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  <p:sldId id="261" r:id="rId6"/>
    <p:sldId id="262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885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4D28B6-5686-4322-A150-5F4294F7F7A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6092DE4-AC55-448D-90A9-65962B4622A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316A54-2CBD-4F92-9F4C-4DE83D5FEA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CE843-5CFC-4D14-8EEC-84E7EEEB31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6589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8111D03-4F6A-4AFF-887F-535F41EE02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74C08E-557A-4B37-AF1F-C34256069D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A99D9B-2C10-4789-A352-D6D0699E82D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789666-F6FA-4987-BBE6-9948A7FD712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955756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814836-E3F6-4A85-B53C-0475C7D565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637BAD-36C6-467A-8BFB-0B57B3F931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6F83062-F58D-439C-ACF6-CB781E7AD51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3D0322-388D-4819-BF82-4CB2E850726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8868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42B7516-6AAA-49B8-B281-6B21A2C616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3AFD973-21B9-4BAD-A4C6-8EA760143A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2C8889A-901A-4629-A0B0-67C46B2337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9A8A3-EEEA-431D-A58E-DF7D0FA49B1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20778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71D447-47F0-4174-81CE-3E7B02E772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1B8227-6EAD-495B-8C8E-E1AC56BA6A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B67715-1992-4B88-8A9E-BFC5678EF7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D91F4-6885-4445-B376-DAAFB9712C6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415373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824639D-512F-442E-B1E4-E2EBFEDE5F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5AE3EF-D244-4F2B-967E-CC97B53278B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4CCEFB-2AA9-4829-8785-1349074C8C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28BEFB-40F6-42AA-A273-B4EC1EDF61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64472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C4453CD8-DD67-4958-99EF-C8EC1C6A245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57C4AE2-24E4-4726-8C20-6D5BB7E1BD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F67C1E7-3FFA-40AA-9791-9A2C27AAFA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C36699-9F59-49A5-B33C-602BCBEAB7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3913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CA0C4A6-C3C5-4FE6-AE81-2C016E33B9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2D27B95-AEA0-4903-86C4-8652E024C9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60E4361-30C0-4D86-B745-772E65DA70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C9E73-6425-4337-9D64-8DEC71CC7DB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057950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0C505C3-9B6F-446A-AE6C-F57FF27FEDF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6606DC5-988C-47C3-AF86-2494781CA4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088F7ED5-ABDD-421E-8856-BB55575FE5C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06698F-5374-4041-9EA3-009B0232901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988168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FBB94BB-B6EA-43EE-B4DB-460CF41A57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B481AF-7785-4EC5-9A55-08FA129BBF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5364028-0A16-4238-9B5A-1E90D4F248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20F9B-2E9D-41FB-8803-CB8FA982A15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9145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EFBE018-FD67-4CC6-A9D6-4D117719A5E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66379F-6EE2-4F20-B7C7-CA76FC7663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02039A3-539C-4297-A5D6-63326E4E1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23BB9-75AD-4397-AD06-30D1485069B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643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8FCA621-13F9-4BD9-9D88-039B624721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727B974-6262-48BB-82FC-76DD5C3B0B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4F494CC3-99FA-4AA6-8BD5-D6122E9211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15148DD-3899-448A-ACAB-754CCE157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8167347-8C62-4DBA-A42E-B79C9C20D4A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E60DA39-51BC-4229-B2FB-777B9C0F492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" descr="Logo">
            <a:extLst>
              <a:ext uri="{FF2B5EF4-FFF2-40B4-BE49-F238E27FC236}">
                <a16:creationId xmlns:a16="http://schemas.microsoft.com/office/drawing/2014/main" id="{892BAA18-3AF7-4398-8B3A-128D0093F7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Rectangle 1">
            <a:extLst>
              <a:ext uri="{FF2B5EF4-FFF2-40B4-BE49-F238E27FC236}">
                <a16:creationId xmlns:a16="http://schemas.microsoft.com/office/drawing/2014/main" id="{29DAE001-E46A-498F-887B-852DC4DD5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836613"/>
            <a:ext cx="7632700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Jun 11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The coach and captain of a team must motivate players to perform in competitive situations and encourage them to believe in their own ability.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Explain the factors that contribute to a performer’s level of ‘achievement motivation’ (3 marks)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800">
              <a:solidFill>
                <a:schemeClr val="bg1"/>
              </a:solidFill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Explain how ‘approach behaviour’ can be developed within the team. (4 marks)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F9B479F-BF6F-4DA6-A2C7-615E061B46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981075"/>
            <a:ext cx="7920037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3 marks for 3 of;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A. Achievement motivation = desire to succeed – fear of failure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B. Interactionist approach/depends on the personality and the situation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C. (Personality) – either Need to Achieve (nAch) or Need to Avoid Failure (nAf)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D. (Situation) – probability of success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E. (Situation) – incentive value of success</a:t>
            </a:r>
          </a:p>
        </p:txBody>
      </p:sp>
      <p:pic>
        <p:nvPicPr>
          <p:cNvPr id="7171" name="Picture 7" descr="Logo">
            <a:extLst>
              <a:ext uri="{FF2B5EF4-FFF2-40B4-BE49-F238E27FC236}">
                <a16:creationId xmlns:a16="http://schemas.microsoft.com/office/drawing/2014/main" id="{881DECC8-81F6-4FEC-89C7-0A3355EAFE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613B96D-61D7-4BEA-B64C-B3ADF40E8C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981075"/>
            <a:ext cx="8135937" cy="526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4 marks for 4 of;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A. Positive experiences/give success / avoid negative feelings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B. Gradually increase task difficulty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C. Goal setting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D. Use positive feedback and praise/support from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significant others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E. Reduce punishment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F. Encourage risk taking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G. Use attributions correctly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>
                <a:solidFill>
                  <a:schemeClr val="bg1"/>
                </a:solidFill>
              </a:rPr>
              <a:t>H. Develop high levels of self-efficacy/avoid learned helplessness</a:t>
            </a:r>
          </a:p>
        </p:txBody>
      </p:sp>
      <p:pic>
        <p:nvPicPr>
          <p:cNvPr id="8195" name="Picture 7" descr="Logo">
            <a:extLst>
              <a:ext uri="{FF2B5EF4-FFF2-40B4-BE49-F238E27FC236}">
                <a16:creationId xmlns:a16="http://schemas.microsoft.com/office/drawing/2014/main" id="{D541934C-493D-4F87-A737-73DE82CB87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76375" cy="487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>
            <a:extLst>
              <a:ext uri="{FF2B5EF4-FFF2-40B4-BE49-F238E27FC236}">
                <a16:creationId xmlns:a16="http://schemas.microsoft.com/office/drawing/2014/main" id="{736515A6-497E-40D0-B578-348DEDF49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569325" cy="442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>
            <a:extLst>
              <a:ext uri="{FF2B5EF4-FFF2-40B4-BE49-F238E27FC236}">
                <a16:creationId xmlns:a16="http://schemas.microsoft.com/office/drawing/2014/main" id="{55ADB461-AC9E-4E9A-902D-C5C1DED1CC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60350"/>
            <a:ext cx="8612188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1">
            <a:extLst>
              <a:ext uri="{FF2B5EF4-FFF2-40B4-BE49-F238E27FC236}">
                <a16:creationId xmlns:a16="http://schemas.microsoft.com/office/drawing/2014/main" id="{B2E2ECE1-15A3-41EC-9B27-F836997C63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92150"/>
            <a:ext cx="8799512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LongProperties xmlns="http://schemas.microsoft.com/office/2006/metadata/longProperties"/>
</file>

<file path=customXml/itemProps1.xml><?xml version="1.0" encoding="utf-8"?>
<ds:datastoreItem xmlns:ds="http://schemas.openxmlformats.org/officeDocument/2006/customXml" ds:itemID="{46F67A81-9251-4E3F-AA17-9C3E3A1480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38EDEAC-E2CB-4679-A62C-0320C35C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C073E9-717F-4730-9021-816918139159}">
  <ds:schemaRefs>
    <ds:schemaRef ds:uri="http://schemas.microsoft.com/office/2006/metadata/long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On-screen Show (4:3)</PresentationFormat>
  <Paragraphs>22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dxb</dc:creator>
  <cp:lastModifiedBy>Daniel Bonney</cp:lastModifiedBy>
  <cp:revision>51</cp:revision>
  <dcterms:created xsi:type="dcterms:W3CDTF">2006-10-16T08:39:12Z</dcterms:created>
  <dcterms:modified xsi:type="dcterms:W3CDTF">2020-04-22T09:01:10Z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0x010100248E443230924846835B2C4A243C7B83001F7D98ADA36BB146B873303952EE6279</vt:lpwstr>
  </property>
  <property fmtid="{D5CDD505-2E9C-101B-9397-08002B2CF9AE}" pid="3" name="DocModifiedBy">
    <vt:lpwstr/>
  </property>
  <property fmtid="{D5CDD505-2E9C-101B-9397-08002B2CF9AE}" pid="4" name="DocCreatedBy">
    <vt:lpwstr/>
  </property>
  <property fmtid="{D5CDD505-2E9C-101B-9397-08002B2CF9AE}" pid="5" name="display_urn:schemas-microsoft-com:office:office#Editor">
    <vt:lpwstr>Daniel Bonney</vt:lpwstr>
  </property>
  <property fmtid="{D5CDD505-2E9C-101B-9397-08002B2CF9AE}" pid="6" name="display_urn:schemas-microsoft-com:office:office#Author">
    <vt:lpwstr>Daniel Bonney</vt:lpwstr>
  </property>
  <property fmtid="{D5CDD505-2E9C-101B-9397-08002B2CF9AE}" pid="7" name="PublishingExpirationDate">
    <vt:lpwstr/>
  </property>
  <property fmtid="{D5CDD505-2E9C-101B-9397-08002B2CF9AE}" pid="8" name="PublishingStartDate">
    <vt:lpwstr/>
  </property>
</Properties>
</file>