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7" r:id="rId6"/>
    <p:sldId id="265" r:id="rId7"/>
    <p:sldId id="256" r:id="rId8"/>
    <p:sldId id="260" r:id="rId9"/>
    <p:sldId id="257" r:id="rId10"/>
    <p:sldId id="259" r:id="rId11"/>
    <p:sldId id="258" r:id="rId12"/>
    <p:sldId id="268" r:id="rId13"/>
    <p:sldId id="261" r:id="rId14"/>
    <p:sldId id="262" r:id="rId15"/>
    <p:sldId id="266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>
      <p:cViewPr varScale="1">
        <p:scale>
          <a:sx n="93" d="100"/>
          <a:sy n="93" d="100"/>
        </p:scale>
        <p:origin x="55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02:25.0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281 24 3456,'1'-5'444,"-1"4"-265,1 0-1,-1 0 0,1-1 0,-1 1 1,1 0-1,-1 0 0,1 0 0,0 0 1,-1 0-1,1 0 0,0-1-178,0 2 923,-1 0-102,0 0-745,0-1-1,0 1 0,0 0 1,0 0-1,0 0 1,0-1-1,0 1 1,1 0-1,-1 0 0,0 0 1,0 0-1,0-1 1,0 1-1,0 0 1,0 0-1,0 0 0,0 0 1,1 0-1,-1 0 1,0-1-1,0 1 1,0 0-1,0 0 1,0 0-1,1 0 0,-1 0 1,0 0-1,0 0 1,0 0-1,1 0 1,-1 0-1,0 0 0,0 0 1,0 0-1,0 0 1,1 0-1,-1 0 1,0 0-1,0 0 0,0 0 1,1 0-1,-1 0 1,0 0-1,0 0 1,0 0-1,0 0 0,1 0 1,-1 0-1,0 0 1,0 0-1,0 1-75,1-1 70,-1 0 0,1 0 0,-1 1 0,1-1 0,-1 1 0,1-1 0,-1 0 0,1 1 0,-1-1 0,1 1 0,-1-1 0,0 1 0,1-1 0,-1 1 0,0 0 0,1-1 0,-1 1 0,0-1 0,0 1 0,0-1 0,1 1-70,4 87 2198,-1-53-1753,-2 0 0,-1 0 1,-3 7-446,2 7 354,0-4-11,-4 245 839,2-213-994,-2 38 184,-4 272 71,8-283-384,10 140 244,-2-102-201,-5-92-81,2 34 86,-5 673 133,-1-730-221,-1 1-1,-1-1 1,-1 0 0,-1-1-1,-2 1 1,-5 13-19,1-18 67,11-22-70,0 0-1,0 1 0,-1-1 0,1 0 0,0 1 1,0-1-1,0 0 0,-1 0 0,1 1 1,0-1-1,-1 0 0,1 0 0,0 0 1,0 1-1,-1-1 0,1 0 0,0 0 1,-1 0-1,1 0 0,0 0 0,-1 0 1,1 1-1,0-1 0,-1 0 0,1 0 0,-1 0 1,1 0-1,0 0 0,-1 0 0,1 0 1,0-1-1,-1 1 0,1 0 0,0 0 1,-1 0-1,1 0 0,0 0 0,-1 0 1,1-1-1,0 1 0,-1 0 0,1 0 1,0-1-1,0 1 0,-1 0 0,1 0 0,0-1 1,0 1-1,0 0 0,-1 0 0,1-1 1,0 1-1,0 0 0,0-1 0,0 1 1,0 0-1,0-1 0,-1 1 0,1-1 4,-77-143 134,65 123-20,-1 1 0,-9-10-114,9 14 5,2-1 1,0 0 0,1 0-1,0-3-5,-42-82 98,38 77-89,9 13 44,5 10-61,-1 0-1,0 0 0,1 0 0,-1 1 1,0-1-1,0 0 0,0 1 1,0-1-1,0 1 0,0-1 0,-2 0 9,2 1-117,12 21-75,20 63 166,-9-24 125,2-2-1,30 52-98,-36-78-36,-5-7 27,1-1 0,2 1 9,-11-17-4,0-1 1,0 0-1,1 0 1,-1-1-1,1 1 1,1-1-1,-1-1 1,0 1-1,4 1 4,-7-5 0,0 0 0,1 0 0,-1 0 0,1 0 0,-1 0 0,1-1 0,-1 0 0,1 1 0,-1-1 0,1-1 0,-1 1 0,1 0 0,-1-1 0,1 0 0,-1 1 0,0-2 0,1 1 0,-1 0 0,0 0 0,0-1 0,0 0 0,0 0 0,0 0 0,1-1 0,10-7 0,-1 0 0,-1-1 0,0-1 0,5-6 0,-15 15 0,11-12 0,0 0 0,-2-1 0,0-1 0,3-6 0,32-70 0,-37 75 0,21-52 14,-2-2-14,21-51-350,-31 83-802,-1-2-528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12:13.8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1936 5760,'-11'10'1898,"10"-10"-1881,1 0 0,0 0 0,0 0 0,0 0 0,0 0 0,0 0 0,0 0 0,0 0 0,0 0 0,-1 0 0,1 0 0,0 0-1,0 0 1,0 0 0,0 1 0,0-1 0,0 0 0,0 0 0,0 0 0,0 0 0,0 0 0,0 0 0,0 0 0,0 0-1,0 1 1,0-1 0,0 0 0,0 0 0,0 0 0,0 0 0,0 0 0,0 0 0,0 0 0,0 1 0,0-1 0,0 0 0,0 0-1,0 0 1,0 0 0,0 0 0,0 0 0,0 0 0,0 0 0,0 0 0,0 1 0,0-1 0,0 0 0,0 0 0,0 0 0,0 0-1,1 0 1,-1 0-17,2 4 136,-1-3 149,-1 1-1,1 0 0,0 0 0,1 0 0,-1-1 0,0 1 0,0 0 0,1-1 1,-1 1-1,1-1 0,-1 0 0,1 0 0,0 1 0,0-1 0,-1 0 0,1 0 1,0-1-1,0 1 0,0 0 0,2 0-284,3-1 203,0 0 1,0 0 0,-1-1-1,1 0 1,0 0-1,0 0 1,0-1-1,-1 0 1,1-1-1,-1 1 1,6-4-204,5-3 269,-1-1-1,0 0 1,10-9-269,-5 1 175,-1 0 0,-1 0 0,0-2 0,-2-1 0,0 0 0,-1-1 0,-2 0 0,0-1 0,-1-1 0,-2-1 0,6-15-175,-13 30 37,-1 1-1,-1 0 1,0-1-1,0 1 1,0-1-1,-1 0 1,-1 1 0,0-1-1,0 0 1,-1 1-1,0-1 1,0 0-1,-3-4-36,1 3 13,-1 0 1,0 1-1,0 0 0,-2 0 1,0-1-14,5 8-5,-1 1-1,1-1 1,-1 1 0,0 0 0,0 0-1,0 0 1,0 0 0,0 0 0,0 0 0,0 0-1,-1 1 1,1-1 0,-1 1 0,1 0 0,-1-1-1,0 1 1,0 0 0,1 1 0,-1-1-1,0 0 1,0 1 0,-1 0 5,2 0-2,0 0 0,0 0 0,0 1 0,0-1 0,1 1 0,-1-1 0,0 1 0,1 0 0,-1 0 0,0 0 0,1 0 0,-1 0-1,1 0 1,-1 0 0,1 0 0,0 0 0,-1 1 0,1-1 0,0 1 0,0-1 0,0 1 0,0-1 0,0 1 0,0 0 0,1-1 0,-1 1 0,0 0 0,1 0 0,-1 1 2,-1 5-21,0 0-1,1 0 1,0 0 0,0 1 0,1 5 21,1 14-50,0-1 0,6 28 50,-5-41 12,2 0 0,-1 0 1,2 0-1,0 0 0,1-1 0,4 8-12,-4-10 11,0 0-1,1 0 1,1-1-1,0 0 1,5 5-11,-10-12-7,0 0 1,0 0-1,1-1 1,-1 1-1,1-1 1,0 0-1,-1 0 1,1 0-1,0 0 1,0-1-1,0 1 1,1-1-1,-1 0 1,0-1-1,0 1 1,1-1 0,-1 1-1,4-2 7,-2 1 5,1-1 1,-1-1-1,0 1 0,0-1 0,0 0 0,0-1 1,0 0-1,-1 1 0,1-2 0,-1 1 0,1-1 1,-1 1-1,0-2 0,-1 1 0,1 0 1,0-2-6,11-13 54,0 0 0,-2-1 0,7-13-54,-9 15-33,-2 2 33,19-25 0,-29 40 0,1 0 0,0 0 0,0 0 0,0 0 0,0 0 0,0 1 0,0-1 0,0 0 0,0 0 0,0 1 0,0-1-1,0 1 1,0 0 1,-1 0-1,1 0 1,0 0-1,-1 0 1,1 0-1,-1 0 0,1 0 1,0 0-1,-1 0 1,1 0-1,-1 1 1,1-1-1,0 0 0,-1 0 1,1 1-1,-1-1 1,1 0-1,-1 1 1,1-1-1,-1 0 1,1 1-1,-1-1 0,0 1 1,1-1-1,-1 1 1,1-1-1,-1 1 0,6 10-25,0-1 0,0 1 0,-1 0 0,-1 0 0,0 0 0,0 0 0,0 8 25,9 23-49,-12-38 44,2 5-119,0 0 1,1-1-1,0 1 0,0 0 0,1-1 124,2-2-456,-2-10-11,-2-13 78,-3-1 413,0 0 0,-1 0 0,-1-1 0,-5-16-24,2 14-7,1 10-27,1-1 1,0 1 0,1-1 0,1 0 0,0 0-1,0 0 1,1-9 33,1 19 30,0-1-1,0 1 1,0 0-1,0 0 0,0 0 1,1 0-1,-1 1 1,0-1-1,1 0 1,0 1-1,-1-1 1,1 0-1,0 1 1,0 0-1,0-1 1,0 1-1,0 0 1,0 0-1,0 0 1,0 1-1,2-2-29,4-2-107,9-5 106,-1-2 0,0 0 0,-1-1 1,0 0-1,-1-1 0,1-3 1,2-2 148,0-1 0,-2-1 0,-1 0 1,0-1-1,6-15-148,9-22 949,9-33-949,-30 71 123,-1 0-1,-1-1 0,0 0 0,-2 0 1,-1 0-1,0 0 0,-1-18-122,-3 23 44,0 0 0,0 1 0,-2-1 0,0 1 0,0 0-1,-1 0 1,-1 0 0,-1 0 0,0 1 0,-1 0 0,-1-1-44,-1 0 10,-1 0 0,0 1 0,-1 1 0,-2-2-10,7 8-12,-2 0-1,1 0 0,-1 1 1,0 0-1,0 0 1,-1 1-1,-7-4 13,13 8-5,0-1 0,1 1 1,-1 0-1,0 1 0,0-1 0,0 0 0,0 1 0,1 0 0,-3 0 5,3 0 1,1 0-1,0 0 0,-1 0 0,1 1 0,-1-1 0,1 1 0,0-1 0,0 1 0,-1-1 0,1 1 0,0 0 0,0-1 0,0 1 0,0 0 0,0 0 0,0 0 0,0 0 0,0 0 0,0 0 0,0 0 0,0 2 0,-2 1 5,0 1 0,1 0-1,0 0 1,0 0 0,0 0 0,1 0-1,0 1 1,0-1 0,0 0-1,1 6-4,-1 7 53,2 0 0,2 11-53,-1-6 29,3 34 96,3 0 0,10 38-125,49 176 694,-32-160-310,18 34-384,-35-103 30,2-1 1,8 10-31,-16-30-36,1-2 0,1 0 1,0 0-1,2-1 0,6 4 36,-21-20-5,3 1-28,0 1 1,0-1-1,0 0 0,0 0 1,3 2 32,-6-5-6,0 1 0,0-1 0,1 1 0,-1-1 0,0 1 1,0-1-1,0 0 0,1 0 0,-1 1 0,0-1 1,0 0-1,1 0 0,-1 0 0,0 0 0,0-1 0,0 1 1,1 0-1,-1 0 0,0-1 0,0 1 0,0-1 1,1 1-1,-1-1 0,0 1 0,0-1 0,1 0 6,0-2 3,0 1 0,1-1 1,-1 1-1,0-1 0,0 0 0,-1 0 0,1 0 0,-1 0 0,1 0 0,-1 0 0,1-3-3,7-36 30,-8 24 14,0 0-1,-1 1 1,0-1-1,-2 0 1,0 0-1,-2-2-43,-3-14 9,-2-1-1,-7-15-8,0 10-5,8 19-57,0-1 1,0-7 61,7 27 5,1 0 0,0-1 1,0 1-1,0 0 1,0-1-1,0 1 0,0-1 1,0 1-1,1 0 1,-1-1-1,1 1 1,0 0-1,-1 0 0,1-1 1,0 1-1,0 0 1,1 0-1,-1 0 0,0 0 1,1 0-1,-1 0 1,2 0-6,4-5 65,1 0 0,0 0 0,0 1 1,9-4-66,7-7-7,8-10 73,-2-1 0,0-1-1,19-27-65,-41 45 76,0 0-1,-1 0 1,-1 0-1,0-1 1,1-3-76,3-5 124,-10 20-122,1-1 1,-1 0 0,0 1 0,0-1-1,1 1 1,-1-1 0,0 0 0,0 1 0,0-1-1,0 0 1,0 1 0,0-1 0,0 1-1,0-1 1,0 0 0,0 1 0,0-1 0,0 0-1,-1 1-2,-2-1 18,-4 7-3,4-2-14,1 0-1,-1 0 1,1 0 0,0 0-1,0 1 1,0-1 0,1 1-1,-1-1 1,1 1-1,-6 45-27,5-30 21,-4 28-126,0 39 132,6-71-15,0 0-1,2-1 1,0 1 0,0 0-1,1-1 1,1 0-1,3 8 16,-5-19-15,0 1 0,0 0 0,1-1 1,-1 1-1,3 2 15,-4-6-8,1 1 0,-1 0 1,1-1-1,-1 0 1,1 1-1,-1-1 0,1 0 1,0 0-1,-1 0 0,1 0 1,0 0-1,0 0 1,0-1-1,1 1 8,-2-1 0,1 1 0,-1-1-1,1 0 1,-1 0 0,0-1 0,1 1 0,-1 0 0,1 0-1,-1-1 1,0 1 0,1-1 0,-1 1 0,0-1 0,1 1-1,-1-1 1,0 0 0,0 0 0,0 1 0,0-1 0,1 0-1,-1 0 1,0 0 0,-1 0 0,1-1 0,1 1 0,1-4 3,1 0 0,-1 0 0,0 0 0,-1 0 0,2-5-3,5-15-20,-1 0 1,-2 0-1,2-14 20,5-24 5,-8 38-36,-3 14 44,0 1 0,0-1 0,1 1 0,3-7-13,-5 15 2,0 0 1,0 0 0,0 0 0,0 0 0,0 1 0,0-1 0,1 0 0,-1 1 0,0-1 0,1 1 0,0-1 0,-1 1 0,1 0 0,0-1 0,0 1-1,-1 0 1,1 0 0,0 0 0,0 0 0,0 1 0,0-1 0,0 1 0,1-1 0,0 1-3,1 0-5,0 0 0,0 0 0,0 0 0,0 1 0,-1 0 0,1 0 0,0 0 0,-1 0 0,1 0 0,0 1-1,-1 0 1,0-1 0,1 1 0,-1 1 0,0-1 0,2 2 5,7 7 52,-1 0 0,0 0 0,5 9-52,-13-16 16,17 20-81,-3 1 0,0 0-1,-1 2 1,-1 0 0,3 11 65,-18-37-298,0-34-131,0-6 156,1 0-1,4-24 274,-3 50-2,1 1-1,0 0 1,0 0 0,1 0 0,0 0 0,1 0 0,1 1 0,0 0-1,0 0 1,3-2 2,-1 2 47,1 0 0,0 0 0,1 1 0,0 0 0,0 1 0,1-1-47,-8 8 49,0 0 1,0 0-1,0 0 0,1 0 0,-1 0 0,0 1 0,1-1 0,-1 1 1,1 0-1,0 0 0,-1 0 0,1 1 0,0-1 0,-1 1 0,1 0 1,0 0-1,0 0 0,-1 0 0,1 1 0,0 0 0,-1 0 0,1 0 0,0 0 1,2 1-50,-3 0 40,1 1 0,0-1 0,-1 1 0,0 0 0,0 0 0,1 0 0,-2 0 0,1 1 0,0-1 0,-1 1 0,1 0 0,-1 0 0,1 3-40,5 10-23,-2 0 0,4 12 23,-7-19-10,1 2-85,0-1 0,1 0 1,0 0-1,7 9 95,-12-20-15,0 1 0,0-1-1,0 0 1,0 1 0,0-1 0,1 0 0,-1 1-1,0-1 1,0 0 0,1 1 0,-1-1 0,0 0-1,0 0 1,1 1 0,-1-1 0,0 0 0,1 0 0,-1 0-1,0 1 1,1-1 0,-1 0 0,0 0 0,1 0-1,-1 0 1,0 0 0,1 0 0,-1 0 0,0 0-1,1 0 1,-1 0 0,1 0 0,-1 0 0,0 0-1,1 0 1,-1 0 0,0 0 0,1 0 0,-1 0 0,0 0-1,1-1 1,-1 1 0,0 0 0,1 0 0,-1 0-1,0-1 1,1 1 0,-1 0 0,0 0 0,0-1-1,1 1 1,-1 0 0,0-1 0,0 1 15,10-19-438,-10 18 438,8-24-149,-1-1-1,-1 1 0,0-4 150,-2 5-14,1 0 1,1 1-1,10-22 14,-15 42 23,0 0 1,1 0 0,-1 0-1,1 0 1,0 0 0,0 1-1,0-1 1,0 1-1,1-1 1,0 0-24,-2 2 15,0 1 1,0-1-1,0 0 0,0 1 0,0-1 1,0 1-1,0 0 0,0-1 0,0 1 1,0 0-1,1 0 0,-1-1 0,0 1 1,0 0-1,0 0 0,0 0 0,1 0 1,-1 1-1,0-1 0,0 0 0,0 0 1,0 1-1,0-1 0,0 1 0,0-1 1,0 1-1,0-1 0,0 1 0,0 0 1,0-1-1,1 2-15,4 3 70,-1 1 0,1 1 0,-1-1 1,0 1-1,0 0 0,-1 0 0,0 0 0,1 5-70,14 20 122,-16-27-122,0 0 1,0-1 0,1 1 0,0-1-1,0 0 1,0 0 0,0 0-1,2 1 0,-5-5-10,0 1-1,0 0 0,0-1 0,0 1 0,1-1 1,-1 0-1,0 1 0,0-1 0,0 0 0,1 0 1,-1 1-1,0-1 0,0 0 0,1 0 0,-1-1 0,0 1 1,0 0-1,0 0 0,1 0 0,-1-1 0,0 1 1,0-1-1,0 1 0,0-1 0,0 1 0,0-1 0,0 0 1,0 1-1,0-1 0,0 0 0,0 0 0,0 0 1,0 0-1,0 0 0,-1 0 0,1 0 0,0 0 0,-1 0 1,1 0 10,5-9-103,-1-1 1,0 1-1,0-1 1,-1 0 0,-1 0-1,3-9 103,4-14-31,-3 7 61,-5 19-36,0 0 0,1 1 0,-1-1 0,1 1 0,3-5 6,-6 11 6,1 1 0,-1-1-1,0 0 1,1 1 0,-1-1-1,1 0 1,-1 1-1,1-1 1,-1 1 0,1-1-1,-1 0 1,1 1 0,-1-1-1,1 1 1,0 0-1,-1-1 1,1 1 0,0 0-1,0-1 1,-1 1 0,1 0-1,0 0 1,0-1 0,-1 1-1,1 0 1,0 0-1,0 0 1,0 0 0,-1 0-1,1 0 1,0 0 0,0 0-1,-1 1 1,1-1 0,0 0-1,0 0 1,-1 1-1,1-1 1,0 0 0,0 1-1,-1-1 1,1 1 0,-1-1-1,1 1 1,0-1 0,-1 1-1,1-1 1,-1 1-1,1-1-5,4 6 46,-1-1-1,0 0 0,0 1 1,0 0-1,1 2-45,-3-5 25,14 24 101,-10-15-100,1 0 0,1 0 1,-1-1-1,2 0 0,-1-1 0,2 0 1,3 3-27,-11-11-24,0 0 1,1-1 0,0 1 0,-1-1 0,1 1-1,0-1 1,-1 0 0,1 0 0,0 0 0,0 0-1,0-1 1,0 1 0,0-1 0,0 0 0,0 0-1,0 0 1,0 0 0,0-1 0,0 1 0,0-1-1,0 1 1,0-1 0,0 0 0,0 0 0,-1 0-1,1-1 1,0 1 0,-1-1 0,1 0 0,-1 1-1,2-3 24,4-2-72,-1-1 0,0 0-1,0 0 1,0-1 0,-1 0-1,-1 0 1,1 0-1,-1-1 1,0-1 72,10-21-89,-1-1-1,6-21 90,-15 36-4,-1 0 0,0-1 0,-1 1 0,-1-1 0,-1 0 0,0-2 4,-1 2-222,0 17 59,0 2 25,0 12 75,1 38 599,2-1 0,7 34-536,-9-79 5,-1 0 0,1 0 1,1 0-1,-1 0 0,1 0 1,0 0-1,0 0 0,0-1 1,1 1-1,-1-1 0,1 1 1,0-1-1,3 3-5,-5-6-18,-1-1-1,1 0 1,-1 1-1,1-1 1,-1 1-1,1-1 1,-1 0-1,1 1 1,-1-1-1,1 0 1,-1 0-1,1 1 1,0-1-1,-1 0 1,1 0-1,-1 0 1,1 0-1,0 0 1,-1 0-1,1 0 1,0 0-1,-1 0 1,1 0 0,-1 0-1,1 0 1,0 0-1,-1 0 1,1-1-1,-1 1 1,1 0-1,0-1 19,0 0-28,1 0-1,-1 0 0,0-1 1,1 1-1,-1 0 1,0-1-1,0 1 1,0-1-1,0 0 0,0 1 1,0-2 28,2-5-69,0 0 0,0 0 0,-1 0 0,1-6 69,3-26 59,-2 0 0,-2-36-59,-2 74 18,0 1 1,0 0 0,1-1-1,-1 1 1,0 0 0,0 0-1,1-1 1,-1 1-1,0 0 1,1 0 0,-1 0-1,1-1 1,0 1 0,-1 0-1,1 0-18,-1 1 8,1-1-1,-1 1 0,0 0 0,0 0 1,0 0-1,0 0 0,0 0 0,1 0 1,-1 0-1,0 0 0,0 0 1,0 0-1,0 0 0,1 0 0,-1 0 1,0 0-1,0 0 0,0 0 0,0 0 1,1 0-1,-1 0 0,0 0 0,0 0 1,0 0-1,0 0 0,1 0 1,-1 0-1,0 0 0,0 0 0,0 0 1,0 0-1,0 0 0,1 1 0,-1-1 1,0 0-1,0 0 0,0 0-7,6 13 198,-5-11-188,7 25 128,1 0 1,2 0-139,-8-19-29,1 0 0,0 0-1,1-1 1,0 1 0,0-1 0,0 0 0,1-1 0,6 6 29,-11-11-39,1 0 1,-1 0-1,0 0 1,1 0-1,-1-1 1,1 1-1,-1 0 1,1-1-1,-1 1 1,1-1-1,-1 1 1,1-1-1,0 0 1,-1 0-1,1 0 1,0 0-1,-1 0 1,1 0-1,-1 0 1,1 0-1,0-1 1,-1 1-1,1-1 1,-1 1-1,1-1 1,-1 0-1,1 1 1,-1-1-1,1 0 1,-1 0-1,0 0 1,1 0 38,2-2-86,0-1 0,-1 1 0,1-1 0,-1 0 0,1 0 0,-1 0 0,0 0 0,-1-1 0,3-3 86,13-41-7,-15 39-18,1-1-1,0 0 1,0 1-1,1 0 1,0 0-1,5-6 26,-9 15 9,-1 0-1,0 1 0,1-1 1,-1 0-1,1 1 0,0-1 0,-1 0 1,1 1-1,-1-1 0,1 1 1,0-1-1,-1 1 0,1-1 0,0 1 1,0 0-1,-1-1 0,1 1 0,0 0 1,0 0-1,0-1 0,-1 1 1,1 0-1,0 0 0,0 0 0,0 0 1,0 0-1,-1 0 0,1 0 1,0 0-1,0 1 0,0-1 0,-1 0 1,1 0-1,0 1 0,0-1 0,0 0 1,-1 1-1,1-1 0,0 1 1,-1-1-1,1 1 0,0-1 0,-1 1 1,1-1-1,0 1-8,3 5 39,0-1 0,0 1 0,-1-1 0,1 1 1,1 5-40,2 2 93,-3-6-89,0-1-1,1 0 1,-1 0 0,1-1 0,0 1 0,1-1-1,4 3-3,-10-8-13,0 0-1,1 0 0,-1 1 1,1-1-1,-1 0 0,1 0 1,-1 0-1,1 0 1,-1 0-1,1 0 0,-1 0 1,0 0-1,1 0 0,-1-1 1,1 1-1,-1 0 0,1 0 1,-1 0-1,0 0 0,1-1 1,-1 1-1,1 0 0,-1 0 1,0-1-1,1 1 0,-1 0 1,0-1-1,1 1 0,-1 0 1,0-1-1,0 1 1,1-1-1,-1 1 0,0 0 1,0-1-1,0 1 0,0-1 1,1 1-1,-1 0 0,0-1 14,7-20-404,-7 20 362,3-15-284,0 0 0,-1 1 0,-1-1 0,-1-7 326,1-16-504,1 18 246,-2 5 108,1 1 0,1-1 0,1 1 0,1-5 150,-4 20-6,0 0 1,0 0-1,1-1 1,-1 1-1,0 0 0,0 0 1,0-1-1,0 1 1,0 0-1,0 0 0,0-1 1,0 1-1,1 0 1,-1 0-1,0 0 1,0-1-1,0 1 0,0 0 1,1 0-1,-1 0 1,0-1-1,0 1 0,0 0 1,1 0-1,-1 0 1,0 0-1,0 0 1,1 0-1,-1 0 0,0 0 1,0-1-1,1 1 1,-1 0-1,0 0 0,1 0 1,-1 0-1,0 0 1,0 0-1,1 1 0,-1-1 1,0 0-1,0 0 1,1 0-1,-1 0 1,0 0-1,0 0 0,1 0 1,-1 0-1,0 1 1,0-1-1,0 0 0,1 0 1,-1 0-1,0 0 1,0 1-1,0-1 1,0 0-1,1 0 0,-1 0 1,0 1-1,0-1 1,0 0-1,0 0 0,0 1 6,10 15 59,-5-6 22,3 7 25,1 0 1,1 0-1,1-1 1,8 10-107,-17-22-2,1-1 0,0 0 1,0 0-1,0 0 1,0 0-1,1 0 0,-1-1 1,1 0-1,-1 1 1,1-1-1,0-1 0,0 1 1,0 0-1,0-1 0,0 0 1,0 0-1,0 0 1,1-1-1,-1 1 0,0-1 1,0 0-1,1 0 1,3-1 1,-5 0-8,1 0 0,-1 0 1,1-1-1,-1 0 1,0 1-1,1-1 1,-1 0-1,0 0 1,0-1-1,-1 1 1,2-1 7,28-32-54,-25 28 63,39-52-12,-3-2 0,26-48 3,-62 99 161,-1 0-1,0-1 1,-1 1-1,0-2 1,-1 1-1,0 0 1,-1-1-1,0 0 0,-1 1 1,0-1-1,0-11-160,-4 14 383,-2 8 27,4 2-384,-1-1 1,1 1-1,-1-1 1,1 1-1,-1 0 1,1-1-1,-1 1 1,1 0-1,-1-1 1,1 1-1,0 0 1,0 0-1,-1-1 1,1 1-1,0 0 1,0 0-1,0-1 1,0 2-27,-2 19 55,1 0 0,1 0 0,1 0-1,1 0 1,1 0 0,1 0 0,1 0 0,0-1 0,2 0 0,2 4-55,-7-19-7,0 0-1,1 0 0,0-1 1,0 1-1,0 0 1,1-1-1,-1 0 1,1 0-1,0 0 1,0 0-1,1 0 8,-2-2-11,-1-1-1,0 1 1,1-1-1,-1 1 1,1-1-1,0 0 1,-1 0-1,1 0 1,0 0-1,0-1 1,0 1-1,-1-1 1,1 0-1,0 1 1,0-1-1,0-1 1,0 1-1,0 0 1,-1-1-1,1 1 1,0-1-1,0 0 12,6-3-78,-1 0 0,0 0 0,0-1 0,0 0 0,0-1 0,-1 0 0,6-6 78,9-10-201,12-16 201,-14 15 157,-1-2 0,-1 1-1,-1-2 1,11-22-157,-23 37 74,0 0 0,-1 0 0,0 0 0,-1-1 0,0 1 0,0-1 0,-2 0 0,1 0 1,-2 0-1,1 0 0,-2 0 0,1 0 0,-3-7-74,3 15 24,-2-8 9,-1 0-1,0 0 1,-2-5-33,4 15 32,1 0 1,-1 0-1,0 0 1,0 0-1,0 0 1,0 1-1,0-1 1,0 0-1,0 0 1,-1 1-1,1-1 1,-1 1-1,1-1 1,-1 1-1,1 0 1,-1 0-1,0 0 1,0 0 0,0 0-1,1 0 1,-1 0-1,-2 0-32,3 1 18,-1 0 1,1 0-1,0 0 1,-1 0-1,1 0 0,0 0 1,0 1-1,-1-1 1,1 0-1,0 1 0,0-1 1,0 1-1,0 0 1,-1-1-1,1 1 0,0 0 1,0 0-1,0-1 1,0 1-1,1 0 0,-1 0 1,0 0-1,0 0 0,0 0 1,1 1-19,-4 3 38,1 0 1,0 1-1,1-1 0,-2 5-38,-2 6 85,1 0-1,1 1 0,0-1 0,1 1 1,1 0-1,1 0 0,0 0 0,1 0 1,1 0-1,0 0-84,0-8 51,0 0 1,1 0 0,0 0-1,1 0 1,-1-1 0,1 1-1,1-1 1,0 1 0,0-1-1,1-1 1,0 1 0,0-1-1,1 0 1,-1 0 0,2 0-1,-1-1 1,1 0 0,0 0-1,4 3-51,-3-4 33,1-1 0,-1 1 0,1-2 0,0 1 0,0-1-1,0 0 1,0-1 0,0 0 0,0 0 0,1-1 0,-1-1-1,1 1 1,5-2-33,1-1-165,0 0 0,-1-1-1,1-1 1,0 0-1,-1-2 1,0 0 0,9-5 165,-2 0-1443,-1 0 0,0-2 1,-1-1-1,5-5 1443,27-23-5210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12:16.9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335 436 6656,'-17'-24'4432,"17"23"-4098,0 0 1,-1 1-1,1-1 0,-1 0 1,0 1-1,1-1 1,-1 1-1,0-1 1,1 0-1,-1 1 0,0 0 1,1-1-1,-1 1 1,0-1-1,0 1 1,0 0-1,1 0 0,-1-1 1,0 1-1,0 0 1,-1 0-335,-18 0 1620,12 1-701,5-1-822,0 1 0,0-1 0,0 1 0,0 0 0,0 0 1,0 0-1,0 1 0,0-1 0,0 1 0,1-1 0,-1 1 0,1 0 0,-1 0 0,1 0 0,-1 1-97,-7 7 216,0 1-1,-5 7-215,10-12 86,-24 28 256,-6 7 213,2 3-555,21-27 56,1 0 0,1 1-1,1 1 1,-4 9-56,5-3-18,0 0 0,2 0 0,1 0 0,1 1 0,0 19 18,3-12-14,1-1 0,2 1 0,1-1 0,2 1 0,6 23 14,-2-16-9,2 0-1,2 0 0,1-1 0,2 0 0,2-2 1,10 16 9,-21-43-64,-1-1 0,1 1 0,1-2 0,-1 1 0,2-1 0,-1 0 0,1 0 0,0-1 0,2 0 64,-7-4-25,0 0 0,0-1 1,1 0-1,-1 0 0,1 0 0,-1-1 1,1 1-1,0-1 0,-1 0 1,1-1-1,0 1 0,0-1 0,-1 0 1,1 0-1,0 0 0,0-1 0,0 1 1,-1-1-1,1-1 0,0 1 0,-1 0 1,4-3 24,-4 2 10,0 0 0,0-1 0,-1 0 0,1 1 0,0-1 0,-1-1 0,0 1 0,0-1 0,0 1 0,0-1 0,-1 0 0,1 0 0,-1 0 0,0 0 0,0 0 0,-1 0 0,1-1 0,-1 1 0,1-3-10,0-3 43,0 0 1,-1 0-1,0 0 1,-1 0 0,0-1-1,0 1 1,-1 0-1,-1-6-43,-4-9 32,-2 1-1,0 0 1,-1 0-1,-11-19-31,-3-8 18,22 49-24,1 1 0,-1-1 0,1 1 0,0-1 0,-1 1 1,1-1-1,0 1 0,0-1 0,0 1 0,0-1 0,0 1 0,0-1 0,0 0 0,1 1 0,-1-1 0,1 1 0,-1 0 0,1-1 0,-1 1 0,1-1 0,0 1 0,0 0 0,0-1 0,0 1 0,0 0 0,0 0 0,0 0 0,0 0 0,0 0 1,0 0-1,0 0 0,1 0 6,6-5-35,1 2 0,-1-1 0,1 1 1,0 0-1,2 0 35,3-1-25,20-10 46,13-3 31,-2-3-1,0-2 1,20-15-52,-33 17-40,-1-1 0,22-22 40,-34 28 66,10-10-127,-29 26 65,0-1 0,0 1 0,0 0-1,0 0 1,0 0 0,0 0 0,0 0-1,0 0 1,0-1 0,1 1 0,-1 0-1,0 0 1,0 0 0,0 0-1,0 0 1,0 0 0,0 0 0,0 0-1,1 0 1,-1-1 0,0 1 0,0 0-1,0 0 1,0 0 0,0 0 0,1 0-1,-1 0 1,0 0 0,0 0 0,0 0-1,0 0 1,0 0 0,1 0 0,-1 0-1,0 0 1,0 0 0,0 0 0,0 0-1,0 1 1,1-1 0,-1 0 0,0 0-4,-2 6-8,-11 6-31,10-9 39,-1 0 1,0 1-1,1 0 0,-1 0 0,1 0 0,-6 11-14,0 0-1,2 0 1,-1 1 0,2 0-1,0 0 1,1 1-1,1-1 1,1 1-1,0 0 1,0 11 14,1-5-60,2 0 1,0 0 0,2 0-1,0 0 1,2 0 0,0 0-1,6 13 60,-6-24-156,0 1 0,5 9 156,-7-18-27,0 0 0,0 0 0,1-1 0,-1 1 0,1-1 0,0 0 1,0 0-1,0 0 0,0 0 0,2 1 27,-4-4-12,0 1 1,-1-1-1,1 1 1,0-1-1,0 1 1,0-1-1,0 1 1,0-1-1,0 0 1,0 0-1,0 0 1,0 1-1,0-1 1,0 0-1,0 0 1,0 0-1,0 0 0,-1-1 1,1 1-1,0 0 1,0 0-1,0 0 1,0-1-1,0 1 1,0-1-1,0 1 1,0-1-1,0 1 1,-1-1-1,1 1 1,0-1-1,0 0 1,-1 1-1,1-2 12,3-2-24,-1 0 0,0 0 0,0 0 0,0-1 0,1-4 24,-4 9 0,7-15 75,0-1 1,-2 0-1,0 0 1,0 0-1,-2-1 0,0 0 1,0-8-76,-1-3 263,-1 0-1,-2 0 1,0 0 0,-3-4-263,-8-27 374,3 18-295,7 13-200,2 27 117,0 0 0,0 1 0,0-1 0,0 0 1,0 1-1,0-1 0,0 0 0,0 0 0,1 1 1,-1-1-1,0 0 0,0 1 0,1-1 0,-1 0 1,0 1-1,1-1 0,-1 1 0,1-1 0,-1 0 1,1 1-1,-1-1 0,1 1 0,-1-1 0,1 1 1,-1 0-1,1-1 0,0 1 0,-1 0 0,1-1 0,0 1 1,-1 0-1,1-1 0,0 1 0,0 0 4,2-1 25,0-1-1,1 1 0,-1-1 0,0 0 1,0 0-1,-1 0 0,1 0 1,0-1-1,-1 0-24,-1-8 4,-1 11-3,0-1-1,0 1 0,-1-1 0,1 1 0,0-1 1,0 1-1,0-1 0,0 1 0,0-1 0,0 1 1,0-1-1,0 1 0,0-1 0,0 1 0,0-1 1,0 1-1,0-1 0,1 1 0,-1-1 0,0 1 1,0-1-1,0 1 0,1-1 0,-1 1 0,0-1 0,1 1 1,-1 0-1,0-1 0,1 1 0,-1 0 0,1-1 1,-1 1-1,7-6-50,0 0-2,-5 5 41,0 0 0,0-1 0,1 1 0,-1-1 0,0 0-1,0 1 1,-1-1 0,2-2 11,13-10 84,-9 9-96,-1 0 0,0 0 1,0-1-1,0 1 0,-1-2 0,4-4 12,-4 5-6,-1 0-1,2 0 0,-1 1 1,1-1-1,0 1 0,0 0 1,1 0 6,-6 5 1,-1 0 3,1-1-1,-1 1 1,1 0-1,-1 0 0,0 0 1,1-1-1,-1 1 0,1 0 1,-1-1-1,0 1 1,1 0-1,-1-1 0,0 1 1,1 0-1,-1-1 0,0 1 1,0 0-1,1-1 0,-1 1 1,0-1-1,0 1 1,0-1-1,0 1 0,1 0 1,-1-1-1,0 1 0,0-1 1,0 1-1,0-1 1,0 1-1,0-1 0,0 1 1,0-1-1,0 1 0,-1-1-3,1 0 3,-13 37-195,6 17-2,2 1-1,3 0 0,2-1 1,2 4 194,-1-35-130,1 1-1,1-1 1,1 0 0,1 0 0,5 15 130,-8-34-51,-1 0 0,1 0 0,-1 0 1,1 0-1,0 0 0,0-1 0,0 1 0,1-1 0,-1 1 51,-1-3-8,-1 1-1,1-1 1,-1 1-1,1-1 1,-1 0-1,1 1 1,-1-1-1,1 0 0,-1 0 1,1 1-1,0-1 1,-1 0-1,1 0 1,-1 0-1,1 0 1,0 0-1,-1 0 1,1 0-1,-1 0 1,1 0-1,0 0 9,0 0-1,0-1 1,-1 1-1,1-1 0,0 1 1,0-1-1,-1 1 0,1-1 1,-1 0-1,1 1 0,0-1 0,-1 0 1,1 0-1,-1 1 0,0-1 1,1 0-1,-1 0 0,1 0 1,-1 0-1,0 1 0,0-1 1,5-17 101,-2 1-1,0-1 1,-1 0-1,0 0 1,-2 0-1,0 0 1,-1-2-101,0-16 176,-4-144-197,5 180 19,0-1 1,0 1-1,0 0 1,0 0-1,0 0 1,0 0-1,0 0 1,0 0-1,0 0 0,0 0 1,0-1-1,1 1 1,-1 0-1,0 0 1,0 0-1,0 0 1,0 0-1,0 0 1,0 0-1,0 0 0,0 0 1,0 0-1,0 0 1,0-1-1,1 1 1,-1 0-1,0 0 1,0 0-1,0 0 0,0 0 1,0 0-1,0 0 1,0 0-1,0 0 1,1 0-1,-1 0 1,0 0-1,0 0 0,0 0 1,0 0-1,0 0 1,0 0-1,0 0 1,1 0-1,-1 0 1,0 0-1,0 0 0,0 0 1,0 1-1,0-1 1,0 0-1,0 0 1,0 0-1,0 0 1,0 0-1,1 0 1,-1 0-1,0 0 0,0 0 1,0 0 1,11 10-94,8 12 8,-11-12 30,0-1 0,0 0-1,1 0 1,1-1-1,6 5 57,-3-5-39,0 0 0,0-1 0,0 0-1,1-1 1,0 0 0,0-1 0,12 2 39,-19-5-30,1-1 0,0 0 0,0 0 0,0-1 1,0 0-1,-1 0 0,1-1 0,0 0 0,0 0 0,-1-1 1,1 0-1,0 0 0,-1-1 0,0 0 0,0 0 0,4-3 30,-1 0 32,0-1 0,0 0 0,-1-1 0,0 0 0,-1 0 0,0-1 0,0 0 0,-1-1-1,5-7-31,-3 2 129,-1 0-1,-1 0 0,0-1 0,-1 0 0,0 0 0,1-10-128,-1-7 298,-1 0 0,-1-1-1,-2 0 1,-2 1 0,0-1 0,-5-25-298,-2 12 170,-2 1-1,-2 1 1,-2-1-1,-2 2 1,-3-4-170,11 34-38,0 0 0,0 0 0,-2 0 0,1 1-1,-2 0 1,0 1 0,-9-9 38,19 21-27,-1-1 0,1 1-1,-1-1 1,1 0 0,-1 1-1,1-1 1,-1 1-1,0 0 1,1-1 0,-1 1-1,0-1 1,1 1 0,-1 0-1,0 0 1,0-1 0,1 1-1,-1 0 1,0 0 0,0 0-1,0 0 28,0 0-17,1 0-1,-1 0 1,1 0 0,-1 1-1,1-1 1,-1 0-1,0 1 1,1-1 0,-1 0-1,1 1 1,0-1 0,-1 1-1,1-1 1,-1 1-1,1-1 1,0 1 0,-1-1-1,1 1 1,0-1-1,-1 1 18,-1 4-65,0 0 0,1 0 0,-1 0 0,1 1 0,-1 2 65,1-4-33,-4 33-50,2-1-1,1 0 1,2 1 0,2 11 83,-1-9-14,2 35-36,4-1-1,16 73 51,-16-114-287,1 1-1,1-1 1,2 0 287,-7-21-130,1-1-1,0 0 1,0 0 0,1 0-1,0-1 1,0 0 0,1 0-1,1 0 1,-1-1 0,7 5 130,-11-11-29,-1 0 0,1 0 0,0 0 0,0 0 1,0 0-1,0-1 0,0 1 0,0-1 0,1 0 0,-1 0 1,0 0-1,1 0 0,-1-1 0,1 1 0,-1-1 1,1 0-1,-1 0 0,1 0 0,-1-1 0,1 1 0,-1-1 1,0 0-1,1 0 0,-1 0 0,0 0 0,0-1 0,2 0 29,2-2 26,-2 0-1,1 0 0,0-1 1,-1 1-1,0-1 0,0-1 1,0 1-1,0-1 0,-1 1 0,0-1 1,0-1-1,2-4-25,4-14 348,0 1 1,4-20-349,4-10 322,-6 17-166,12-27-145,-21 56 3,1 1 0,0 0 1,0 0-1,1 0 0,0 1 0,0-1 0,2 0-14,-5 5 3,0 0-1,0 0 1,0 1-1,1-1 0,-1 1 1,0-1-1,1 1 1,-1 0-1,1 0 0,-1 0 1,1 0-1,0 0 1,-1 1-1,1-1 1,0 1-1,0 0 0,-1 0 1,1 0-1,0 0 1,0 0-1,-1 0 0,1 1 1,0-1-1,0 1 1,-1 0-1,1 0 0,-1 0 1,1 0-1,1 1-2,3 2-2,0 1 1,0-1-1,-1 1 0,1 0 0,-1 1 0,-1 0 0,1-1 1,-1 2-1,3 3 2,-5-6 7,-1 1 0,1-1 1,-1 1-1,0 0 0,0-1 0,-1 1 1,1 0-1,-1 0 0,0 0 0,-1 0 1,1 0-1,-1 1 0,0-1-7,-1 15 80,0 0-1,-4 16-79,0-1 29,5-31-37,-1 3-12,0 1-1,0 0 1,1 0 0,0 0 0,1 0-1,1 7 21,-1-12 7,-1-1-1,1 0 1,0 0-1,0 0 0,0 0 1,0 0-1,0 0 1,1 0-1,-1-1 0,0 1 1,1 0-1,-1-1 0,1 1 1,0-1-1,0 1 1,-1-1-1,1 0 0,0 0 1,0 0-1,0 0 1,0 0-1,0 0 0,1 0 1,-1-1-1,0 1 1,0-1-1,1 1-6,7 0 103,-1-1 0,0 1 0,1-2 1,-1 1-1,1-1 0,-1-1 0,0 1 0,0-2 0,0 1 0,0-1 1,0-1-1,5-2-103,-2 1-368,0-2 1,-1 1 0,0-2 0,0 0 367,-2 2-1865,-1-1 0,0-1 0,0 1 1,4-8 1864,2-3-6560,-1 1 2112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13:54.4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3015 1 4736,'-4'2'2263,"0"-3"-1337,4 0 45,-32 3 2399,24 0-3133,-1 0 0,1 0 0,0 1 0,0 0 0,0 1 0,0 0 0,-2 1-237,-26 15 714,-23 14 97,1 2 0,-23 20-811,-43 40 698,-22 17-190,15-13-231,94-68-248,1 1 0,-11 15-29,-268 296 603,243-264-491,4 4 0,3 2 0,-23 46-112,33-50 150,-12 9-150,20-28 56,2 2-1,-12 26-55,-59 152 125,-10 15-53,-71 145 190,184-375-262,-55 114 245,18-39-72,5 1 1,-12 46-174,-131 478 144,181-606-131,-6 20 132,1 1 1,0 13-146,8-38 9,0-1 0,-2 0 0,-6 14-9,-5 17-43,6-7 64,-3-2 0,-1 0 1,-2 0-1,-12 19-21,-2-14 76,5-8 168,26-36-239,0 1 0,-1-1-1,1 1 1,0-1 0,-1 1 0,1-1 0,0 1 0,-1-1-1,1 1 1,0-1 0,-1 1 0,1-1 0,-1 1-1,1-1 1,-1 0 0,1 1 0,-1-1 0,1 0 0,-1 0-1,0 1 1,1-1 0,-1 0 0,1 0 0,-1 0-1,1 0 1,-1 0 0,0 0 0,1 0 0,-1 0 0,1 0-1,-1 0 1,0 0 0,1 0 0,-1 0 0,1 0-1,-1 0 1,0-1 0,1 1 0,-1 0 0,1 0 0,-1-1-1,1 1 1,-1 0 0,1-1 0,-1 1 0,1-1-5,-3-2 0,0 0 1,0-1-1,0 1 1,1-1-1,-1 0 1,1 0-1,-3-3 4,-4-6 22,-5-7 0,1-1-1,0 0 1,1 0-1,-5-16-25,-35-93-117,46 117 185,6 17-155,6 24-33,5 3 111,2 0 0,1-1 0,7 11 9,-1-2 27,8 24-27,-19-42 0,1-1 0,0 0 0,1 0 0,1-1 0,2 1 0,-11-16 0,0-1-1,0 0 1,0 0-1,0 0 1,0 0-1,1 0 0,-1 0 1,1-1-1,0 0 1,3 2 0,-5-3 3,0 0 1,1 0-1,-1-1 0,0 1 1,0-1-1,0 1 1,0-1-1,0 0 0,1 0 1,-1 0-1,0 0 1,0 0-1,0 0 0,0-1 1,1 1-1,-1-1 1,0 0-1,0 1 0,0-1 1,0 0-1,0 0 1,1-1-4,5-5 25,0 1 0,0-1 0,0-1 0,-1 0 0,0 0 1,-1 0-1,1-1 0,-1-1-25,14-24 188,9-21-188,-18 32 85,-5 13-70,61-117 571,-47 94-201,1 1 0,19-22-385,4-7-1675,-35 46-2677,-4 7-655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02:26.3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7 179 5120,'1'7'6521,"3"73"-3965,-4 376-140,-3-428-2364,0-16-4,3-12-48,0 0 1,0 0 0,0 0-1,0 0 1,0 0-1,0 0 1,0 0 0,0 0-1,0 1 1,0-1-1,0 0 1,0 0 0,0 0-1,0 0 1,0 0-1,0 0 1,0 0 0,0 0-1,0 0 1,0 0-1,0 1 1,0-1 0,0 0-1,0 0 1,0 0-1,0 0 1,0 0-1,0 0 1,0 0 0,0 0-1,0 0 1,0 0-1,0 0 1,-1 0 0,1 0-1,0 0 1,0 0-1,0 0 1,0 0 0,0 0-1,0 0 1,0 0-1,0 0 1,0 0 0,0 0-1,-1 0 1,1 0-1,0 0 1,0 0 0,0 0-1,0 0 1,0 0-1,0 0 1,0 0 0,0 0-1,0 0 1,0 0-1,0 0 1,-1 0-1,1 0 1,0 0 0,0 0-1,0 0 1,0 0-1,0 0 0,0-1 12,-1 0 0,1 0 0,0 0 0,-1 0 0,1 0 0,0 0 0,0 0 0,0 0 0,0 0 0,0 0 0,0-1 0,0 1-1,0 0 1,0 0 0,1 0-12,-1-4 40,0-62 49,0-57 46,10-59-135,-8 156-44,4-29 83,7-26-39,-13 81-2,0 0 1,0 1-1,1-1 0,-1 1 1,0-1-1,0 1 0,0-1 1,0 1-1,1-1 1,-1 1-1,0-1 0,1 1 1,-1-1-1,0 1 0,1-1 1,-1 1-1,0-1 0,1 1 1,-1 0-1,1-1 1,0 1 1,-1 0 1,0 0-1,1 0 1,-1 0 0,1 0 0,-1 0 0,0 0 0,1 0 0,-1 0 0,1 0 0,-1 0 0,0 0 0,1 1 0,-1-1 0,0 0-1,1 0 1,-1 0 0,0 1 0,1-1 0,-1 0 0,0 1 0,0-1 0,1 0 0,-1 1-1,3 2 13,-1 0 0,1 0 1,-1 1-1,0 0 0,1 2-13,12 29-33,8 34 33,9 22-143,66 148 100,-89-217 23,2 0 0,0-1-1,2 0 1,10 14 20,-18-29 4,0 1-1,1-1 1,-1 0 0,1-1-1,0 1 1,1-1 0,0-1-1,-1 1 1,1-1 0,1 0-1,-1 0 1,0-1-1,1 0 1,0-1 0,3 1-4,-9-2 4,1-1 1,-1 0 0,0 1-1,0-1 1,0 0 0,1-1-1,-1 1 1,0 0 0,0-1-1,0 1 1,1-1 0,-1 1-1,0-1 1,0 0 0,0 0-1,1-1-4,0 0 8,0 0-1,1-1 1,-1 0-1,0 1 1,-1-1-1,1-1 1,0 1-1,1-2-7,3-7 61,0-1-1,-1 1 0,0-1 0,2-8-60,-8 21 3,10-29 216,0 1 0,-2-1-1,-2-1 1,0 1 0,-2-1-1,-2 0 1,0-5-219,-4-90 939,-14-81-939,13 158-1692,1-41 1692,2 58-3999,0 27-235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02:27.4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188 596 7168,'0'-1'416,"-1"0"1,1 0 0,-1 0-1,1 0 1,-1 0 0,1 0-1,-1 0 1,0 0 0,1 0-1,-1 0 1,0 0-1,0 1 1,0-1 0,1 0-1,-1 1 1,0-1 0,0 0-1,-1 1-416,0-1 210,0 1 0,0 0 0,0 0 0,0-1-1,0 1 1,0 1 0,0-1 0,0 0 0,0 0 0,0 1-1,-1 0-209,-4 1 120,-1 1 0,1-1 0,0 2 0,0-1 0,0 1-1,0 0 1,1 0 0,-1 1 0,1 0 0,0 0 0,1 0-1,-1 1 1,1 0 0,0 0 0,1 0 0,-5 7-120,3-3-6,1 0 0,0 0 0,0 1-1,1-1 1,1 1 0,0 0 0,0 0 0,1 0 0,0 0 0,1 1 0,0 5 6,2 0-85,0 0 1,0 0-1,2 0 0,0 0 1,4 10 84,-6-22-60,1 1 0,0-1 1,0 1-1,0-1 0,1 0 1,-1 0-1,1 0 0,1 0 1,-1-1-1,1 1 0,-1-1 1,1 0-1,1 0 0,-1 0 1,0-1-1,1 1 0,0-1 0,0 0 1,0 0 59,-3-3-2,-1 1 0,1-1 0,-1 1 0,1-1 0,0 0 0,-1 0 0,1 1 0,0-1 0,-1 0 0,1-1 0,-1 1 0,1 0 0,0 0 0,-1-1-1,1 1 1,-1-1 0,1 1 0,-1-1 0,1 0 0,-1 1 0,1-1 0,-1 0 0,0 0 0,1 0 0,-1 0 0,1-1 2,2-2 8,0-1 0,0 0 0,0 0 0,0 0 0,-1 0-1,1-2-7,3-6 115,-1-1 0,0 0 0,0-1 0,-2 1 0,0-1 0,0 0 0,-2 0 0,1-8-115,0-26 1252,-3-48-1252,0 42 106,0 55-116,0-1 1,0 0-1,0 1 0,0-1 1,0 0-1,0 1 0,0-1 1,1 1-1,-1-1 1,0 0-1,0 1 0,1-1 1,-1 1-1,0-1 0,1 1 1,-1-1-1,1 1 1,-1-1-1,1 1 0,-1-1 1,1 1-1,-1-1 1,1 1-1,-1 0 0,1-1 1,0 1 9,18-5-191,0 0 66,4-5 115,-15 8 9,0-1 0,0 0 0,0-1 0,-1 0 0,1 0 0,-1-1 0,0 0 0,-1 0 0,1-1 0,-1 1 0,3-4 1,-2-1 24,0-1 0,0 0 1,-1 0-1,-1 0 0,0-1 0,2-6-24,7-26 614,0-8-614,-13 49 36,5-22 53,-1-1 1,-2 0 0,0 0 0,-2 0-1,0 0 1,-2 0 0,-1-1-1,-2 1 1,0 1 0,-1-1-1,-7-17-89,12 43 2,0-1 0,0 0 0,-1 0 0,1 1 0,0-1 0,0 0 0,-1 0 0,1 1 0,0-1 0,-1 0 0,1 1-1,-1-1 1,1 1 0,-1-1 0,1 0 0,-1 1 0,1-1 0,-1 1 0,1-1 0,-1 1 0,0 0 0,1-1 0,-1 1 0,0 0-1,0-1-1,0 1 3,1 1-1,-1-1 1,1 1-1,-1-1 1,0 0-1,1 1 0,-1-1 1,1 1-1,-1-1 1,1 1-1,0 0 1,-1-1-1,1 1 0,-1-1 1,1 1-1,0 0 1,0-1-1,-1 1 0,1 0 1,0 0-1,0-1 1,0 2-3,-5 22-19,1 0 0,1 0 0,1 1 1,1 0-1,3 16 19,-2-5 40,0-28-46,1 119-121,6 9 127,-6-131-2,1 35 25,3-1 0,1 0 0,2 0 0,4 8-23,-9-36-11,1 0 0,0-1 0,1 1 0,0-1 0,1 0 0,0-1 0,0 0 0,1 0 0,1 0 1,-1 0-1,1-1 0,0-1 0,1 1 0,0-1 0,0-1 0,1 0 0,1 1 11,-4-4-61,1 1 1,0-1-1,0 0 1,1-1-1,-1 0 1,0 0-1,1-1 1,0 0-1,-1-1 1,1 0-1,-1 0 1,1 0-1,-1-1 0,4-1 61,1-1-990,0 0 0,1-1 0,9-4 990,-6 1-3499,0-1 0,9-6 3499,-4 2-3594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02:27.7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24 115 7040,'-14'-4'2282,"13"4"-2224,1-1 0,0 1 0,0 0 0,-1 0-1,1 0 1,0 0 0,0 0 0,0 0-1,-1 0 1,1 0 0,0 0 0,0 0 0,-1 0-1,1 0 1,0 0 0,0 0 0,-1 0-1,1 0 1,0 0 0,0 0 0,-1 0 0,1 0-1,0 0 1,0 1 0,0-1 0,-1 0-1,1 0 1,0 0 0,0 0 0,0 0 0,-1 1-1,1-1 1,0 0 0,0 0 0,0 0 0,0 1-1,0-1 1,0 0 0,-1 0 0,1 1-1,0-1-57,0 1 4090,19-1-3550,0-1 0,0-1 0,0 0 0,0-1-540,102-30-70,2-6 70,-65 20-1845,-10 4-2469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02:30.1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26 670 7040,'-1'0'195,"1"0"0,-1 0 0,0 0 0,0 1 0,0-1 1,1 0-1,-1 0 0,0 1 0,0-1 0,1 1 0,-1-1 0,0 0 1,1 1-1,-1-1 0,0 1 0,1 0 0,-1-1 0,1 1 0,-1-1 1,1 1-1,-1 0 0,1 0 0,-1-1 0,1 1 0,0 0 0,-1 0 1,1-1-1,0 1 0,0 0 0,-1 0 0,1 0 0,0-1 0,0 1 1,0 0-1,0 0 0,0 0 0,0-1 0,0 1 0,1 1-195,-1 29 748,-1 70 760,-5 27-1508,5-88 222,1-33-43,0-29-100,0 1-92,0 0 0,2 0 0,0 1 0,2-1 0,0 0 0,2 1 0,2-5 13,-5 17-31,0 0 0,0 1-1,1 0 1,1 0 0,4-6 31,-8 11-3,1 0 0,0 0 0,-1 0 0,1 1 0,0-1 0,0 0 0,0 1 0,0 0 0,0-1 0,1 1 0,-1 0 0,0 0 0,1 0 0,-1 0 0,1 1 0,-1-1 0,1 1 0,-1-1 0,3 1 3,-3 0 9,0 0 0,-1 1-1,1-1 1,0 1 0,0-1 0,0 1-1,-1 0 1,1 0 0,0 0-1,-1 0 1,1 0 0,0 0 0,-1 0-1,0 0 1,1 1 0,-1-1 0,0 1-1,1-1 1,-1 1 0,0 0-9,3 4 48,0 0 0,0 1 1,-1-1-1,1 4-48,5 15 263,-1 0 1,4 20-264,3 12 65,-9-36-60,-4-10-5,2-1 0,-1 0 0,2 2 0,-5-11 0,0-1-1,1 1 0,-1-1 0,0 0 0,0 1 0,0-1 0,1 0 0,-1 1 0,0-1 0,0 1 0,1-1 0,-1 0 0,0 0 0,1 1 0,-1-1 0,0 0 0,1 0 0,-1 1 1,0-1-1,1 0 0,-1 0 0,1 0 0,-1 1 0,0-1 0,1 0 0,-1 0 0,1 0 0,-1 0 0,1 0 0,-1 0 0,0 0 0,1 0 0,-1 0 0,1 0 0,-1 0 0,1 0 1,-1-1-1,0 1 0,1 0 0,-1 0 0,1 0 0,-1 0 0,0-1 0,1 1 0,-1 0 0,0 0 0,1-1 0,-1 1 0,0 0 0,1-1 0,-1 1 0,0 0 0,0-1 1,17-21-74,-16 21 76,10-22-1,0 1 1,-2-1-1,0-1 1,-2 1-1,1-10-1,10-25 78,-12 36-68,4-15 7,-9 35-25,-1 0 0,1 0 0,0 0 0,0 0 1,0 0-1,1 0 0,-1 1 0,0-1 1,1 0-1,-1 0 0,1 1 0,0-1 0,0 1 8,-2 0 4,1 1-1,0 0 1,-1 0-1,1 0 1,-1 0-1,1 0 0,-1 0 1,1 0-1,-1 0 1,1 0-1,0 0 1,-1 0-1,1 0 1,-1 0-1,1 0 0,-1 0 1,1 0-1,-1 1 1,1-1-1,-1 0 1,1 0-1,-1 1 0,1-1 1,-1 0-1,1 1 1,-1-1-1,1 0 1,-1 1-1,0-1 0,1 1 1,-1-1-1,0 1 1,1-1-1,-1 1 1,0-1-1,0 1-3,12 22-22,-11-20 22,21 56-94,-11-25 95,9 14-1,-16-39-6,1-1 1,0 1-1,0-1 0,1 0 0,0 0 0,0 0 0,4 2 6,-7-7 1,-1-1 0,1 1-1,0-1 1,0 0 0,0 0 0,0 0-1,1-1 1,-1 1 0,1-1-1,-1 0 1,0 0 0,1 0-1,0 0 1,-1 0 0,1-1-1,0 0 1,-1 0 0,1 0-1,0 0 1,-1 0 0,1-1-1,-1 1 1,1-1 0,0 0-1,-1 0 1,0-1 0,1 1-1,-1-1 1,0 1 0,2-2-1,4-3 31,0 0 1,-1 0-1,0-1 1,0 0 0,0-1-1,-1 1 1,0-1-1,-1-1 1,0 1-1,1-3-31,3-4 50,0-1-1,-2 0 1,1-1 0,-2 0-1,0 0 1,-1-1-1,1-10-49,-4 15 31,1-3-39,-2-1-1,0 1 0,0-9 9,-2 47-50,1 0-1,1-1 1,1 1-1,6 19 51,-5-28-35,0 1 0,1-1-1,1 0 1,0 0-1,1 0 1,0-1 0,1 0-1,3 3 36,-8-11-26,0 0-1,1 0 1,0 0-1,0 0 1,0-1-1,0 1 1,1-1-1,-1 0 1,1 0-1,0-1 1,0 1-1,0-1 1,0 0-1,0-1 1,0 1-1,1-1 1,0 0 26,-2-1-12,0 1 1,1-1 0,-1-1-1,0 1 1,1-1 0,-1 1-1,0-1 1,1-1 0,-1 1 0,0 0-1,0-1 1,0 0 0,0 0-1,-1 0 1,1-1 0,0 1-1,-1-1 1,0 0 0,1 0-1,-1 0 1,1-1 11,4-6 28,0 1-1,-1-1 1,0 0 0,-1 0-1,0 0 1,-1-1 0,0 0-1,0-1 1,-2 1-1,1-1 1,1-8-28,3-5 41,-6 20-37,-1 0 0,1 1-1,-1-1 1,0 0 0,0 0 0,0-3-4,8 26-112,1 17 103,-6-15-20,2 0 0,0-1 0,1 0 0,2 0 0,1 2 29,-8-16-28,0-1-1,1 0 1,0 0-1,0-1 1,0 1-1,0-1 1,0 1-1,1-1 1,-1 0-1,1 0 1,0 0-1,0-1 1,0 1-1,0-1 1,1 0 0,-1 0-1,0-1 1,1 1-1,0-1 1,-1 0-1,1 0 1,0 0-1,-1-1 1,4 0 28,-3 0 4,0-1 1,1 1-1,-1-1 1,1 0-1,-1-1 0,0 0 1,0 0-1,0 0 1,0 0-1,0-1 1,0 1-1,-1-1 0,1 0 1,0-2-5,10-8 26,-1 0-1,0-1 1,4-6-26,0 0 21,57-68 291,-55 65-59,-18 20-203,1 0 9,0 0 0,-1 0 0,0 0 0,1-1 0,-1 1 1,0-1-1,0 1 0,-1-2-59,-1 5 112,0 0-43,-4 11-213,1-9 149,1 0 0,0 0 0,0 1 0,0-1 0,0 0 0,0 1 0,1 0 0,-1-1 0,1 1 0,0 0 0,0 0 0,0-1 0,0 1 0,0 1-5,-1 3-4,1 0-1,-1 0 1,1 1-1,1-1 1,-1 1 4,1 1-37,1 0 0,0 0 0,0-1 0,0 1 0,1-1 0,1 1 0,0 2 37,-1-6-17,0 0 0,1 0 1,-1-1-1,1 1 1,0-1-1,0 0 1,1 0-1,-1 0 1,1 0-1,0 0 1,0-1-1,0 0 0,1 1 17,0 0-9,2 0-1,-1 0 0,0 0 0,1-1 0,-1 0 0,1 0 0,0-1 1,0 0-1,0 0 0,0-1 0,0 0 0,1 0 0,-1 0 0,0-1 0,1 0 1,-1-1-1,0 1 0,0-2 0,1 1 0,0-1 10,3-1 20,0-1-1,0-1 1,0 0 0,-1 0-1,0-1 1,0 0-1,0-1 1,7-6-20,-4 1 186,0 0 0,-1-1 1,-1-1-1,0 0 0,5-9-186,5-12 493,-2 0 1,-2-2-1,-1 0 0,7-30-493,-6 17 404,-3-1-1,-2 0 0,3-45-403,-12 69 84,-1 0-1,-2 0 1,0 0-1,-2 0 0,-1 0 1,-1 1-1,-2-1 1,-3-7-84,6 25 30,0-1-1,-1 1 1,-5-9-30,8 15-17,-1 1-1,1-1 0,-1 0 0,0 1 0,0 0 0,0-1 1,0 1-1,-1 0 0,1 0 0,-1 0 0,1 0 0,-1 1 0,1-1 1,-3-1 17,3 3-13,1 0 0,0 0 1,0 0-1,0 0 0,0 0 0,-1 0 1,1 0-1,0 0 0,0 0 1,0 1-1,0-1 0,-1 0 0,1 1 1,0-1-1,0 1 0,0-1 1,0 1-1,0-1 0,0 1 1,0 0-1,0 0 0,0-1 0,1 1 1,-1 0-1,0 0 0,0 0 1,1 0-1,-1 0 0,1 0 0,-1 0 13,-3 5-44,1 0-1,-1 0 0,2 1 1,-2 2 44,-9 31-82,1 1 1,3 0-1,-1 17 82,6-34-38,-1 1-6,-25 162-275,21-92-737,5 73 1056,4-164-35,0 1-140,0-1 0,0 1 0,0 0 1,1 0-1,0 0 0,0 1 175,-1-6-28,0 1 0,0-1 1,1 0-1,-1 1 0,0-1 0,0 1 0,0-1 1,1 0-1,-1 1 0,0-1 0,1 0 0,-1 1 0,0-1 1,1 0-1,-1 0 0,0 1 0,1-1 0,-1 0 1,0 0-1,1 1 0,-1-1 0,1 0 0,-1 0 1,1 0-1,-1 0 28,1 0-34,0 0 0,0 0-1,0 0 1,0-1 0,1 1 0,-2 0 0,1-1 0,0 1 0,0-1 0,0 1 0,0-1 0,0 0-1,0 1 1,0-1 0,-1 0 0,1 0 34,7-6-86,-1 0 0,-1-1 0,6-7 86,-6 7 38,0 0 0,0 1 0,1 0-1,3-3-37,-9 10 30,0-1 0,-1 0 0,1 1 0,0-1-1,0 1 1,0-1 0,0 1 0,0-1 0,0 1-1,0 0 1,0-1 0,0 1 0,0 0-1,0 0 1,0 0 0,0 0 0,0 0 0,0 0-1,0 0 1,0 0 0,0 0 0,1 0-30,0 1 39,-1 0 0,1 0 1,0-1-1,-1 1 1,1 0-1,-1 0 0,0 1 1,1-1-1,-1 0 1,0 0-1,0 1 0,1 0-39,4 6 118,-1 1-1,0-1 1,-1 1-1,3 8-117,-2-7 34,0 2-118,9 19 89,2-1-1,1-1 1,4 5-5,-15-26-512,0 0 1,0-1-1,0 0 1,1 0 0,0 0-1,1-1 1,-1 0-1,1-1 1,0 0-1,1 0 1,-1 0-1,1-1 1,3 1 511,22 6-4144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02:33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14 968 7552,'-11'12'2448,"9"-7"-1414,2-3-929,-1-1 0,1 1 0,0-1 0,0 1 0,0-1 0,1 1 0,-1-1 1,0 1-1,0-1 0,1 0 0,-1 1 0,1-1 0,0 0 0,-1 1 0,1-1 0,0 0 0,0 1 0,-1-1 0,1 0 0,0 0 0,0 0 0,0 0 0,1 0 0,-1 0 0,0 0 0,0 0 0,0-1 0,1 1 0,-1 0 0,0-1 0,1 1 0,-1-1 0,1 1 0,-1-1 0,1 0 0,-1 1 0,0-1 0,1 0 0,1 0-105,-1 0 63,1-1-1,-1 1 1,1-1 0,-1 0-1,1 0 1,-1 0-1,0 0 1,1 0 0,-1 0-1,0-1 1,0 1-1,0-1 1,0 1 0,1-2-63,27-28 510,-22 23-404,30-39 303,-2 0-1,-3-3 0,10-19-408,-27 42 141,1-1 68,-2 0 1,-1-1-1,-1-1 1,-2-1-210,-4 11 181,-1 0 0,-1-1 1,-1 1-1,-1-1 0,-1 0 0,0-11-181,-2 25 55,-1 0 0,0 0 0,0 0 0,0 0 0,-1 0 0,0 0-1,-1-1-54,3 6 5,-1 0-1,0-1 1,0 1-1,0 0 0,0 0 1,0 0-1,-1 0 1,1 0-1,-1 1 0,1-1 1,-1 0-1,0 1 0,1-1 1,-1 1-1,0-1 1,0 1-1,0 0 0,0 0 1,0 0-1,0 0 1,-1 0-1,1 0 0,0 0-4,0 1-4,1 0 0,-1 1 0,1-1 0,-1 0 0,1 0 0,-1 1 0,1-1 0,-1 1 0,1-1 0,-1 1 0,1 0 0,-1-1 0,1 1 0,0 0 0,0 0 0,-1 0 0,1 0 0,0 0 0,0 0 0,0 1 4,-19 25-96,12-12 60,1 1-1,1 0 1,0 1-1,1-1 1,1 1-1,1 0 0,0 5 37,-6 27-56,4 1 0,1-1 0,2 11 56,3-35-15,0 0 0,2 1 0,1-1 1,0 0-1,2-1 0,1 1 0,3 3 15,-6-18-17,0-1 0,1 1-1,0-1 1,0 0 0,1 0-1,4 3 18,-8-9 5,0-1 0,0 1 0,1-1 0,0 1 0,-1-1 0,1 0 0,0 0 0,0 0 0,0 0 0,0-1 0,1 1 0,-1-1 0,0 0-1,1 1 1,-1-2 0,1 1 0,-1 0 0,1-1 0,-1 1 0,4-1-5,-1-1 5,0 0 0,0-1 0,0 0-1,0 0 1,0 0 0,0 0 0,-1-1 0,1 0 0,-1 0-1,0-1 1,0 0 0,5-3-5,4-6 39,-1 0 1,0 0-1,8-11-39,-8 7 86,0-1 0,-2 0 0,0-1 0,8-19-86,-13 25 100,-1 1 0,-1-1-1,0 0 1,-1 0-1,0 0 1,-1-1 0,-1 1-1,0-5-99,-1 11 14,0 0-1,-1 1 0,0-1 1,-1 0-1,1 1 0,-1-1 1,0 1-1,-2-2-13,4 8-5,0 0 1,0-1-1,0 1 0,0-1 1,0 1-1,0 0 0,-1-1 1,1 1-1,0 0 0,0-1 1,0 1-1,-1 0 0,1-1 1,0 1-1,0 0 0,-1 0 1,1-1-1,0 1 0,-1 0 1,1 0-1,0 0 0,-1-1 1,1 1-1,-1 0 0,1 0 1,0 0-1,-1 0 0,1 0 0,-1 0 1,1 0-1,0 0 0,-1 0 1,1 0-1,-1 0 0,1 0 5,-1 0-11,1 1-1,-1-1 1,1 1-1,-1-1 0,1 1 1,-1-1-1,1 1 0,-1 0 1,1-1-1,0 1 1,-1 0-1,1-1 0,0 1 1,0 0-1,-1-1 0,1 1 1,0 0-1,0-1 1,0 1-1,0 0 0,0 0 1,0-1-1,0 1 0,0 0 12,1 24-110,1 0-1,0 0 0,2 0 1,1 0-1,1-1 0,3 4 111,-4-12-17,1-1 1,0 0-1,1 0 0,1 0 0,1-1 1,0-1-1,0 1 0,2-1 0,-1-1 0,2 1 17,-9-10 2,1 0-1,0 0 1,-1 0-1,1 0 1,0-1-1,1 1 1,-1-1-1,0 0 1,1 0-1,-1-1 1,1 1-1,-1-1 1,2 0-2,-4-1-1,1 1 0,0-1 1,-1 0-1,1-1 0,0 1 1,-1 0-1,1-1 1,0 1-1,-1-1 0,1 0 1,-1 0-1,1 0 0,-1 0 1,0 0-1,1 0 1,-1-1-1,0 1 0,0-1 1,0 0-1,0 0 0,0 1 1,2-3 0,2-5 23,1 1 1,-1-1-1,-1 0 0,1-1 1,-2 1-1,1-1 0,-1 0 1,-1 0-1,0 0 1,0-1-1,0-7-23,1-15 24,-2 1 0,-1-1 0,-2-5-24,1 0-84,0 36 70,0-1-1,1 1 1,-1 0 0,0 0-1,1-1 1,0 1-1,0 0 1,-1 0 0,1 0-1,1 0 1,-1 0 0,0 0-1,0 0 1,1 0 0,-1 1-1,1-1 1,-1 0-1,1 1 1,0-1 0,0 1-1,1-1 15,6-4-19,-1 2 1,2-1-1,-1 1 0,5-1 19,9-5 57,21-12 82,-2-2-1,9-8-138,-48 29 31,-1 2 14,0 0 1,0-1-1,0 1 1,0 0-1,0 0 1,0 0 0,0 1-1,2-2-45,-4 2 6,1 0 0,-1 0 0,0 0 0,0 0 0,1 0 0,-1 0 0,0 0 0,0 1-1,1-1 1,-1 0 0,0 0 0,0 0 0,0 0 0,1 0 0,-1 0 0,0 0 0,0 0 0,1 1 0,-1-1 0,0 0 0,0 0 0,0 0 0,0 1-1,1-1 1,-1 0 0,0 0 0,0 0 0,0 1 0,0-1-6,1 14 63,-8 47-15,7-54-58,0 24-147,1 0 1,3 10 156,-3-30-39,1-1 1,1 0 0,0 0 0,0 0-1,1 0 1,0-1 0,1 1-1,5 7 39,-4-6-90,1-1 0,0 0 0,1 0 0,0 0 0,1-1 0,0 0 0,0-1 0,6 4 90,-10-9-18,-1 0 0,1-1-1,-1 0 1,1 0 0,0 0-1,0 0 1,0-1-1,0 0 1,0 0 0,1 0-1,-1-1 1,0 1 0,0-1-1,0 0 1,1-1-1,-1 1 1,0-1 0,0 0-1,0-1 1,0 1 0,0-1-1,0 0 1,0 0 0,-1 0-1,1-1 1,-1 0-1,2-1 19,17-16 64,-2-2-1,0 0 1,-2-1-1,0-1 1,8-17-64,7-7 61,-13 20-18,-4 6-15,-1 0 1,-1-1-1,7-15-28,-12 13 75,-7 18 34,-7 23-37,2-7-58,-8 29-50,2 0-1,-2 29 37,7-33-83,2 20 83,1-43-64,1 0 1,0-1-1,1 1 1,0 0-1,1 0 1,0-1-1,1 1 64,-3-9 0,0 0 0,-1 0-1,1-1 1,0 1 0,0-1-1,0 1 1,0-1-1,0 1 1,1-1 0,-1 0-1,0 1 1,1-1 0,-1 0-1,1 0 1,-1 0-1,1 0 1,0 0 0,-1 0-1,1-1 1,0 1 0,1 0-30,-1-1 1,1 0-1,0 1 1,-1-1 0,1 0-1,0 0 1,-1-1-1,1 1 1,0 0-1,-1-1 1,1 0-1,-1 1 1,2-2 29,2 0-29,0-1 1,0 0-1,0 0 1,-1-1-1,1 0 1,-1 0-1,0 0 1,0 0-1,0-1 1,0 0-1,1-3 29,5-8 260,-1 0 0,-1-1 0,0-1 0,-1 1 0,-1-1 0,-1-1 0,0 1-1,-2-1 1,0 0 0,-1 0 0,0-15-260,5-82 1067,-6-99-1067,-3 192 29,-2-38 132,-2 0 1,-12-50-162,8 91 59,9 20-61,0 0 1,0 0 0,0 0 0,0 0 0,0-1 0,0 1 0,0 0 0,0 0 0,0 0 0,-1 0 0,1 0 0,0 0 0,0 0 0,0 0 0,0-1 0,0 1 0,0 0-1,-1 0 1,1 0 0,0 0 0,0 0 0,0 0 0,0 0 0,0 0 0,-1 0 0,1 0 0,0 0 0,0 0 0,0 0 0,0 0 0,-1 0 0,1 0 0,0 0 0,0 0-1,0 0 1,0 0 0,0 0 0,-1 0 1,-2 12-56,1 3 15,2 0 0,0 0-1,1 1 1,1-1 0,0 3 41,3 24-60,4 53-527,3 0 0,25 91 587,-30-159-183,2-1-1,0 0 0,13 22 184,-14-32-259,0-1 0,1-1 0,1 0-1,0 0 1,1-1 0,12 11 259,-19-20-54,0 0 1,1-1 0,-1 1-1,1-1 1,-1 0 0,1-1-1,0 1 1,0-1-1,0 0 1,1 0 0,-1-1-1,2 1 54,-2-1 3,0-1-1,-1 0 0,1 1 1,0-2-1,0 1 0,0-1 1,0 1-1,-1-1 0,1-1 1,0 1-1,-1-1 0,1 1 0,-1-1 1,1-1-3,4-2 33,0-1 1,-1 0-1,1 0 0,-1-1 1,0 0-1,-1 0 0,0-1 1,0 0-1,-1 0 0,0-1 1,0 0-1,4-9-33,-4 8 110,-1-1-1,-1 0 1,0 0-1,-1 0 1,0 0-1,0 0 1,-1 0-1,-1-1 1,0 1 0,0-1-1,-1-6-109,-1 13 58,0 0 0,0 0-1,0 0 1,0 0 0,-1 1 0,0-1 0,0 0-1,0 1 1,-1-1 0,0 0-58,2 4 5,1 0 1,-1 0-1,0 0 1,1 0-1,-1 0 1,0 0-1,0 0 0,0 0 1,0 0-1,0 1 1,0-1-1,0 0 0,0 1 1,0-1-1,0 1 1,-1-1-1,1 1 1,0-1-1,0 1 0,0 0 1,-1-1-1,1 1 1,0 0-1,0 0 0,-1 0 1,1 0-1,0 0 1,0 0-1,-1 1 1,1-1-1,0 0 0,0 1 1,-1-1-1,1 1 1,0-1-1,0 1 0,0-1 1,0 1-1,0 0 1,-1 0-6,-4 4-11,1 0 1,0 1 0,0-1-1,0 1 1,1 0-1,-1 0 1,1 1 0,1-1-1,-1 1 1,1 0-1,0 3 11,-4 8-73,1 1-1,1 0 0,-2 15 74,5-19-73,0 1 0,1-1 0,1 1 1,1-1-1,1 12 73,-1-17-80,1-1 0,0 1 0,1-1 0,0 0 1,0 0-1,1 0 0,0-1 0,0 1 0,6 7 80,-8-14-30,-1 0 0,1 0 0,0 1 0,0-1 0,0 0 0,0-1 0,1 1 0,-1 0 0,0-1 0,1 1 0,-1-1 0,1 0 0,0 1 0,-1-1 0,1-1 0,2 2 30,-1-2-37,1 1-1,-1-1 0,0 0 1,0 0-1,0 0 0,0-1 0,1 0 1,-1 1-1,0-1 0,3-2 38,6-2-75,-1-1 0,0 0 0,0 0 0,-1-1 0,0-1 0,9-7 75,26-26-147,-28 24 246,0 1 0,1 2 0,17-11-99,-34 24 30,-1 0-1,0 0 1,1 0 0,-1 0-1,1 1 1,0-1 0,-1 1 0,1-1-1,-1 1 1,1-1 0,0 1 0,-1 0-1,1 0 1,0 0 0,-1 0-1,1 0 1,0 0 0,-1 1 0,1-1-1,0 0 1,-1 1 0,1 0 0,-1-1-1,1 1 1,0 0 0,-1-1 0,0 1-1,1 0 1,-1 0 0,0 0-1,1 0 1,-1 1 0,0-1 0,0 0-1,0 0 1,0 1 0,0-1 0,0 1-1,0-1 1,-1 1 0,1 0-30,3 6 32,-1-1 0,0 1 1,0 0-1,-1 0 0,-1 1 1,1-1-1,-1 5-32,1 1-20,0-1 0,1 1 0,0 0 0,4 10 20,-7-23-5,1 0 0,-1 0 0,1 0 0,-1 0 0,1 0-1,-1 0 1,1 0 0,-1 0 0,1 0 0,0 0 0,0 0 0,-1 0 0,1-1 0,0 1-1,0 0 1,0 0 0,1 0 5,-2-1-8,1 0-1,0 0 0,-1 0 1,1 0-1,-1 0 1,1 0-1,0 0 0,-1 0 1,1 0-1,-1 0 0,1 0 1,0 0-1,-1-1 1,1 1-1,-1 0 0,1 0 1,-1-1-1,1 1 0,-1 0 1,1-1-1,-1 1 1,1 0-1,0-1 9,3-3-77,-1-1 0,1 1 0,-1-1 0,1 0 0,-1 1 0,0-2 77,-2 3-32,6-10-104,-2 1-1,0-2 0,0 1 0,-2 0 0,2-9 137,9-27-164,-3 14 147,-5 14 19,1 1 0,0 0 1,4-5-3,-10 23 18,0 1-1,0-1 1,0 0 0,0 1 0,0-1 0,1 1-1,-1-1 1,0 1 0,1 0 0,-1-1-1,1 1 1,-1 0-18,0 1 8,-1 0 0,0 0 0,1-1 0,-1 1 0,1 0 0,-1 0 0,0 0 0,1 0 0,-1 0 0,1 0 0,-1 0-1,0 0 1,1 0 0,-1 0 0,0 0 0,1 0 0,-1 0 0,1 0 0,-1 1 0,0-1 0,1 0 0,-1 0-8,1 1 8,0 0 0,0-1 1,-1 1-1,1 0 0,0-1 1,-1 1-1,1 0 0,-1 0 1,1 0-1,-1 0 0,1 0 0,-1 0 1,1 0-9,16 51 102,-13-35-152,2 0 0,0 0 0,1 0 0,4 6 50,-9-20-38,0 1 0,0 0 0,1-1-1,-1 0 1,1 0 0,0 1 0,0-1 0,0-1 0,0 1 0,1 0 0,-1-1 0,1 0 0,-1 0 0,1 0 0,0 0 0,0 0 0,0-1 0,0 0 0,0 0 0,2 1 38,0-2-105,0 0 0,0 0 0,0 0 0,0-1 0,0 0 0,0 0 0,0-1 0,-1 1 0,1-1 0,0-1 0,-1 1 0,0-1 0,1 0 0,-1 0 0,0 0 0,3-4 105,9-6 39,-1-1 0,0-1 1,12-16-40,-6 7 471,-1-1 0,-2-1 0,0-1 0,-2-1 0,-1 0 0,5-15-471,-4 12 228,-13 25-73,0-1 0,-1 0 0,1 0 0,1-7-155,-38 91-645,23-49 359,2 1 0,0 1 0,2-1 0,2 1 0,-2 27 286,6-50-50,1 1 0,-1-1 0,1 0-1,1 0 1,-1 0 0,1 0-1,0 0 1,1 0 0,0 0-1,0 0 1,0-1 0,1 0-1,1 2 51,-2-4-27,0 0 0,1 0 0,0 0 0,0-1 0,0 1 0,0-1 0,0 0 0,1 0 0,-1 0 0,1-1 0,0 1 0,0-1-1,0 0 1,0-1 0,0 1 0,0-1 0,0 0 0,2 0 27,4 0 67,1-1-1,-1 0 0,0-1 1,1 0-1,-1-1 0,0 0 1,0-1-1,0 0 0,0-1 1,-1 0-1,1 0 0,-1-1 1,0-1-1,1-1-66,16-10 443,-1-2-1,-1 0 0,-1-2 1,8-9-443,-24 22 210,0-1 1,0 0-1,0-1 1,-2 1-1,1-1 1,-1-1-1,0 1 1,-1-1-1,-1 0 1,1 0 0,-2-1-1,0 1 1,2-10-211,-4 11 61,0 0 1,0 0-1,-1 0 1,-1 0 0,1 0-1,-2 0 1,1 0-1,-1 0 1,-1 1 0,0-1-1,0 1 1,-1-1-1,0 1 1,-1 0 0,0 0-1,-2-1-61,7 8 8,-1 1 0,0-1 0,0 1 0,0 0 0,0-1 0,-1 1 0,1 0 0,0 0 0,-1 0 0,1 0 0,0 0 0,-1 0 0,1 0 0,-1 0 0,0 1 0,1-1 0,-1 0 1,0 1-1,1 0 0,-1-1 0,0 1 0,1 0 0,-1 0 0,0 0 0,0 0 0,1 0 0,-1 0 0,0 0 0,-1 1-8,0 0-5,1 0 1,-1 0-1,0 1 1,1-1-1,-1 1 1,1-1-1,-1 1 0,1 0 1,0 0-1,0 0 1,0 0-1,0 1 1,0-1-1,0 0 1,1 1-1,-2 1 5,-2 7-45,-1 0 1,2 0-1,0 0 0,0 1 0,1-1 0,-2 12 45,2 2-121,1-1-1,1 18 122,1-30-17,1-1 1,0 0-1,0 0 0,1 0 0,0 0 0,1 0 0,1-1 1,-1 1-1,2-1 0,-1 0 0,1 0 0,1 0 0,0-1 1,0 1-1,1-2 0,0 1 0,1-1 0,0 0 0,3 2 17,-3-3 10,0 0-1,1 0 1,0-1-1,0 0 0,1-1 1,-1 0-1,1-1 1,0 0-1,1 0 1,-1-1-1,0-1 1,1 1-1,2-1-9,4-1-418,0 0 0,1 0 0,-1-2 0,0 0 0,5-2 418,-5 0-1678,0 0 0,0-2 0,0 0 0,-1 0 0,4-3 1678,16-8-4394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02:34.0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20 13312,'5'-16'4927,"-5"16"-3839,8-3 736,-8 3 96,0 0-1088,0 0-288,-4 3-864,-8 5-256,-3 8 256,3 6-3168,4 12-1343,3 4-609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11:51.8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741 2049 4224,'1'1'61,"-1"-1"1,0 0-1,0 1 0,0-1 1,1 0-1,-1 0 0,0 1 1,1-1-1,-1 0 1,0 0-1,0 0 0,1 1 1,-1-1-1,0 0 0,1 0 1,-1 0-1,0 0 1,1 0-1,-1 0 0,0 0 1,1 1-1,-1-1 0,1 0 1,-1 0-1,0-1 1,1 1-1,-1 0 0,0 0 1,1 0-1,-1 0 0,0 0 1,1 0-1,-1 0 1,0 0-1,1-1 0,-1 1 1,0 0-1,1 0-61,-1 0 67,0-1 0,1 1 0,-1 0 0,1 0 0,-1 0 0,1-1 0,-1 1 0,1 0 0,-1 0 0,1 0 0,-1 0 0,1 0 0,-1 0 0,1 0 0,-1 0 0,1 0 0,-1 0 0,1 0 0,-1 0 0,0 1 0,1-1 0,-1 0 0,1 0 0,-1 0 0,1 1 0,-1-1 0,1 0 0,-1 1-67,2 0 299,0 1 0,0-1 0,1 0 0,-1 0 1,0 0-1,1 0 0,-1 0 0,2 0-299,-3 0 52,0-1 0,0 0 0,-1 0 0,1 0 0,0 0 0,0 0 0,0 0 0,-1 0 0,1 0 0,0 0 0,0 0 0,-1 0 0,1 0 0,0-1 0,0 1 0,-1 0 0,1 0 0,0-1 0,-1 1 0,1-1 0,0 1 0,-1-1 0,1 1 0,0-1 0,-1 1 0,1-1 0,-1 1 0,1-1 0,-1 0 0,1 1 0,-1-1-52,3-6 331,0 0-1,-1 0 1,0 0 0,0 0-1,-1 0 1,0 0 0,0-4-331,1-52 891,-3 43-641,2-41 346,-2-72 1224,-7-28-1820,6 137 92,-13-113 562,-13-19-37,25 143-578,-6-34 89,-9-45 459,-23-63-587,30 119 78,-6-18 394,-7-11-472,15 46 114,1 0 0,-2 1 0,-1 0 0,0 1 0,-5-5-114,-19-19 101,-2 3 1,-2 0-1,-1 3 0,-1 1 1,-2 2-1,-13-5-101,13 5 108,31 23-105,0 0 0,0 0 0,-4 0-3,-17-9-3,15 7 48,-1 1 0,0 1 0,-1 1-1,-18-6-44,31 13 20,3-1-41,1 1 1,-1 0-1,0 0 0,0 1 0,0-1 0,-1 1 0,1 0 21,4 0-5,-1 0-1,0 0 1,1 0-1,-1 1 1,1-1-1,-1 0 1,0 0-1,1 0 1,-1 1-1,1-1 1,-1 0-1,1 1 1,-1-1-1,1 0 1,-1 1-1,1-1 1,-1 1-1,1-1 0,-1 1 6,1 0-2,-1 0-1,1 0 1,0 0-1,0 0 1,-1 0-1,1 0 0,0 0 1,0 0-1,0 0 1,0 0-1,0 0 1,0 0-1,0 0 0,0 0 1,0 0-1,1 0 3,36 143 198,-32-129-214,2 5-25,0 0 1,9 15 40,1 1 54,-6-11-81,2 0 1,2 2 26,-8-18-1,-5-8 14,0 1 0,0 0 0,0 0 0,-1 0 0,1 0 0,-1 0 0,2 2-13,-4-33 32,-20-80-144,-10-29 230,28 127-120,-35-156-2,24 105-60,-3-40 64,17 75-67,0 27 63,0-1 0,0 0 0,0 1 0,0-1 0,0 0 0,1 1 0,-1-1 0,0 0-1,0 1 1,0-1 0,1 1 0,-1-1 0,0 0 0,1 1 0,-1-1 0,1 1 0,-1-1 0,0 1 0,1-1 0,-1 1 0,1-1 0,-1 1 0,1 0 0,-1-1-1,1 1 1,0 0 0,-1-1 0,1 1 0,-1 0 0,1 0 0,0 0 0,0-1 4,16 3 23,0 0 0,0 0 0,0 2 0,-1 0 0,1 1 0,-1 1 0,3 2-23,33 10 154,-16-7-204,290 88-359,-261-77-4460,-34-10-192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06T09:12:09.9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14 269 5376,'0'0'57,"-7"-2"1616,7 2-1607,0 0 1,-1 0-1,1 0 1,0 0 0,0 0-1,0 0 1,0-1-1,-1 1 1,1 0-1,0 0 1,0 0-1,0 0 1,0 0 0,-1 0-1,1 0 1,0 0-1,0 0 1,0 1-1,0-1 1,-1 0-1,1 0 1,0 0-1,0 0 1,0 0 0,0 0-1,-1 0 1,1 0-1,0 0 1,0 0-1,0 1 1,0-1-1,0 0 1,0 0 0,0 0-1,-1 0 1,1 0-1,0 0 1,0 1-1,0-1 1,0 0-1,0 0-66,0 0 784,5 5 971,18 39 358,-8-17-1394,39 66 582,17 63-426,79 215 863,-149-369-1695,2 5 156,0-1 0,-1 1 0,0 0-1,0 0 1,0 0 0,-1 0 0,1 5-199,-3-12 49,0-1-1,-1 1 1,1-1 0,0 1-1,0-1 1,0 1-1,0-1 1,0 0 0,0 0-1,0 0 1,0 0 0,0 1-1,1-1 1,-2-1-49,-17-17 167,3 2-87,1-1 0,1-1 0,0 0 0,2-1 0,-6-12-80,-14-32-59,3-1 1,2-1-1,4-1 0,2-2 1,2-5 58,13 47-15,2-1 1,1 1 0,1-1 0,1 1-1,2-1 1,0 0 0,3-5 14,-2 19-6,1-1-1,0 1 1,1 0 0,1 0 0,0 0 0,1 0-1,0 1 1,1 0 0,1 0 0,0 1 0,0 0-1,2 0 1,-1 1 0,2-1 6,-6 8 2,0-1-1,1 1 1,-1 0-1,1 1 1,0-1-1,0 1 1,1 0-1,-1 0 1,0 1-1,1 0 1,0 0-1,-1 1 1,5-1-2,-6 1 11,0 1 0,0 0 0,-1 0 1,1 0-1,0 1 0,0-1 1,-1 1-1,1 0 0,0 0 0,-1 1 1,1-1-1,-1 1 0,0 0 1,1 1-1,-1-1 0,0 1 0,0-1 1,-1 1-1,1 0 0,0 1-11,3 4 48,0 0 0,-1 1-1,0 0 1,-1 0-1,1 1 1,-2 0 0,1 0-1,-1 0 1,-1 0-1,0 0 1,-1 1 0,1-1-1,-2 3-47,2 8 108,-1 1-1,-1 0 1,-1 0-1,-1-1 1,-1 1-1,-1 3-107,0-11-48,-1-1-1,0 1 0,0-1 0,-2 1 0,1-1 1,-2-1-1,0 1 0,-5 6 49,-6 7-1861,-2-1 0,0-1 0,-10 7 1861,19-18-3901,0 0 0,-2 4 3901,0 0-3776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458240-424B-4DE1-A739-E17B0F62C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80DC7C-DBA6-45AF-B1D7-E261CCCC8C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F9FA99-4E6E-4536-B818-3893C25A5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EA870-99C6-49CF-834B-B26391CF33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896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9486C9-A50A-4EBC-8635-629AF5527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7F210B-694E-400B-8F69-B1C81EAE3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FDA4ED-7774-4E99-8EA0-6DAC8D7B5D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ECAB2-7A32-4B1F-9ADC-E0B3A5C5EF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69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E09834-EC2C-4457-A60A-F2328B004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22890E-305E-4AE4-A2FE-55307AF16B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1DEE07-C1BC-45D3-A7C5-8295359E64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1DB1B0-1FF2-40BA-8BFF-F03C7A7AC4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087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BEBFD2-F2BA-4DAA-A66E-6FE292CFF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EBFB0B-3389-4326-B827-E868162BBD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29BD81-B3AC-4FF8-A69F-F8C672CFE4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96AC5-F7D6-4AD7-9CBE-B85FA00BD0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0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61064B-37AF-46A8-9518-470840EAD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CB0F0C-4D88-4E2E-A367-6531F82A60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11846B-486A-421A-A744-CEBADB4CD7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AA1E8-820A-45EA-9661-149D4893AA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194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C26138-970B-42A1-9A64-25770D8AFB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8F80FC-0EC3-4A3F-B546-5F7E1EC2EA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2CAC05-4F5D-44DF-AE65-C4C70A72D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FC008-3D8E-4FC2-B103-D260B4388E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024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7CD8C8-879E-42BE-A952-7B6C1F733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36743BF-2417-49CD-9123-551DF1A12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358D98-034B-430E-866A-7DFE48196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884A00-9991-4080-9703-E39810ED49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51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F59DC2-AD57-4FAF-88B8-9CA144DECD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EDAECF-9985-4E7D-AFE1-582CB7A75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CCB7C6-80A9-4119-8259-32D8FAC2A6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5F7312-28F1-4245-ACCA-7000407826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459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7F15911-FF56-4C7D-9CED-A74178A2CE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057799-E235-453E-951D-AFC299E655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09FA54F-9965-4E02-AD02-12C07B02BD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2B5925-85FC-42EB-B96E-E615DEB193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883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DC3FE-5E88-44A8-8A64-9F38C3BE7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10727A-3E85-442B-97A5-11A8DE09C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844D08-5DEA-4C45-A1A4-6704106D7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78689-847B-49E0-9216-25FB98A62E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194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604739-616A-4740-A3BF-8113DE2A4B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ABBCA8-3F69-4115-826E-5A7C6CFB7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5CFB81-3DFE-44BF-916F-6FA26497EB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74FC6-843C-499F-8ED2-6F945C11EC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236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8CF3537-76BD-42C3-95C1-216F1AF13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4ABDD4-821C-4A17-B072-4610CF925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5E1E58-7CD7-48E7-89A0-78C90C679B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4EA64A1-8EC4-4423-88D2-0E86B2208D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2C3EBC-858F-449B-BDFC-93EDF33A56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511E4CC-5F8B-4AA7-83A1-D8B621FB2A3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9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2.png"/><Relationship Id="rId21" Type="http://schemas.openxmlformats.org/officeDocument/2006/relationships/image" Target="../media/image13.png"/><Relationship Id="rId7" Type="http://schemas.openxmlformats.org/officeDocument/2006/relationships/image" Target="../media/image6.png"/><Relationship Id="rId12" Type="http://schemas.openxmlformats.org/officeDocument/2006/relationships/customXml" Target="../ink/ink5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8.png"/><Relationship Id="rId24" Type="http://schemas.openxmlformats.org/officeDocument/2006/relationships/customXml" Target="../ink/ink11.xm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10" Type="http://schemas.openxmlformats.org/officeDocument/2006/relationships/customXml" Target="../ink/ink4.xml"/><Relationship Id="rId19" Type="http://schemas.openxmlformats.org/officeDocument/2006/relationships/image" Target="../media/image12.png"/><Relationship Id="rId4" Type="http://schemas.openxmlformats.org/officeDocument/2006/relationships/customXml" Target="../ink/ink1.xml"/><Relationship Id="rId9" Type="http://schemas.openxmlformats.org/officeDocument/2006/relationships/image" Target="../media/image7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Logo">
            <a:extLst>
              <a:ext uri="{FF2B5EF4-FFF2-40B4-BE49-F238E27FC236}">
                <a16:creationId xmlns:a16="http://schemas.microsoft.com/office/drawing/2014/main" id="{9E78C58F-2DD0-4837-8E83-69BC8D547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0BEE30B-C722-4DF7-91DE-379FECBA81FE}"/>
              </a:ext>
            </a:extLst>
          </p:cNvPr>
          <p:cNvSpPr txBox="1"/>
          <p:nvPr/>
        </p:nvSpPr>
        <p:spPr>
          <a:xfrm>
            <a:off x="3059832" y="3429000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Confidence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C6BEB6-6023-4116-BD44-9FED635290B1}"/>
              </a:ext>
            </a:extLst>
          </p:cNvPr>
          <p:cNvSpPr txBox="1"/>
          <p:nvPr/>
        </p:nvSpPr>
        <p:spPr>
          <a:xfrm>
            <a:off x="2915816" y="5157192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Performance </a:t>
            </a:r>
          </a:p>
        </p:txBody>
      </p:sp>
      <p:sp>
        <p:nvSpPr>
          <p:cNvPr id="5" name="Arrow: Curved Left 4">
            <a:extLst>
              <a:ext uri="{FF2B5EF4-FFF2-40B4-BE49-F238E27FC236}">
                <a16:creationId xmlns:a16="http://schemas.microsoft.com/office/drawing/2014/main" id="{78ED5A77-6A38-43F0-A965-F763A7B3D1BC}"/>
              </a:ext>
            </a:extLst>
          </p:cNvPr>
          <p:cNvSpPr/>
          <p:nvPr/>
        </p:nvSpPr>
        <p:spPr bwMode="auto">
          <a:xfrm>
            <a:off x="6372200" y="3638927"/>
            <a:ext cx="2592288" cy="2520280"/>
          </a:xfrm>
          <a:prstGeom prst="curvedLeftArrow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0" b="1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9300C7B9-89D7-4273-8CD6-44762A5345F3}"/>
              </a:ext>
            </a:extLst>
          </p:cNvPr>
          <p:cNvSpPr/>
          <p:nvPr/>
        </p:nvSpPr>
        <p:spPr bwMode="auto">
          <a:xfrm rot="10800000">
            <a:off x="288032" y="3356992"/>
            <a:ext cx="2592288" cy="2520280"/>
          </a:xfrm>
          <a:prstGeom prst="curvedLeftArrow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0" b="1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5D6904A-DD55-43AF-A371-58169E296BDE}"/>
              </a:ext>
            </a:extLst>
          </p:cNvPr>
          <p:cNvSpPr/>
          <p:nvPr/>
        </p:nvSpPr>
        <p:spPr bwMode="auto">
          <a:xfrm rot="19277605">
            <a:off x="1783526" y="1405896"/>
            <a:ext cx="792088" cy="2262243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0" b="1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AD42044-37EA-4B91-9851-4DF9D61B923D}"/>
              </a:ext>
            </a:extLst>
          </p:cNvPr>
          <p:cNvSpPr/>
          <p:nvPr/>
        </p:nvSpPr>
        <p:spPr bwMode="auto">
          <a:xfrm>
            <a:off x="3461834" y="1507034"/>
            <a:ext cx="792088" cy="1777949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0" b="1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B284104-2CCD-40F1-B806-9EFC292EF057}"/>
              </a:ext>
            </a:extLst>
          </p:cNvPr>
          <p:cNvSpPr/>
          <p:nvPr/>
        </p:nvSpPr>
        <p:spPr bwMode="auto">
          <a:xfrm>
            <a:off x="5148064" y="1491979"/>
            <a:ext cx="792088" cy="1793003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0" b="1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026AD2FB-FCC4-44D5-8D49-AE7154EAF367}"/>
              </a:ext>
            </a:extLst>
          </p:cNvPr>
          <p:cNvSpPr/>
          <p:nvPr/>
        </p:nvSpPr>
        <p:spPr bwMode="auto">
          <a:xfrm rot="1740552">
            <a:off x="6632267" y="1449286"/>
            <a:ext cx="792088" cy="2201342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0" b="1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4CA8A6-544E-4B80-99A4-AF9A584FF98F}"/>
              </a:ext>
            </a:extLst>
          </p:cNvPr>
          <p:cNvSpPr txBox="1"/>
          <p:nvPr/>
        </p:nvSpPr>
        <p:spPr>
          <a:xfrm>
            <a:off x="13241" y="676038"/>
            <a:ext cx="291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</a:rPr>
              <a:t>Performance Accomplishments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55E60-7F3B-4C12-9046-D08E60EED11A}"/>
              </a:ext>
            </a:extLst>
          </p:cNvPr>
          <p:cNvSpPr txBox="1"/>
          <p:nvPr/>
        </p:nvSpPr>
        <p:spPr>
          <a:xfrm>
            <a:off x="2339752" y="404315"/>
            <a:ext cx="291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</a:rPr>
              <a:t>Vicarious Experience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94CE32-7354-4DE6-805A-06B1DDCA906B}"/>
              </a:ext>
            </a:extLst>
          </p:cNvPr>
          <p:cNvSpPr txBox="1"/>
          <p:nvPr/>
        </p:nvSpPr>
        <p:spPr>
          <a:xfrm>
            <a:off x="4427984" y="329491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</a:rPr>
              <a:t>Verbal Persuasion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B9C4B9-ED34-4135-9A59-B677DBE1F138}"/>
              </a:ext>
            </a:extLst>
          </p:cNvPr>
          <p:cNvSpPr txBox="1"/>
          <p:nvPr/>
        </p:nvSpPr>
        <p:spPr>
          <a:xfrm>
            <a:off x="7059183" y="446903"/>
            <a:ext cx="1698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</a:rPr>
              <a:t>Emotional Arousal</a:t>
            </a:r>
          </a:p>
        </p:txBody>
      </p:sp>
    </p:spTree>
    <p:extLst>
      <p:ext uri="{BB962C8B-B14F-4D97-AF65-F5344CB8AC3E}">
        <p14:creationId xmlns:p14="http://schemas.microsoft.com/office/powerpoint/2010/main" val="270260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5" descr="Logo">
            <a:extLst>
              <a:ext uri="{FF2B5EF4-FFF2-40B4-BE49-F238E27FC236}">
                <a16:creationId xmlns:a16="http://schemas.microsoft.com/office/drawing/2014/main" id="{F3816281-50E9-4C91-BA5C-4A08E9370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F0DA33-C462-4CF8-BF13-D04357973AED}"/>
              </a:ext>
            </a:extLst>
          </p:cNvPr>
          <p:cNvSpPr txBox="1">
            <a:spLocks noChangeArrowheads="1"/>
          </p:cNvSpPr>
          <p:nvPr/>
        </p:nvSpPr>
        <p:spPr>
          <a:xfrm>
            <a:off x="539552" y="585146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improve SC State?</a:t>
            </a: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2149A6-FBEA-4936-A8D8-F73940C39D9F}"/>
              </a:ext>
            </a:extLst>
          </p:cNvPr>
          <p:cNvSpPr txBox="1">
            <a:spLocks noChangeArrowheads="1"/>
          </p:cNvSpPr>
          <p:nvPr/>
        </p:nvSpPr>
        <p:spPr>
          <a:xfrm>
            <a:off x="1398587" y="1530350"/>
            <a:ext cx="6346825" cy="532765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Mastery of Skill</a:t>
            </a:r>
            <a:r>
              <a:rPr lang="en-GB" altLang="en-US" sz="22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When a skill has been acquired and the performer perceives that progress has been made.</a:t>
            </a:r>
          </a:p>
          <a:p>
            <a:pPr>
              <a:lnSpc>
                <a:spcPct val="80000"/>
              </a:lnSpc>
            </a:pPr>
            <a:r>
              <a:rPr lang="en-GB" altLang="en-US" sz="2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Styling</a:t>
            </a:r>
            <a:r>
              <a:rPr lang="en-GB" altLang="en-US" sz="22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Confidence will increase if the performer can demonstrate the skill to significant others.</a:t>
            </a:r>
          </a:p>
          <a:p>
            <a:pPr>
              <a:lnSpc>
                <a:spcPct val="80000"/>
              </a:lnSpc>
            </a:pPr>
            <a:r>
              <a:rPr lang="en-GB" altLang="en-US" sz="2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and Mental Preparation</a:t>
            </a:r>
            <a:r>
              <a:rPr lang="en-GB" altLang="en-US" sz="22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Increases the likelihood of a successful performer.</a:t>
            </a:r>
          </a:p>
          <a:p>
            <a:pPr>
              <a:lnSpc>
                <a:spcPct val="80000"/>
              </a:lnSpc>
            </a:pPr>
            <a:r>
              <a:rPr lang="en-GB" altLang="en-US" sz="2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Reinforcement</a:t>
            </a:r>
            <a:r>
              <a:rPr lang="en-GB" altLang="en-US" sz="22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Praise and approval by significant others, within strong team cohesion situation, will raise confidence.</a:t>
            </a:r>
          </a:p>
          <a:p>
            <a:pPr>
              <a:lnSpc>
                <a:spcPct val="80000"/>
              </a:lnSpc>
            </a:pPr>
            <a:r>
              <a:rPr lang="en-GB" altLang="en-US" sz="2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Leadership</a:t>
            </a:r>
            <a:r>
              <a:rPr lang="en-GB" altLang="en-US" sz="22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Promotes confidence within team members.</a:t>
            </a:r>
          </a:p>
          <a:p>
            <a:pPr>
              <a:lnSpc>
                <a:spcPct val="80000"/>
              </a:lnSpc>
            </a:pPr>
            <a:r>
              <a:rPr lang="en-GB" altLang="en-US" sz="2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Comfort</a:t>
            </a:r>
            <a:r>
              <a:rPr lang="en-GB" altLang="en-US" sz="22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People who lack self confidence will be helped if the working conditions are suitable i.e. novices should not be too closely observed- elite performers at home?</a:t>
            </a:r>
            <a:endParaRPr lang="en-US" altLang="en-US" sz="22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Logo">
            <a:extLst>
              <a:ext uri="{FF2B5EF4-FFF2-40B4-BE49-F238E27FC236}">
                <a16:creationId xmlns:a16="http://schemas.microsoft.com/office/drawing/2014/main" id="{E48C0DFE-E174-43C9-B325-1729EE960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E7D6BC-004F-4037-8415-0C36B987B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052736"/>
            <a:ext cx="7602057" cy="5328592"/>
          </a:xfrm>
          <a:prstGeom prst="rect">
            <a:avLst/>
          </a:prstGeom>
        </p:spPr>
      </p:pic>
      <p:grpSp>
        <p:nvGrpSpPr>
          <p:cNvPr id="65" name="Group 64">
            <a:extLst>
              <a:ext uri="{FF2B5EF4-FFF2-40B4-BE49-F238E27FC236}">
                <a16:creationId xmlns:a16="http://schemas.microsoft.com/office/drawing/2014/main" id="{B1126535-6122-4A03-9E50-C9115C1B4109}"/>
              </a:ext>
            </a:extLst>
          </p:cNvPr>
          <p:cNvGrpSpPr/>
          <p:nvPr/>
        </p:nvGrpSpPr>
        <p:grpSpPr>
          <a:xfrm>
            <a:off x="5472326" y="3550290"/>
            <a:ext cx="1832400" cy="1102847"/>
            <a:chOff x="5472326" y="3550290"/>
            <a:chExt cx="1832400" cy="1102847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352BE95-ECB5-4964-BB02-21D19500A1C2}"/>
                    </a:ext>
                  </a:extLst>
                </p14:cNvPr>
                <p14:cNvContentPartPr/>
                <p14:nvPr/>
              </p14:nvContentPartPr>
              <p14:xfrm>
                <a:off x="5472326" y="3629956"/>
                <a:ext cx="244080" cy="1023181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352BE95-ECB5-4964-BB02-21D19500A1C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463326" y="3621315"/>
                  <a:ext cx="261720" cy="104082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A139938-8C3C-4189-A1CF-3A98DB3C5ACC}"/>
                    </a:ext>
                  </a:extLst>
                </p14:cNvPr>
                <p14:cNvContentPartPr/>
                <p14:nvPr/>
              </p14:nvContentPartPr>
              <p14:xfrm>
                <a:off x="5803526" y="3662824"/>
                <a:ext cx="199800" cy="305811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A139938-8C3C-4189-A1CF-3A98DB3C5AC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794886" y="3653819"/>
                  <a:ext cx="217440" cy="3234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4049332-2663-46A7-8DF5-650002B2636B}"/>
                    </a:ext>
                  </a:extLst>
                </p14:cNvPr>
                <p14:cNvContentPartPr/>
                <p14:nvPr/>
              </p14:nvContentPartPr>
              <p14:xfrm>
                <a:off x="6096566" y="3593516"/>
                <a:ext cx="297720" cy="360828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4049332-2663-46A7-8DF5-650002B2636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087566" y="3584513"/>
                  <a:ext cx="315360" cy="37847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0125822-7D1B-4C40-B6A5-DE8D1B07233E}"/>
                    </a:ext>
                  </a:extLst>
                </p14:cNvPr>
                <p14:cNvContentPartPr/>
                <p14:nvPr/>
              </p14:nvContentPartPr>
              <p14:xfrm>
                <a:off x="6171086" y="3709267"/>
                <a:ext cx="160560" cy="41442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0125822-7D1B-4C40-B6A5-DE8D1B07233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162446" y="3700618"/>
                  <a:ext cx="178200" cy="591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33FEED1-BE3A-4B08-A905-CE4584226467}"/>
                    </a:ext>
                  </a:extLst>
                </p14:cNvPr>
                <p14:cNvContentPartPr/>
                <p14:nvPr/>
              </p14:nvContentPartPr>
              <p14:xfrm>
                <a:off x="6497606" y="3550290"/>
                <a:ext cx="785160" cy="365473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33FEED1-BE3A-4B08-A905-CE458422646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488966" y="3541648"/>
                  <a:ext cx="802800" cy="38311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7BE347D-355B-43E6-9DCF-8282079E4840}"/>
                    </a:ext>
                  </a:extLst>
                </p14:cNvPr>
                <p14:cNvContentPartPr/>
                <p14:nvPr/>
              </p14:nvContentPartPr>
              <p14:xfrm>
                <a:off x="5884886" y="4046519"/>
                <a:ext cx="1419840" cy="369403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7BE347D-355B-43E6-9DCF-8282079E484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875886" y="4037518"/>
                  <a:ext cx="1437480" cy="38704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E6E8237-60FA-43CA-89C1-2BB2933510CD}"/>
                    </a:ext>
                  </a:extLst>
                </p14:cNvPr>
                <p14:cNvContentPartPr/>
                <p14:nvPr/>
              </p14:nvContentPartPr>
              <p14:xfrm>
                <a:off x="6258566" y="4054046"/>
                <a:ext cx="20520" cy="443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E6E8237-60FA-43CA-89C1-2BB2933510C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249926" y="4045402"/>
                  <a:ext cx="38160" cy="61948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2B9EBA57-5EA6-4A5A-B246-DC343E8822FA}"/>
                  </a:ext>
                </a:extLst>
              </p14:cNvPr>
              <p14:cNvContentPartPr/>
              <p14:nvPr/>
            </p14:nvContentPartPr>
            <p14:xfrm>
              <a:off x="7136606" y="1500703"/>
              <a:ext cx="298080" cy="74340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2B9EBA57-5EA6-4A5A-B246-DC343E8822F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127966" y="1491703"/>
                <a:ext cx="315720" cy="761040"/>
              </a:xfrm>
              <a:prstGeom prst="rect">
                <a:avLst/>
              </a:prstGeom>
            </p:spPr>
          </p:pic>
        </mc:Fallback>
      </mc:AlternateContent>
      <p:grpSp>
        <p:nvGrpSpPr>
          <p:cNvPr id="70" name="Group 69">
            <a:extLst>
              <a:ext uri="{FF2B5EF4-FFF2-40B4-BE49-F238E27FC236}">
                <a16:creationId xmlns:a16="http://schemas.microsoft.com/office/drawing/2014/main" id="{185E66FE-8464-4DB4-9FB6-8C9C8EAF6484}"/>
              </a:ext>
            </a:extLst>
          </p:cNvPr>
          <p:cNvGrpSpPr/>
          <p:nvPr/>
        </p:nvGrpSpPr>
        <p:grpSpPr>
          <a:xfrm>
            <a:off x="6016646" y="515023"/>
            <a:ext cx="2803320" cy="1232280"/>
            <a:chOff x="6016646" y="515023"/>
            <a:chExt cx="2803320" cy="1232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D4A7F11-3B62-408F-9C3C-BE7E61A71F98}"/>
                    </a:ext>
                  </a:extLst>
                </p14:cNvPr>
                <p14:cNvContentPartPr/>
                <p14:nvPr/>
              </p14:nvContentPartPr>
              <p14:xfrm>
                <a:off x="6016646" y="1377583"/>
                <a:ext cx="142920" cy="3697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D4A7F11-3B62-408F-9C3C-BE7E61A71F9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008006" y="1368943"/>
                  <a:ext cx="16056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2617E17-DF36-464C-872E-99C6D2D41E65}"/>
                    </a:ext>
                  </a:extLst>
                </p14:cNvPr>
                <p14:cNvContentPartPr/>
                <p14:nvPr/>
              </p14:nvContentPartPr>
              <p14:xfrm>
                <a:off x="6151646" y="1008943"/>
                <a:ext cx="1672560" cy="713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2617E17-DF36-464C-872E-99C6D2D41E6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142646" y="999938"/>
                  <a:ext cx="1690200" cy="73152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5A3ECEF-2302-4A0C-87A8-23334128BABC}"/>
                    </a:ext>
                  </a:extLst>
                </p14:cNvPr>
                <p14:cNvContentPartPr/>
                <p14:nvPr/>
              </p14:nvContentPartPr>
              <p14:xfrm>
                <a:off x="8009246" y="515023"/>
                <a:ext cx="810720" cy="5295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5A3ECEF-2302-4A0C-87A8-23334128BAB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000246" y="506017"/>
                  <a:ext cx="828360" cy="547212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4E768129-9815-483B-A584-02941B5C2FA4}"/>
                  </a:ext>
                </a:extLst>
              </p14:cNvPr>
              <p14:cNvContentPartPr/>
              <p14:nvPr/>
            </p14:nvContentPartPr>
            <p14:xfrm>
              <a:off x="4835486" y="1658743"/>
              <a:ext cx="1085400" cy="161460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4E768129-9815-483B-A584-02941B5C2FA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826846" y="1650103"/>
                <a:ext cx="1103040" cy="163224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Rectangle 2">
            <a:extLst>
              <a:ext uri="{FF2B5EF4-FFF2-40B4-BE49-F238E27FC236}">
                <a16:creationId xmlns:a16="http://schemas.microsoft.com/office/drawing/2014/main" id="{FE09A6E9-A14F-4019-A811-4351A3F34B6C}"/>
              </a:ext>
            </a:extLst>
          </p:cNvPr>
          <p:cNvSpPr txBox="1">
            <a:spLocks noChangeArrowheads="1"/>
          </p:cNvSpPr>
          <p:nvPr/>
        </p:nvSpPr>
        <p:spPr>
          <a:xfrm>
            <a:off x="587896" y="134621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Model</a:t>
            </a: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1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Logo">
            <a:extLst>
              <a:ext uri="{FF2B5EF4-FFF2-40B4-BE49-F238E27FC236}">
                <a16:creationId xmlns:a16="http://schemas.microsoft.com/office/drawing/2014/main" id="{76595D92-7ACB-4DE4-A5CB-B0DD1FAC6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FFEE0DA-37CE-473F-B36F-879BEA1E9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052736"/>
            <a:ext cx="7602057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12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7" descr="Logo">
            <a:extLst>
              <a:ext uri="{FF2B5EF4-FFF2-40B4-BE49-F238E27FC236}">
                <a16:creationId xmlns:a16="http://schemas.microsoft.com/office/drawing/2014/main" id="{8B49F53D-4708-4C5B-A1E7-DE86FD2E2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6F1180A-939A-4FAD-88DD-E55A828C6A6C}"/>
              </a:ext>
            </a:extLst>
          </p:cNvPr>
          <p:cNvSpPr txBox="1">
            <a:spLocks noChangeArrowheads="1"/>
          </p:cNvSpPr>
          <p:nvPr/>
        </p:nvSpPr>
        <p:spPr>
          <a:xfrm>
            <a:off x="539552" y="1052736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 Sports Confidence</a:t>
            </a: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FFAC68-7D5A-47C8-BE0B-28D2B0866805}"/>
              </a:ext>
            </a:extLst>
          </p:cNvPr>
          <p:cNvSpPr txBox="1">
            <a:spLocks noChangeArrowheads="1"/>
          </p:cNvSpPr>
          <p:nvPr/>
        </p:nvSpPr>
        <p:spPr>
          <a:xfrm>
            <a:off x="539552" y="2378298"/>
            <a:ext cx="8229600" cy="45307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innate and a natural disposition.</a:t>
            </a:r>
          </a:p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relatively stable.</a:t>
            </a:r>
          </a:p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to general confidence- how?</a:t>
            </a:r>
          </a:p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 sports confidence is concerned with how a performer rates their own ability to perform across a wide range of sports.</a:t>
            </a: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6" descr="Logo">
            <a:extLst>
              <a:ext uri="{FF2B5EF4-FFF2-40B4-BE49-F238E27FC236}">
                <a16:creationId xmlns:a16="http://schemas.microsoft.com/office/drawing/2014/main" id="{C40BBFA0-26E3-45B5-9193-8F1B14B99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E0671AD-917F-4557-B4B7-8C89A6096330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90872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b="0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Sports Confidence</a:t>
            </a: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3C87CD-01CB-4BD3-B2AB-9884D6D6CFAE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2234282"/>
            <a:ext cx="8229600" cy="45307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sports confidence can be developed through learning.</a:t>
            </a:r>
          </a:p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can be changed.</a:t>
            </a:r>
          </a:p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confidence is concerned with how a performer rates their own ability to perform at one specific moment.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Logo">
            <a:extLst>
              <a:ext uri="{FF2B5EF4-FFF2-40B4-BE49-F238E27FC236}">
                <a16:creationId xmlns:a16="http://schemas.microsoft.com/office/drawing/2014/main" id="{73E07AD8-5208-4DDC-85A1-F1AE0A7F1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87D5781-762F-4732-AFF4-CA0E96212D3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764704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Competitive Orientation</a:t>
            </a: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EA0F3-F10B-452B-8956-1EC3AB7694DC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2090266"/>
            <a:ext cx="7787208" cy="45307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8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extent that an individual is prepared to compete.</a:t>
            </a:r>
          </a:p>
          <a:p>
            <a:pPr>
              <a:lnSpc>
                <a:spcPct val="90000"/>
              </a:lnSpc>
            </a:pPr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 an individual strives to achieve a PERFORMANCE GOAL or an OUTCOME GOAL.</a:t>
            </a:r>
          </a:p>
          <a:p>
            <a:pPr>
              <a:lnSpc>
                <a:spcPct val="90000"/>
              </a:lnSpc>
            </a:pPr>
            <a:endParaRPr lang="en-US" altLang="en-US" sz="28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Logo">
            <a:extLst>
              <a:ext uri="{FF2B5EF4-FFF2-40B4-BE49-F238E27FC236}">
                <a16:creationId xmlns:a16="http://schemas.microsoft.com/office/drawing/2014/main" id="{8FB84CFB-FD00-44C3-9800-48F2963F2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C342034-812B-4E22-B78E-5C4A38302E21}"/>
              </a:ext>
            </a:extLst>
          </p:cNvPr>
          <p:cNvSpPr txBox="1">
            <a:spLocks noChangeArrowheads="1"/>
          </p:cNvSpPr>
          <p:nvPr/>
        </p:nvSpPr>
        <p:spPr>
          <a:xfrm>
            <a:off x="539552" y="692696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34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Sports Situation</a:t>
            </a:r>
            <a:endParaRPr lang="en-US" altLang="en-US" sz="34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632DC1-25E3-4278-8388-5C41C50E2D51}"/>
              </a:ext>
            </a:extLst>
          </p:cNvPr>
          <p:cNvSpPr txBox="1">
            <a:spLocks noChangeArrowheads="1"/>
          </p:cNvSpPr>
          <p:nvPr/>
        </p:nvSpPr>
        <p:spPr>
          <a:xfrm>
            <a:off x="539552" y="2018258"/>
            <a:ext cx="4038600" cy="45307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en-GB" altLang="en-US" sz="28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type of skill that is to be performed.</a:t>
            </a:r>
          </a:p>
          <a:p>
            <a:endParaRPr lang="en-GB" altLang="en-US" sz="28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situation that the skill is to be performed in- i.e. High/Low pressure.</a:t>
            </a:r>
          </a:p>
          <a:p>
            <a:endParaRPr lang="en-US" altLang="en-US" sz="28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group of people in a field&#10;&#10;Description automatically generated">
            <a:extLst>
              <a:ext uri="{FF2B5EF4-FFF2-40B4-BE49-F238E27FC236}">
                <a16:creationId xmlns:a16="http://schemas.microsoft.com/office/drawing/2014/main" id="{D86566BA-4E75-46EF-A88F-5AEC0831DE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149080"/>
            <a:ext cx="3045230" cy="2182415"/>
          </a:xfrm>
          <a:prstGeom prst="rect">
            <a:avLst/>
          </a:prstGeom>
        </p:spPr>
      </p:pic>
      <p:pic>
        <p:nvPicPr>
          <p:cNvPr id="11" name="Picture 10" descr="A crowd of people watching a football ball&#10;&#10;Description automatically generated">
            <a:extLst>
              <a:ext uri="{FF2B5EF4-FFF2-40B4-BE49-F238E27FC236}">
                <a16:creationId xmlns:a16="http://schemas.microsoft.com/office/drawing/2014/main" id="{3D931257-FA42-4A38-AE35-0757864485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179" y="2049246"/>
            <a:ext cx="3596640" cy="2020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Logo">
            <a:extLst>
              <a:ext uri="{FF2B5EF4-FFF2-40B4-BE49-F238E27FC236}">
                <a16:creationId xmlns:a16="http://schemas.microsoft.com/office/drawing/2014/main" id="{F794EBFB-4EF0-4E16-AD70-6D641574C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0550184-29A6-4B85-9256-955696E2978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Subjective Outcomes</a:t>
            </a:r>
            <a:endParaRPr lang="en-US" altLang="en-US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F73C68-F616-43FB-9940-3BD005776AD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946250"/>
            <a:ext cx="8229600" cy="45307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extent to which the athlete perceives the performance has been successful is termed the SUBJECTIVE OUTCOME.</a:t>
            </a:r>
          </a:p>
          <a:p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outcome perceived to be good will increase trait sport confidence and competitiveness.</a:t>
            </a:r>
          </a:p>
          <a:p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outcome deemed to be poor will decrease trait sport confidence and competitiveness.</a:t>
            </a:r>
          </a:p>
          <a:p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Confidence will also decrease. </a:t>
            </a:r>
          </a:p>
          <a:p>
            <a:r>
              <a:rPr lang="en-GB" altLang="en-US" sz="28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can also change the competitive orientation</a:t>
            </a:r>
            <a:endParaRPr lang="en-US" altLang="en-US" sz="28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CF5982-956B-414B-A99D-25558674E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052736"/>
            <a:ext cx="7602057" cy="5328592"/>
          </a:xfrm>
          <a:prstGeom prst="rect">
            <a:avLst/>
          </a:prstGeom>
        </p:spPr>
      </p:pic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80EF751C-A9FA-4E16-9E40-FEABE7A6A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83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Logo">
            <a:extLst>
              <a:ext uri="{FF2B5EF4-FFF2-40B4-BE49-F238E27FC236}">
                <a16:creationId xmlns:a16="http://schemas.microsoft.com/office/drawing/2014/main" id="{070E8999-42AB-4F39-AB89-C8266F9DD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618DEC4-A727-42F8-8962-41E4C85CFF6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692696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3400" b="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Variation in Levels of Trait Sports Confidence</a:t>
            </a:r>
            <a:endParaRPr lang="en-US" altLang="en-US" sz="3400" b="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9">
            <a:extLst>
              <a:ext uri="{FF2B5EF4-FFF2-40B4-BE49-F238E27FC236}">
                <a16:creationId xmlns:a16="http://schemas.microsoft.com/office/drawing/2014/main" id="{A2F4A572-3150-4179-B176-2464BAA05B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061367"/>
              </p:ext>
            </p:extLst>
          </p:nvPr>
        </p:nvGraphicFramePr>
        <p:xfrm>
          <a:off x="457200" y="2018258"/>
          <a:ext cx="8229600" cy="4605574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Decrease in SC Trait and Competitiveness…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in SC Trait and Competitiveness…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Depress SC State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Elevate SC State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 Self-Efficacy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Self-Efficacy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 the performer less confident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 the performer more confident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Avoidance Behaviours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Approach Behaviours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ttribution Theory" id="{B5353893-3DED-4177-82D3-AFBD2500A6B1}" vid="{5E385390-9033-4A1B-9DF4-1BBFED1C1D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2" ma:contentTypeDescription="Create a new document." ma:contentTypeScope="" ma:versionID="cca2a1b9050c9517223e0d05960cc77a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b2cc00df0699d317fb15511ae0dfd42f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6A1F427B-F812-447B-93C8-8850DECAAA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48C76F-A9CF-4928-AC75-6BC19ABAA0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792A00-1A4C-464B-AF52-0E739F365DAF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CD4C859-16E9-4CB7-B53A-9BE7B6E59317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Godalming</Template>
  <TotalTime>0</TotalTime>
  <Words>376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10</cp:revision>
  <dcterms:created xsi:type="dcterms:W3CDTF">2020-05-06T08:23:31Z</dcterms:created>
  <dcterms:modified xsi:type="dcterms:W3CDTF">2020-05-07T09:46:00Z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Daniel Bonney</vt:lpwstr>
  </property>
  <property fmtid="{D5CDD505-2E9C-101B-9397-08002B2CF9AE}" pid="3" name="display_urn:schemas-microsoft-com:office:office#Author">
    <vt:lpwstr>Daniel Bonney</vt:lpwstr>
  </property>
  <property fmtid="{D5CDD505-2E9C-101B-9397-08002B2CF9AE}" pid="4" name="PublishingExpirationDate">
    <vt:lpwstr/>
  </property>
  <property fmtid="{D5CDD505-2E9C-101B-9397-08002B2CF9AE}" pid="5" name="PublishingStartDate">
    <vt:lpwstr/>
  </property>
  <property fmtid="{D5CDD505-2E9C-101B-9397-08002B2CF9AE}" pid="6" name="ContentTypeId">
    <vt:lpwstr>0x01010087354FEFFF27DD4D8029A23C3811DAEC</vt:lpwstr>
  </property>
</Properties>
</file>