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54DE-E2B4-4444-BB80-6B5E0A7BDF5F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020D-95E0-44A2-9DC0-F3A774721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92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54DE-E2B4-4444-BB80-6B5E0A7BDF5F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020D-95E0-44A2-9DC0-F3A774721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78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54DE-E2B4-4444-BB80-6B5E0A7BDF5F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020D-95E0-44A2-9DC0-F3A774721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23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54DE-E2B4-4444-BB80-6B5E0A7BDF5F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020D-95E0-44A2-9DC0-F3A774721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57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54DE-E2B4-4444-BB80-6B5E0A7BDF5F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020D-95E0-44A2-9DC0-F3A774721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3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54DE-E2B4-4444-BB80-6B5E0A7BDF5F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020D-95E0-44A2-9DC0-F3A774721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09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54DE-E2B4-4444-BB80-6B5E0A7BDF5F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020D-95E0-44A2-9DC0-F3A774721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082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54DE-E2B4-4444-BB80-6B5E0A7BDF5F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020D-95E0-44A2-9DC0-F3A774721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27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54DE-E2B4-4444-BB80-6B5E0A7BDF5F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020D-95E0-44A2-9DC0-F3A774721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475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54DE-E2B4-4444-BB80-6B5E0A7BDF5F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020D-95E0-44A2-9DC0-F3A774721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947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54DE-E2B4-4444-BB80-6B5E0A7BDF5F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020D-95E0-44A2-9DC0-F3A774721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1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954DE-E2B4-4444-BB80-6B5E0A7BDF5F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8020D-95E0-44A2-9DC0-F3A774721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24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 Phys Benchmark 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Marks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98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835" y="585863"/>
            <a:ext cx="9371242" cy="5830703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 rot="10800000" flipV="1">
            <a:off x="1735191" y="2014044"/>
            <a:ext cx="2742215" cy="5715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 rot="10800000" flipV="1">
            <a:off x="1735189" y="3727976"/>
            <a:ext cx="9426796" cy="5715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27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203" y="269965"/>
            <a:ext cx="7239000" cy="1371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8895" y="1471748"/>
            <a:ext cx="8733593" cy="5229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32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3561" y="444137"/>
            <a:ext cx="6591300" cy="762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31403"/>
          <a:stretch/>
        </p:blipFill>
        <p:spPr>
          <a:xfrm>
            <a:off x="1839092" y="2290354"/>
            <a:ext cx="8281356" cy="2641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57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1052" y="231322"/>
            <a:ext cx="6877050" cy="1257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" y="2321043"/>
            <a:ext cx="10877006" cy="3887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8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228" y="1189878"/>
            <a:ext cx="10502537" cy="54405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80415"/>
          <a:stretch/>
        </p:blipFill>
        <p:spPr>
          <a:xfrm>
            <a:off x="3283811" y="162606"/>
            <a:ext cx="5572125" cy="69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47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6590" y="0"/>
            <a:ext cx="5676900" cy="644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88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</Words>
  <Application>Microsoft Office PowerPoint</Application>
  <PresentationFormat>Widescreen</PresentationFormat>
  <Paragraphs>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Ex Phys Benchmark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 Phys Benchmark 2</dc:title>
  <dc:creator>Kevin Broad</dc:creator>
  <cp:lastModifiedBy>Kevin Broad</cp:lastModifiedBy>
  <cp:revision>5</cp:revision>
  <cp:lastPrinted>2017-12-12T10:26:13Z</cp:lastPrinted>
  <dcterms:created xsi:type="dcterms:W3CDTF">2017-12-12T09:55:10Z</dcterms:created>
  <dcterms:modified xsi:type="dcterms:W3CDTF">2018-01-05T10:27:40Z</dcterms:modified>
</cp:coreProperties>
</file>