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5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3A206B-DE72-462B-AAA6-83D615FD4F8C}" type="doc">
      <dgm:prSet loTypeId="urn:microsoft.com/office/officeart/2005/8/layout/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21435B1-67AA-4409-BE2A-41CEBC61B52E}">
      <dgm:prSet phldrT="[Text]" custT="1"/>
      <dgm:spPr/>
      <dgm:t>
        <a:bodyPr/>
        <a:lstStyle/>
        <a:p>
          <a:r>
            <a:rPr lang="en-GB" sz="2000" b="1" dirty="0"/>
            <a:t>Environmental  Factors</a:t>
          </a:r>
        </a:p>
      </dgm:t>
    </dgm:pt>
    <dgm:pt modelId="{D3D24C6E-6F8A-44EE-BA8B-A39F9F983D8A}" type="parTrans" cxnId="{4C5D785D-35FD-4014-9292-75838D60596D}">
      <dgm:prSet/>
      <dgm:spPr/>
      <dgm:t>
        <a:bodyPr/>
        <a:lstStyle/>
        <a:p>
          <a:endParaRPr lang="en-GB"/>
        </a:p>
      </dgm:t>
    </dgm:pt>
    <dgm:pt modelId="{9A3A891E-F423-44EA-9C1C-F78A85E76629}" type="sibTrans" cxnId="{4C5D785D-35FD-4014-9292-75838D60596D}">
      <dgm:prSet/>
      <dgm:spPr/>
      <dgm:t>
        <a:bodyPr/>
        <a:lstStyle/>
        <a:p>
          <a:endParaRPr lang="en-GB"/>
        </a:p>
      </dgm:t>
    </dgm:pt>
    <dgm:pt modelId="{A753B4B5-0310-4AFB-8732-767C9844DBA3}">
      <dgm:prSet phldrT="[Text]"/>
      <dgm:spPr/>
      <dgm:t>
        <a:bodyPr/>
        <a:lstStyle/>
        <a:p>
          <a:r>
            <a:rPr lang="en-GB" b="1" dirty="0"/>
            <a:t>Personal factors</a:t>
          </a:r>
        </a:p>
      </dgm:t>
    </dgm:pt>
    <dgm:pt modelId="{E419B9A7-7691-4734-8141-1290F0612FC5}" type="parTrans" cxnId="{2D89D111-CD56-447E-940B-F718BBD3401D}">
      <dgm:prSet/>
      <dgm:spPr/>
      <dgm:t>
        <a:bodyPr/>
        <a:lstStyle/>
        <a:p>
          <a:endParaRPr lang="en-GB"/>
        </a:p>
      </dgm:t>
    </dgm:pt>
    <dgm:pt modelId="{52FF70F0-23EC-46CC-ACD2-9BD25D6B5997}" type="sibTrans" cxnId="{2D89D111-CD56-447E-940B-F718BBD3401D}">
      <dgm:prSet/>
      <dgm:spPr/>
      <dgm:t>
        <a:bodyPr/>
        <a:lstStyle/>
        <a:p>
          <a:endParaRPr lang="en-GB"/>
        </a:p>
      </dgm:t>
    </dgm:pt>
    <dgm:pt modelId="{06EEF3A8-EE2A-475C-A540-93E13DD18909}">
      <dgm:prSet phldrT="[Text]"/>
      <dgm:spPr/>
      <dgm:t>
        <a:bodyPr/>
        <a:lstStyle/>
        <a:p>
          <a:r>
            <a:rPr lang="en-GB" b="1" dirty="0"/>
            <a:t>Leadership Factors</a:t>
          </a:r>
        </a:p>
      </dgm:t>
    </dgm:pt>
    <dgm:pt modelId="{9CA2BD98-AE4C-4FDA-B2CD-EF3549979072}" type="parTrans" cxnId="{45D48ECF-97C1-43BB-BB29-5D9799E88FB2}">
      <dgm:prSet/>
      <dgm:spPr/>
      <dgm:t>
        <a:bodyPr/>
        <a:lstStyle/>
        <a:p>
          <a:endParaRPr lang="en-GB"/>
        </a:p>
      </dgm:t>
    </dgm:pt>
    <dgm:pt modelId="{04F1CFBB-B5EE-4BB2-9A1A-CB2F733B24EB}" type="sibTrans" cxnId="{45D48ECF-97C1-43BB-BB29-5D9799E88FB2}">
      <dgm:prSet/>
      <dgm:spPr/>
      <dgm:t>
        <a:bodyPr/>
        <a:lstStyle/>
        <a:p>
          <a:endParaRPr lang="en-GB"/>
        </a:p>
      </dgm:t>
    </dgm:pt>
    <dgm:pt modelId="{0C2C2C22-E8F9-434E-845D-68946F6925E3}">
      <dgm:prSet phldrT="[Text]"/>
      <dgm:spPr/>
      <dgm:t>
        <a:bodyPr/>
        <a:lstStyle/>
        <a:p>
          <a:r>
            <a:rPr lang="en-GB" b="1" dirty="0"/>
            <a:t>Team factors</a:t>
          </a:r>
        </a:p>
      </dgm:t>
    </dgm:pt>
    <dgm:pt modelId="{889BC1F7-6EA0-41BD-A30F-FAE85D9AC0A3}" type="parTrans" cxnId="{F9DF16A3-167B-474B-BA95-677E0EDFBD23}">
      <dgm:prSet/>
      <dgm:spPr/>
      <dgm:t>
        <a:bodyPr/>
        <a:lstStyle/>
        <a:p>
          <a:endParaRPr lang="en-GB"/>
        </a:p>
      </dgm:t>
    </dgm:pt>
    <dgm:pt modelId="{A0446642-DFC9-4794-81E4-5DB0587DC252}" type="sibTrans" cxnId="{F9DF16A3-167B-474B-BA95-677E0EDFBD23}">
      <dgm:prSet/>
      <dgm:spPr/>
      <dgm:t>
        <a:bodyPr/>
        <a:lstStyle/>
        <a:p>
          <a:endParaRPr lang="en-GB"/>
        </a:p>
      </dgm:t>
    </dgm:pt>
    <dgm:pt modelId="{D7C5657C-30D0-4F5E-A903-603F5EF0001D}">
      <dgm:prSet phldrT="[Text]" custT="1"/>
      <dgm:spPr/>
      <dgm:t>
        <a:bodyPr/>
        <a:lstStyle/>
        <a:p>
          <a:r>
            <a:rPr lang="en-GB" sz="2100" b="1" dirty="0"/>
            <a:t>Cohesion</a:t>
          </a:r>
        </a:p>
      </dgm:t>
    </dgm:pt>
    <dgm:pt modelId="{BB939C9C-192B-41C8-AFE6-3A2ECCE6A9FC}" type="parTrans" cxnId="{1271BB81-C582-4D3F-98CD-C44FBFC28FAB}">
      <dgm:prSet/>
      <dgm:spPr/>
      <dgm:t>
        <a:bodyPr/>
        <a:lstStyle/>
        <a:p>
          <a:endParaRPr lang="en-GB"/>
        </a:p>
      </dgm:t>
    </dgm:pt>
    <dgm:pt modelId="{F8ABAFDD-4470-4081-8D18-48EBE67B55C2}" type="sibTrans" cxnId="{1271BB81-C582-4D3F-98CD-C44FBFC28FAB}">
      <dgm:prSet/>
      <dgm:spPr/>
      <dgm:t>
        <a:bodyPr/>
        <a:lstStyle/>
        <a:p>
          <a:endParaRPr lang="en-GB"/>
        </a:p>
      </dgm:t>
    </dgm:pt>
    <dgm:pt modelId="{DECBB78E-E2C8-486C-A855-D16A090760C6}">
      <dgm:prSet/>
      <dgm:spPr/>
      <dgm:t>
        <a:bodyPr/>
        <a:lstStyle/>
        <a:p>
          <a:r>
            <a:rPr lang="en-GB" b="1" dirty="0"/>
            <a:t>Individual Outcomes</a:t>
          </a:r>
        </a:p>
      </dgm:t>
    </dgm:pt>
    <dgm:pt modelId="{F5687106-4804-463C-8DA9-80BE4EF0FE18}" type="parTrans" cxnId="{12AC3478-E0BD-4717-9610-F18F212B0BDB}">
      <dgm:prSet/>
      <dgm:spPr/>
      <dgm:t>
        <a:bodyPr/>
        <a:lstStyle/>
        <a:p>
          <a:endParaRPr lang="en-GB"/>
        </a:p>
      </dgm:t>
    </dgm:pt>
    <dgm:pt modelId="{F74AD669-A8C5-4ADC-ABE5-75DBCEAA5861}" type="sibTrans" cxnId="{12AC3478-E0BD-4717-9610-F18F212B0BDB}">
      <dgm:prSet/>
      <dgm:spPr/>
      <dgm:t>
        <a:bodyPr/>
        <a:lstStyle/>
        <a:p>
          <a:endParaRPr lang="en-GB"/>
        </a:p>
      </dgm:t>
    </dgm:pt>
    <dgm:pt modelId="{B5B1023F-3470-4FCE-B8D6-67FE27B0726C}">
      <dgm:prSet/>
      <dgm:spPr/>
      <dgm:t>
        <a:bodyPr/>
        <a:lstStyle/>
        <a:p>
          <a:r>
            <a:rPr lang="en-GB" b="1" dirty="0"/>
            <a:t>Group Outcomes</a:t>
          </a:r>
        </a:p>
      </dgm:t>
    </dgm:pt>
    <dgm:pt modelId="{BC448F0D-05FA-459E-A027-60BB92AC9233}" type="parTrans" cxnId="{352C897D-2ED2-4F59-81D8-362C30A71B04}">
      <dgm:prSet/>
      <dgm:spPr/>
      <dgm:t>
        <a:bodyPr/>
        <a:lstStyle/>
        <a:p>
          <a:endParaRPr lang="en-GB"/>
        </a:p>
      </dgm:t>
    </dgm:pt>
    <dgm:pt modelId="{3A21F7F5-142B-4475-933B-2B2AE999253C}" type="sibTrans" cxnId="{352C897D-2ED2-4F59-81D8-362C30A71B04}">
      <dgm:prSet/>
      <dgm:spPr/>
      <dgm:t>
        <a:bodyPr/>
        <a:lstStyle/>
        <a:p>
          <a:endParaRPr lang="en-GB"/>
        </a:p>
      </dgm:t>
    </dgm:pt>
    <dgm:pt modelId="{A6717DD9-2611-4A57-ADDA-49D1872C52AC}" type="pres">
      <dgm:prSet presAssocID="{A93A206B-DE72-462B-AAA6-83D615FD4F8C}" presName="diagram" presStyleCnt="0">
        <dgm:presLayoutVars>
          <dgm:dir/>
          <dgm:resizeHandles val="exact"/>
        </dgm:presLayoutVars>
      </dgm:prSet>
      <dgm:spPr/>
    </dgm:pt>
    <dgm:pt modelId="{D150922F-8C7C-4D29-B9D3-7C676FB44FA8}" type="pres">
      <dgm:prSet presAssocID="{021435B1-67AA-4409-BE2A-41CEBC61B52E}" presName="node" presStyleLbl="node1" presStyleIdx="0" presStyleCnt="7" custScaleX="216342" custScaleY="116290" custLinFactNeighborX="-51201" custLinFactNeighborY="-37402">
        <dgm:presLayoutVars>
          <dgm:bulletEnabled val="1"/>
        </dgm:presLayoutVars>
      </dgm:prSet>
      <dgm:spPr/>
    </dgm:pt>
    <dgm:pt modelId="{8A9EBAEA-04EC-42B2-A948-7231790960F3}" type="pres">
      <dgm:prSet presAssocID="{9A3A891E-F423-44EA-9C1C-F78A85E76629}" presName="sibTrans" presStyleLbl="sibTrans2D1" presStyleIdx="0" presStyleCnt="6" custScaleX="99344" custScaleY="54107" custLinFactX="-100000" custLinFactNeighborX="-110340" custLinFactNeighborY="-6264"/>
      <dgm:spPr/>
    </dgm:pt>
    <dgm:pt modelId="{19A8D054-5F85-412B-BDB3-D5FA267625C2}" type="pres">
      <dgm:prSet presAssocID="{9A3A891E-F423-44EA-9C1C-F78A85E76629}" presName="connectorText" presStyleLbl="sibTrans2D1" presStyleIdx="0" presStyleCnt="6"/>
      <dgm:spPr/>
    </dgm:pt>
    <dgm:pt modelId="{988C6062-EBEA-453D-A2EC-D13B179D632C}" type="pres">
      <dgm:prSet presAssocID="{A753B4B5-0310-4AFB-8732-767C9844DBA3}" presName="node" presStyleLbl="node1" presStyleIdx="1" presStyleCnt="7" custScaleX="144186" custScaleY="82412" custLinFactX="-74738" custLinFactNeighborX="-100000" custLinFactNeighborY="-62308">
        <dgm:presLayoutVars>
          <dgm:bulletEnabled val="1"/>
        </dgm:presLayoutVars>
      </dgm:prSet>
      <dgm:spPr/>
    </dgm:pt>
    <dgm:pt modelId="{F6BCFCBE-CA36-40EC-AE98-BE5975C09581}" type="pres">
      <dgm:prSet presAssocID="{52FF70F0-23EC-46CC-ACD2-9BD25D6B5997}" presName="sibTrans" presStyleLbl="sibTrans2D1" presStyleIdx="1" presStyleCnt="6" custAng="5350524" custScaleX="487829" custScaleY="50163" custLinFactNeighborY="-12803"/>
      <dgm:spPr/>
    </dgm:pt>
    <dgm:pt modelId="{0E15B631-7680-4B64-9D14-B1303AB47BE6}" type="pres">
      <dgm:prSet presAssocID="{52FF70F0-23EC-46CC-ACD2-9BD25D6B5997}" presName="connectorText" presStyleLbl="sibTrans2D1" presStyleIdx="1" presStyleCnt="6"/>
      <dgm:spPr/>
    </dgm:pt>
    <dgm:pt modelId="{6E914ABE-53F6-439A-BF44-C5888036E113}" type="pres">
      <dgm:prSet presAssocID="{06EEF3A8-EE2A-475C-A540-93E13DD18909}" presName="node" presStyleLbl="node1" presStyleIdx="2" presStyleCnt="7" custScaleX="139916" custScaleY="89442" custLinFactX="83689" custLinFactNeighborX="100000" custLinFactNeighborY="-58077">
        <dgm:presLayoutVars>
          <dgm:bulletEnabled val="1"/>
        </dgm:presLayoutVars>
      </dgm:prSet>
      <dgm:spPr/>
    </dgm:pt>
    <dgm:pt modelId="{D693F95F-D455-4CBA-AF67-E5F91DEC3798}" type="pres">
      <dgm:prSet presAssocID="{04F1CFBB-B5EE-4BB2-9A1A-CB2F733B24EB}" presName="sibTrans" presStyleLbl="sibTrans2D1" presStyleIdx="2" presStyleCnt="6" custAng="15781802" custScaleX="120736" custScaleY="64961" custLinFactX="100000" custLinFactY="-107944" custLinFactNeighborX="141935" custLinFactNeighborY="-200000"/>
      <dgm:spPr/>
    </dgm:pt>
    <dgm:pt modelId="{7FE417D6-D44E-4E04-A1E4-8BD537B2CBBC}" type="pres">
      <dgm:prSet presAssocID="{04F1CFBB-B5EE-4BB2-9A1A-CB2F733B24EB}" presName="connectorText" presStyleLbl="sibTrans2D1" presStyleIdx="2" presStyleCnt="6"/>
      <dgm:spPr/>
    </dgm:pt>
    <dgm:pt modelId="{C5D22423-9402-4DFE-BCB0-C045A0474FC5}" type="pres">
      <dgm:prSet presAssocID="{0C2C2C22-E8F9-434E-845D-68946F6925E3}" presName="node" presStyleLbl="node1" presStyleIdx="3" presStyleCnt="7" custScaleX="145798" custScaleY="95409" custLinFactNeighborX="97138" custLinFactNeighborY="-90886">
        <dgm:presLayoutVars>
          <dgm:bulletEnabled val="1"/>
        </dgm:presLayoutVars>
      </dgm:prSet>
      <dgm:spPr/>
    </dgm:pt>
    <dgm:pt modelId="{C82628E0-A94F-45E9-86A9-6E4869D1AE67}" type="pres">
      <dgm:prSet presAssocID="{A0446642-DFC9-4794-81E4-5DB0587DC252}" presName="sibTrans" presStyleLbl="sibTrans2D1" presStyleIdx="3" presStyleCnt="6" custAng="21548684" custFlipHor="1" custScaleX="142991" custScaleY="68180" custLinFactNeighborX="-8468" custLinFactNeighborY="5101"/>
      <dgm:spPr/>
    </dgm:pt>
    <dgm:pt modelId="{31C30F16-B18F-4BB0-B5B1-2A4A59895A10}" type="pres">
      <dgm:prSet presAssocID="{A0446642-DFC9-4794-81E4-5DB0587DC252}" presName="connectorText" presStyleLbl="sibTrans2D1" presStyleIdx="3" presStyleCnt="6"/>
      <dgm:spPr/>
    </dgm:pt>
    <dgm:pt modelId="{B972AB10-C2E0-4266-A13E-B5B09CA06BE9}" type="pres">
      <dgm:prSet presAssocID="{D7C5657C-30D0-4F5E-A903-603F5EF0001D}" presName="node" presStyleLbl="node1" presStyleIdx="4" presStyleCnt="7" custScaleX="121128" custScaleY="108232" custLinFactNeighborX="-75775" custLinFactNeighborY="69213">
        <dgm:presLayoutVars>
          <dgm:bulletEnabled val="1"/>
        </dgm:presLayoutVars>
      </dgm:prSet>
      <dgm:spPr/>
    </dgm:pt>
    <dgm:pt modelId="{D426E487-0C4D-4BCB-98AC-5918F7438D23}" type="pres">
      <dgm:prSet presAssocID="{F8ABAFDD-4470-4081-8D18-48EBE67B55C2}" presName="sibTrans" presStyleLbl="sibTrans2D1" presStyleIdx="4" presStyleCnt="6" custScaleX="370864" custScaleY="62132" custLinFactX="236043" custLinFactNeighborX="300000" custLinFactNeighborY="-73304"/>
      <dgm:spPr/>
    </dgm:pt>
    <dgm:pt modelId="{0F177B6C-9AEB-49B8-ABF2-923A10EE9715}" type="pres">
      <dgm:prSet presAssocID="{F8ABAFDD-4470-4081-8D18-48EBE67B55C2}" presName="connectorText" presStyleLbl="sibTrans2D1" presStyleIdx="4" presStyleCnt="6"/>
      <dgm:spPr/>
    </dgm:pt>
    <dgm:pt modelId="{989B46FC-CE7F-41E0-AAEE-2707F8489A43}" type="pres">
      <dgm:prSet presAssocID="{DECBB78E-E2C8-486C-A855-D16A090760C6}" presName="node" presStyleLbl="node1" presStyleIdx="5" presStyleCnt="7" custScaleX="100032" custScaleY="108522" custLinFactNeighborX="-4349" custLinFactNeighborY="16052">
        <dgm:presLayoutVars>
          <dgm:bulletEnabled val="1"/>
        </dgm:presLayoutVars>
      </dgm:prSet>
      <dgm:spPr/>
    </dgm:pt>
    <dgm:pt modelId="{06603914-71BA-442F-B292-BA708EAD50B0}" type="pres">
      <dgm:prSet presAssocID="{F74AD669-A8C5-4ADC-ABE5-75DBCEAA5861}" presName="sibTrans" presStyleLbl="sibTrans2D1" presStyleIdx="5" presStyleCnt="6" custAng="19412798" custScaleX="105061" custScaleY="65671" custLinFactX="-100000" custLinFactY="-100000" custLinFactNeighborX="-176834" custLinFactNeighborY="-129998"/>
      <dgm:spPr/>
    </dgm:pt>
    <dgm:pt modelId="{A9B33970-DE70-44F7-88C8-B93AD1AE18A0}" type="pres">
      <dgm:prSet presAssocID="{F74AD669-A8C5-4ADC-ABE5-75DBCEAA5861}" presName="connectorText" presStyleLbl="sibTrans2D1" presStyleIdx="5" presStyleCnt="6"/>
      <dgm:spPr/>
    </dgm:pt>
    <dgm:pt modelId="{FE7FA3C3-93CF-4134-9203-18C82AF2151F}" type="pres">
      <dgm:prSet presAssocID="{B5B1023F-3470-4FCE-B8D6-67FE27B0726C}" presName="node" presStyleLbl="node1" presStyleIdx="6" presStyleCnt="7" custScaleX="98717" custScaleY="113382" custLinFactNeighborX="-19897" custLinFactNeighborY="19395">
        <dgm:presLayoutVars>
          <dgm:bulletEnabled val="1"/>
        </dgm:presLayoutVars>
      </dgm:prSet>
      <dgm:spPr/>
    </dgm:pt>
  </dgm:ptLst>
  <dgm:cxnLst>
    <dgm:cxn modelId="{40C02802-162F-4D58-95B4-AC2CD3A0C56D}" type="presOf" srcId="{A0446642-DFC9-4794-81E4-5DB0587DC252}" destId="{31C30F16-B18F-4BB0-B5B1-2A4A59895A10}" srcOrd="1" destOrd="0" presId="urn:microsoft.com/office/officeart/2005/8/layout/process5"/>
    <dgm:cxn modelId="{3B26DB04-D197-4DEC-8C38-532425829288}" type="presOf" srcId="{F8ABAFDD-4470-4081-8D18-48EBE67B55C2}" destId="{D426E487-0C4D-4BCB-98AC-5918F7438D23}" srcOrd="0" destOrd="0" presId="urn:microsoft.com/office/officeart/2005/8/layout/process5"/>
    <dgm:cxn modelId="{5A1A8B10-8960-4970-A1F9-1DC4145AEEE7}" type="presOf" srcId="{A93A206B-DE72-462B-AAA6-83D615FD4F8C}" destId="{A6717DD9-2611-4A57-ADDA-49D1872C52AC}" srcOrd="0" destOrd="0" presId="urn:microsoft.com/office/officeart/2005/8/layout/process5"/>
    <dgm:cxn modelId="{2D89D111-CD56-447E-940B-F718BBD3401D}" srcId="{A93A206B-DE72-462B-AAA6-83D615FD4F8C}" destId="{A753B4B5-0310-4AFB-8732-767C9844DBA3}" srcOrd="1" destOrd="0" parTransId="{E419B9A7-7691-4734-8141-1290F0612FC5}" sibTransId="{52FF70F0-23EC-46CC-ACD2-9BD25D6B5997}"/>
    <dgm:cxn modelId="{DEFC4A13-D945-4625-A848-F03C8B701244}" type="presOf" srcId="{B5B1023F-3470-4FCE-B8D6-67FE27B0726C}" destId="{FE7FA3C3-93CF-4134-9203-18C82AF2151F}" srcOrd="0" destOrd="0" presId="urn:microsoft.com/office/officeart/2005/8/layout/process5"/>
    <dgm:cxn modelId="{F6698321-58F2-4D2C-B452-218522D53830}" type="presOf" srcId="{F8ABAFDD-4470-4081-8D18-48EBE67B55C2}" destId="{0F177B6C-9AEB-49B8-ABF2-923A10EE9715}" srcOrd="1" destOrd="0" presId="urn:microsoft.com/office/officeart/2005/8/layout/process5"/>
    <dgm:cxn modelId="{04302B35-D963-4908-B64A-19EB09488752}" type="presOf" srcId="{A0446642-DFC9-4794-81E4-5DB0587DC252}" destId="{C82628E0-A94F-45E9-86A9-6E4869D1AE67}" srcOrd="0" destOrd="0" presId="urn:microsoft.com/office/officeart/2005/8/layout/process5"/>
    <dgm:cxn modelId="{42D1AD36-FD04-4D86-A1F9-FB9963BD15FA}" type="presOf" srcId="{06EEF3A8-EE2A-475C-A540-93E13DD18909}" destId="{6E914ABE-53F6-439A-BF44-C5888036E113}" srcOrd="0" destOrd="0" presId="urn:microsoft.com/office/officeart/2005/8/layout/process5"/>
    <dgm:cxn modelId="{4C5D785D-35FD-4014-9292-75838D60596D}" srcId="{A93A206B-DE72-462B-AAA6-83D615FD4F8C}" destId="{021435B1-67AA-4409-BE2A-41CEBC61B52E}" srcOrd="0" destOrd="0" parTransId="{D3D24C6E-6F8A-44EE-BA8B-A39F9F983D8A}" sibTransId="{9A3A891E-F423-44EA-9C1C-F78A85E76629}"/>
    <dgm:cxn modelId="{963B476A-DE42-454A-9C6E-FCA96590036E}" type="presOf" srcId="{52FF70F0-23EC-46CC-ACD2-9BD25D6B5997}" destId="{0E15B631-7680-4B64-9D14-B1303AB47BE6}" srcOrd="1" destOrd="0" presId="urn:microsoft.com/office/officeart/2005/8/layout/process5"/>
    <dgm:cxn modelId="{2B775A6C-4DC0-4EA1-A479-D2F42BD1C074}" type="presOf" srcId="{DECBB78E-E2C8-486C-A855-D16A090760C6}" destId="{989B46FC-CE7F-41E0-AAEE-2707F8489A43}" srcOrd="0" destOrd="0" presId="urn:microsoft.com/office/officeart/2005/8/layout/process5"/>
    <dgm:cxn modelId="{12AC3478-E0BD-4717-9610-F18F212B0BDB}" srcId="{A93A206B-DE72-462B-AAA6-83D615FD4F8C}" destId="{DECBB78E-E2C8-486C-A855-D16A090760C6}" srcOrd="5" destOrd="0" parTransId="{F5687106-4804-463C-8DA9-80BE4EF0FE18}" sibTransId="{F74AD669-A8C5-4ADC-ABE5-75DBCEAA5861}"/>
    <dgm:cxn modelId="{D394C378-3B34-4692-AC5C-3800AF80BFEC}" type="presOf" srcId="{F74AD669-A8C5-4ADC-ABE5-75DBCEAA5861}" destId="{06603914-71BA-442F-B292-BA708EAD50B0}" srcOrd="0" destOrd="0" presId="urn:microsoft.com/office/officeart/2005/8/layout/process5"/>
    <dgm:cxn modelId="{352C897D-2ED2-4F59-81D8-362C30A71B04}" srcId="{A93A206B-DE72-462B-AAA6-83D615FD4F8C}" destId="{B5B1023F-3470-4FCE-B8D6-67FE27B0726C}" srcOrd="6" destOrd="0" parTransId="{BC448F0D-05FA-459E-A027-60BB92AC9233}" sibTransId="{3A21F7F5-142B-4475-933B-2B2AE999253C}"/>
    <dgm:cxn modelId="{F121747E-5ED1-44E4-9210-044574A94280}" type="presOf" srcId="{F74AD669-A8C5-4ADC-ABE5-75DBCEAA5861}" destId="{A9B33970-DE70-44F7-88C8-B93AD1AE18A0}" srcOrd="1" destOrd="0" presId="urn:microsoft.com/office/officeart/2005/8/layout/process5"/>
    <dgm:cxn modelId="{1271BB81-C582-4D3F-98CD-C44FBFC28FAB}" srcId="{A93A206B-DE72-462B-AAA6-83D615FD4F8C}" destId="{D7C5657C-30D0-4F5E-A903-603F5EF0001D}" srcOrd="4" destOrd="0" parTransId="{BB939C9C-192B-41C8-AFE6-3A2ECCE6A9FC}" sibTransId="{F8ABAFDD-4470-4081-8D18-48EBE67B55C2}"/>
    <dgm:cxn modelId="{F9DF16A3-167B-474B-BA95-677E0EDFBD23}" srcId="{A93A206B-DE72-462B-AAA6-83D615FD4F8C}" destId="{0C2C2C22-E8F9-434E-845D-68946F6925E3}" srcOrd="3" destOrd="0" parTransId="{889BC1F7-6EA0-41BD-A30F-FAE85D9AC0A3}" sibTransId="{A0446642-DFC9-4794-81E4-5DB0587DC252}"/>
    <dgm:cxn modelId="{6F796AA8-B3F2-4C0C-BC53-0E935B3BAA25}" type="presOf" srcId="{021435B1-67AA-4409-BE2A-41CEBC61B52E}" destId="{D150922F-8C7C-4D29-B9D3-7C676FB44FA8}" srcOrd="0" destOrd="0" presId="urn:microsoft.com/office/officeart/2005/8/layout/process5"/>
    <dgm:cxn modelId="{B67478B2-AA4B-43F8-A8C4-3D343EB12B80}" type="presOf" srcId="{D7C5657C-30D0-4F5E-A903-603F5EF0001D}" destId="{B972AB10-C2E0-4266-A13E-B5B09CA06BE9}" srcOrd="0" destOrd="0" presId="urn:microsoft.com/office/officeart/2005/8/layout/process5"/>
    <dgm:cxn modelId="{44003CB5-8B18-4310-89C2-ECFAC87EBFF4}" type="presOf" srcId="{9A3A891E-F423-44EA-9C1C-F78A85E76629}" destId="{19A8D054-5F85-412B-BDB3-D5FA267625C2}" srcOrd="1" destOrd="0" presId="urn:microsoft.com/office/officeart/2005/8/layout/process5"/>
    <dgm:cxn modelId="{D25C1EB7-370A-495E-A07D-6ACAE038A682}" type="presOf" srcId="{9A3A891E-F423-44EA-9C1C-F78A85E76629}" destId="{8A9EBAEA-04EC-42B2-A948-7231790960F3}" srcOrd="0" destOrd="0" presId="urn:microsoft.com/office/officeart/2005/8/layout/process5"/>
    <dgm:cxn modelId="{45D48ECF-97C1-43BB-BB29-5D9799E88FB2}" srcId="{A93A206B-DE72-462B-AAA6-83D615FD4F8C}" destId="{06EEF3A8-EE2A-475C-A540-93E13DD18909}" srcOrd="2" destOrd="0" parTransId="{9CA2BD98-AE4C-4FDA-B2CD-EF3549979072}" sibTransId="{04F1CFBB-B5EE-4BB2-9A1A-CB2F733B24EB}"/>
    <dgm:cxn modelId="{84FCB5D4-23E1-4438-B7B6-CD61024A8123}" type="presOf" srcId="{0C2C2C22-E8F9-434E-845D-68946F6925E3}" destId="{C5D22423-9402-4DFE-BCB0-C045A0474FC5}" srcOrd="0" destOrd="0" presId="urn:microsoft.com/office/officeart/2005/8/layout/process5"/>
    <dgm:cxn modelId="{8BA9A5DC-1461-4BD5-969D-42D422133B6F}" type="presOf" srcId="{04F1CFBB-B5EE-4BB2-9A1A-CB2F733B24EB}" destId="{7FE417D6-D44E-4E04-A1E4-8BD537B2CBBC}" srcOrd="1" destOrd="0" presId="urn:microsoft.com/office/officeart/2005/8/layout/process5"/>
    <dgm:cxn modelId="{EA5035DF-7C53-4023-A333-9B155B182D6B}" type="presOf" srcId="{04F1CFBB-B5EE-4BB2-9A1A-CB2F733B24EB}" destId="{D693F95F-D455-4CBA-AF67-E5F91DEC3798}" srcOrd="0" destOrd="0" presId="urn:microsoft.com/office/officeart/2005/8/layout/process5"/>
    <dgm:cxn modelId="{A38870E5-5AB9-47DF-A299-DB13A846676A}" type="presOf" srcId="{52FF70F0-23EC-46CC-ACD2-9BD25D6B5997}" destId="{F6BCFCBE-CA36-40EC-AE98-BE5975C09581}" srcOrd="0" destOrd="0" presId="urn:microsoft.com/office/officeart/2005/8/layout/process5"/>
    <dgm:cxn modelId="{D0108BF3-B1C4-455F-A700-2008BC956DEC}" type="presOf" srcId="{A753B4B5-0310-4AFB-8732-767C9844DBA3}" destId="{988C6062-EBEA-453D-A2EC-D13B179D632C}" srcOrd="0" destOrd="0" presId="urn:microsoft.com/office/officeart/2005/8/layout/process5"/>
    <dgm:cxn modelId="{B5C5D064-522E-494A-819B-A6FFEC350D04}" type="presParOf" srcId="{A6717DD9-2611-4A57-ADDA-49D1872C52AC}" destId="{D150922F-8C7C-4D29-B9D3-7C676FB44FA8}" srcOrd="0" destOrd="0" presId="urn:microsoft.com/office/officeart/2005/8/layout/process5"/>
    <dgm:cxn modelId="{895D23E7-1489-439D-AF5D-7BFADFB8889C}" type="presParOf" srcId="{A6717DD9-2611-4A57-ADDA-49D1872C52AC}" destId="{8A9EBAEA-04EC-42B2-A948-7231790960F3}" srcOrd="1" destOrd="0" presId="urn:microsoft.com/office/officeart/2005/8/layout/process5"/>
    <dgm:cxn modelId="{7D57965C-27A3-4C91-9D50-473D0BEF04DA}" type="presParOf" srcId="{8A9EBAEA-04EC-42B2-A948-7231790960F3}" destId="{19A8D054-5F85-412B-BDB3-D5FA267625C2}" srcOrd="0" destOrd="0" presId="urn:microsoft.com/office/officeart/2005/8/layout/process5"/>
    <dgm:cxn modelId="{03D9389E-104E-4388-B965-4EE002CF5A7A}" type="presParOf" srcId="{A6717DD9-2611-4A57-ADDA-49D1872C52AC}" destId="{988C6062-EBEA-453D-A2EC-D13B179D632C}" srcOrd="2" destOrd="0" presId="urn:microsoft.com/office/officeart/2005/8/layout/process5"/>
    <dgm:cxn modelId="{91CAAB3A-14BC-41DF-A418-75DE9F24B1D8}" type="presParOf" srcId="{A6717DD9-2611-4A57-ADDA-49D1872C52AC}" destId="{F6BCFCBE-CA36-40EC-AE98-BE5975C09581}" srcOrd="3" destOrd="0" presId="urn:microsoft.com/office/officeart/2005/8/layout/process5"/>
    <dgm:cxn modelId="{C61FC8CE-FC12-4FC2-916B-A0C2536C0886}" type="presParOf" srcId="{F6BCFCBE-CA36-40EC-AE98-BE5975C09581}" destId="{0E15B631-7680-4B64-9D14-B1303AB47BE6}" srcOrd="0" destOrd="0" presId="urn:microsoft.com/office/officeart/2005/8/layout/process5"/>
    <dgm:cxn modelId="{5DEBC825-8437-4989-936A-74359ACCEC9D}" type="presParOf" srcId="{A6717DD9-2611-4A57-ADDA-49D1872C52AC}" destId="{6E914ABE-53F6-439A-BF44-C5888036E113}" srcOrd="4" destOrd="0" presId="urn:microsoft.com/office/officeart/2005/8/layout/process5"/>
    <dgm:cxn modelId="{459E3706-9189-4EC9-BC6C-58EE1C52B47A}" type="presParOf" srcId="{A6717DD9-2611-4A57-ADDA-49D1872C52AC}" destId="{D693F95F-D455-4CBA-AF67-E5F91DEC3798}" srcOrd="5" destOrd="0" presId="urn:microsoft.com/office/officeart/2005/8/layout/process5"/>
    <dgm:cxn modelId="{93536442-5737-48C0-95A8-E9AA2AAB851A}" type="presParOf" srcId="{D693F95F-D455-4CBA-AF67-E5F91DEC3798}" destId="{7FE417D6-D44E-4E04-A1E4-8BD537B2CBBC}" srcOrd="0" destOrd="0" presId="urn:microsoft.com/office/officeart/2005/8/layout/process5"/>
    <dgm:cxn modelId="{30E327E7-2B5C-451C-AF8E-F3F6AC4B5541}" type="presParOf" srcId="{A6717DD9-2611-4A57-ADDA-49D1872C52AC}" destId="{C5D22423-9402-4DFE-BCB0-C045A0474FC5}" srcOrd="6" destOrd="0" presId="urn:microsoft.com/office/officeart/2005/8/layout/process5"/>
    <dgm:cxn modelId="{5FD5D760-4E33-497C-9EE9-6AD197E70497}" type="presParOf" srcId="{A6717DD9-2611-4A57-ADDA-49D1872C52AC}" destId="{C82628E0-A94F-45E9-86A9-6E4869D1AE67}" srcOrd="7" destOrd="0" presId="urn:microsoft.com/office/officeart/2005/8/layout/process5"/>
    <dgm:cxn modelId="{4A52D3BF-4322-45D2-B502-09B6E729D498}" type="presParOf" srcId="{C82628E0-A94F-45E9-86A9-6E4869D1AE67}" destId="{31C30F16-B18F-4BB0-B5B1-2A4A59895A10}" srcOrd="0" destOrd="0" presId="urn:microsoft.com/office/officeart/2005/8/layout/process5"/>
    <dgm:cxn modelId="{0DF76A5A-0B2C-4288-BAD9-FC6C761349A4}" type="presParOf" srcId="{A6717DD9-2611-4A57-ADDA-49D1872C52AC}" destId="{B972AB10-C2E0-4266-A13E-B5B09CA06BE9}" srcOrd="8" destOrd="0" presId="urn:microsoft.com/office/officeart/2005/8/layout/process5"/>
    <dgm:cxn modelId="{C09C1165-4C52-4885-B221-6D3B5A3109CC}" type="presParOf" srcId="{A6717DD9-2611-4A57-ADDA-49D1872C52AC}" destId="{D426E487-0C4D-4BCB-98AC-5918F7438D23}" srcOrd="9" destOrd="0" presId="urn:microsoft.com/office/officeart/2005/8/layout/process5"/>
    <dgm:cxn modelId="{A7EBD245-D602-4149-818F-7571FAE15D48}" type="presParOf" srcId="{D426E487-0C4D-4BCB-98AC-5918F7438D23}" destId="{0F177B6C-9AEB-49B8-ABF2-923A10EE9715}" srcOrd="0" destOrd="0" presId="urn:microsoft.com/office/officeart/2005/8/layout/process5"/>
    <dgm:cxn modelId="{B97253D6-1866-4DC9-89C0-47B5820FA2F6}" type="presParOf" srcId="{A6717DD9-2611-4A57-ADDA-49D1872C52AC}" destId="{989B46FC-CE7F-41E0-AAEE-2707F8489A43}" srcOrd="10" destOrd="0" presId="urn:microsoft.com/office/officeart/2005/8/layout/process5"/>
    <dgm:cxn modelId="{2DB58560-757D-4764-8B35-43A185E35399}" type="presParOf" srcId="{A6717DD9-2611-4A57-ADDA-49D1872C52AC}" destId="{06603914-71BA-442F-B292-BA708EAD50B0}" srcOrd="11" destOrd="0" presId="urn:microsoft.com/office/officeart/2005/8/layout/process5"/>
    <dgm:cxn modelId="{43BD6C97-3BC1-4FC9-9E12-D3E0343E95B5}" type="presParOf" srcId="{06603914-71BA-442F-B292-BA708EAD50B0}" destId="{A9B33970-DE70-44F7-88C8-B93AD1AE18A0}" srcOrd="0" destOrd="0" presId="urn:microsoft.com/office/officeart/2005/8/layout/process5"/>
    <dgm:cxn modelId="{FC1E2804-1176-47FB-B9C9-36E39F922325}" type="presParOf" srcId="{A6717DD9-2611-4A57-ADDA-49D1872C52AC}" destId="{FE7FA3C3-93CF-4134-9203-18C82AF2151F}" srcOrd="12" destOrd="0" presId="urn:microsoft.com/office/officeart/2005/8/layout/process5"/>
  </dgm:cxnLst>
  <dgm:bg>
    <a:solidFill>
      <a:schemeClr val="tx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3A206B-DE72-462B-AAA6-83D615FD4F8C}" type="doc">
      <dgm:prSet loTypeId="urn:microsoft.com/office/officeart/2005/8/layout/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21435B1-67AA-4409-BE2A-41CEBC61B52E}">
      <dgm:prSet phldrT="[Text]" custT="1"/>
      <dgm:spPr/>
      <dgm:t>
        <a:bodyPr/>
        <a:lstStyle/>
        <a:p>
          <a:r>
            <a:rPr lang="en-GB" sz="2000" b="1" dirty="0"/>
            <a:t>Environmental  Factors</a:t>
          </a:r>
        </a:p>
      </dgm:t>
    </dgm:pt>
    <dgm:pt modelId="{D3D24C6E-6F8A-44EE-BA8B-A39F9F983D8A}" type="parTrans" cxnId="{4C5D785D-35FD-4014-9292-75838D60596D}">
      <dgm:prSet/>
      <dgm:spPr/>
      <dgm:t>
        <a:bodyPr/>
        <a:lstStyle/>
        <a:p>
          <a:endParaRPr lang="en-GB"/>
        </a:p>
      </dgm:t>
    </dgm:pt>
    <dgm:pt modelId="{9A3A891E-F423-44EA-9C1C-F78A85E76629}" type="sibTrans" cxnId="{4C5D785D-35FD-4014-9292-75838D60596D}">
      <dgm:prSet/>
      <dgm:spPr/>
      <dgm:t>
        <a:bodyPr/>
        <a:lstStyle/>
        <a:p>
          <a:endParaRPr lang="en-GB"/>
        </a:p>
      </dgm:t>
    </dgm:pt>
    <dgm:pt modelId="{A753B4B5-0310-4AFB-8732-767C9844DBA3}">
      <dgm:prSet phldrT="[Text]"/>
      <dgm:spPr/>
      <dgm:t>
        <a:bodyPr/>
        <a:lstStyle/>
        <a:p>
          <a:r>
            <a:rPr lang="en-GB" b="1" dirty="0"/>
            <a:t>Personal factors</a:t>
          </a:r>
        </a:p>
      </dgm:t>
    </dgm:pt>
    <dgm:pt modelId="{E419B9A7-7691-4734-8141-1290F0612FC5}" type="parTrans" cxnId="{2D89D111-CD56-447E-940B-F718BBD3401D}">
      <dgm:prSet/>
      <dgm:spPr/>
      <dgm:t>
        <a:bodyPr/>
        <a:lstStyle/>
        <a:p>
          <a:endParaRPr lang="en-GB"/>
        </a:p>
      </dgm:t>
    </dgm:pt>
    <dgm:pt modelId="{52FF70F0-23EC-46CC-ACD2-9BD25D6B5997}" type="sibTrans" cxnId="{2D89D111-CD56-447E-940B-F718BBD3401D}">
      <dgm:prSet/>
      <dgm:spPr/>
      <dgm:t>
        <a:bodyPr/>
        <a:lstStyle/>
        <a:p>
          <a:endParaRPr lang="en-GB"/>
        </a:p>
      </dgm:t>
    </dgm:pt>
    <dgm:pt modelId="{06EEF3A8-EE2A-475C-A540-93E13DD18909}">
      <dgm:prSet phldrT="[Text]"/>
      <dgm:spPr/>
      <dgm:t>
        <a:bodyPr/>
        <a:lstStyle/>
        <a:p>
          <a:r>
            <a:rPr lang="en-GB" b="1" dirty="0"/>
            <a:t>Leadership Factors</a:t>
          </a:r>
        </a:p>
      </dgm:t>
    </dgm:pt>
    <dgm:pt modelId="{9CA2BD98-AE4C-4FDA-B2CD-EF3549979072}" type="parTrans" cxnId="{45D48ECF-97C1-43BB-BB29-5D9799E88FB2}">
      <dgm:prSet/>
      <dgm:spPr/>
      <dgm:t>
        <a:bodyPr/>
        <a:lstStyle/>
        <a:p>
          <a:endParaRPr lang="en-GB"/>
        </a:p>
      </dgm:t>
    </dgm:pt>
    <dgm:pt modelId="{04F1CFBB-B5EE-4BB2-9A1A-CB2F733B24EB}" type="sibTrans" cxnId="{45D48ECF-97C1-43BB-BB29-5D9799E88FB2}">
      <dgm:prSet/>
      <dgm:spPr/>
      <dgm:t>
        <a:bodyPr/>
        <a:lstStyle/>
        <a:p>
          <a:endParaRPr lang="en-GB"/>
        </a:p>
      </dgm:t>
    </dgm:pt>
    <dgm:pt modelId="{0C2C2C22-E8F9-434E-845D-68946F6925E3}">
      <dgm:prSet phldrT="[Text]"/>
      <dgm:spPr/>
      <dgm:t>
        <a:bodyPr/>
        <a:lstStyle/>
        <a:p>
          <a:r>
            <a:rPr lang="en-GB" b="1" dirty="0"/>
            <a:t>Team factors</a:t>
          </a:r>
        </a:p>
      </dgm:t>
    </dgm:pt>
    <dgm:pt modelId="{889BC1F7-6EA0-41BD-A30F-FAE85D9AC0A3}" type="parTrans" cxnId="{F9DF16A3-167B-474B-BA95-677E0EDFBD23}">
      <dgm:prSet/>
      <dgm:spPr/>
      <dgm:t>
        <a:bodyPr/>
        <a:lstStyle/>
        <a:p>
          <a:endParaRPr lang="en-GB"/>
        </a:p>
      </dgm:t>
    </dgm:pt>
    <dgm:pt modelId="{A0446642-DFC9-4794-81E4-5DB0587DC252}" type="sibTrans" cxnId="{F9DF16A3-167B-474B-BA95-677E0EDFBD23}">
      <dgm:prSet/>
      <dgm:spPr/>
      <dgm:t>
        <a:bodyPr/>
        <a:lstStyle/>
        <a:p>
          <a:endParaRPr lang="en-GB"/>
        </a:p>
      </dgm:t>
    </dgm:pt>
    <dgm:pt modelId="{D7C5657C-30D0-4F5E-A903-603F5EF0001D}">
      <dgm:prSet phldrT="[Text]" custT="1"/>
      <dgm:spPr/>
      <dgm:t>
        <a:bodyPr/>
        <a:lstStyle/>
        <a:p>
          <a:r>
            <a:rPr lang="en-GB" sz="2100" b="1" dirty="0"/>
            <a:t>Cohesion</a:t>
          </a:r>
        </a:p>
      </dgm:t>
    </dgm:pt>
    <dgm:pt modelId="{BB939C9C-192B-41C8-AFE6-3A2ECCE6A9FC}" type="parTrans" cxnId="{1271BB81-C582-4D3F-98CD-C44FBFC28FAB}">
      <dgm:prSet/>
      <dgm:spPr/>
      <dgm:t>
        <a:bodyPr/>
        <a:lstStyle/>
        <a:p>
          <a:endParaRPr lang="en-GB"/>
        </a:p>
      </dgm:t>
    </dgm:pt>
    <dgm:pt modelId="{F8ABAFDD-4470-4081-8D18-48EBE67B55C2}" type="sibTrans" cxnId="{1271BB81-C582-4D3F-98CD-C44FBFC28FAB}">
      <dgm:prSet/>
      <dgm:spPr/>
      <dgm:t>
        <a:bodyPr/>
        <a:lstStyle/>
        <a:p>
          <a:endParaRPr lang="en-GB"/>
        </a:p>
      </dgm:t>
    </dgm:pt>
    <dgm:pt modelId="{DECBB78E-E2C8-486C-A855-D16A090760C6}">
      <dgm:prSet/>
      <dgm:spPr/>
      <dgm:t>
        <a:bodyPr/>
        <a:lstStyle/>
        <a:p>
          <a:r>
            <a:rPr lang="en-GB" b="1" dirty="0"/>
            <a:t>Individual Outcomes</a:t>
          </a:r>
        </a:p>
      </dgm:t>
    </dgm:pt>
    <dgm:pt modelId="{F5687106-4804-463C-8DA9-80BE4EF0FE18}" type="parTrans" cxnId="{12AC3478-E0BD-4717-9610-F18F212B0BDB}">
      <dgm:prSet/>
      <dgm:spPr/>
      <dgm:t>
        <a:bodyPr/>
        <a:lstStyle/>
        <a:p>
          <a:endParaRPr lang="en-GB"/>
        </a:p>
      </dgm:t>
    </dgm:pt>
    <dgm:pt modelId="{F74AD669-A8C5-4ADC-ABE5-75DBCEAA5861}" type="sibTrans" cxnId="{12AC3478-E0BD-4717-9610-F18F212B0BDB}">
      <dgm:prSet/>
      <dgm:spPr/>
      <dgm:t>
        <a:bodyPr/>
        <a:lstStyle/>
        <a:p>
          <a:endParaRPr lang="en-GB"/>
        </a:p>
      </dgm:t>
    </dgm:pt>
    <dgm:pt modelId="{B5B1023F-3470-4FCE-B8D6-67FE27B0726C}">
      <dgm:prSet/>
      <dgm:spPr/>
      <dgm:t>
        <a:bodyPr/>
        <a:lstStyle/>
        <a:p>
          <a:r>
            <a:rPr lang="en-GB" b="1" dirty="0"/>
            <a:t>Group Outcomes</a:t>
          </a:r>
        </a:p>
      </dgm:t>
    </dgm:pt>
    <dgm:pt modelId="{BC448F0D-05FA-459E-A027-60BB92AC9233}" type="parTrans" cxnId="{352C897D-2ED2-4F59-81D8-362C30A71B04}">
      <dgm:prSet/>
      <dgm:spPr/>
      <dgm:t>
        <a:bodyPr/>
        <a:lstStyle/>
        <a:p>
          <a:endParaRPr lang="en-GB"/>
        </a:p>
      </dgm:t>
    </dgm:pt>
    <dgm:pt modelId="{3A21F7F5-142B-4475-933B-2B2AE999253C}" type="sibTrans" cxnId="{352C897D-2ED2-4F59-81D8-362C30A71B04}">
      <dgm:prSet/>
      <dgm:spPr/>
      <dgm:t>
        <a:bodyPr/>
        <a:lstStyle/>
        <a:p>
          <a:endParaRPr lang="en-GB"/>
        </a:p>
      </dgm:t>
    </dgm:pt>
    <dgm:pt modelId="{A6717DD9-2611-4A57-ADDA-49D1872C52AC}" type="pres">
      <dgm:prSet presAssocID="{A93A206B-DE72-462B-AAA6-83D615FD4F8C}" presName="diagram" presStyleCnt="0">
        <dgm:presLayoutVars>
          <dgm:dir/>
          <dgm:resizeHandles val="exact"/>
        </dgm:presLayoutVars>
      </dgm:prSet>
      <dgm:spPr/>
    </dgm:pt>
    <dgm:pt modelId="{D150922F-8C7C-4D29-B9D3-7C676FB44FA8}" type="pres">
      <dgm:prSet presAssocID="{021435B1-67AA-4409-BE2A-41CEBC61B52E}" presName="node" presStyleLbl="node1" presStyleIdx="0" presStyleCnt="7" custScaleX="216342" custScaleY="116290" custLinFactNeighborX="-51201" custLinFactNeighborY="-37402">
        <dgm:presLayoutVars>
          <dgm:bulletEnabled val="1"/>
        </dgm:presLayoutVars>
      </dgm:prSet>
      <dgm:spPr/>
    </dgm:pt>
    <dgm:pt modelId="{8A9EBAEA-04EC-42B2-A948-7231790960F3}" type="pres">
      <dgm:prSet presAssocID="{9A3A891E-F423-44EA-9C1C-F78A85E76629}" presName="sibTrans" presStyleLbl="sibTrans2D1" presStyleIdx="0" presStyleCnt="6" custScaleX="99344" custScaleY="54107" custLinFactX="-100000" custLinFactNeighborX="-110340" custLinFactNeighborY="-6264"/>
      <dgm:spPr/>
    </dgm:pt>
    <dgm:pt modelId="{19A8D054-5F85-412B-BDB3-D5FA267625C2}" type="pres">
      <dgm:prSet presAssocID="{9A3A891E-F423-44EA-9C1C-F78A85E76629}" presName="connectorText" presStyleLbl="sibTrans2D1" presStyleIdx="0" presStyleCnt="6"/>
      <dgm:spPr/>
    </dgm:pt>
    <dgm:pt modelId="{988C6062-EBEA-453D-A2EC-D13B179D632C}" type="pres">
      <dgm:prSet presAssocID="{A753B4B5-0310-4AFB-8732-767C9844DBA3}" presName="node" presStyleLbl="node1" presStyleIdx="1" presStyleCnt="7" custScaleX="144186" custScaleY="82412" custLinFactX="-74738" custLinFactNeighborX="-100000" custLinFactNeighborY="-62308">
        <dgm:presLayoutVars>
          <dgm:bulletEnabled val="1"/>
        </dgm:presLayoutVars>
      </dgm:prSet>
      <dgm:spPr/>
    </dgm:pt>
    <dgm:pt modelId="{F6BCFCBE-CA36-40EC-AE98-BE5975C09581}" type="pres">
      <dgm:prSet presAssocID="{52FF70F0-23EC-46CC-ACD2-9BD25D6B5997}" presName="sibTrans" presStyleLbl="sibTrans2D1" presStyleIdx="1" presStyleCnt="6" custAng="5350524" custScaleX="487829" custScaleY="50163" custLinFactNeighborY="-12803"/>
      <dgm:spPr/>
    </dgm:pt>
    <dgm:pt modelId="{0E15B631-7680-4B64-9D14-B1303AB47BE6}" type="pres">
      <dgm:prSet presAssocID="{52FF70F0-23EC-46CC-ACD2-9BD25D6B5997}" presName="connectorText" presStyleLbl="sibTrans2D1" presStyleIdx="1" presStyleCnt="6"/>
      <dgm:spPr/>
    </dgm:pt>
    <dgm:pt modelId="{6E914ABE-53F6-439A-BF44-C5888036E113}" type="pres">
      <dgm:prSet presAssocID="{06EEF3A8-EE2A-475C-A540-93E13DD18909}" presName="node" presStyleLbl="node1" presStyleIdx="2" presStyleCnt="7" custScaleX="139916" custScaleY="89442" custLinFactX="83689" custLinFactNeighborX="100000" custLinFactNeighborY="-58077">
        <dgm:presLayoutVars>
          <dgm:bulletEnabled val="1"/>
        </dgm:presLayoutVars>
      </dgm:prSet>
      <dgm:spPr/>
    </dgm:pt>
    <dgm:pt modelId="{D693F95F-D455-4CBA-AF67-E5F91DEC3798}" type="pres">
      <dgm:prSet presAssocID="{04F1CFBB-B5EE-4BB2-9A1A-CB2F733B24EB}" presName="sibTrans" presStyleLbl="sibTrans2D1" presStyleIdx="2" presStyleCnt="6" custAng="15781802" custScaleX="120736" custScaleY="64961" custLinFactX="100000" custLinFactY="-107944" custLinFactNeighborX="141935" custLinFactNeighborY="-200000"/>
      <dgm:spPr/>
    </dgm:pt>
    <dgm:pt modelId="{7FE417D6-D44E-4E04-A1E4-8BD537B2CBBC}" type="pres">
      <dgm:prSet presAssocID="{04F1CFBB-B5EE-4BB2-9A1A-CB2F733B24EB}" presName="connectorText" presStyleLbl="sibTrans2D1" presStyleIdx="2" presStyleCnt="6"/>
      <dgm:spPr/>
    </dgm:pt>
    <dgm:pt modelId="{C5D22423-9402-4DFE-BCB0-C045A0474FC5}" type="pres">
      <dgm:prSet presAssocID="{0C2C2C22-E8F9-434E-845D-68946F6925E3}" presName="node" presStyleLbl="node1" presStyleIdx="3" presStyleCnt="7" custScaleX="145798" custScaleY="95409" custLinFactNeighborX="97138" custLinFactNeighborY="-90886">
        <dgm:presLayoutVars>
          <dgm:bulletEnabled val="1"/>
        </dgm:presLayoutVars>
      </dgm:prSet>
      <dgm:spPr/>
    </dgm:pt>
    <dgm:pt modelId="{C82628E0-A94F-45E9-86A9-6E4869D1AE67}" type="pres">
      <dgm:prSet presAssocID="{A0446642-DFC9-4794-81E4-5DB0587DC252}" presName="sibTrans" presStyleLbl="sibTrans2D1" presStyleIdx="3" presStyleCnt="6" custAng="21548684" custFlipHor="1" custScaleX="142991" custScaleY="68180" custLinFactNeighborX="-8468" custLinFactNeighborY="5101"/>
      <dgm:spPr/>
    </dgm:pt>
    <dgm:pt modelId="{31C30F16-B18F-4BB0-B5B1-2A4A59895A10}" type="pres">
      <dgm:prSet presAssocID="{A0446642-DFC9-4794-81E4-5DB0587DC252}" presName="connectorText" presStyleLbl="sibTrans2D1" presStyleIdx="3" presStyleCnt="6"/>
      <dgm:spPr/>
    </dgm:pt>
    <dgm:pt modelId="{B972AB10-C2E0-4266-A13E-B5B09CA06BE9}" type="pres">
      <dgm:prSet presAssocID="{D7C5657C-30D0-4F5E-A903-603F5EF0001D}" presName="node" presStyleLbl="node1" presStyleIdx="4" presStyleCnt="7" custScaleX="117160" custScaleY="108232" custLinFactNeighborX="-75775" custLinFactNeighborY="69213">
        <dgm:presLayoutVars>
          <dgm:bulletEnabled val="1"/>
        </dgm:presLayoutVars>
      </dgm:prSet>
      <dgm:spPr/>
    </dgm:pt>
    <dgm:pt modelId="{D426E487-0C4D-4BCB-98AC-5918F7438D23}" type="pres">
      <dgm:prSet presAssocID="{F8ABAFDD-4470-4081-8D18-48EBE67B55C2}" presName="sibTrans" presStyleLbl="sibTrans2D1" presStyleIdx="4" presStyleCnt="6" custScaleX="370864" custScaleY="62132" custLinFactX="236043" custLinFactNeighborX="300000" custLinFactNeighborY="-73304"/>
      <dgm:spPr/>
    </dgm:pt>
    <dgm:pt modelId="{0F177B6C-9AEB-49B8-ABF2-923A10EE9715}" type="pres">
      <dgm:prSet presAssocID="{F8ABAFDD-4470-4081-8D18-48EBE67B55C2}" presName="connectorText" presStyleLbl="sibTrans2D1" presStyleIdx="4" presStyleCnt="6"/>
      <dgm:spPr/>
    </dgm:pt>
    <dgm:pt modelId="{989B46FC-CE7F-41E0-AAEE-2707F8489A43}" type="pres">
      <dgm:prSet presAssocID="{DECBB78E-E2C8-486C-A855-D16A090760C6}" presName="node" presStyleLbl="node1" presStyleIdx="5" presStyleCnt="7" custScaleX="100032" custScaleY="108522" custLinFactNeighborX="-4349" custLinFactNeighborY="16052">
        <dgm:presLayoutVars>
          <dgm:bulletEnabled val="1"/>
        </dgm:presLayoutVars>
      </dgm:prSet>
      <dgm:spPr/>
    </dgm:pt>
    <dgm:pt modelId="{06603914-71BA-442F-B292-BA708EAD50B0}" type="pres">
      <dgm:prSet presAssocID="{F74AD669-A8C5-4ADC-ABE5-75DBCEAA5861}" presName="sibTrans" presStyleLbl="sibTrans2D1" presStyleIdx="5" presStyleCnt="6" custAng="19412798" custScaleX="105061" custScaleY="65671" custLinFactX="-100000" custLinFactY="-100000" custLinFactNeighborX="-176834" custLinFactNeighborY="-129998"/>
      <dgm:spPr/>
    </dgm:pt>
    <dgm:pt modelId="{A9B33970-DE70-44F7-88C8-B93AD1AE18A0}" type="pres">
      <dgm:prSet presAssocID="{F74AD669-A8C5-4ADC-ABE5-75DBCEAA5861}" presName="connectorText" presStyleLbl="sibTrans2D1" presStyleIdx="5" presStyleCnt="6"/>
      <dgm:spPr/>
    </dgm:pt>
    <dgm:pt modelId="{FE7FA3C3-93CF-4134-9203-18C82AF2151F}" type="pres">
      <dgm:prSet presAssocID="{B5B1023F-3470-4FCE-B8D6-67FE27B0726C}" presName="node" presStyleLbl="node1" presStyleIdx="6" presStyleCnt="7" custScaleX="98717" custScaleY="113382" custLinFactNeighborX="-19897" custLinFactNeighborY="19395">
        <dgm:presLayoutVars>
          <dgm:bulletEnabled val="1"/>
        </dgm:presLayoutVars>
      </dgm:prSet>
      <dgm:spPr/>
    </dgm:pt>
  </dgm:ptLst>
  <dgm:cxnLst>
    <dgm:cxn modelId="{552AF900-C6BF-4BE7-92DF-C197591510CA}" type="presOf" srcId="{A93A206B-DE72-462B-AAA6-83D615FD4F8C}" destId="{A6717DD9-2611-4A57-ADDA-49D1872C52AC}" srcOrd="0" destOrd="0" presId="urn:microsoft.com/office/officeart/2005/8/layout/process5"/>
    <dgm:cxn modelId="{E2604508-4C7E-4CAC-8AD9-5314AE57BF22}" type="presOf" srcId="{F74AD669-A8C5-4ADC-ABE5-75DBCEAA5861}" destId="{06603914-71BA-442F-B292-BA708EAD50B0}" srcOrd="0" destOrd="0" presId="urn:microsoft.com/office/officeart/2005/8/layout/process5"/>
    <dgm:cxn modelId="{2D89D111-CD56-447E-940B-F718BBD3401D}" srcId="{A93A206B-DE72-462B-AAA6-83D615FD4F8C}" destId="{A753B4B5-0310-4AFB-8732-767C9844DBA3}" srcOrd="1" destOrd="0" parTransId="{E419B9A7-7691-4734-8141-1290F0612FC5}" sibTransId="{52FF70F0-23EC-46CC-ACD2-9BD25D6B5997}"/>
    <dgm:cxn modelId="{B90D541A-7F64-4341-838C-8B7E1E8727B4}" type="presOf" srcId="{F8ABAFDD-4470-4081-8D18-48EBE67B55C2}" destId="{D426E487-0C4D-4BCB-98AC-5918F7438D23}" srcOrd="0" destOrd="0" presId="urn:microsoft.com/office/officeart/2005/8/layout/process5"/>
    <dgm:cxn modelId="{7890D11A-98F4-4C25-86F9-954042B2D8E5}" type="presOf" srcId="{52FF70F0-23EC-46CC-ACD2-9BD25D6B5997}" destId="{F6BCFCBE-CA36-40EC-AE98-BE5975C09581}" srcOrd="0" destOrd="0" presId="urn:microsoft.com/office/officeart/2005/8/layout/process5"/>
    <dgm:cxn modelId="{D5330D1B-B83F-4CBD-B076-9E299D260362}" type="presOf" srcId="{04F1CFBB-B5EE-4BB2-9A1A-CB2F733B24EB}" destId="{D693F95F-D455-4CBA-AF67-E5F91DEC3798}" srcOrd="0" destOrd="0" presId="urn:microsoft.com/office/officeart/2005/8/layout/process5"/>
    <dgm:cxn modelId="{0CC42E1B-7D7D-4379-9B81-54B406456B35}" type="presOf" srcId="{04F1CFBB-B5EE-4BB2-9A1A-CB2F733B24EB}" destId="{7FE417D6-D44E-4E04-A1E4-8BD537B2CBBC}" srcOrd="1" destOrd="0" presId="urn:microsoft.com/office/officeart/2005/8/layout/process5"/>
    <dgm:cxn modelId="{785F2E3B-C559-401A-8DBF-30FFD3707ADD}" type="presOf" srcId="{A0446642-DFC9-4794-81E4-5DB0587DC252}" destId="{C82628E0-A94F-45E9-86A9-6E4869D1AE67}" srcOrd="0" destOrd="0" presId="urn:microsoft.com/office/officeart/2005/8/layout/process5"/>
    <dgm:cxn modelId="{4C5D785D-35FD-4014-9292-75838D60596D}" srcId="{A93A206B-DE72-462B-AAA6-83D615FD4F8C}" destId="{021435B1-67AA-4409-BE2A-41CEBC61B52E}" srcOrd="0" destOrd="0" parTransId="{D3D24C6E-6F8A-44EE-BA8B-A39F9F983D8A}" sibTransId="{9A3A891E-F423-44EA-9C1C-F78A85E76629}"/>
    <dgm:cxn modelId="{3E72995E-4623-449E-B2ED-08B9CCBDFFE3}" type="presOf" srcId="{A753B4B5-0310-4AFB-8732-767C9844DBA3}" destId="{988C6062-EBEA-453D-A2EC-D13B179D632C}" srcOrd="0" destOrd="0" presId="urn:microsoft.com/office/officeart/2005/8/layout/process5"/>
    <dgm:cxn modelId="{43FFA35F-FBD4-4CAB-8752-5DA7853CAAFB}" type="presOf" srcId="{B5B1023F-3470-4FCE-B8D6-67FE27B0726C}" destId="{FE7FA3C3-93CF-4134-9203-18C82AF2151F}" srcOrd="0" destOrd="0" presId="urn:microsoft.com/office/officeart/2005/8/layout/process5"/>
    <dgm:cxn modelId="{E4E60E43-C388-4756-9A2C-D5CF30474A23}" type="presOf" srcId="{9A3A891E-F423-44EA-9C1C-F78A85E76629}" destId="{8A9EBAEA-04EC-42B2-A948-7231790960F3}" srcOrd="0" destOrd="0" presId="urn:microsoft.com/office/officeart/2005/8/layout/process5"/>
    <dgm:cxn modelId="{138AA34E-FC59-4F37-9700-9DD041917C2F}" type="presOf" srcId="{F8ABAFDD-4470-4081-8D18-48EBE67B55C2}" destId="{0F177B6C-9AEB-49B8-ABF2-923A10EE9715}" srcOrd="1" destOrd="0" presId="urn:microsoft.com/office/officeart/2005/8/layout/process5"/>
    <dgm:cxn modelId="{12AC3478-E0BD-4717-9610-F18F212B0BDB}" srcId="{A93A206B-DE72-462B-AAA6-83D615FD4F8C}" destId="{DECBB78E-E2C8-486C-A855-D16A090760C6}" srcOrd="5" destOrd="0" parTransId="{F5687106-4804-463C-8DA9-80BE4EF0FE18}" sibTransId="{F74AD669-A8C5-4ADC-ABE5-75DBCEAA5861}"/>
    <dgm:cxn modelId="{B0A7E67B-E15E-4A7F-8AE7-85955E20D632}" type="presOf" srcId="{9A3A891E-F423-44EA-9C1C-F78A85E76629}" destId="{19A8D054-5F85-412B-BDB3-D5FA267625C2}" srcOrd="1" destOrd="0" presId="urn:microsoft.com/office/officeart/2005/8/layout/process5"/>
    <dgm:cxn modelId="{352C897D-2ED2-4F59-81D8-362C30A71B04}" srcId="{A93A206B-DE72-462B-AAA6-83D615FD4F8C}" destId="{B5B1023F-3470-4FCE-B8D6-67FE27B0726C}" srcOrd="6" destOrd="0" parTransId="{BC448F0D-05FA-459E-A027-60BB92AC9233}" sibTransId="{3A21F7F5-142B-4475-933B-2B2AE999253C}"/>
    <dgm:cxn modelId="{1271BB81-C582-4D3F-98CD-C44FBFC28FAB}" srcId="{A93A206B-DE72-462B-AAA6-83D615FD4F8C}" destId="{D7C5657C-30D0-4F5E-A903-603F5EF0001D}" srcOrd="4" destOrd="0" parTransId="{BB939C9C-192B-41C8-AFE6-3A2ECCE6A9FC}" sibTransId="{F8ABAFDD-4470-4081-8D18-48EBE67B55C2}"/>
    <dgm:cxn modelId="{81117E8D-DF05-471B-8DA9-0E2733800DE9}" type="presOf" srcId="{0C2C2C22-E8F9-434E-845D-68946F6925E3}" destId="{C5D22423-9402-4DFE-BCB0-C045A0474FC5}" srcOrd="0" destOrd="0" presId="urn:microsoft.com/office/officeart/2005/8/layout/process5"/>
    <dgm:cxn modelId="{E05E939D-EFCA-4724-A1E9-5688397FC8A4}" type="presOf" srcId="{F74AD669-A8C5-4ADC-ABE5-75DBCEAA5861}" destId="{A9B33970-DE70-44F7-88C8-B93AD1AE18A0}" srcOrd="1" destOrd="0" presId="urn:microsoft.com/office/officeart/2005/8/layout/process5"/>
    <dgm:cxn modelId="{F9DF16A3-167B-474B-BA95-677E0EDFBD23}" srcId="{A93A206B-DE72-462B-AAA6-83D615FD4F8C}" destId="{0C2C2C22-E8F9-434E-845D-68946F6925E3}" srcOrd="3" destOrd="0" parTransId="{889BC1F7-6EA0-41BD-A30F-FAE85D9AC0A3}" sibTransId="{A0446642-DFC9-4794-81E4-5DB0587DC252}"/>
    <dgm:cxn modelId="{9AA863B6-7637-4350-AC88-2C4B4B6BC9B5}" type="presOf" srcId="{DECBB78E-E2C8-486C-A855-D16A090760C6}" destId="{989B46FC-CE7F-41E0-AAEE-2707F8489A43}" srcOrd="0" destOrd="0" presId="urn:microsoft.com/office/officeart/2005/8/layout/process5"/>
    <dgm:cxn modelId="{B46DF7B7-33B2-47D2-8FBB-3E67771CF13E}" type="presOf" srcId="{52FF70F0-23EC-46CC-ACD2-9BD25D6B5997}" destId="{0E15B631-7680-4B64-9D14-B1303AB47BE6}" srcOrd="1" destOrd="0" presId="urn:microsoft.com/office/officeart/2005/8/layout/process5"/>
    <dgm:cxn modelId="{0D2C92C0-3298-4BE8-B538-3C08E3FEB84F}" type="presOf" srcId="{D7C5657C-30D0-4F5E-A903-603F5EF0001D}" destId="{B972AB10-C2E0-4266-A13E-B5B09CA06BE9}" srcOrd="0" destOrd="0" presId="urn:microsoft.com/office/officeart/2005/8/layout/process5"/>
    <dgm:cxn modelId="{45D48ECF-97C1-43BB-BB29-5D9799E88FB2}" srcId="{A93A206B-DE72-462B-AAA6-83D615FD4F8C}" destId="{06EEF3A8-EE2A-475C-A540-93E13DD18909}" srcOrd="2" destOrd="0" parTransId="{9CA2BD98-AE4C-4FDA-B2CD-EF3549979072}" sibTransId="{04F1CFBB-B5EE-4BB2-9A1A-CB2F733B24EB}"/>
    <dgm:cxn modelId="{926EB4EB-BA7B-4209-AA6E-F6497020CC2C}" type="presOf" srcId="{06EEF3A8-EE2A-475C-A540-93E13DD18909}" destId="{6E914ABE-53F6-439A-BF44-C5888036E113}" srcOrd="0" destOrd="0" presId="urn:microsoft.com/office/officeart/2005/8/layout/process5"/>
    <dgm:cxn modelId="{953816EC-E670-413D-B608-AD86656C546B}" type="presOf" srcId="{021435B1-67AA-4409-BE2A-41CEBC61B52E}" destId="{D150922F-8C7C-4D29-B9D3-7C676FB44FA8}" srcOrd="0" destOrd="0" presId="urn:microsoft.com/office/officeart/2005/8/layout/process5"/>
    <dgm:cxn modelId="{AC67E4F0-2DDA-4FDE-86B6-B4C88A2DBDCE}" type="presOf" srcId="{A0446642-DFC9-4794-81E4-5DB0587DC252}" destId="{31C30F16-B18F-4BB0-B5B1-2A4A59895A10}" srcOrd="1" destOrd="0" presId="urn:microsoft.com/office/officeart/2005/8/layout/process5"/>
    <dgm:cxn modelId="{C84FE950-E089-43AE-8A57-18908811C98E}" type="presParOf" srcId="{A6717DD9-2611-4A57-ADDA-49D1872C52AC}" destId="{D150922F-8C7C-4D29-B9D3-7C676FB44FA8}" srcOrd="0" destOrd="0" presId="urn:microsoft.com/office/officeart/2005/8/layout/process5"/>
    <dgm:cxn modelId="{F35E3921-956E-42BF-99BE-973216D785EB}" type="presParOf" srcId="{A6717DD9-2611-4A57-ADDA-49D1872C52AC}" destId="{8A9EBAEA-04EC-42B2-A948-7231790960F3}" srcOrd="1" destOrd="0" presId="urn:microsoft.com/office/officeart/2005/8/layout/process5"/>
    <dgm:cxn modelId="{15EBA8F5-85F1-4BDB-91B1-3FAFDA559FCA}" type="presParOf" srcId="{8A9EBAEA-04EC-42B2-A948-7231790960F3}" destId="{19A8D054-5F85-412B-BDB3-D5FA267625C2}" srcOrd="0" destOrd="0" presId="urn:microsoft.com/office/officeart/2005/8/layout/process5"/>
    <dgm:cxn modelId="{EF3A986B-845A-41E2-B50D-C332640DC38B}" type="presParOf" srcId="{A6717DD9-2611-4A57-ADDA-49D1872C52AC}" destId="{988C6062-EBEA-453D-A2EC-D13B179D632C}" srcOrd="2" destOrd="0" presId="urn:microsoft.com/office/officeart/2005/8/layout/process5"/>
    <dgm:cxn modelId="{CEFEAAEA-C155-4035-9CF9-63CBABDF198A}" type="presParOf" srcId="{A6717DD9-2611-4A57-ADDA-49D1872C52AC}" destId="{F6BCFCBE-CA36-40EC-AE98-BE5975C09581}" srcOrd="3" destOrd="0" presId="urn:microsoft.com/office/officeart/2005/8/layout/process5"/>
    <dgm:cxn modelId="{32434B44-62F8-4CA5-8122-4A8F63BD76B6}" type="presParOf" srcId="{F6BCFCBE-CA36-40EC-AE98-BE5975C09581}" destId="{0E15B631-7680-4B64-9D14-B1303AB47BE6}" srcOrd="0" destOrd="0" presId="urn:microsoft.com/office/officeart/2005/8/layout/process5"/>
    <dgm:cxn modelId="{C72A7BAD-4644-480E-8E12-EFCF32384400}" type="presParOf" srcId="{A6717DD9-2611-4A57-ADDA-49D1872C52AC}" destId="{6E914ABE-53F6-439A-BF44-C5888036E113}" srcOrd="4" destOrd="0" presId="urn:microsoft.com/office/officeart/2005/8/layout/process5"/>
    <dgm:cxn modelId="{F1104FBA-3610-460B-939F-75FE6858900D}" type="presParOf" srcId="{A6717DD9-2611-4A57-ADDA-49D1872C52AC}" destId="{D693F95F-D455-4CBA-AF67-E5F91DEC3798}" srcOrd="5" destOrd="0" presId="urn:microsoft.com/office/officeart/2005/8/layout/process5"/>
    <dgm:cxn modelId="{5C6B3067-BDC7-4B2A-ADC1-304E4FFC1C21}" type="presParOf" srcId="{D693F95F-D455-4CBA-AF67-E5F91DEC3798}" destId="{7FE417D6-D44E-4E04-A1E4-8BD537B2CBBC}" srcOrd="0" destOrd="0" presId="urn:microsoft.com/office/officeart/2005/8/layout/process5"/>
    <dgm:cxn modelId="{D09FB7AF-2483-4168-86B7-278A830C7684}" type="presParOf" srcId="{A6717DD9-2611-4A57-ADDA-49D1872C52AC}" destId="{C5D22423-9402-4DFE-BCB0-C045A0474FC5}" srcOrd="6" destOrd="0" presId="urn:microsoft.com/office/officeart/2005/8/layout/process5"/>
    <dgm:cxn modelId="{F612DB4E-3D72-4E09-B5EE-8DF4B487B54E}" type="presParOf" srcId="{A6717DD9-2611-4A57-ADDA-49D1872C52AC}" destId="{C82628E0-A94F-45E9-86A9-6E4869D1AE67}" srcOrd="7" destOrd="0" presId="urn:microsoft.com/office/officeart/2005/8/layout/process5"/>
    <dgm:cxn modelId="{1516263A-E761-40E7-8490-6041228D31BA}" type="presParOf" srcId="{C82628E0-A94F-45E9-86A9-6E4869D1AE67}" destId="{31C30F16-B18F-4BB0-B5B1-2A4A59895A10}" srcOrd="0" destOrd="0" presId="urn:microsoft.com/office/officeart/2005/8/layout/process5"/>
    <dgm:cxn modelId="{000DE2CF-87FB-4D1A-A351-6BD5F7672E10}" type="presParOf" srcId="{A6717DD9-2611-4A57-ADDA-49D1872C52AC}" destId="{B972AB10-C2E0-4266-A13E-B5B09CA06BE9}" srcOrd="8" destOrd="0" presId="urn:microsoft.com/office/officeart/2005/8/layout/process5"/>
    <dgm:cxn modelId="{6907FF85-9792-4314-B520-150C0960DCA8}" type="presParOf" srcId="{A6717DD9-2611-4A57-ADDA-49D1872C52AC}" destId="{D426E487-0C4D-4BCB-98AC-5918F7438D23}" srcOrd="9" destOrd="0" presId="urn:microsoft.com/office/officeart/2005/8/layout/process5"/>
    <dgm:cxn modelId="{45EDA79C-BDAC-4420-99B2-427F4AC1ACC7}" type="presParOf" srcId="{D426E487-0C4D-4BCB-98AC-5918F7438D23}" destId="{0F177B6C-9AEB-49B8-ABF2-923A10EE9715}" srcOrd="0" destOrd="0" presId="urn:microsoft.com/office/officeart/2005/8/layout/process5"/>
    <dgm:cxn modelId="{D0EC93A9-0920-46A3-BC7E-7A2653722001}" type="presParOf" srcId="{A6717DD9-2611-4A57-ADDA-49D1872C52AC}" destId="{989B46FC-CE7F-41E0-AAEE-2707F8489A43}" srcOrd="10" destOrd="0" presId="urn:microsoft.com/office/officeart/2005/8/layout/process5"/>
    <dgm:cxn modelId="{751780E4-8C02-4A4C-96B8-EB6C0EA158A6}" type="presParOf" srcId="{A6717DD9-2611-4A57-ADDA-49D1872C52AC}" destId="{06603914-71BA-442F-B292-BA708EAD50B0}" srcOrd="11" destOrd="0" presId="urn:microsoft.com/office/officeart/2005/8/layout/process5"/>
    <dgm:cxn modelId="{5963C8CB-AB74-44A3-9C69-BB4614AFE087}" type="presParOf" srcId="{06603914-71BA-442F-B292-BA708EAD50B0}" destId="{A9B33970-DE70-44F7-88C8-B93AD1AE18A0}" srcOrd="0" destOrd="0" presId="urn:microsoft.com/office/officeart/2005/8/layout/process5"/>
    <dgm:cxn modelId="{28AEA93D-EBB7-4127-B5E6-C9C47822F6BF}" type="presParOf" srcId="{A6717DD9-2611-4A57-ADDA-49D1872C52AC}" destId="{FE7FA3C3-93CF-4134-9203-18C82AF2151F}" srcOrd="12" destOrd="0" presId="urn:microsoft.com/office/officeart/2005/8/layout/process5"/>
  </dgm:cxnLst>
  <dgm:bg>
    <a:solidFill>
      <a:schemeClr val="tx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0922F-8C7C-4D29-B9D3-7C676FB44FA8}">
      <dsp:nvSpPr>
        <dsp:cNvPr id="0" name=""/>
        <dsp:cNvSpPr/>
      </dsp:nvSpPr>
      <dsp:spPr>
        <a:xfrm>
          <a:off x="686648" y="158194"/>
          <a:ext cx="2615787" cy="8436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Environmental  Factors</a:t>
          </a:r>
        </a:p>
      </dsp:txBody>
      <dsp:txXfrm>
        <a:off x="711357" y="182903"/>
        <a:ext cx="2566369" cy="794218"/>
      </dsp:txXfrm>
    </dsp:sp>
    <dsp:sp modelId="{8A9EBAEA-04EC-42B2-A948-7231790960F3}">
      <dsp:nvSpPr>
        <dsp:cNvPr id="0" name=""/>
        <dsp:cNvSpPr/>
      </dsp:nvSpPr>
      <dsp:spPr>
        <a:xfrm rot="8113476">
          <a:off x="766203" y="1061227"/>
          <a:ext cx="245538" cy="16224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/>
        </a:p>
      </dsp:txBody>
      <dsp:txXfrm rot="10800000">
        <a:off x="807815" y="1076535"/>
        <a:ext cx="196865" cy="97345"/>
      </dsp:txXfrm>
    </dsp:sp>
    <dsp:sp modelId="{988C6062-EBEA-453D-A2EC-D13B179D632C}">
      <dsp:nvSpPr>
        <dsp:cNvPr id="0" name=""/>
        <dsp:cNvSpPr/>
      </dsp:nvSpPr>
      <dsp:spPr>
        <a:xfrm>
          <a:off x="65401" y="1330287"/>
          <a:ext cx="1743350" cy="5978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Personal factors</a:t>
          </a:r>
        </a:p>
      </dsp:txBody>
      <dsp:txXfrm>
        <a:off x="82912" y="1347798"/>
        <a:ext cx="1708328" cy="562843"/>
      </dsp:txXfrm>
    </dsp:sp>
    <dsp:sp modelId="{F6BCFCBE-CA36-40EC-AE98-BE5975C09581}">
      <dsp:nvSpPr>
        <dsp:cNvPr id="0" name=""/>
        <dsp:cNvSpPr/>
      </dsp:nvSpPr>
      <dsp:spPr>
        <a:xfrm rot="5400000">
          <a:off x="1473462" y="1531064"/>
          <a:ext cx="1073150" cy="15041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00" kern="1200"/>
        </a:p>
      </dsp:txBody>
      <dsp:txXfrm>
        <a:off x="1496025" y="1538585"/>
        <a:ext cx="1028025" cy="90250"/>
      </dsp:txXfrm>
    </dsp:sp>
    <dsp:sp modelId="{6E914ABE-53F6-439A-BF44-C5888036E113}">
      <dsp:nvSpPr>
        <dsp:cNvPr id="0" name=""/>
        <dsp:cNvSpPr/>
      </dsp:nvSpPr>
      <dsp:spPr>
        <a:xfrm>
          <a:off x="2223774" y="1335481"/>
          <a:ext cx="1691721" cy="6488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Leadership Factors</a:t>
          </a:r>
        </a:p>
      </dsp:txBody>
      <dsp:txXfrm>
        <a:off x="2242779" y="1354486"/>
        <a:ext cx="1653711" cy="610855"/>
      </dsp:txXfrm>
    </dsp:sp>
    <dsp:sp modelId="{D693F95F-D455-4CBA-AF67-E5F91DEC3798}">
      <dsp:nvSpPr>
        <dsp:cNvPr id="0" name=""/>
        <dsp:cNvSpPr/>
      </dsp:nvSpPr>
      <dsp:spPr>
        <a:xfrm rot="2365887">
          <a:off x="2987800" y="1105248"/>
          <a:ext cx="271081" cy="1947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kern="1200"/>
        </a:p>
      </dsp:txBody>
      <dsp:txXfrm rot="10800000">
        <a:off x="2994451" y="1125648"/>
        <a:ext cx="212644" cy="116873"/>
      </dsp:txXfrm>
    </dsp:sp>
    <dsp:sp modelId="{C5D22423-9402-4DFE-BCB0-C045A0474FC5}">
      <dsp:nvSpPr>
        <dsp:cNvPr id="0" name=""/>
        <dsp:cNvSpPr/>
      </dsp:nvSpPr>
      <dsp:spPr>
        <a:xfrm>
          <a:off x="1177288" y="2276483"/>
          <a:ext cx="1762841" cy="6921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Team factors</a:t>
          </a:r>
        </a:p>
      </dsp:txBody>
      <dsp:txXfrm>
        <a:off x="1197560" y="2296755"/>
        <a:ext cx="1722297" cy="651609"/>
      </dsp:txXfrm>
    </dsp:sp>
    <dsp:sp modelId="{C82628E0-A94F-45E9-86A9-6E4869D1AE67}">
      <dsp:nvSpPr>
        <dsp:cNvPr id="0" name=""/>
        <dsp:cNvSpPr/>
      </dsp:nvSpPr>
      <dsp:spPr>
        <a:xfrm rot="16270999" flipH="1">
          <a:off x="1882681" y="3086762"/>
          <a:ext cx="320415" cy="20444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kern="1200"/>
        </a:p>
      </dsp:txBody>
      <dsp:txXfrm rot="-5400000">
        <a:off x="1982189" y="3028782"/>
        <a:ext cx="122666" cy="259082"/>
      </dsp:txXfrm>
    </dsp:sp>
    <dsp:sp modelId="{B972AB10-C2E0-4266-A13E-B5B09CA06BE9}">
      <dsp:nvSpPr>
        <dsp:cNvPr id="0" name=""/>
        <dsp:cNvSpPr/>
      </dsp:nvSpPr>
      <dsp:spPr>
        <a:xfrm>
          <a:off x="1333080" y="3391422"/>
          <a:ext cx="1464556" cy="7851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/>
            <a:t>Cohesion</a:t>
          </a:r>
        </a:p>
      </dsp:txBody>
      <dsp:txXfrm>
        <a:off x="1356077" y="3414419"/>
        <a:ext cx="1418562" cy="739184"/>
      </dsp:txXfrm>
    </dsp:sp>
    <dsp:sp modelId="{D426E487-0C4D-4BCB-98AC-5918F7438D23}">
      <dsp:nvSpPr>
        <dsp:cNvPr id="0" name=""/>
        <dsp:cNvSpPr/>
      </dsp:nvSpPr>
      <dsp:spPr>
        <a:xfrm rot="2537931">
          <a:off x="2877653" y="3919710"/>
          <a:ext cx="337644" cy="1863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kern="1200"/>
        </a:p>
      </dsp:txBody>
      <dsp:txXfrm>
        <a:off x="2884929" y="3938163"/>
        <a:ext cx="281752" cy="111784"/>
      </dsp:txXfrm>
    </dsp:sp>
    <dsp:sp modelId="{989B46FC-CE7F-41E0-AAEE-2707F8489A43}">
      <dsp:nvSpPr>
        <dsp:cNvPr id="0" name=""/>
        <dsp:cNvSpPr/>
      </dsp:nvSpPr>
      <dsp:spPr>
        <a:xfrm>
          <a:off x="2451762" y="4292208"/>
          <a:ext cx="1209485" cy="7872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Individual Outcomes</a:t>
          </a:r>
        </a:p>
      </dsp:txBody>
      <dsp:txXfrm>
        <a:off x="2474821" y="4315267"/>
        <a:ext cx="1163367" cy="741164"/>
      </dsp:txXfrm>
    </dsp:sp>
    <dsp:sp modelId="{06603914-71BA-442F-B292-BA708EAD50B0}">
      <dsp:nvSpPr>
        <dsp:cNvPr id="0" name=""/>
        <dsp:cNvSpPr/>
      </dsp:nvSpPr>
      <dsp:spPr>
        <a:xfrm rot="8568292">
          <a:off x="953504" y="3909773"/>
          <a:ext cx="374010" cy="19691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kern="1200"/>
        </a:p>
      </dsp:txBody>
      <dsp:txXfrm rot="10800000">
        <a:off x="1006571" y="3931301"/>
        <a:ext cx="314935" cy="118150"/>
      </dsp:txXfrm>
    </dsp:sp>
    <dsp:sp modelId="{FE7FA3C3-93CF-4134-9203-18C82AF2151F}">
      <dsp:nvSpPr>
        <dsp:cNvPr id="0" name=""/>
        <dsp:cNvSpPr/>
      </dsp:nvSpPr>
      <dsp:spPr>
        <a:xfrm>
          <a:off x="586546" y="4298831"/>
          <a:ext cx="1193585" cy="8225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Group Outcomes</a:t>
          </a:r>
        </a:p>
      </dsp:txBody>
      <dsp:txXfrm>
        <a:off x="610637" y="4322922"/>
        <a:ext cx="1145403" cy="7743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0922F-8C7C-4D29-B9D3-7C676FB44FA8}">
      <dsp:nvSpPr>
        <dsp:cNvPr id="0" name=""/>
        <dsp:cNvSpPr/>
      </dsp:nvSpPr>
      <dsp:spPr>
        <a:xfrm>
          <a:off x="715579" y="50882"/>
          <a:ext cx="2726002" cy="8791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Environmental  Factors</a:t>
          </a:r>
        </a:p>
      </dsp:txBody>
      <dsp:txXfrm>
        <a:off x="741329" y="76632"/>
        <a:ext cx="2674502" cy="827682"/>
      </dsp:txXfrm>
    </dsp:sp>
    <dsp:sp modelId="{8A9EBAEA-04EC-42B2-A948-7231790960F3}">
      <dsp:nvSpPr>
        <dsp:cNvPr id="0" name=""/>
        <dsp:cNvSpPr/>
      </dsp:nvSpPr>
      <dsp:spPr>
        <a:xfrm rot="8113476">
          <a:off x="798486" y="991964"/>
          <a:ext cx="255883" cy="1690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/>
        </a:p>
      </dsp:txBody>
      <dsp:txXfrm rot="10800000">
        <a:off x="841852" y="1007917"/>
        <a:ext cx="205159" cy="101447"/>
      </dsp:txXfrm>
    </dsp:sp>
    <dsp:sp modelId="{988C6062-EBEA-453D-A2EC-D13B179D632C}">
      <dsp:nvSpPr>
        <dsp:cNvPr id="0" name=""/>
        <dsp:cNvSpPr/>
      </dsp:nvSpPr>
      <dsp:spPr>
        <a:xfrm>
          <a:off x="68156" y="1272360"/>
          <a:ext cx="1816805" cy="6230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Personal factors</a:t>
          </a:r>
        </a:p>
      </dsp:txBody>
      <dsp:txXfrm>
        <a:off x="86405" y="1290609"/>
        <a:ext cx="1780307" cy="586557"/>
      </dsp:txXfrm>
    </dsp:sp>
    <dsp:sp modelId="{F6BCFCBE-CA36-40EC-AE98-BE5975C09581}">
      <dsp:nvSpPr>
        <dsp:cNvPr id="0" name=""/>
        <dsp:cNvSpPr/>
      </dsp:nvSpPr>
      <dsp:spPr>
        <a:xfrm rot="5400000">
          <a:off x="1535546" y="1481597"/>
          <a:ext cx="1118367" cy="1567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/>
        </a:p>
      </dsp:txBody>
      <dsp:txXfrm>
        <a:off x="1559059" y="1489435"/>
        <a:ext cx="1071341" cy="94052"/>
      </dsp:txXfrm>
    </dsp:sp>
    <dsp:sp modelId="{6E914ABE-53F6-439A-BF44-C5888036E113}">
      <dsp:nvSpPr>
        <dsp:cNvPr id="0" name=""/>
        <dsp:cNvSpPr/>
      </dsp:nvSpPr>
      <dsp:spPr>
        <a:xfrm>
          <a:off x="2317472" y="1277773"/>
          <a:ext cx="1763001" cy="6762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Leadership Factors</a:t>
          </a:r>
        </a:p>
      </dsp:txBody>
      <dsp:txXfrm>
        <a:off x="2337277" y="1297578"/>
        <a:ext cx="1723391" cy="636594"/>
      </dsp:txXfrm>
    </dsp:sp>
    <dsp:sp modelId="{D693F95F-D455-4CBA-AF67-E5F91DEC3798}">
      <dsp:nvSpPr>
        <dsp:cNvPr id="0" name=""/>
        <dsp:cNvSpPr/>
      </dsp:nvSpPr>
      <dsp:spPr>
        <a:xfrm rot="2365887">
          <a:off x="3113689" y="1037839"/>
          <a:ext cx="282503" cy="20299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/>
        </a:p>
      </dsp:txBody>
      <dsp:txXfrm rot="10800000">
        <a:off x="3120620" y="1059098"/>
        <a:ext cx="221604" cy="121799"/>
      </dsp:txXfrm>
    </dsp:sp>
    <dsp:sp modelId="{C5D22423-9402-4DFE-BCB0-C045A0474FC5}">
      <dsp:nvSpPr>
        <dsp:cNvPr id="0" name=""/>
        <dsp:cNvSpPr/>
      </dsp:nvSpPr>
      <dsp:spPr>
        <a:xfrm>
          <a:off x="1226892" y="2258423"/>
          <a:ext cx="1837117" cy="7213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Team factors</a:t>
          </a:r>
        </a:p>
      </dsp:txBody>
      <dsp:txXfrm>
        <a:off x="1248019" y="2279550"/>
        <a:ext cx="1794863" cy="679062"/>
      </dsp:txXfrm>
    </dsp:sp>
    <dsp:sp modelId="{C82628E0-A94F-45E9-86A9-6E4869D1AE67}">
      <dsp:nvSpPr>
        <dsp:cNvPr id="0" name=""/>
        <dsp:cNvSpPr/>
      </dsp:nvSpPr>
      <dsp:spPr>
        <a:xfrm rot="16200000" flipH="1">
          <a:off x="1950126" y="3102843"/>
          <a:ext cx="333947" cy="21305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 rot="-5400000">
        <a:off x="2053183" y="3042398"/>
        <a:ext cx="127834" cy="270030"/>
      </dsp:txXfrm>
    </dsp:sp>
    <dsp:sp modelId="{B972AB10-C2E0-4266-A13E-B5B09CA06BE9}">
      <dsp:nvSpPr>
        <dsp:cNvPr id="0" name=""/>
        <dsp:cNvSpPr/>
      </dsp:nvSpPr>
      <dsp:spPr>
        <a:xfrm>
          <a:off x="1389248" y="3420340"/>
          <a:ext cx="1476266" cy="8182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/>
            <a:t>Cohesion</a:t>
          </a:r>
        </a:p>
      </dsp:txBody>
      <dsp:txXfrm>
        <a:off x="1413214" y="3444306"/>
        <a:ext cx="1428334" cy="770329"/>
      </dsp:txXfrm>
    </dsp:sp>
    <dsp:sp modelId="{D426E487-0C4D-4BCB-98AC-5918F7438D23}">
      <dsp:nvSpPr>
        <dsp:cNvPr id="0" name=""/>
        <dsp:cNvSpPr/>
      </dsp:nvSpPr>
      <dsp:spPr>
        <a:xfrm rot="2579902">
          <a:off x="2957085" y="3970887"/>
          <a:ext cx="347238" cy="19415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kern="1200"/>
        </a:p>
      </dsp:txBody>
      <dsp:txXfrm>
        <a:off x="2964908" y="3989856"/>
        <a:ext cx="288991" cy="116494"/>
      </dsp:txXfrm>
    </dsp:sp>
    <dsp:sp modelId="{989B46FC-CE7F-41E0-AAEE-2707F8489A43}">
      <dsp:nvSpPr>
        <dsp:cNvPr id="0" name=""/>
        <dsp:cNvSpPr/>
      </dsp:nvSpPr>
      <dsp:spPr>
        <a:xfrm>
          <a:off x="2505067" y="4359080"/>
          <a:ext cx="1260446" cy="8204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Individual Outcomes</a:t>
          </a:r>
        </a:p>
      </dsp:txBody>
      <dsp:txXfrm>
        <a:off x="2529097" y="4383110"/>
        <a:ext cx="1212386" cy="772394"/>
      </dsp:txXfrm>
    </dsp:sp>
    <dsp:sp modelId="{06603914-71BA-442F-B292-BA708EAD50B0}">
      <dsp:nvSpPr>
        <dsp:cNvPr id="0" name=""/>
        <dsp:cNvSpPr/>
      </dsp:nvSpPr>
      <dsp:spPr>
        <a:xfrm rot="8568292">
          <a:off x="943681" y="3960531"/>
          <a:ext cx="389769" cy="2052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/>
        </a:p>
      </dsp:txBody>
      <dsp:txXfrm rot="10800000">
        <a:off x="998983" y="3982965"/>
        <a:ext cx="328205" cy="123129"/>
      </dsp:txXfrm>
    </dsp:sp>
    <dsp:sp modelId="{FE7FA3C3-93CF-4134-9203-18C82AF2151F}">
      <dsp:nvSpPr>
        <dsp:cNvPr id="0" name=""/>
        <dsp:cNvSpPr/>
      </dsp:nvSpPr>
      <dsp:spPr>
        <a:xfrm>
          <a:off x="561262" y="4365982"/>
          <a:ext cx="1243876" cy="8571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Group Outcomes</a:t>
          </a:r>
        </a:p>
      </dsp:txBody>
      <dsp:txXfrm>
        <a:off x="586368" y="4391088"/>
        <a:ext cx="1193664" cy="8069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187700"/>
            <a:ext cx="6172200" cy="8509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1850" y="4452938"/>
            <a:ext cx="6248400" cy="5334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6021D2C9-C925-40FC-B060-BF1478246AFB}" type="datetimeFigureOut">
              <a:rPr lang="en-GB" smtClean="0"/>
              <a:pPr/>
              <a:t>23/03/2020</a:t>
            </a:fld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73B0F4E-F915-42B4-9CBC-82285ADE57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21D2C9-C925-40FC-B060-BF1478246AFB}" type="datetimeFigureOut">
              <a:rPr lang="en-GB" smtClean="0"/>
              <a:pPr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B0F4E-F915-42B4-9CBC-82285ADE57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0"/>
            <a:ext cx="2000250" cy="6400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0"/>
            <a:ext cx="5848350" cy="6400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21D2C9-C925-40FC-B060-BF1478246AFB}" type="datetimeFigureOut">
              <a:rPr lang="en-GB" smtClean="0"/>
              <a:pPr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B0F4E-F915-42B4-9CBC-82285ADE57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21D2C9-C925-40FC-B060-BF1478246AFB}" type="datetimeFigureOut">
              <a:rPr lang="en-GB" smtClean="0"/>
              <a:pPr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B0F4E-F915-42B4-9CBC-82285ADE57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21D2C9-C925-40FC-B060-BF1478246AFB}" type="datetimeFigureOut">
              <a:rPr lang="en-GB" smtClean="0"/>
              <a:pPr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B0F4E-F915-42B4-9CBC-82285ADE57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600"/>
            <a:ext cx="3924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990600"/>
            <a:ext cx="39243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21D2C9-C925-40FC-B060-BF1478246AFB}" type="datetimeFigureOut">
              <a:rPr lang="en-GB" smtClean="0"/>
              <a:pPr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B0F4E-F915-42B4-9CBC-82285ADE57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21D2C9-C925-40FC-B060-BF1478246AFB}" type="datetimeFigureOut">
              <a:rPr lang="en-GB" smtClean="0"/>
              <a:pPr/>
              <a:t>23/03/2020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B0F4E-F915-42B4-9CBC-82285ADE57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21D2C9-C925-40FC-B060-BF1478246AFB}" type="datetimeFigureOut">
              <a:rPr lang="en-GB" smtClean="0"/>
              <a:pPr/>
              <a:t>23/03/2020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B0F4E-F915-42B4-9CBC-82285ADE57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21D2C9-C925-40FC-B060-BF1478246AFB}" type="datetimeFigureOut">
              <a:rPr lang="en-GB" smtClean="0"/>
              <a:pPr/>
              <a:t>23/03/2020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B0F4E-F915-42B4-9CBC-82285ADE57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21D2C9-C925-40FC-B060-BF1478246AFB}" type="datetimeFigureOut">
              <a:rPr lang="en-GB" smtClean="0"/>
              <a:pPr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B0F4E-F915-42B4-9CBC-82285ADE57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21D2C9-C925-40FC-B060-BF1478246AFB}" type="datetimeFigureOut">
              <a:rPr lang="en-GB" smtClean="0"/>
              <a:pPr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B0F4E-F915-42B4-9CBC-82285ADE57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00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90600"/>
            <a:ext cx="8001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6021D2C9-C925-40FC-B060-BF1478246AFB}" type="datetimeFigureOut">
              <a:rPr lang="en-GB" smtClean="0"/>
              <a:pPr/>
              <a:t>23/03/2020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73B0F4E-F915-42B4-9CBC-82285ADE57C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Psychology and Sport Performance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Group Dynamics 3: Cohesion</a:t>
            </a:r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88640"/>
            <a:ext cx="3819555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600"/>
            <a:ext cx="3924300" cy="3374504"/>
          </a:xfrm>
        </p:spPr>
        <p:txBody>
          <a:bodyPr/>
          <a:lstStyle/>
          <a:p>
            <a:r>
              <a:rPr lang="en-GB" dirty="0"/>
              <a:t>Social Cohesion</a:t>
            </a:r>
          </a:p>
          <a:p>
            <a:r>
              <a:rPr lang="en-GB" b="0" dirty="0"/>
              <a:t>This relates to how well the team members enjoy each other’s company.</a:t>
            </a:r>
          </a:p>
          <a:p>
            <a:r>
              <a:rPr lang="en-GB" sz="2000" b="0" dirty="0"/>
              <a:t>E.g. Socialising away from sport – Andrew </a:t>
            </a:r>
            <a:r>
              <a:rPr lang="en-GB" sz="2000" b="0" dirty="0" err="1"/>
              <a:t>Flintoff</a:t>
            </a:r>
            <a:r>
              <a:rPr lang="en-GB" sz="2000" b="0" dirty="0"/>
              <a:t> drunk on a </a:t>
            </a:r>
            <a:r>
              <a:rPr lang="en-GB" sz="2000" b="0" dirty="0" err="1"/>
              <a:t>pedalo</a:t>
            </a:r>
            <a:r>
              <a:rPr lang="en-GB" sz="2000" b="0" dirty="0"/>
              <a:t> in Caribbean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Task Cohesion</a:t>
            </a:r>
          </a:p>
          <a:p>
            <a:r>
              <a:rPr lang="en-GB" b="0" dirty="0"/>
              <a:t>This refers to how well a team work together to achieve shared objectives.</a:t>
            </a:r>
          </a:p>
          <a:p>
            <a:r>
              <a:rPr lang="en-GB" sz="2000" b="0" dirty="0"/>
              <a:t>E.g. Winning a tournament, league promotion</a:t>
            </a:r>
          </a:p>
          <a:p>
            <a:r>
              <a:rPr lang="en-GB" sz="2000" b="0" dirty="0"/>
              <a:t>Players don’t have to get on well to do this but normally </a:t>
            </a:r>
            <a:r>
              <a:rPr lang="en-GB" sz="2000" b="0" u="sng" dirty="0"/>
              <a:t>respect each other as players </a:t>
            </a:r>
            <a:r>
              <a:rPr lang="en-GB" sz="2000" b="0" dirty="0"/>
              <a:t>e.g. Chicago Bull’s in 1990s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365104"/>
            <a:ext cx="1800200" cy="2000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706090"/>
          </a:xfrm>
        </p:spPr>
        <p:txBody>
          <a:bodyPr/>
          <a:lstStyle/>
          <a:p>
            <a:r>
              <a:rPr lang="en-GB" dirty="0">
                <a:solidFill>
                  <a:schemeClr val="accent2"/>
                </a:solidFill>
              </a:rPr>
              <a:t>Creating an Effective Team Climate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584" y="980728"/>
            <a:ext cx="4040188" cy="639762"/>
          </a:xfrm>
        </p:spPr>
        <p:txBody>
          <a:bodyPr/>
          <a:lstStyle/>
          <a:p>
            <a:r>
              <a:rPr lang="en-GB" dirty="0"/>
              <a:t>What can the coach do?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9592" y="1628800"/>
            <a:ext cx="4040188" cy="2910309"/>
          </a:xfrm>
        </p:spPr>
        <p:txBody>
          <a:bodyPr/>
          <a:lstStyle/>
          <a:p>
            <a:r>
              <a:rPr lang="en-GB" sz="2000" dirty="0"/>
              <a:t>Communicate effectively</a:t>
            </a:r>
          </a:p>
          <a:p>
            <a:r>
              <a:rPr lang="en-GB" sz="2000" dirty="0"/>
              <a:t>Ensure everybody knows their role</a:t>
            </a:r>
          </a:p>
          <a:p>
            <a:r>
              <a:rPr lang="en-GB" sz="2000" dirty="0"/>
              <a:t>Keep changes to a minimum</a:t>
            </a:r>
          </a:p>
          <a:p>
            <a:r>
              <a:rPr lang="en-GB" sz="2000" dirty="0"/>
              <a:t>Encourage a group identity</a:t>
            </a:r>
          </a:p>
          <a:p>
            <a:r>
              <a:rPr lang="en-GB" sz="2000" dirty="0"/>
              <a:t>Set both group and individual goals</a:t>
            </a:r>
          </a:p>
          <a:p>
            <a:r>
              <a:rPr lang="en-GB" sz="2000" dirty="0"/>
              <a:t>Get to know the athletes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2040" y="980728"/>
            <a:ext cx="4041775" cy="639762"/>
          </a:xfrm>
        </p:spPr>
        <p:txBody>
          <a:bodyPr/>
          <a:lstStyle/>
          <a:p>
            <a:r>
              <a:rPr lang="en-GB" dirty="0"/>
              <a:t>What can players do?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2040" y="1598811"/>
            <a:ext cx="4041775" cy="2550269"/>
          </a:xfrm>
        </p:spPr>
        <p:txBody>
          <a:bodyPr/>
          <a:lstStyle/>
          <a:p>
            <a:r>
              <a:rPr lang="en-GB" sz="2000" dirty="0"/>
              <a:t>Be responsible for their own activities</a:t>
            </a:r>
          </a:p>
          <a:p>
            <a:r>
              <a:rPr lang="en-GB" sz="2000" dirty="0"/>
              <a:t>Resolve conflict quickly</a:t>
            </a:r>
          </a:p>
          <a:p>
            <a:r>
              <a:rPr lang="en-GB" sz="2000" dirty="0"/>
              <a:t>Try hard – give 100%</a:t>
            </a:r>
          </a:p>
          <a:p>
            <a:r>
              <a:rPr lang="en-GB" sz="2000" dirty="0"/>
              <a:t>Get to know each other</a:t>
            </a:r>
          </a:p>
          <a:p>
            <a:r>
              <a:rPr lang="en-GB" sz="2000" dirty="0"/>
              <a:t>Help each other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9592" y="4437112"/>
            <a:ext cx="7992888" cy="249299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u="sng" dirty="0"/>
              <a:t>Task</a:t>
            </a:r>
            <a:endParaRPr lang="en-GB" b="1" dirty="0"/>
          </a:p>
          <a:p>
            <a:r>
              <a:rPr lang="en-GB" sz="2000" b="1" dirty="0"/>
              <a:t>In pairs  </a:t>
            </a:r>
            <a:r>
              <a:rPr lang="en-GB" sz="2400" b="1" dirty="0"/>
              <a:t>Discuss how to create an effective team climate</a:t>
            </a:r>
          </a:p>
          <a:p>
            <a:pPr marL="457200" indent="-457200">
              <a:buAutoNum type="arabicPeriod"/>
            </a:pPr>
            <a:r>
              <a:rPr lang="en-GB" sz="2400" b="1" dirty="0"/>
              <a:t>List 3 objectives as a coach? </a:t>
            </a:r>
          </a:p>
          <a:p>
            <a:pPr marL="457200" indent="-457200">
              <a:buAutoNum type="arabicPeriod"/>
            </a:pPr>
            <a:r>
              <a:rPr lang="en-GB" sz="2400" b="1" dirty="0"/>
              <a:t>List 3 objectives as a player? </a:t>
            </a:r>
          </a:p>
          <a:p>
            <a:r>
              <a:rPr lang="en-GB" sz="2400" b="1" dirty="0"/>
              <a:t>List objectives on a flipchart sheet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Factors  Affecting Cohesion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r">
              <a:buNone/>
            </a:pPr>
            <a:r>
              <a:rPr lang="en-GB" dirty="0"/>
              <a:t>	</a:t>
            </a:r>
            <a:r>
              <a:rPr lang="en-GB" sz="2000" u="sng" dirty="0"/>
              <a:t>Carron’s Conceptual Model of Cohesion (Carron, 1982)</a:t>
            </a:r>
          </a:p>
          <a:p>
            <a:pPr>
              <a:buNone/>
            </a:pPr>
            <a:endParaRPr lang="en-GB" sz="2000" u="sng" dirty="0"/>
          </a:p>
          <a:p>
            <a:pPr>
              <a:buNone/>
            </a:pPr>
            <a:r>
              <a:rPr lang="en-GB" sz="2000" dirty="0"/>
              <a:t>Environmental Factors</a:t>
            </a:r>
          </a:p>
          <a:p>
            <a:pPr>
              <a:buNone/>
            </a:pPr>
            <a:r>
              <a:rPr lang="en-GB" sz="2000" b="0" dirty="0"/>
              <a:t>Team members that live closer to each other tend to be more cohesive... </a:t>
            </a:r>
          </a:p>
          <a:p>
            <a:pPr>
              <a:buNone/>
            </a:pPr>
            <a:r>
              <a:rPr lang="en-GB" sz="2000" dirty="0"/>
              <a:t>Personal Factors</a:t>
            </a:r>
          </a:p>
          <a:p>
            <a:pPr>
              <a:buNone/>
            </a:pPr>
            <a:r>
              <a:rPr lang="en-GB" sz="2000" b="0" dirty="0"/>
              <a:t>If players are motivated to achieve group aims – have similar backgrounds – similar attitudes and opinions – similar commitment levels then satisfaction will be higher and the group is likely to be more cohesive.</a:t>
            </a:r>
            <a:endParaRPr lang="en-GB" sz="1800" b="0" dirty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991100" y="990600"/>
          <a:ext cx="39243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Carron’s Model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/>
              <a:t>Leadership Factors</a:t>
            </a:r>
          </a:p>
          <a:p>
            <a:pPr>
              <a:buNone/>
            </a:pPr>
            <a:r>
              <a:rPr lang="en-GB" sz="2000" b="0" dirty="0"/>
              <a:t>Leadership style, communication style and behaviour and compatibility of the coach’s and athletes personalities all affect </a:t>
            </a:r>
            <a:r>
              <a:rPr lang="en-GB" sz="2000" dirty="0"/>
              <a:t>cohesion.</a:t>
            </a:r>
          </a:p>
          <a:p>
            <a:pPr>
              <a:buNone/>
            </a:pPr>
            <a:endParaRPr lang="en-GB" sz="2000" dirty="0"/>
          </a:p>
          <a:p>
            <a:pPr>
              <a:buNone/>
            </a:pPr>
            <a:r>
              <a:rPr lang="en-GB" sz="2000" dirty="0"/>
              <a:t>Team Factors</a:t>
            </a:r>
          </a:p>
          <a:p>
            <a:pPr>
              <a:buNone/>
            </a:pPr>
            <a:r>
              <a:rPr lang="en-GB" sz="2000" b="0" dirty="0"/>
              <a:t>If a team can stay together for a long period of time, experience highs and lows and be involved in  the decision-making process, the group is more likely to be productive and cohesive.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914400" y="990600"/>
          <a:ext cx="4089648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FF0000"/>
                </a:solidFill>
              </a:rPr>
              <a:t>Relationship between cohesion and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This brings us back to how interactive the sports are.</a:t>
            </a:r>
          </a:p>
          <a:p>
            <a:r>
              <a:rPr lang="en-GB" dirty="0"/>
              <a:t>Highly interactive sports like football and volleyball require direct interaction and coordination so cohesion especially task cohesion is important.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Coactive sports require little, if any, direct interaction or coordination.</a:t>
            </a:r>
          </a:p>
          <a:p>
            <a:r>
              <a:rPr lang="en-GB" dirty="0"/>
              <a:t>Therefore, cohesion has a greater influence on performance in interactive sports than it does on coactive sports like golf or archery.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adical sports design template">
  <a:themeElements>
    <a:clrScheme name="Office Theme 8">
      <a:dk1>
        <a:srgbClr val="000000"/>
      </a:dk1>
      <a:lt1>
        <a:srgbClr val="CC9900"/>
      </a:lt1>
      <a:dk2>
        <a:srgbClr val="FBBC09"/>
      </a:dk2>
      <a:lt2>
        <a:srgbClr val="666633"/>
      </a:lt2>
      <a:accent1>
        <a:srgbClr val="339933"/>
      </a:accent1>
      <a:accent2>
        <a:srgbClr val="800000"/>
      </a:accent2>
      <a:accent3>
        <a:srgbClr val="E2CAAA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Office The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CC9900"/>
        </a:lt1>
        <a:dk2>
          <a:srgbClr val="FBBC09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E2CAAA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Radical sports design template</Template>
  <TotalTime>705</TotalTime>
  <Words>417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Impact</vt:lpstr>
      <vt:lpstr>Radical sports design template</vt:lpstr>
      <vt:lpstr>Psychology and Sport Performance</vt:lpstr>
      <vt:lpstr>Definitions</vt:lpstr>
      <vt:lpstr>Creating an Effective Team Climate</vt:lpstr>
      <vt:lpstr>Factors  Affecting Cohesion</vt:lpstr>
      <vt:lpstr>Carron’s Model</vt:lpstr>
      <vt:lpstr>Relationship between cohesion and performance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and Sport Performance</dc:title>
  <dc:creator>Andrew &amp; Valerie Roberts</dc:creator>
  <cp:lastModifiedBy>Kelly Hill</cp:lastModifiedBy>
  <cp:revision>62</cp:revision>
  <dcterms:created xsi:type="dcterms:W3CDTF">2010-11-21T12:19:30Z</dcterms:created>
  <dcterms:modified xsi:type="dcterms:W3CDTF">2020-03-23T15:54:13Z</dcterms:modified>
</cp:coreProperties>
</file>