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839200" cy="838200"/>
          </a:xfrm>
        </p:spPr>
        <p:txBody>
          <a:bodyPr/>
          <a:lstStyle/>
          <a:p>
            <a:r>
              <a:rPr lang="en-GB" u="sng" dirty="0" smtClean="0"/>
              <a:t>On the road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5867400"/>
            <a:ext cx="8686800" cy="838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What forces are acting on </a:t>
            </a:r>
            <a:r>
              <a:rPr lang="en-GB" dirty="0" smtClean="0"/>
              <a:t>these </a:t>
            </a:r>
            <a:r>
              <a:rPr lang="en-GB" dirty="0" smtClean="0"/>
              <a:t>cars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Notice that the track is banked…</a:t>
            </a:r>
            <a:endParaRPr lang="en-GB" dirty="0"/>
          </a:p>
        </p:txBody>
      </p:sp>
      <p:pic>
        <p:nvPicPr>
          <p:cNvPr id="8196" name="Picture 4" descr="https://upload.wikimedia.org/wikipedia/commons/d/df/Nurburgring_l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7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Over the hill?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1676400"/>
          </a:xfrm>
        </p:spPr>
        <p:txBody>
          <a:bodyPr>
            <a:normAutofit fontScale="92500"/>
          </a:bodyPr>
          <a:lstStyle/>
          <a:p>
            <a:r>
              <a:rPr lang="en-GB" dirty="0"/>
              <a:t>We can calculate the centripetal force from an object rounding a hill top, as well as comparing it to the support force from the ground and gravity: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68617"/>
              </p:ext>
            </p:extLst>
          </p:nvPr>
        </p:nvGraphicFramePr>
        <p:xfrm>
          <a:off x="1371600" y="2819400"/>
          <a:ext cx="2558473" cy="118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901440" imgH="419040" progId="Equation.3">
                  <p:embed/>
                </p:oleObj>
              </mc:Choice>
              <mc:Fallback>
                <p:oleObj name="Equation" r:id="rId3" imgW="901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819400"/>
                        <a:ext cx="2558473" cy="118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2743199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S</a:t>
            </a:r>
            <a:r>
              <a:rPr lang="en-GB" sz="2800" dirty="0" smtClean="0"/>
              <a:t> is the support force from the ground</a:t>
            </a:r>
            <a:endParaRPr lang="en-GB" sz="28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4267200"/>
            <a:ext cx="8222674" cy="23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228601"/>
            <a:ext cx="8810203" cy="17525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If a car goes too fast then the support force will become zero as the car </a:t>
            </a:r>
            <a:r>
              <a:rPr lang="en-GB" dirty="0" smtClean="0"/>
              <a:t>appears to become weightless. </a:t>
            </a:r>
          </a:p>
          <a:p>
            <a:r>
              <a:rPr lang="en-GB" dirty="0" smtClean="0"/>
              <a:t>Any faster and the car will </a:t>
            </a:r>
            <a:r>
              <a:rPr lang="en-GB" i="1" dirty="0" smtClean="0"/>
              <a:t>jump</a:t>
            </a:r>
            <a:r>
              <a:rPr lang="en-GB" dirty="0" smtClean="0"/>
              <a:t> the hill!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03458"/>
              </p:ext>
            </p:extLst>
          </p:nvPr>
        </p:nvGraphicFramePr>
        <p:xfrm>
          <a:off x="990600" y="2133600"/>
          <a:ext cx="376517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422360" imgH="431640" progId="Equation.3">
                  <p:embed/>
                </p:oleObj>
              </mc:Choice>
              <mc:Fallback>
                <p:oleObj name="Equation" r:id="rId3" imgW="14223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133600"/>
                        <a:ext cx="376517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9" descr="https://upload.wikimedia.org/wikipedia/commons/2/29/Fran%C3%A7ois_Duval_-_2004_Rally_Fin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465143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Cornering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1524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exact same principle can be used on a corner or roundabout, except here the force is Friction (not weight)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495800"/>
            <a:ext cx="3910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(Where the force of friction is a limiting force which is proportional to the mass of the vehicle)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360736"/>
              </p:ext>
            </p:extLst>
          </p:nvPr>
        </p:nvGraphicFramePr>
        <p:xfrm>
          <a:off x="5715000" y="2653375"/>
          <a:ext cx="221428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660240" imgH="431640" progId="Equation.3">
                  <p:embed/>
                </p:oleObj>
              </mc:Choice>
              <mc:Fallback>
                <p:oleObj name="Equation" r:id="rId3" imgW="660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2653375"/>
                        <a:ext cx="2214282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9" descr="https://upload.wikimedia.org/wikipedia/commons/b/b8/Speed_Dreams_Track_Subsegments-Sections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4157"/>
            <a:ext cx="4267200" cy="38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1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Links to friction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1524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is a constant called the coefficient of friction</a:t>
            </a:r>
            <a:r>
              <a:rPr lang="el-GR" dirty="0"/>
              <a:t> </a:t>
            </a:r>
            <a:r>
              <a:rPr lang="el-GR" i="1" dirty="0"/>
              <a:t>μ</a:t>
            </a:r>
            <a:r>
              <a:rPr lang="en-GB" dirty="0" smtClean="0"/>
              <a:t> between surfaces – this depends on the surfaces themselves.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85912"/>
              </p:ext>
            </p:extLst>
          </p:nvPr>
        </p:nvGraphicFramePr>
        <p:xfrm>
          <a:off x="3467100" y="2514600"/>
          <a:ext cx="2209800" cy="79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634680" imgH="228600" progId="Equation.3">
                  <p:embed/>
                </p:oleObj>
              </mc:Choice>
              <mc:Fallback>
                <p:oleObj name="Equation" r:id="rId3" imgW="634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7100" y="2514600"/>
                        <a:ext cx="2209800" cy="79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5052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Substitution into the formula from the previous slide and simplifying gives a formula for the maximum velocity around a bend without slipping:</a:t>
            </a:r>
            <a:endParaRPr lang="en-GB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85737"/>
              </p:ext>
            </p:extLst>
          </p:nvPr>
        </p:nvGraphicFramePr>
        <p:xfrm>
          <a:off x="3429000" y="5105400"/>
          <a:ext cx="27016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761760" imgH="279360" progId="Equation.3">
                  <p:embed/>
                </p:oleObj>
              </mc:Choice>
              <mc:Fallback>
                <p:oleObj name="Equation" r:id="rId5" imgW="7617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5105400"/>
                        <a:ext cx="270163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4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Banked curves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371600"/>
            <a:ext cx="3369253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Resolving the vectors for an object on a slope gives the force along the slope toward the centre. At a certain speed the centripetal force will equal this and hence no friction is needed to corner!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34356"/>
              </p:ext>
            </p:extLst>
          </p:nvPr>
        </p:nvGraphicFramePr>
        <p:xfrm>
          <a:off x="1752600" y="5334000"/>
          <a:ext cx="3048000" cy="85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812520" imgH="228600" progId="Equation.3">
                  <p:embed/>
                </p:oleObj>
              </mc:Choice>
              <mc:Fallback>
                <p:oleObj name="Equation" r:id="rId3" imgW="812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5334000"/>
                        <a:ext cx="3048000" cy="85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 descr="https://upload.wikimedia.org/wikipedia/commons/thumb/8/85/Free_body.svg/2000px-Free_bod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50094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320039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Centripetal force can be equated to weight if an object goes over a </a:t>
            </a:r>
            <a:r>
              <a:rPr lang="en-GB" i="1" dirty="0" smtClean="0"/>
              <a:t>circular</a:t>
            </a:r>
            <a:r>
              <a:rPr lang="en-GB" dirty="0" smtClean="0"/>
              <a:t> rise (Most hilltops can be modelled as part of a circle) and the maximum velocity can be calculated</a:t>
            </a:r>
          </a:p>
          <a:p>
            <a:r>
              <a:rPr lang="en-GB" dirty="0" smtClean="0"/>
              <a:t>During cornering then friction is equated to centripetal force to find the limiting velocities until slipping</a:t>
            </a:r>
          </a:p>
          <a:p>
            <a:r>
              <a:rPr lang="en-GB" dirty="0" smtClean="0"/>
              <a:t>Banked surfaces on corners can be created so that at a certain velocity no friction is required to make the object follow a circular motion.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07207"/>
              </p:ext>
            </p:extLst>
          </p:nvPr>
        </p:nvGraphicFramePr>
        <p:xfrm>
          <a:off x="762000" y="3962400"/>
          <a:ext cx="25590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901440" imgH="419040" progId="Equation.3">
                  <p:embed/>
                </p:oleObj>
              </mc:Choice>
              <mc:Fallback>
                <p:oleObj name="Equation" r:id="rId3" imgW="9014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62400"/>
                        <a:ext cx="2559050" cy="11890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54815"/>
              </p:ext>
            </p:extLst>
          </p:nvPr>
        </p:nvGraphicFramePr>
        <p:xfrm>
          <a:off x="5181600" y="3886200"/>
          <a:ext cx="2701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5" imgW="761760" imgH="279360" progId="Equation.3">
                  <p:embed/>
                </p:oleObj>
              </mc:Choice>
              <mc:Fallback>
                <p:oleObj name="Equation" r:id="rId5" imgW="76176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2701925" cy="990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30866"/>
              </p:ext>
            </p:extLst>
          </p:nvPr>
        </p:nvGraphicFramePr>
        <p:xfrm>
          <a:off x="2971800" y="5562600"/>
          <a:ext cx="2743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7" imgW="812520" imgH="228600" progId="Equation.3">
                  <p:embed/>
                </p:oleObj>
              </mc:Choice>
              <mc:Fallback>
                <p:oleObj name="Equation" r:id="rId7" imgW="8125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62600"/>
                        <a:ext cx="2743200" cy="7715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5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On the road</vt:lpstr>
      <vt:lpstr>Over the hill?</vt:lpstr>
      <vt:lpstr>PowerPoint Presentation</vt:lpstr>
      <vt:lpstr>Cornering</vt:lpstr>
      <vt:lpstr>Links to friction</vt:lpstr>
      <vt:lpstr>Banked curves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road</dc:title>
  <dc:creator>SMatthews</dc:creator>
  <cp:lastModifiedBy>USERBUILD</cp:lastModifiedBy>
  <cp:revision>7</cp:revision>
  <dcterms:created xsi:type="dcterms:W3CDTF">2006-08-16T00:00:00Z</dcterms:created>
  <dcterms:modified xsi:type="dcterms:W3CDTF">2016-07-12T14:44:09Z</dcterms:modified>
</cp:coreProperties>
</file>