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2" r:id="rId5"/>
    <p:sldId id="261" r:id="rId6"/>
    <p:sldId id="258" r:id="rId7"/>
    <p:sldId id="260" r:id="rId8"/>
    <p:sldId id="259" r:id="rId9"/>
    <p:sldId id="267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100" d="100"/>
          <a:sy n="100" d="100"/>
        </p:scale>
        <p:origin x="-636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34F3-F9E4-4606-9C37-CD9AB0C2A051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F5AB-98DC-4B72-B466-EF0DB2D56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45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34F3-F9E4-4606-9C37-CD9AB0C2A051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F5AB-98DC-4B72-B466-EF0DB2D56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0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34F3-F9E4-4606-9C37-CD9AB0C2A051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F5AB-98DC-4B72-B466-EF0DB2D56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33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34F3-F9E4-4606-9C37-CD9AB0C2A051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F5AB-98DC-4B72-B466-EF0DB2D56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79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34F3-F9E4-4606-9C37-CD9AB0C2A051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F5AB-98DC-4B72-B466-EF0DB2D56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66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34F3-F9E4-4606-9C37-CD9AB0C2A051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F5AB-98DC-4B72-B466-EF0DB2D56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81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34F3-F9E4-4606-9C37-CD9AB0C2A051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F5AB-98DC-4B72-B466-EF0DB2D56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01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34F3-F9E4-4606-9C37-CD9AB0C2A051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F5AB-98DC-4B72-B466-EF0DB2D56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03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34F3-F9E4-4606-9C37-CD9AB0C2A051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F5AB-98DC-4B72-B466-EF0DB2D56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69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34F3-F9E4-4606-9C37-CD9AB0C2A051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F5AB-98DC-4B72-B466-EF0DB2D56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36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34F3-F9E4-4606-9C37-CD9AB0C2A051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F5AB-98DC-4B72-B466-EF0DB2D56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49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934F3-F9E4-4606-9C37-CD9AB0C2A051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EF5AB-98DC-4B72-B466-EF0DB2D5606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LO: To understand</a:t>
            </a:r>
            <a:r>
              <a:rPr lang="en-GB" sz="1600" baseline="0" dirty="0" smtClean="0">
                <a:latin typeface="Comic Sans MS" panose="030F0702030302020204" pitchFamily="66" charset="0"/>
              </a:rPr>
              <a:t> electric potential and Field lines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352934"/>
            <a:ext cx="9144000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Key Words: Field Strength, Radius, Force, Radial, Spherical, Uniform, Work done  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8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4463"/>
            <a:ext cx="75342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005464"/>
              </p:ext>
            </p:extLst>
          </p:nvPr>
        </p:nvGraphicFramePr>
        <p:xfrm>
          <a:off x="0" y="4856658"/>
          <a:ext cx="9034272" cy="165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508"/>
                <a:gridCol w="8074764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From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my learning today I will be able to: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72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Key: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itchFamily="66" charset="0"/>
                        </a:rPr>
                        <a:t>Calculate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Potential (C</a:t>
                      </a:r>
                      <a:r>
                        <a:rPr lang="en-GB" sz="1600" dirty="0" smtClean="0"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91443" marR="91443" marT="45717" marB="45717">
                    <a:solidFill>
                      <a:srgbClr val="92D050"/>
                    </a:solidFill>
                  </a:tcPr>
                </a:tc>
              </a:tr>
              <a:tr h="52916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Boost: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itchFamily="66" charset="0"/>
                        </a:rPr>
                        <a:t>Draw and interpret equipotential lines (B)</a:t>
                      </a:r>
                    </a:p>
                  </a:txBody>
                  <a:tcPr marL="91443" marR="91443" marT="45717" marB="45717">
                    <a:solidFill>
                      <a:srgbClr val="FFC000"/>
                    </a:solidFill>
                  </a:tcPr>
                </a:tc>
              </a:tr>
              <a:tr h="1404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Aspire: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itchFamily="66" charset="0"/>
                        </a:rPr>
                        <a:t>Suggest the amount of energy needed to escape fields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GB" sz="1600" dirty="0" smtClean="0">
                          <a:latin typeface="Comic Sans MS" pitchFamily="66" charset="0"/>
                        </a:rPr>
                        <a:t>(A/A*)</a:t>
                      </a:r>
                      <a:r>
                        <a:rPr lang="en-US" sz="1600" dirty="0" smtClean="0">
                          <a:latin typeface="Comic Sans MS" pitchFamily="66" charset="0"/>
                        </a:rPr>
                        <a:t> </a:t>
                      </a:r>
                    </a:p>
                  </a:txBody>
                  <a:tcPr marL="91443" marR="91443" marT="45717" marB="4571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232792"/>
              </p:ext>
            </p:extLst>
          </p:nvPr>
        </p:nvGraphicFramePr>
        <p:xfrm>
          <a:off x="0" y="592138"/>
          <a:ext cx="9144000" cy="82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1429"/>
                <a:gridCol w="6066971"/>
                <a:gridCol w="1625600"/>
              </a:tblGrid>
              <a:tr h="822325">
                <a:tc>
                  <a:txBody>
                    <a:bodyPr/>
                    <a:lstStyle/>
                    <a:p>
                      <a:r>
                        <a:rPr lang="en-GB" sz="1600" b="1" u="sng" dirty="0" smtClean="0">
                          <a:latin typeface="Comic Sans MS" panose="030F0702030302020204" pitchFamily="66" charset="0"/>
                        </a:rPr>
                        <a:t>CW</a:t>
                      </a:r>
                      <a:endParaRPr lang="en-GB" sz="16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u="sng" dirty="0" smtClean="0">
                          <a:latin typeface="Comic Sans MS" panose="030F0702030302020204" pitchFamily="66" charset="0"/>
                        </a:rPr>
                        <a:t>Electric</a:t>
                      </a:r>
                      <a:r>
                        <a:rPr lang="en-GB" sz="2000" b="1" u="sng" baseline="0" dirty="0" smtClean="0">
                          <a:latin typeface="Comic Sans MS" panose="030F0702030302020204" pitchFamily="66" charset="0"/>
                        </a:rPr>
                        <a:t> Field strength and </a:t>
                      </a:r>
                      <a:r>
                        <a:rPr lang="en-GB" sz="2000" b="1" u="sng" baseline="0" dirty="0" smtClean="0">
                          <a:latin typeface="Comic Sans MS" panose="030F0702030302020204" pitchFamily="66" charset="0"/>
                        </a:rPr>
                        <a:t>field lines</a:t>
                      </a:r>
                      <a:endParaRPr lang="en-GB" sz="20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  <a:tc>
                  <a:txBody>
                    <a:bodyPr/>
                    <a:lstStyle/>
                    <a:p>
                      <a:pPr algn="r"/>
                      <a:fld id="{23DC5882-FF6C-467E-8072-EFA141FB0D08}" type="datetime1">
                        <a:rPr lang="en-GB" sz="1600" b="1" u="sng" smtClean="0">
                          <a:latin typeface="Comic Sans MS" panose="030F0702030302020204" pitchFamily="66" charset="0"/>
                        </a:rPr>
                        <a:t>03/11/2015</a:t>
                      </a:fld>
                      <a:endParaRPr lang="en-GB" sz="16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0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719" t="37500" r="11562" b="12792"/>
          <a:stretch/>
        </p:blipFill>
        <p:spPr>
          <a:xfrm>
            <a:off x="95249" y="3176"/>
            <a:ext cx="5741779" cy="3449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344" t="38000" r="20312" b="8000"/>
          <a:stretch/>
        </p:blipFill>
        <p:spPr>
          <a:xfrm>
            <a:off x="1314450" y="3046876"/>
            <a:ext cx="4781550" cy="38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Electric Field Lines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8" name="Picture 5" descr="edipole%20field%20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867400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0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768349"/>
            <a:ext cx="78867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800" dirty="0" smtClean="0"/>
              <a:t>Electric Field Lines of two Positive Charges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5" descr="u8l4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62484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2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Recap Example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74688"/>
            <a:ext cx="77882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2057400" y="42672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057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Electric Field strength is the Force per unit charge on a positive test charge placed at that point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E=F/D</a:t>
            </a:r>
          </a:p>
          <a:p>
            <a:pPr marL="0" indent="0" algn="ctr">
              <a:buNone/>
            </a:pPr>
            <a:endParaRPr lang="en-GB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28650" y="593725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How Electric Field Strength varies with distance from the point…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67246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2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4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524000"/>
            <a:ext cx="3716338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152400" y="783028"/>
            <a:ext cx="48006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Two oppositely charged plates produce a uniform electric field between them.  The lines of force are equally spaced and parallel. When you move a charge around a uniform electric field the force on it remains constant. So the electric field strength is the same everywhere.</a:t>
            </a: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152400" y="5470525"/>
            <a:ext cx="41148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solidFill>
                  <a:srgbClr val="010066"/>
                </a:solidFill>
                <a:latin typeface="Arial" panose="020B0604020202020204" pitchFamily="34" charset="0"/>
              </a:rPr>
              <a:t>The electric field strength between the plates depends on two factors: the voltage between the plates and the distance between them.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362450" y="4948238"/>
            <a:ext cx="4876800" cy="1044575"/>
            <a:chOff x="784" y="2786"/>
            <a:chExt cx="4232" cy="658"/>
          </a:xfrm>
        </p:grpSpPr>
        <p:sp>
          <p:nvSpPr>
            <p:cNvPr id="26630" name="AutoShape 7"/>
            <p:cNvSpPr>
              <a:spLocks noChangeArrowheads="1"/>
            </p:cNvSpPr>
            <p:nvPr/>
          </p:nvSpPr>
          <p:spPr bwMode="auto">
            <a:xfrm>
              <a:off x="784" y="2786"/>
              <a:ext cx="4232" cy="658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B7156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631" name="TextBox 37"/>
            <p:cNvSpPr txBox="1">
              <a:spLocks noChangeArrowheads="1"/>
            </p:cNvSpPr>
            <p:nvPr/>
          </p:nvSpPr>
          <p:spPr bwMode="auto">
            <a:xfrm>
              <a:off x="866" y="2803"/>
              <a:ext cx="39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010066"/>
                  </a:solidFill>
                  <a:latin typeface="Arial" panose="020B0604020202020204" pitchFamily="34" charset="0"/>
                </a:rPr>
                <a:t>electric field strength  =  voltage </a:t>
              </a:r>
              <a:r>
                <a:rPr lang="en-GB" altLang="en-US" sz="1800" b="1">
                  <a:solidFill>
                    <a:srgbClr val="01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/ distance</a:t>
              </a:r>
            </a:p>
          </p:txBody>
        </p:sp>
        <p:sp>
          <p:nvSpPr>
            <p:cNvPr id="26632" name="TextBox 37"/>
            <p:cNvSpPr txBox="1">
              <a:spLocks noChangeArrowheads="1"/>
            </p:cNvSpPr>
            <p:nvPr/>
          </p:nvSpPr>
          <p:spPr bwMode="auto">
            <a:xfrm>
              <a:off x="2676" y="3154"/>
              <a:ext cx="9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i="1">
                  <a:solidFill>
                    <a:srgbClr val="01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E  </a:t>
              </a:r>
              <a:r>
                <a:rPr lang="en-GB" altLang="en-US" sz="1800" b="1">
                  <a:solidFill>
                    <a:srgbClr val="01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=  </a:t>
              </a:r>
              <a:r>
                <a:rPr lang="en-GB" altLang="en-US" sz="1800" b="1" i="1">
                  <a:solidFill>
                    <a:srgbClr val="01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V</a:t>
              </a:r>
              <a:r>
                <a:rPr lang="en-GB" altLang="en-US" sz="1800" b="1">
                  <a:solidFill>
                    <a:srgbClr val="01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 / </a:t>
              </a:r>
              <a:r>
                <a:rPr lang="en-GB" altLang="en-US" sz="1800" b="1" i="1">
                  <a:solidFill>
                    <a:srgbClr val="01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d</a:t>
              </a:r>
              <a:endParaRPr lang="en-GB" altLang="en-US" sz="1800" b="1">
                <a:solidFill>
                  <a:srgbClr val="010066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61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376" t="38417" r="9625" b="13902"/>
          <a:stretch/>
        </p:blipFill>
        <p:spPr>
          <a:xfrm>
            <a:off x="28574" y="75692"/>
            <a:ext cx="6276889" cy="3400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719" t="36249" r="9843" b="50080"/>
          <a:stretch/>
        </p:blipFill>
        <p:spPr>
          <a:xfrm>
            <a:off x="-381000" y="3476624"/>
            <a:ext cx="7029450" cy="1123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8438" t="77000" r="10156" b="5250"/>
          <a:stretch/>
        </p:blipFill>
        <p:spPr>
          <a:xfrm>
            <a:off x="-142875" y="5753099"/>
            <a:ext cx="6267450" cy="1352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6719" t="62084" r="9843" b="21001"/>
          <a:stretch/>
        </p:blipFill>
        <p:spPr>
          <a:xfrm>
            <a:off x="-142875" y="4362450"/>
            <a:ext cx="7029450" cy="139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176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Electric Field Lines</vt:lpstr>
      <vt:lpstr>Electric Field Lines of two Positive Charges</vt:lpstr>
      <vt:lpstr>Recap Example</vt:lpstr>
      <vt:lpstr>PowerPoint Presentation</vt:lpstr>
      <vt:lpstr>How Electric Field Strength varies with distance from the point…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Duddy</dc:creator>
  <cp:lastModifiedBy>Joshua Duddy</cp:lastModifiedBy>
  <cp:revision>7</cp:revision>
  <dcterms:created xsi:type="dcterms:W3CDTF">2015-11-03T12:26:03Z</dcterms:created>
  <dcterms:modified xsi:type="dcterms:W3CDTF">2015-11-03T15:48:30Z</dcterms:modified>
</cp:coreProperties>
</file>