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37B"/>
    <a:srgbClr val="EE9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17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88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8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0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5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09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6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1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3409-58FF-4B80-8B2C-BC58F01366F5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B4CB9-CBCE-4F99-8028-F992AD8AAADF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0423"/>
            <a:ext cx="9144000" cy="615757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" y="0"/>
            <a:ext cx="9143999" cy="4766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</a:t>
            </a:r>
            <a:r>
              <a:rPr lang="en-GB" sz="2000" b="1" dirty="0" smtClean="0">
                <a:solidFill>
                  <a:schemeClr val="tx1"/>
                </a:solidFill>
              </a:rPr>
              <a:t>: to explain the motion of charged particles in a magnetic</a:t>
            </a:r>
            <a:r>
              <a:rPr lang="en-GB" sz="2000" b="1" baseline="0" dirty="0" smtClean="0">
                <a:solidFill>
                  <a:schemeClr val="tx1"/>
                </a:solidFill>
              </a:rPr>
              <a:t> field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" y="476672"/>
            <a:ext cx="9143999" cy="476672"/>
          </a:xfrm>
          <a:prstGeom prst="rect">
            <a:avLst/>
          </a:prstGeom>
          <a:solidFill>
            <a:srgbClr val="9AF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</a:t>
            </a:r>
            <a:r>
              <a:rPr lang="en-GB" sz="2000" b="1" baseline="0" dirty="0" smtClean="0">
                <a:solidFill>
                  <a:schemeClr val="tx1"/>
                </a:solidFill>
              </a:rPr>
              <a:t> words</a:t>
            </a:r>
            <a:r>
              <a:rPr lang="en-GB" sz="2000" b="1" baseline="0" dirty="0" smtClean="0">
                <a:solidFill>
                  <a:schemeClr val="tx1"/>
                </a:solidFill>
              </a:rPr>
              <a:t>: electron, positive ion, magnetic field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372200" y="1052736"/>
            <a:ext cx="259228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1A514449-A42D-4479-B920-3A1E1644C686}" type="datetime1">
              <a:rPr lang="en-GB" sz="2400" b="1" u="sng" smtClean="0">
                <a:solidFill>
                  <a:schemeClr val="tx1"/>
                </a:solidFill>
              </a:rPr>
              <a:t>20/01/2015</a:t>
            </a:fld>
            <a:endParaRPr lang="en-GB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frm=1&amp;source=images&amp;cd=&amp;cad=rja&amp;docid=v1v-59_LJBe7YM&amp;tbnid=iq5Uo1x9r8QstM:&amp;ved=0CAUQjRw&amp;url=http://onourbikes.com/2010/customer-service-whats-that&amp;ei=KOooUqG9IcSS0QWRqYGQAg&amp;bvm=bv.51773540,d.ZG4&amp;psig=AFQjCNE2ZrN0vqiZn8sBXJR9Y7LIWtwK3g&amp;ust=137849949087275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google.co.uk/url?sa=i&amp;rct=j&amp;q=&amp;esrc=s&amp;frm=1&amp;source=images&amp;cd=&amp;cad=rja&amp;docid=GCBIjjXRERV1aM&amp;tbnid=7Ts_byljhR1_KM:&amp;ved=0CAUQjRw&amp;url=http://kilby.sac.on.ca/physics/sph4u/3-Fields/TeltronTubesLab.htm&amp;ei=m-ooUr30EojF0QXXs4CQDw&amp;bvm=bv.51773540,d.ZG4&amp;psig=AFQjCNH1lyPEjo2bN3IrD0S-aFLgu7GZxw&amp;ust=137849959000125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63877" y="1628800"/>
            <a:ext cx="8424936" cy="4968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4400" b="1" u="sng" dirty="0" smtClean="0">
                <a:solidFill>
                  <a:schemeClr val="tx1"/>
                </a:solidFill>
              </a:rPr>
              <a:t>Charged particles in a magnetic field</a:t>
            </a:r>
          </a:p>
          <a:p>
            <a:pPr algn="l"/>
            <a:r>
              <a:rPr lang="en-GB" sz="3600" b="1" u="none" dirty="0" smtClean="0">
                <a:solidFill>
                  <a:srgbClr val="00B050"/>
                </a:solidFill>
              </a:rPr>
              <a:t>K – state the factors affecting</a:t>
            </a:r>
            <a:r>
              <a:rPr lang="en-GB" sz="3600" b="1" u="none" baseline="0" dirty="0" smtClean="0">
                <a:solidFill>
                  <a:srgbClr val="00B050"/>
                </a:solidFill>
              </a:rPr>
              <a:t> the size of the force</a:t>
            </a:r>
          </a:p>
          <a:p>
            <a:pPr algn="l"/>
            <a:r>
              <a:rPr lang="en-GB" sz="3600" b="1" u="none" baseline="0" dirty="0" smtClean="0">
                <a:solidFill>
                  <a:srgbClr val="FFC000"/>
                </a:solidFill>
              </a:rPr>
              <a:t>B – calculate the force on the particle</a:t>
            </a:r>
          </a:p>
          <a:p>
            <a:pPr algn="l"/>
            <a:r>
              <a:rPr lang="en-GB" sz="3600" b="1" u="none" baseline="0" dirty="0" smtClean="0">
                <a:solidFill>
                  <a:srgbClr val="FF0000"/>
                </a:solidFill>
              </a:rPr>
              <a:t>A – explain the applications</a:t>
            </a:r>
            <a:r>
              <a:rPr lang="en-GB" sz="3600" b="1" u="none" dirty="0" smtClean="0">
                <a:solidFill>
                  <a:srgbClr val="FF0000"/>
                </a:solidFill>
              </a:rPr>
              <a:t> of this phenomena</a:t>
            </a:r>
            <a:endParaRPr lang="en-GB" sz="3200" b="1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0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556792"/>
            <a:ext cx="4752528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links these pictures?</a:t>
            </a:r>
            <a:endParaRPr lang="en-GB" dirty="0"/>
          </a:p>
        </p:txBody>
      </p:sp>
      <p:pic>
        <p:nvPicPr>
          <p:cNvPr id="5" name="Picture 2" descr="http://onourbikes.com/wp-content/uploads/2010/09/old-t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1"/>
            <a:ext cx="3672408" cy="280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kilby.sac.on.ca/physics/sph4u/3-Fields/TeltronLab/DeflectionTub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95" y="3781252"/>
            <a:ext cx="3974383" cy="297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radiomuseum.org/images/radio/tektronix_portland/300_mhz_oscilloscope_2465_118469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6832"/>
            <a:ext cx="3710384" cy="178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14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8280920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A moving charge is analogous to the current in a wire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When the charged particle moves through a field a force acts upon 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Fleming’s left hand rule will tell you the direction of the force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REMEMBER: current in the left hand rule is in the same way as conventional current 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8280920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What factors will affect the force on the particle?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8280920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How do you calculate the force on the particle?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99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1556792"/>
            <a:ext cx="8280920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/>
                </a:solidFill>
              </a:rPr>
              <a:t>Answer the multiple choice questions on the worksheet.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/>
                </a:solidFill>
              </a:rPr>
              <a:t>Summary questions page 102</a:t>
            </a:r>
          </a:p>
          <a:p>
            <a:pPr marL="514350" indent="-514350">
              <a:buFont typeface="+mj-lt"/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/>
                </a:solidFill>
              </a:rPr>
              <a:t>Complete these </a:t>
            </a:r>
            <a:r>
              <a:rPr lang="en-GB" sz="3200" smtClean="0">
                <a:solidFill>
                  <a:schemeClr val="tx1"/>
                </a:solidFill>
              </a:rPr>
              <a:t>for homework</a:t>
            </a:r>
            <a:endParaRPr lang="en-GB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Iain Holmes</cp:lastModifiedBy>
  <cp:revision>8</cp:revision>
  <dcterms:created xsi:type="dcterms:W3CDTF">2015-01-15T14:31:39Z</dcterms:created>
  <dcterms:modified xsi:type="dcterms:W3CDTF">2015-01-20T16:32:12Z</dcterms:modified>
</cp:coreProperties>
</file>