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F37B"/>
    <a:srgbClr val="EE9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1038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172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884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785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30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389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5504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26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5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090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567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216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03409-58FF-4B80-8B2C-BC58F01366F5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700423"/>
            <a:ext cx="9144000" cy="6157576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1" y="0"/>
            <a:ext cx="9143999" cy="47667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2000" b="1" dirty="0" smtClean="0">
                <a:solidFill>
                  <a:schemeClr val="tx1"/>
                </a:solidFill>
              </a:rPr>
              <a:t>LO: to understand</a:t>
            </a:r>
            <a:r>
              <a:rPr lang="en-GB" sz="2000" b="1" baseline="0" dirty="0" smtClean="0">
                <a:solidFill>
                  <a:schemeClr val="tx1"/>
                </a:solidFill>
              </a:rPr>
              <a:t> the circular path taken by charged particles in a magnetic field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" y="476672"/>
            <a:ext cx="9143999" cy="648072"/>
          </a:xfrm>
          <a:prstGeom prst="rect">
            <a:avLst/>
          </a:prstGeom>
          <a:solidFill>
            <a:srgbClr val="9AF3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2000" b="1" dirty="0" smtClean="0">
                <a:solidFill>
                  <a:schemeClr val="tx1"/>
                </a:solidFill>
              </a:rPr>
              <a:t>Key</a:t>
            </a:r>
            <a:r>
              <a:rPr lang="en-GB" sz="2000" b="1" baseline="0" dirty="0" smtClean="0">
                <a:solidFill>
                  <a:schemeClr val="tx1"/>
                </a:solidFill>
              </a:rPr>
              <a:t> words: charge, particle, magnetic field, Fleming’s left hand rule, velocity, radius of curvature </a:t>
            </a:r>
            <a:endParaRPr lang="en-GB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443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jTXFMZtnk7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uk/url?sa=i&amp;rct=j&amp;q=mass%20spectrometer%20particle%20paths&amp;source=images&amp;cd=&amp;cad=rja&amp;docid=RzExdMygs50IeM&amp;tbnid=xDIN1De3A3n8KM:&amp;ved=0CAUQjRw&amp;url=http://cnx.org/content/m42388/latest/&amp;ei=1F04UpyZA_Db7Aa5wYDAAg&amp;bvm=bv.52164340,d.ZGU&amp;psig=AFQjCNEwu419FicY9LC56UA_M2Pb33SYZA&amp;ust=137951213363357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115616" y="1844824"/>
            <a:ext cx="6696744" cy="13681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u="sng" dirty="0" smtClean="0">
                <a:solidFill>
                  <a:srgbClr val="FF0000"/>
                </a:solidFill>
              </a:rPr>
              <a:t>Path of charged particles in a magnetic field</a:t>
            </a:r>
            <a:endParaRPr lang="en-GB" sz="36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5536" y="3356992"/>
            <a:ext cx="8496944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hlinkClick r:id="rId2"/>
              </a:rPr>
              <a:t>CSI </a:t>
            </a:r>
            <a:r>
              <a:rPr lang="en-GB" dirty="0" smtClean="0">
                <a:hlinkClick r:id="rId2"/>
              </a:rPr>
              <a:t>INTRO</a:t>
            </a:r>
            <a:endParaRPr lang="en-GB" dirty="0" smtClean="0"/>
          </a:p>
          <a:p>
            <a:pPr algn="ctr"/>
            <a:endParaRPr lang="en-GB" dirty="0"/>
          </a:p>
          <a:p>
            <a:pPr algn="ctr"/>
            <a:r>
              <a:rPr lang="en-GB" sz="3200" b="1" dirty="0" smtClean="0">
                <a:solidFill>
                  <a:schemeClr val="bg1"/>
                </a:solidFill>
              </a:rPr>
              <a:t>How do mass spectrometers work?</a:t>
            </a:r>
            <a:endParaRPr lang="en-GB" sz="3200" b="1" dirty="0">
              <a:solidFill>
                <a:schemeClr val="bg1"/>
              </a:solidFill>
            </a:endParaRP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910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467544" y="1628800"/>
            <a:ext cx="8208912" cy="45365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600" b="1" dirty="0" smtClean="0">
                <a:solidFill>
                  <a:srgbClr val="00B050"/>
                </a:solidFill>
              </a:rPr>
              <a:t>K - Describe the path of a charged particle in a magnetic field using Fleming’s left hand rule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600" b="1" dirty="0" smtClean="0">
                <a:solidFill>
                  <a:srgbClr val="FFC000"/>
                </a:solidFill>
              </a:rPr>
              <a:t>B – Calculate the radius of curvature of a charged particle in a magnetic field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600" b="1" dirty="0" smtClean="0">
                <a:solidFill>
                  <a:srgbClr val="FF0000"/>
                </a:solidFill>
              </a:rPr>
              <a:t>A – explain the applications of the circular paths of charged particles in magnetic fields</a:t>
            </a:r>
            <a:endParaRPr lang="en-GB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810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1628800"/>
            <a:ext cx="8208912" cy="44644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Magnetic fields are used to control beams of charged particles. The force acts at right angles to the direction of motion.</a:t>
            </a:r>
          </a:p>
          <a:p>
            <a:r>
              <a:rPr lang="en-GB" dirty="0"/>
              <a:t>No work is done by the magnetic field on the particle. Its direction of motion is changed but not its speed. The kinetic energy is also unchanged.</a:t>
            </a:r>
          </a:p>
          <a:p>
            <a:r>
              <a:rPr lang="en-GB" dirty="0"/>
              <a:t>The magnetic force causes centripetal acceleration which is perpendicular to the velocity.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8900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79512" y="1268760"/>
            <a:ext cx="8712968" cy="540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3200" b="1" dirty="0" smtClean="0">
                <a:solidFill>
                  <a:srgbClr val="00B0F0"/>
                </a:solidFill>
              </a:rPr>
              <a:t>PROVE IT:</a:t>
            </a:r>
            <a:endParaRPr lang="en-GB" sz="32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872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1628800"/>
            <a:ext cx="8280920" cy="46085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 alpha particle enters a uniform magnetic field at right angles to the field of strength 0.03T at a velocity of 320m/s. What is its radius of curvature?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2400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1628800"/>
            <a:ext cx="8280920" cy="46085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P115  Q1-4</a:t>
            </a:r>
          </a:p>
          <a:p>
            <a:r>
              <a:rPr lang="en-GB" dirty="0" smtClean="0"/>
              <a:t>P116-119 </a:t>
            </a:r>
            <a:r>
              <a:rPr lang="en-GB" dirty="0"/>
              <a:t>Q2-7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2799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1654541"/>
            <a:ext cx="3312368" cy="46085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3322712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This is a diagram of the working inside a mass spectrometer. Explain using your knowledge of the path of a charged particle how it works.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2" descr="http://cnx.org/content/m42388/latest/Figure_23_11_01a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4159" y="1266247"/>
            <a:ext cx="5328592" cy="5589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7692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44008" y="1484784"/>
            <a:ext cx="4248472" cy="283730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808" y="1600201"/>
            <a:ext cx="5842992" cy="2620888"/>
          </a:xfrm>
        </p:spPr>
        <p:txBody>
          <a:bodyPr>
            <a:normAutofit fontScale="92500" lnSpcReduction="20000"/>
          </a:bodyPr>
          <a:lstStyle/>
          <a:p>
            <a:pPr lvl="4"/>
            <a:r>
              <a:rPr lang="en-GB" sz="3600" dirty="0"/>
              <a:t>I feel confident about…</a:t>
            </a:r>
          </a:p>
          <a:p>
            <a:pPr lvl="4"/>
            <a:endParaRPr lang="en-GB" sz="3600" dirty="0"/>
          </a:p>
          <a:p>
            <a:pPr lvl="4"/>
            <a:endParaRPr lang="en-GB" sz="3600" dirty="0"/>
          </a:p>
          <a:p>
            <a:pPr lvl="4"/>
            <a:r>
              <a:rPr lang="en-GB" sz="3600" dirty="0"/>
              <a:t>I am unsure of…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4708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204</Words>
  <Application>Microsoft Office PowerPoint</Application>
  <PresentationFormat>On-screen Show (4:3)</PresentationFormat>
  <Paragraphs>19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Iain Holmes</dc:creator>
  <cp:lastModifiedBy>Joshua Duddy</cp:lastModifiedBy>
  <cp:revision>6</cp:revision>
  <dcterms:created xsi:type="dcterms:W3CDTF">2015-01-15T14:31:39Z</dcterms:created>
  <dcterms:modified xsi:type="dcterms:W3CDTF">2015-12-01T14:06:45Z</dcterms:modified>
</cp:coreProperties>
</file>