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914400"/>
          </a:xfrm>
        </p:spPr>
        <p:txBody>
          <a:bodyPr/>
          <a:lstStyle/>
          <a:p>
            <a:r>
              <a:rPr lang="en-GB" u="sng" dirty="0" smtClean="0"/>
              <a:t>Field Patterns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1219200"/>
          </a:xfrm>
        </p:spPr>
        <p:txBody>
          <a:bodyPr/>
          <a:lstStyle/>
          <a:p>
            <a:r>
              <a:rPr lang="en-GB" dirty="0" smtClean="0"/>
              <a:t>What field patterns has you drawn while you have been at school?</a:t>
            </a:r>
            <a:endParaRPr lang="en-GB" dirty="0"/>
          </a:p>
        </p:txBody>
      </p:sp>
      <p:pic>
        <p:nvPicPr>
          <p:cNvPr id="1026" name="Picture 2" descr="https://upload.wikimedia.org/wikipedia/commons/5/57/Magnet087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45673"/>
            <a:ext cx="5171786" cy="347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24600" y="2514600"/>
            <a:ext cx="2590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You have drawn the field around a magnet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4359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22222E-6 L -0.00503 0.544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2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Static Electricity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1"/>
            <a:ext cx="8610600" cy="312419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Recall that electricity is the movement of charge; usually the flow of electrons</a:t>
            </a:r>
          </a:p>
          <a:p>
            <a:r>
              <a:rPr lang="en-GB" dirty="0" smtClean="0"/>
              <a:t>Conductors are materials in which electrons are free to move around</a:t>
            </a:r>
          </a:p>
          <a:p>
            <a:r>
              <a:rPr lang="en-GB" dirty="0" smtClean="0"/>
              <a:t>Insulators inhibit the movement of electrons, usually because they are held in place either within an atom or in the bonding between them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3948545"/>
            <a:ext cx="8610600" cy="2604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Static electricity occurs when:</a:t>
            </a:r>
          </a:p>
          <a:p>
            <a:pPr lvl="1"/>
            <a:r>
              <a:rPr lang="en-GB" dirty="0" smtClean="0"/>
              <a:t>Electrons are added or removed to an object</a:t>
            </a:r>
          </a:p>
          <a:p>
            <a:pPr lvl="1"/>
            <a:r>
              <a:rPr lang="en-GB" dirty="0" smtClean="0"/>
              <a:t>The object itself is either an insulator or it is insulated from its surrounding</a:t>
            </a:r>
          </a:p>
          <a:p>
            <a:pPr lvl="1"/>
            <a:r>
              <a:rPr lang="en-GB" dirty="0" smtClean="0"/>
              <a:t>A charge is therefore created on the object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5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GB" u="sng" dirty="0" smtClean="0"/>
              <a:t>Gold Leaf Electroscope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2133600"/>
          </a:xfrm>
        </p:spPr>
        <p:txBody>
          <a:bodyPr/>
          <a:lstStyle/>
          <a:p>
            <a:r>
              <a:rPr lang="en-GB" dirty="0" smtClean="0"/>
              <a:t>You may have seen a Gold Leaf electroscope before when the photo-electric effect was demonstrated. Can you recall how it works and why?</a:t>
            </a:r>
            <a:endParaRPr lang="en-GB" dirty="0"/>
          </a:p>
        </p:txBody>
      </p:sp>
      <p:pic>
        <p:nvPicPr>
          <p:cNvPr id="4" name="Picture 6" descr="https://upload.wikimedia.org/wikipedia/commons/thumb/f/fa/Electroscope.svg/2000px-Electroscope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472" y="3124200"/>
            <a:ext cx="2675941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" y="3347134"/>
            <a:ext cx="5029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Like charges repel so the gold leaf lifts up</a:t>
            </a:r>
          </a:p>
          <a:p>
            <a:endParaRPr lang="en-GB" sz="2800" dirty="0"/>
          </a:p>
          <a:p>
            <a:r>
              <a:rPr lang="en-GB" sz="2800" dirty="0" smtClean="0"/>
              <a:t>When the top is touched or the charge removed the system becomes neutral and gravity pulls the leaf down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2602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GB" u="sng" dirty="0" smtClean="0"/>
              <a:t>Shuttling ball experiment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1"/>
            <a:ext cx="8686800" cy="23621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If you suspend a ball (coated in conductive paint) between two high voltage plates it will shuttle between them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does it move in this manner?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Can the charge on the ball be calculated from the current flow?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352800"/>
            <a:ext cx="8534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The ball gains electrons at the negative plates and then is repelled from it. It moves to the positive plate and discharges before then swinging back to the negative plate</a:t>
            </a:r>
          </a:p>
          <a:p>
            <a:endParaRPr lang="en-GB" sz="2800" dirty="0"/>
          </a:p>
          <a:p>
            <a:r>
              <a:rPr lang="en-GB" sz="2800" dirty="0" smtClean="0"/>
              <a:t>The charge is the current flow multiplied by the time period of the oscillation (</a:t>
            </a:r>
            <a:r>
              <a:rPr lang="en-GB" sz="2800" i="1" dirty="0" smtClean="0"/>
              <a:t>Q=It</a:t>
            </a:r>
            <a:r>
              <a:rPr lang="en-GB" sz="2800" dirty="0" smtClean="0"/>
              <a:t>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4965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Field Lines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8686800" cy="2667000"/>
          </a:xfrm>
        </p:spPr>
        <p:txBody>
          <a:bodyPr/>
          <a:lstStyle/>
          <a:p>
            <a:r>
              <a:rPr lang="en-GB" dirty="0" smtClean="0"/>
              <a:t>If a positively charged object is placed in an electric field then it will move away from the positive charge and towards the negative charge</a:t>
            </a:r>
          </a:p>
          <a:p>
            <a:r>
              <a:rPr lang="en-GB" dirty="0" smtClean="0"/>
              <a:t>The path along which it moves is a </a:t>
            </a:r>
            <a:r>
              <a:rPr lang="en-GB" b="1" dirty="0" smtClean="0"/>
              <a:t>line of force</a:t>
            </a:r>
            <a:r>
              <a:rPr lang="en-GB" b="1" i="1" dirty="0" smtClean="0"/>
              <a:t> </a:t>
            </a:r>
            <a:r>
              <a:rPr lang="en-GB" dirty="0" smtClean="0"/>
              <a:t>or a </a:t>
            </a:r>
            <a:r>
              <a:rPr lang="en-GB" b="1" dirty="0" smtClean="0"/>
              <a:t>field line</a:t>
            </a:r>
            <a:endParaRPr lang="en-GB" dirty="0"/>
          </a:p>
        </p:txBody>
      </p:sp>
      <p:pic>
        <p:nvPicPr>
          <p:cNvPr id="2050" name="Picture 2" descr="https://upload.wikimedia.org/wikipedia/commons/thumb/2/2a/Electric_Field_Lines.svg/2000px-Electric_Field_Lines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491" y="3657600"/>
            <a:ext cx="6629400" cy="248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68236" y="6168011"/>
            <a:ext cx="5572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Positive	    Negative	</a:t>
            </a:r>
            <a:r>
              <a:rPr lang="en-GB" sz="2400" dirty="0"/>
              <a:t> </a:t>
            </a:r>
            <a:r>
              <a:rPr lang="en-GB" sz="2400" dirty="0" smtClean="0"/>
              <a:t>          Neutral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07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Field patterns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/>
          <a:lstStyle/>
          <a:p>
            <a:r>
              <a:rPr lang="en-GB" dirty="0" smtClean="0"/>
              <a:t>By placing test charges in fields you can draw the field lines at different points and build up a picture of the field pattern. There are three that you should be able to draw:</a:t>
            </a:r>
            <a:endParaRPr lang="en-GB" dirty="0"/>
          </a:p>
        </p:txBody>
      </p:sp>
      <p:pic>
        <p:nvPicPr>
          <p:cNvPr id="4098" name="Picture 2" descr="https://upload.wikimedia.org/wikipedia/commons/thumb/e/e7/VFPt_capacitor.svg/2000px-VFPt_capacitor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570" y="1524000"/>
            <a:ext cx="2561355" cy="511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2527190"/>
            <a:ext cx="5029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Electric plates that are parallel to each other:</a:t>
            </a:r>
          </a:p>
          <a:p>
            <a:endParaRPr lang="en-GB" sz="2800" dirty="0"/>
          </a:p>
          <a:p>
            <a:r>
              <a:rPr lang="en-GB" sz="2800" dirty="0" smtClean="0"/>
              <a:t>Note that the field is almost uniform between the plates and can generally be considered as such for most calculations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5331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1"/>
            <a:ext cx="8534400" cy="1219200"/>
          </a:xfrm>
        </p:spPr>
        <p:txBody>
          <a:bodyPr/>
          <a:lstStyle/>
          <a:p>
            <a:r>
              <a:rPr lang="en-GB" dirty="0" smtClean="0"/>
              <a:t>Two points charges create fields similar to those you have seen from magnets:</a:t>
            </a:r>
            <a:endParaRPr lang="en-GB" dirty="0"/>
          </a:p>
        </p:txBody>
      </p:sp>
      <p:pic>
        <p:nvPicPr>
          <p:cNvPr id="5122" name="Picture 2" descr="https://upload.wikimedia.org/wikipedia/commons/thumb/e/ed/VFPt_charges_plus_minus_thumb.svg/2000px-VFPt_charges_plus_minus_thumb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05000"/>
            <a:ext cx="38862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5410200"/>
            <a:ext cx="87502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For point charges that are more distant the field lines between them begin to become more linear and uniform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385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1752600"/>
          </a:xfrm>
        </p:spPr>
        <p:txBody>
          <a:bodyPr/>
          <a:lstStyle/>
          <a:p>
            <a:r>
              <a:rPr lang="en-GB" dirty="0" smtClean="0"/>
              <a:t>A point charge above a charges plate is a combination of the two you have already seen: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133600"/>
            <a:ext cx="534166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53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562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An electric current is a flow of charge, usually caused by free electrons moving in a conductor</a:t>
            </a:r>
          </a:p>
          <a:p>
            <a:r>
              <a:rPr lang="en-GB" dirty="0" smtClean="0"/>
              <a:t>Static electricity is when a charged object is insulated so that the charge cannot dissipate</a:t>
            </a:r>
          </a:p>
          <a:p>
            <a:r>
              <a:rPr lang="en-GB" dirty="0" smtClean="0"/>
              <a:t>An electric field exists around any charged particle or object</a:t>
            </a:r>
          </a:p>
          <a:p>
            <a:r>
              <a:rPr lang="en-GB" dirty="0" smtClean="0"/>
              <a:t>If a charged particle or object is placed in an electric field it will move along the field lines</a:t>
            </a:r>
          </a:p>
          <a:p>
            <a:r>
              <a:rPr lang="en-GB" dirty="0" smtClean="0"/>
              <a:t>The pattern of the field lines between parallel plates and /or point charges needs to be drawn and understood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53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502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Field Patterns</vt:lpstr>
      <vt:lpstr>Static Electricity</vt:lpstr>
      <vt:lpstr>Gold Leaf Electroscope</vt:lpstr>
      <vt:lpstr>Shuttling ball experiment</vt:lpstr>
      <vt:lpstr>Field Lines</vt:lpstr>
      <vt:lpstr>Field patterns</vt:lpstr>
      <vt:lpstr>PowerPoint Presentation</vt:lpstr>
      <vt:lpstr>PowerPoint Presentation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Patterns</dc:title>
  <dc:creator>SMatthews</dc:creator>
  <cp:lastModifiedBy>USERBUILD</cp:lastModifiedBy>
  <cp:revision>5</cp:revision>
  <dcterms:created xsi:type="dcterms:W3CDTF">2006-08-16T00:00:00Z</dcterms:created>
  <dcterms:modified xsi:type="dcterms:W3CDTF">2016-08-22T12:41:30Z</dcterms:modified>
</cp:coreProperties>
</file>