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841375"/>
          </a:xfrm>
        </p:spPr>
        <p:txBody>
          <a:bodyPr/>
          <a:lstStyle/>
          <a:p>
            <a:r>
              <a:rPr lang="en-GB" u="sng" dirty="0" smtClean="0"/>
              <a:t>Electric Field Strength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5638800"/>
            <a:ext cx="8305800" cy="1184564"/>
          </a:xfrm>
        </p:spPr>
        <p:txBody>
          <a:bodyPr/>
          <a:lstStyle/>
          <a:p>
            <a:r>
              <a:rPr lang="en-GB" dirty="0" smtClean="0"/>
              <a:t>How would you define the strength of an electric field? What would the units be?</a:t>
            </a:r>
            <a:endParaRPr lang="en-GB" dirty="0"/>
          </a:p>
        </p:txBody>
      </p:sp>
      <p:pic>
        <p:nvPicPr>
          <p:cNvPr id="1026" name="Picture 2" descr="https://upload.wikimedia.org/wikipedia/commons/thumb/4/42/Electric_dipole_field_lines.svg/2000px-Electric_dipole_field_lines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889" y="1371600"/>
            <a:ext cx="4125238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186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GB" u="sng" dirty="0" smtClean="0"/>
              <a:t>Calculating Field Strength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2438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Consider what happens if you place a test charge (a charge of negligible size and charge) within a field:</a:t>
            </a:r>
          </a:p>
          <a:p>
            <a:r>
              <a:rPr lang="en-GB" dirty="0" smtClean="0"/>
              <a:t>The charge moves along the field lines, caused by a force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3962400"/>
            <a:ext cx="8610600" cy="2438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dirty="0" smtClean="0"/>
              <a:t>What creates this force?</a:t>
            </a:r>
          </a:p>
          <a:p>
            <a:r>
              <a:rPr lang="en-GB" dirty="0" smtClean="0"/>
              <a:t>The greater the strength of the field </a:t>
            </a:r>
            <a:r>
              <a:rPr lang="en-GB" i="1" dirty="0" smtClean="0"/>
              <a:t>E </a:t>
            </a:r>
            <a:r>
              <a:rPr lang="en-GB" dirty="0" smtClean="0"/>
              <a:t>then the greater the force </a:t>
            </a:r>
            <a:r>
              <a:rPr lang="en-GB" i="1" dirty="0" smtClean="0"/>
              <a:t>F</a:t>
            </a:r>
            <a:endParaRPr lang="en-GB" dirty="0" smtClean="0"/>
          </a:p>
          <a:p>
            <a:r>
              <a:rPr lang="en-GB" dirty="0" smtClean="0"/>
              <a:t>The greater the charge </a:t>
            </a:r>
            <a:r>
              <a:rPr lang="en-GB" i="1" dirty="0" smtClean="0"/>
              <a:t>Q</a:t>
            </a:r>
            <a:r>
              <a:rPr lang="en-GB" dirty="0" smtClean="0"/>
              <a:t> of the test charge then the greater the force </a:t>
            </a:r>
            <a:r>
              <a:rPr lang="en-GB" i="1" dirty="0" smtClean="0"/>
              <a:t>F</a:t>
            </a:r>
            <a:endParaRPr lang="en-GB" i="1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5024829"/>
              </p:ext>
            </p:extLst>
          </p:nvPr>
        </p:nvGraphicFramePr>
        <p:xfrm>
          <a:off x="1295400" y="4572000"/>
          <a:ext cx="1676977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444240" imgH="419040" progId="Equation.3">
                  <p:embed/>
                </p:oleObj>
              </mc:Choice>
              <mc:Fallback>
                <p:oleObj name="Equation" r:id="rId3" imgW="44424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5400" y="4572000"/>
                        <a:ext cx="1676977" cy="1581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38600" y="5043055"/>
            <a:ext cx="43163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The units are therefore NC</a:t>
            </a:r>
            <a:r>
              <a:rPr lang="en-GB" sz="2800" baseline="30000" dirty="0" smtClean="0"/>
              <a:t>-1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22293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31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33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35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4" grpId="0" build="p"/>
      <p:bldP spid="4" grpId="1" build="allAtOnce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Parallel plates and electric fields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66800"/>
          </a:xfrm>
        </p:spPr>
        <p:txBody>
          <a:bodyPr/>
          <a:lstStyle/>
          <a:p>
            <a:r>
              <a:rPr lang="en-GB" dirty="0" smtClean="0"/>
              <a:t>Can you recall what the field lines look like between two parallel plates?</a:t>
            </a:r>
            <a:endParaRPr lang="en-GB" dirty="0"/>
          </a:p>
        </p:txBody>
      </p:sp>
      <p:pic>
        <p:nvPicPr>
          <p:cNvPr id="2050" name="Picture 2" descr="https://upload.wikimedia.org/wikipedia/commons/thumb/9/9f/Field_lines_parallel_plates.svg/2000px-Field_lines_parallel_plates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819399"/>
            <a:ext cx="5194300" cy="3689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15000" y="2971800"/>
            <a:ext cx="3352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Parallel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At right angles to the plates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Pointing from positive to negative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855280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u="sng" dirty="0" smtClean="0"/>
              <a:t>Parallel plates and electric fields</a:t>
            </a:r>
            <a:endParaRPr lang="en-GB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448728"/>
            <a:ext cx="861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If you move a test charge between the plates then work must be done:</a:t>
            </a:r>
            <a:endParaRPr lang="en-GB" sz="28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008962"/>
              </p:ext>
            </p:extLst>
          </p:nvPr>
        </p:nvGraphicFramePr>
        <p:xfrm>
          <a:off x="2884539" y="2133600"/>
          <a:ext cx="329872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3" imgW="977760" imgH="203040" progId="Equation.3">
                  <p:embed/>
                </p:oleObj>
              </mc:Choice>
              <mc:Fallback>
                <p:oleObj name="Equation" r:id="rId3" imgW="9777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84539" y="2133600"/>
                        <a:ext cx="3298722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3177570"/>
            <a:ext cx="77923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Can you recall the definition of Potential Difference?</a:t>
            </a:r>
            <a:endParaRPr lang="en-GB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3198352"/>
            <a:ext cx="785291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Can you recall the definition of Potential Difference?</a:t>
            </a:r>
          </a:p>
          <a:p>
            <a:r>
              <a:rPr lang="en-GB" sz="2800" dirty="0" smtClean="0"/>
              <a:t>Work done per unit charge to move across a PD of </a:t>
            </a:r>
            <a:r>
              <a:rPr lang="en-GB" sz="2800" i="1" dirty="0" smtClean="0"/>
              <a:t>V</a:t>
            </a:r>
            <a:endParaRPr lang="en-GB" sz="28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0190831"/>
              </p:ext>
            </p:extLst>
          </p:nvPr>
        </p:nvGraphicFramePr>
        <p:xfrm>
          <a:off x="3581400" y="4343400"/>
          <a:ext cx="1330036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5" imgW="457200" imgH="419040" progId="Equation.3">
                  <p:embed/>
                </p:oleObj>
              </mc:Choice>
              <mc:Fallback>
                <p:oleObj name="Equation" r:id="rId5" imgW="45720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81400" y="4343400"/>
                        <a:ext cx="1330036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269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u="sng" dirty="0" smtClean="0"/>
              <a:t>Parallel plates and electric fields</a:t>
            </a:r>
            <a:endParaRPr lang="en-GB" u="sng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8675092"/>
              </p:ext>
            </p:extLst>
          </p:nvPr>
        </p:nvGraphicFramePr>
        <p:xfrm>
          <a:off x="533400" y="1600200"/>
          <a:ext cx="32988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3" imgW="977760" imgH="203040" progId="Equation.3">
                  <p:embed/>
                </p:oleObj>
              </mc:Choice>
              <mc:Fallback>
                <p:oleObj name="Equation" r:id="rId3" imgW="97776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600200"/>
                        <a:ext cx="329882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9243958"/>
              </p:ext>
            </p:extLst>
          </p:nvPr>
        </p:nvGraphicFramePr>
        <p:xfrm>
          <a:off x="6096000" y="1676400"/>
          <a:ext cx="1330325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5" imgW="457200" imgH="419040" progId="Equation.3">
                  <p:embed/>
                </p:oleObj>
              </mc:Choice>
              <mc:Fallback>
                <p:oleObj name="Equation" r:id="rId5" imgW="457200" imgH="4190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676400"/>
                        <a:ext cx="1330325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" y="3124200"/>
            <a:ext cx="9067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Substitution and rearranging gives the field strength at any point between two plates, that are separated by a distance </a:t>
            </a:r>
            <a:r>
              <a:rPr lang="en-GB" sz="2800" i="1" dirty="0" smtClean="0"/>
              <a:t>d</a:t>
            </a:r>
            <a:r>
              <a:rPr lang="en-GB" sz="2800" dirty="0" smtClean="0"/>
              <a:t>  </a:t>
            </a:r>
            <a:endParaRPr lang="en-GB" sz="28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5879282"/>
              </p:ext>
            </p:extLst>
          </p:nvPr>
        </p:nvGraphicFramePr>
        <p:xfrm>
          <a:off x="3352800" y="4572000"/>
          <a:ext cx="1758950" cy="1603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7" imgW="431640" imgH="393480" progId="Equation.3">
                  <p:embed/>
                </p:oleObj>
              </mc:Choice>
              <mc:Fallback>
                <p:oleObj name="Equation" r:id="rId7" imgW="4316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52800" y="4572000"/>
                        <a:ext cx="1758950" cy="16037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4001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Permittivity of free space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3505200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The more concentrated the electric charge is on a surface then the greater the field strength will be above it</a:t>
            </a:r>
          </a:p>
          <a:p>
            <a:r>
              <a:rPr lang="en-GB" dirty="0" smtClean="0"/>
              <a:t>The greater the charge per surface are the greater the field strength</a:t>
            </a:r>
          </a:p>
          <a:p>
            <a:r>
              <a:rPr lang="en-GB" dirty="0" smtClean="0"/>
              <a:t>A constant of proportionality is required and is called </a:t>
            </a:r>
            <a:r>
              <a:rPr lang="en-GB" i="1" dirty="0" smtClean="0"/>
              <a:t>epsilon nought </a:t>
            </a:r>
            <a:r>
              <a:rPr lang="en-GB" dirty="0" smtClean="0"/>
              <a:t>or </a:t>
            </a:r>
            <a:r>
              <a:rPr lang="en-GB" i="1" dirty="0" smtClean="0"/>
              <a:t>The Permittivity of free space</a:t>
            </a:r>
            <a:endParaRPr lang="en-GB" i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2844396"/>
              </p:ext>
            </p:extLst>
          </p:nvPr>
        </p:nvGraphicFramePr>
        <p:xfrm>
          <a:off x="1371600" y="4941332"/>
          <a:ext cx="1758576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3" imgW="558720" imgH="431640" progId="Equation.3">
                  <p:embed/>
                </p:oleObj>
              </mc:Choice>
              <mc:Fallback>
                <p:oleObj name="Equation" r:id="rId3" imgW="55872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1600" y="4941332"/>
                        <a:ext cx="1758576" cy="135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1433130"/>
              </p:ext>
            </p:extLst>
          </p:nvPr>
        </p:nvGraphicFramePr>
        <p:xfrm>
          <a:off x="4419600" y="5181600"/>
          <a:ext cx="413084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5" imgW="1307880" imgH="241200" progId="Equation.3">
                  <p:embed/>
                </p:oleObj>
              </mc:Choice>
              <mc:Fallback>
                <p:oleObj name="Equation" r:id="rId5" imgW="130788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19600" y="5181600"/>
                        <a:ext cx="4130842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7100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Summary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2743200"/>
          </a:xfrm>
        </p:spPr>
        <p:txBody>
          <a:bodyPr/>
          <a:lstStyle/>
          <a:p>
            <a:r>
              <a:rPr lang="en-GB" dirty="0" smtClean="0"/>
              <a:t>The electric field strength </a:t>
            </a:r>
            <a:r>
              <a:rPr lang="en-GB" i="1" dirty="0" smtClean="0"/>
              <a:t>E</a:t>
            </a:r>
            <a:r>
              <a:rPr lang="en-GB" dirty="0" smtClean="0"/>
              <a:t> is the force per unit charge on a test charge placed at that point in the field (NC</a:t>
            </a:r>
            <a:r>
              <a:rPr lang="en-GB" baseline="30000" dirty="0" smtClean="0"/>
              <a:t>-1</a:t>
            </a:r>
            <a:r>
              <a:rPr lang="en-GB" dirty="0" smtClean="0"/>
              <a:t>)</a:t>
            </a:r>
          </a:p>
          <a:p>
            <a:r>
              <a:rPr lang="en-GB" dirty="0" smtClean="0"/>
              <a:t>The formula for calculating the field strength between two parallel plates of separation </a:t>
            </a:r>
            <a:r>
              <a:rPr lang="en-GB" i="1" dirty="0" smtClean="0"/>
              <a:t>d</a:t>
            </a:r>
            <a:r>
              <a:rPr lang="en-GB" dirty="0" smtClean="0"/>
              <a:t> is: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4090427"/>
              </p:ext>
            </p:extLst>
          </p:nvPr>
        </p:nvGraphicFramePr>
        <p:xfrm>
          <a:off x="3886200" y="3886200"/>
          <a:ext cx="1371600" cy="1250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3" imgW="431640" imgH="393480" progId="Equation.3">
                  <p:embed/>
                </p:oleObj>
              </mc:Choice>
              <mc:Fallback>
                <p:oleObj name="Equation" r:id="rId3" imgW="43164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886200"/>
                        <a:ext cx="1371600" cy="12502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9421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298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Microsoft Equation 3.0</vt:lpstr>
      <vt:lpstr>Electric Field Strength</vt:lpstr>
      <vt:lpstr>Calculating Field Strength</vt:lpstr>
      <vt:lpstr>Parallel plates and electric fields</vt:lpstr>
      <vt:lpstr>Parallel plates and electric fields</vt:lpstr>
      <vt:lpstr>Parallel plates and electric fields</vt:lpstr>
      <vt:lpstr>Permittivity of free space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 Field Strength</dc:title>
  <dc:creator>SMatthews</dc:creator>
  <cp:lastModifiedBy>USERBUILD</cp:lastModifiedBy>
  <cp:revision>6</cp:revision>
  <dcterms:created xsi:type="dcterms:W3CDTF">2006-08-16T00:00:00Z</dcterms:created>
  <dcterms:modified xsi:type="dcterms:W3CDTF">2016-08-22T13:44:48Z</dcterms:modified>
</cp:coreProperties>
</file>