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Investigation of the charge and discharge of capacitors</a:t>
            </a:r>
            <a:endParaRPr lang="en-GB" u="sng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507682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743576"/>
              </p:ext>
            </p:extLst>
          </p:nvPr>
        </p:nvGraphicFramePr>
        <p:xfrm>
          <a:off x="5029200" y="2743200"/>
          <a:ext cx="256698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711000" imgH="342720" progId="Equation.3">
                  <p:embed/>
                </p:oleObj>
              </mc:Choice>
              <mc:Fallback>
                <p:oleObj name="Equation" r:id="rId4" imgW="71100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743200"/>
                        <a:ext cx="2566988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02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Remember, you need to measure the plate potential difference over time and create a linear graph of your results to find </a:t>
            </a:r>
            <a:r>
              <a:rPr lang="en-GB" sz="3200" i="1" dirty="0" smtClean="0"/>
              <a:t>RC:</a:t>
            </a:r>
            <a:endParaRPr lang="en-GB" sz="3200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79433"/>
              </p:ext>
            </p:extLst>
          </p:nvPr>
        </p:nvGraphicFramePr>
        <p:xfrm>
          <a:off x="2895600" y="2743200"/>
          <a:ext cx="319087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104840" imgH="393480" progId="Equation.3">
                  <p:embed/>
                </p:oleObj>
              </mc:Choice>
              <mc:Fallback>
                <p:oleObj name="Equation" r:id="rId3" imgW="11048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43200"/>
                        <a:ext cx="3190875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591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-0.11875 2.96296E-6 C -0.17223 2.96296E-6 -0.2375 -0.12107 -0.2375 -0.21922 L -0.2375 -0.43843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75" y="-2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Opportunities for assessment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Your teacher will decide what level of independence you will have in this experiment: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complete step by step method to follow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limited choices of lengths/gauges of wire to use and a method to follow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brief method but have to determine the ranges and to use after doing a preliminary experiment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plan and execute the experiment yourselves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It is important that during your A-Level course you can show evidence that you have performed a </a:t>
            </a:r>
            <a:r>
              <a:rPr lang="en-GB" b="1" dirty="0" smtClean="0"/>
              <a:t>range</a:t>
            </a:r>
            <a:r>
              <a:rPr lang="en-GB" dirty="0" smtClean="0"/>
              <a:t> of independence in performing experiments.</a:t>
            </a:r>
          </a:p>
        </p:txBody>
      </p:sp>
    </p:spTree>
    <p:extLst>
      <p:ext uri="{BB962C8B-B14F-4D97-AF65-F5344CB8AC3E}">
        <p14:creationId xmlns:p14="http://schemas.microsoft.com/office/powerpoint/2010/main" val="225408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GB" u="sng" dirty="0" smtClean="0"/>
              <a:t>Writing up your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You must write up this experiment </a:t>
            </a:r>
            <a:r>
              <a:rPr lang="en-GB" b="1" u="sng" dirty="0" smtClean="0"/>
              <a:t>fully</a:t>
            </a:r>
            <a:r>
              <a:rPr lang="en-GB" b="1" dirty="0" smtClean="0"/>
              <a:t> </a:t>
            </a:r>
            <a:r>
              <a:rPr lang="en-GB" dirty="0" smtClean="0"/>
              <a:t>showing a clear competence in the following skill areas: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en-GB" dirty="0" smtClean="0"/>
              <a:t>Use appropriate </a:t>
            </a:r>
            <a:r>
              <a:rPr lang="en-GB" dirty="0" smtClean="0"/>
              <a:t>digital instruments to </a:t>
            </a:r>
            <a:r>
              <a:rPr lang="en-GB" dirty="0" smtClean="0"/>
              <a:t>record a range of </a:t>
            </a:r>
            <a:r>
              <a:rPr lang="en-GB" dirty="0" smtClean="0"/>
              <a:t>measurements</a:t>
            </a:r>
          </a:p>
          <a:p>
            <a:pPr marL="514350" indent="-514350">
              <a:buFont typeface="+mj-lt"/>
              <a:buAutoNum type="alphaLcParenR" startAt="2"/>
            </a:pPr>
            <a:endParaRPr lang="en-GB" dirty="0" smtClean="0"/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/>
              <a:t>Correctly construct circuits from circuit diagrams using a range of circuit components, </a:t>
            </a:r>
            <a:r>
              <a:rPr lang="en-GB" b="1" dirty="0" smtClean="0"/>
              <a:t>including those where polarity is important</a:t>
            </a:r>
          </a:p>
          <a:p>
            <a:pPr marL="514350" indent="-514350">
              <a:buFont typeface="+mj-lt"/>
              <a:buAutoNum type="alphaLcParenR" startAt="6"/>
            </a:pPr>
            <a:endParaRPr lang="en-GB" b="1" dirty="0" smtClean="0"/>
          </a:p>
          <a:p>
            <a:pPr marL="514350" indent="-514350">
              <a:buFont typeface="+mj-lt"/>
              <a:buAutoNum type="alphaLcParenR" startAt="7"/>
            </a:pPr>
            <a:r>
              <a:rPr lang="en-GB" dirty="0" smtClean="0"/>
              <a:t>Design, construct and check circuits using DC power supplies, cells, and a range of circuit components</a:t>
            </a:r>
          </a:p>
          <a:p>
            <a:pPr marL="514350" indent="-514350">
              <a:buFont typeface="+mj-lt"/>
              <a:buAutoNum type="alphaLcParenR" startAt="7"/>
            </a:pPr>
            <a:endParaRPr lang="en-GB" dirty="0" smtClean="0"/>
          </a:p>
          <a:p>
            <a:pPr marL="514350" indent="-514350">
              <a:buFont typeface="+mj-lt"/>
              <a:buAutoNum type="alphaLcParenR" startAt="11"/>
            </a:pPr>
            <a:r>
              <a:rPr lang="en-GB" dirty="0" smtClean="0"/>
              <a:t>Use ICT such as computer modelling, or data logger with a variety of sensors to collect data, or use of software to process data</a:t>
            </a:r>
          </a:p>
        </p:txBody>
      </p:sp>
    </p:spTree>
    <p:extLst>
      <p:ext uri="{BB962C8B-B14F-4D97-AF65-F5344CB8AC3E}">
        <p14:creationId xmlns:p14="http://schemas.microsoft.com/office/powerpoint/2010/main" val="176295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Equation</vt:lpstr>
      <vt:lpstr>Microsoft Equation 3.0</vt:lpstr>
      <vt:lpstr>Investigation of the charge and discharge of capacitors</vt:lpstr>
      <vt:lpstr>Remember, you need to measure the plate potential difference over time and create a linear graph of your results to find RC:</vt:lpstr>
      <vt:lpstr>Opportunities for assessment</vt:lpstr>
      <vt:lpstr>Writing up your experiment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g by a free fall method</dc:title>
  <dc:creator>SMatthews</dc:creator>
  <cp:lastModifiedBy>USERBUILD</cp:lastModifiedBy>
  <cp:revision>5</cp:revision>
  <dcterms:created xsi:type="dcterms:W3CDTF">2006-08-16T00:00:00Z</dcterms:created>
  <dcterms:modified xsi:type="dcterms:W3CDTF">2016-08-24T09:32:30Z</dcterms:modified>
</cp:coreProperties>
</file>