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50B75-CF19-4D42-BB8A-B6D8FFA3A9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281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D418B-60CD-43A9-BEAC-62C263E51F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361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25F8E-77AD-4B36-8502-2B6AEC2787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501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ECEB8-7234-4F47-A90A-195CDAB0EF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790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0604C-8B8D-4E70-9872-3056530075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790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87E74-8156-4776-9DAD-533B01171C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956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CB523-AD55-4E06-B264-D5C87C9C13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955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36C83-770A-47D4-91B1-02515FD129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09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EAD53-C821-42FE-ACB1-0FAFE26A32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543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BAF3C-FE9D-492F-A49A-31FAF5E808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528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66938-7051-48A7-9059-8AA76CE258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829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7F594E-6763-4E7F-98BE-B1135747F29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pload.wikimedia.org/wikipedia/commons/d/d8/Bar_magnet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467600" cy="1219200"/>
          </a:xfrm>
        </p:spPr>
        <p:txBody>
          <a:bodyPr/>
          <a:lstStyle/>
          <a:p>
            <a:r>
              <a:rPr lang="en-GB" altLang="en-US" u="sng" dirty="0" smtClean="0"/>
              <a:t>Generating electricity</a:t>
            </a:r>
            <a:endParaRPr lang="en-GB" alt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782782" y="3050232"/>
            <a:ext cx="7561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three things do you need to generate electricity?</a:t>
            </a:r>
            <a:endParaRPr lang="en-GB" dirty="0"/>
          </a:p>
        </p:txBody>
      </p:sp>
      <p:pic>
        <p:nvPicPr>
          <p:cNvPr id="4103" name="Picture 7" descr="File:Bar magne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91" y="2667000"/>
            <a:ext cx="2943424" cy="220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https://upload.wikimedia.org/wikipedia/commons/4/45/Solenoid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34499"/>
            <a:ext cx="4466448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379062">
            <a:off x="4343400" y="4022973"/>
            <a:ext cx="3608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Movement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0.00104 0.421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534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b="1" u="sng" dirty="0"/>
              <a:t>Electromagnetic Induction</a:t>
            </a:r>
            <a:r>
              <a:rPr lang="en-GB" altLang="en-US" dirty="0"/>
              <a:t> means that an </a:t>
            </a:r>
            <a:r>
              <a:rPr lang="en-GB" altLang="en-US" i="1" dirty="0" err="1"/>
              <a:t>emf</a:t>
            </a:r>
            <a:r>
              <a:rPr lang="en-GB" altLang="en-US" dirty="0"/>
              <a:t> </a:t>
            </a:r>
            <a:r>
              <a:rPr lang="en-GB" altLang="en-US" dirty="0" smtClean="0"/>
              <a:t>(electromagnetic flux) is </a:t>
            </a:r>
            <a:r>
              <a:rPr lang="en-GB" altLang="en-US" dirty="0"/>
              <a:t>created when a wire is passed through a magnetic field. If the wire is part of a complete circuit then the </a:t>
            </a:r>
            <a:r>
              <a:rPr lang="en-GB" altLang="en-US" i="1" dirty="0" err="1"/>
              <a:t>emf</a:t>
            </a:r>
            <a:r>
              <a:rPr lang="en-GB" altLang="en-US" dirty="0"/>
              <a:t> will create a current flow in the wire.</a:t>
            </a:r>
          </a:p>
          <a:p>
            <a:endParaRPr lang="en-GB" altLang="en-US" dirty="0"/>
          </a:p>
          <a:p>
            <a:pPr>
              <a:buFontTx/>
              <a:buChar char="•"/>
            </a:pPr>
            <a:endParaRPr lang="en-GB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1828800" y="3202632"/>
            <a:ext cx="4996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altLang="en-US" dirty="0" smtClean="0">
                <a:solidFill>
                  <a:srgbClr val="000000"/>
                </a:solidFill>
              </a:rPr>
              <a:t>How can the </a:t>
            </a:r>
            <a:r>
              <a:rPr lang="en-GB" altLang="en-US" i="1" dirty="0" err="1" smtClean="0">
                <a:solidFill>
                  <a:srgbClr val="000000"/>
                </a:solidFill>
              </a:rPr>
              <a:t>emf</a:t>
            </a:r>
            <a:r>
              <a:rPr lang="en-GB" altLang="en-US" dirty="0" smtClean="0">
                <a:solidFill>
                  <a:srgbClr val="000000"/>
                </a:solidFill>
              </a:rPr>
              <a:t> be increased?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100" y="5105400"/>
            <a:ext cx="7543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altLang="en-US" b="1" dirty="0" smtClean="0">
                <a:solidFill>
                  <a:srgbClr val="000000"/>
                </a:solidFill>
              </a:rPr>
              <a:t>Note:</a:t>
            </a:r>
            <a:r>
              <a:rPr lang="en-GB" altLang="en-US" dirty="0" smtClean="0">
                <a:solidFill>
                  <a:srgbClr val="000000"/>
                </a:solidFill>
              </a:rPr>
              <a:t> No </a:t>
            </a:r>
            <a:r>
              <a:rPr lang="en-GB" altLang="en-US" i="1" dirty="0" err="1">
                <a:solidFill>
                  <a:srgbClr val="000000"/>
                </a:solidFill>
              </a:rPr>
              <a:t>emf</a:t>
            </a:r>
            <a:r>
              <a:rPr lang="en-GB" altLang="en-US" dirty="0">
                <a:solidFill>
                  <a:srgbClr val="000000"/>
                </a:solidFill>
              </a:rPr>
              <a:t> is created if the wire is parallel to the magnetic field lines as no magnetic lines will be broken as it moves.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1691" y="210234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u="sng" dirty="0" smtClean="0"/>
              <a:t>Electromagnetic Induction</a:t>
            </a:r>
            <a:endParaRPr lang="en-GB" sz="36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3233126"/>
            <a:ext cx="37785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Move the wire faster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Use a coil of wire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Use a stronger magnet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381000"/>
            <a:ext cx="521168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600" u="sng" dirty="0" smtClean="0"/>
              <a:t>Using a motor in reverse</a:t>
            </a:r>
            <a:endParaRPr lang="en-GB" altLang="en-US" sz="3600" u="sng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93725" y="1258888"/>
            <a:ext cx="79406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 smtClean="0"/>
              <a:t>If a motor is forced to move and it is connected in a circuit then a current will be produced in the circuit.</a:t>
            </a:r>
            <a:endParaRPr lang="en-GB" altLang="en-US" dirty="0"/>
          </a:p>
          <a:p>
            <a:endParaRPr lang="en-GB" altLang="en-US" dirty="0"/>
          </a:p>
        </p:txBody>
      </p:sp>
      <p:pic>
        <p:nvPicPr>
          <p:cNvPr id="9223" name="Picture 7" descr="https://upload.wikimedia.org/wikipedia/commons/0/04/Electric_motor_cycle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103" y="2459217"/>
            <a:ext cx="3978275" cy="397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124200" y="381000"/>
            <a:ext cx="31454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u="sng" dirty="0" smtClean="0"/>
              <a:t>Using </a:t>
            </a:r>
            <a:r>
              <a:rPr lang="en-GB" altLang="en-US" sz="3200" u="sng" dirty="0"/>
              <a:t>a dynamo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12954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dynamo contains a </a:t>
            </a:r>
            <a:r>
              <a:rPr lang="en-GB" sz="2800" b="1" dirty="0" smtClean="0"/>
              <a:t>magnet that spins</a:t>
            </a:r>
            <a:r>
              <a:rPr lang="en-GB" sz="2800" dirty="0" smtClean="0"/>
              <a:t> within a coil of wire. This induces an </a:t>
            </a:r>
            <a:r>
              <a:rPr lang="en-GB" sz="2800" i="1" dirty="0" err="1" smtClean="0"/>
              <a:t>emf</a:t>
            </a:r>
            <a:r>
              <a:rPr lang="en-GB" sz="2800" dirty="0" smtClean="0"/>
              <a:t> in the coil which in turn can produce a current.</a:t>
            </a:r>
            <a:endParaRPr lang="en-GB" sz="2800" dirty="0"/>
          </a:p>
        </p:txBody>
      </p:sp>
      <p:pic>
        <p:nvPicPr>
          <p:cNvPr id="8197" name="Picture 5" descr="C:\Users\USERBUILD\AppData\Local\Microsoft\Windows\Temporary Internet Files\Content.IE5\N2TM00VX\18189497353_32dbcdfa27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288" y="2971799"/>
            <a:ext cx="5337311" cy="356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44562"/>
          </a:xfrm>
        </p:spPr>
        <p:txBody>
          <a:bodyPr/>
          <a:lstStyle/>
          <a:p>
            <a:r>
              <a:rPr lang="en-GB" u="sng" dirty="0" smtClean="0"/>
              <a:t>Michael Faraday</a:t>
            </a:r>
            <a:endParaRPr lang="en-GB" u="sng" dirty="0"/>
          </a:p>
        </p:txBody>
      </p:sp>
      <p:pic>
        <p:nvPicPr>
          <p:cNvPr id="10242" name="Picture 2" descr="https://upload.wikimedia.org/wikipedia/commons/thumb/c/c7/Michael_Faraday._Photograph_by_John_Watkins._Wellcome_V0026346.jpg/1024px-Michael_Faraday._Photograph_by_John_Watkins._Wellcome_V00263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4002"/>
            <a:ext cx="2768484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8168" y="5869861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1791 - 1867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1301259"/>
            <a:ext cx="55625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Credited with discovering electromagnetic induction, his famous quote when asked what electricity is for, he replied:</a:t>
            </a:r>
          </a:p>
          <a:p>
            <a:endParaRPr lang="en-GB" sz="2800" i="1" dirty="0"/>
          </a:p>
          <a:p>
            <a:r>
              <a:rPr lang="en-GB" sz="2800" i="1" dirty="0" smtClean="0"/>
              <a:t>“What use is a new baby”</a:t>
            </a:r>
          </a:p>
          <a:p>
            <a:endParaRPr lang="en-GB" sz="2800" i="1" dirty="0" smtClean="0"/>
          </a:p>
          <a:p>
            <a:r>
              <a:rPr lang="en-GB" sz="2800" dirty="0" smtClean="0"/>
              <a:t>and</a:t>
            </a:r>
            <a:endParaRPr lang="en-GB" sz="2800" dirty="0"/>
          </a:p>
          <a:p>
            <a:endParaRPr lang="en-GB" sz="2800" i="1" dirty="0"/>
          </a:p>
          <a:p>
            <a:r>
              <a:rPr lang="en-GB" sz="2800" i="1" dirty="0" smtClean="0"/>
              <a:t>“Why sir, there is the probability that you will soon be able to tax it</a:t>
            </a:r>
            <a:r>
              <a:rPr lang="en-GB" sz="2800" dirty="0" smtClean="0"/>
              <a:t>”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13062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09800" y="381000"/>
            <a:ext cx="4384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u="sng"/>
              <a:t>Fleming’s Right-hand Rule</a:t>
            </a:r>
          </a:p>
        </p:txBody>
      </p:sp>
      <p:pic>
        <p:nvPicPr>
          <p:cNvPr id="7174" name="Picture 6" descr="https://upload.wikimedia.org/wikipedia/commons/9/9a/RightHandOutli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7" y="932770"/>
            <a:ext cx="6096000" cy="4442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5375617"/>
            <a:ext cx="87593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Using your </a:t>
            </a:r>
            <a:r>
              <a:rPr lang="en-GB" sz="2800" b="1" dirty="0" smtClean="0"/>
              <a:t>right hand</a:t>
            </a:r>
            <a:r>
              <a:rPr lang="en-GB" sz="2800" dirty="0" smtClean="0"/>
              <a:t> you can work out the direction of current flow that is induced if a wire is move in a magnetic field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/>
          <a:lstStyle/>
          <a:p>
            <a:r>
              <a:rPr lang="en-GB" sz="2800" dirty="0" smtClean="0"/>
              <a:t>If a wire is moved in a magnetic field then an </a:t>
            </a:r>
            <a:r>
              <a:rPr lang="en-GB" sz="2800" i="1" dirty="0" err="1" smtClean="0"/>
              <a:t>emf</a:t>
            </a:r>
            <a:r>
              <a:rPr lang="en-GB" sz="2800" dirty="0" smtClean="0"/>
              <a:t> is created in the wire</a:t>
            </a:r>
          </a:p>
          <a:p>
            <a:r>
              <a:rPr lang="en-GB" sz="2800" dirty="0" smtClean="0"/>
              <a:t>If connected to a circuit this </a:t>
            </a:r>
            <a:r>
              <a:rPr lang="en-GB" sz="2800" i="1" dirty="0" err="1" smtClean="0"/>
              <a:t>emf</a:t>
            </a:r>
            <a:r>
              <a:rPr lang="en-GB" sz="2800" dirty="0" smtClean="0"/>
              <a:t> created a current  that carries energy to the components</a:t>
            </a:r>
          </a:p>
          <a:p>
            <a:r>
              <a:rPr lang="en-GB" sz="2800" dirty="0" smtClean="0"/>
              <a:t>In a motor the coil moves inside fixed magnets; in a dynamo the magnet moves inside a fixed coil</a:t>
            </a:r>
          </a:p>
          <a:p>
            <a:r>
              <a:rPr lang="en-GB" sz="2800" dirty="0" smtClean="0"/>
              <a:t>The following will increase the current:</a:t>
            </a:r>
          </a:p>
          <a:p>
            <a:pPr lvl="1"/>
            <a:r>
              <a:rPr lang="en-GB" sz="2400" dirty="0" smtClean="0"/>
              <a:t>Coiling the wire</a:t>
            </a:r>
          </a:p>
          <a:p>
            <a:pPr lvl="1"/>
            <a:r>
              <a:rPr lang="en-GB" sz="2400" dirty="0" smtClean="0"/>
              <a:t>Moving the wire faster</a:t>
            </a:r>
          </a:p>
          <a:p>
            <a:pPr lvl="1"/>
            <a:r>
              <a:rPr lang="en-GB" sz="2400" dirty="0" smtClean="0"/>
              <a:t>Using a stronger magnet</a:t>
            </a:r>
          </a:p>
          <a:p>
            <a:r>
              <a:rPr lang="en-GB" sz="2800" dirty="0" err="1" smtClean="0"/>
              <a:t>Flemming’s</a:t>
            </a:r>
            <a:r>
              <a:rPr lang="en-GB" sz="2800" dirty="0" smtClean="0"/>
              <a:t> </a:t>
            </a:r>
            <a:r>
              <a:rPr lang="en-GB" sz="2800" b="1" dirty="0" smtClean="0"/>
              <a:t>right-hand</a:t>
            </a:r>
            <a:r>
              <a:rPr lang="en-GB" sz="2800" dirty="0" smtClean="0"/>
              <a:t> rule is used to work out current flow direction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1518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327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Default Design</vt:lpstr>
      <vt:lpstr>Generating electricity</vt:lpstr>
      <vt:lpstr>PowerPoint Presentation</vt:lpstr>
      <vt:lpstr>PowerPoint Presentation</vt:lpstr>
      <vt:lpstr>PowerPoint Presentation</vt:lpstr>
      <vt:lpstr>Michael Faraday</vt:lpstr>
      <vt:lpstr>PowerPoint Presentation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SMatthews</dc:creator>
  <cp:lastModifiedBy>USERBUILD</cp:lastModifiedBy>
  <cp:revision>10</cp:revision>
  <cp:lastPrinted>1601-01-01T00:00:00Z</cp:lastPrinted>
  <dcterms:created xsi:type="dcterms:W3CDTF">1601-01-01T00:00:00Z</dcterms:created>
  <dcterms:modified xsi:type="dcterms:W3CDTF">2016-08-25T07:55:42Z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