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A7184E-FA4F-4200-913B-027816D884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0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8610600" cy="1143000"/>
          </a:xfrm>
        </p:spPr>
        <p:txBody>
          <a:bodyPr>
            <a:noAutofit/>
          </a:bodyPr>
          <a:lstStyle/>
          <a:p>
            <a:r>
              <a:rPr lang="en-GB" sz="3600" b="1" dirty="0"/>
              <a:t>Investigation, using a search coil and oscilloscope, the effect on the magnetic flux linkage of varying the angle between a search coil and magnetic field direction</a:t>
            </a:r>
            <a:endParaRPr lang="en-GB" sz="3600" u="sng" dirty="0"/>
          </a:p>
        </p:txBody>
      </p:sp>
      <p:pic>
        <p:nvPicPr>
          <p:cNvPr id="6146" name="Picture 2" descr="Oscilloscope, Oscillograph, Wave Length, Lab Equip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3200"/>
            <a:ext cx="7010400" cy="370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2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/>
              <a:t>Magnetic Flux linkage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GB" altLang="en-US" sz="2800"/>
              <a:t>If you use a coil of </a:t>
            </a:r>
            <a:r>
              <a:rPr lang="en-GB" altLang="en-US" sz="2800" i="1"/>
              <a:t>N</a:t>
            </a:r>
            <a:r>
              <a:rPr lang="en-GB" altLang="en-US" sz="2800"/>
              <a:t> turns then the flux linkage is given by:</a:t>
            </a:r>
          </a:p>
          <a:p>
            <a:endParaRPr lang="en-GB" altLang="en-US" sz="2800"/>
          </a:p>
          <a:p>
            <a:endParaRPr lang="en-GB" altLang="en-US" sz="2800"/>
          </a:p>
          <a:p>
            <a:r>
              <a:rPr lang="en-GB" altLang="en-US" sz="2800"/>
              <a:t>In general if the angle between the magnetic field and the face of the coil is </a:t>
            </a:r>
            <a:r>
              <a:rPr lang="el-GR" altLang="en-US" sz="2800" i="1">
                <a:cs typeface="Arial" charset="0"/>
              </a:rPr>
              <a:t>θ</a:t>
            </a:r>
            <a:r>
              <a:rPr lang="en-GB" altLang="en-US" sz="2800">
                <a:cs typeface="Arial" charset="0"/>
              </a:rPr>
              <a:t> the you have:</a:t>
            </a:r>
            <a:endParaRPr lang="el-GR" altLang="en-US" sz="2800" b="1">
              <a:cs typeface="Arial" charset="0"/>
            </a:endParaRPr>
          </a:p>
          <a:p>
            <a:pPr>
              <a:buFontTx/>
              <a:buNone/>
            </a:pPr>
            <a:endParaRPr lang="en-GB" altLang="en-US" sz="2800"/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2514600"/>
          <a:ext cx="2895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3" imgW="736560" imgH="177480" progId="Equation.3">
                  <p:embed/>
                </p:oleObj>
              </mc:Choice>
              <mc:Fallback>
                <p:oleObj name="Equation" r:id="rId3" imgW="736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14600"/>
                        <a:ext cx="2895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62200" y="4876800"/>
          <a:ext cx="4419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5" imgW="1066680" imgH="177480" progId="Equation.3">
                  <p:embed/>
                </p:oleObj>
              </mc:Choice>
              <mc:Fallback>
                <p:oleObj name="Equation" r:id="rId5" imgW="1066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876800"/>
                        <a:ext cx="4419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48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Opportunities for assessment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Your teacher will decide what level of independence you will have in this experiment: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complete step by step method to follow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limited choices of lengths/gauges of wire to use and a method to follow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brief method but have to determine the ranges and to use after doing a preliminary experiment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plan and execute the experiment yourselves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It is important that during your A-Level course you can show evidence that you have performed a </a:t>
            </a:r>
            <a:r>
              <a:rPr lang="en-GB" b="1" dirty="0" smtClean="0"/>
              <a:t>range</a:t>
            </a:r>
            <a:r>
              <a:rPr lang="en-GB" dirty="0" smtClean="0"/>
              <a:t> of independence in performing experiments.</a:t>
            </a:r>
          </a:p>
        </p:txBody>
      </p:sp>
    </p:spTree>
    <p:extLst>
      <p:ext uri="{BB962C8B-B14F-4D97-AF65-F5344CB8AC3E}">
        <p14:creationId xmlns:p14="http://schemas.microsoft.com/office/powerpoint/2010/main" val="225408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GB" u="sng" dirty="0" smtClean="0"/>
              <a:t>Writing up your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You must write up this experiment </a:t>
            </a:r>
            <a:r>
              <a:rPr lang="en-GB" b="1" u="sng" dirty="0" smtClean="0"/>
              <a:t>fully</a:t>
            </a:r>
            <a:r>
              <a:rPr lang="en-GB" b="1" dirty="0" smtClean="0"/>
              <a:t> </a:t>
            </a:r>
            <a:r>
              <a:rPr lang="en-GB" dirty="0" smtClean="0"/>
              <a:t>showing a clear competence in the following skill areas: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Use appropriate analogue instruments to record a range of measurements</a:t>
            </a:r>
          </a:p>
          <a:p>
            <a:pPr marL="514350" indent="-514350">
              <a:buFont typeface="+mj-lt"/>
              <a:buAutoNum type="alphaLcParenR"/>
            </a:pPr>
            <a:endParaRPr lang="en-GB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Use appropriate digital instruments to record a range of measurements</a:t>
            </a:r>
          </a:p>
          <a:p>
            <a:pPr marL="514350" indent="-514350">
              <a:buFont typeface="+mj-lt"/>
              <a:buAutoNum type="alphaLcParenR"/>
            </a:pPr>
            <a:endParaRPr lang="en-GB" dirty="0" smtClean="0"/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/>
              <a:t>Correctly construct circuits from circuit diagrams using a range of circuit </a:t>
            </a:r>
            <a:r>
              <a:rPr lang="en-GB" dirty="0" smtClean="0"/>
              <a:t>components</a:t>
            </a:r>
          </a:p>
          <a:p>
            <a:pPr marL="514350" indent="-514350">
              <a:buFont typeface="+mj-lt"/>
              <a:buAutoNum type="alphaLcParenR" startAt="8"/>
            </a:pPr>
            <a:r>
              <a:rPr lang="en-GB" dirty="0" smtClean="0"/>
              <a:t>Use an oscilloscope including volt/division and timescale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6295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Investigation, using a search coil and oscilloscope, the effect on the magnetic flux linkage of varying the angle between a search coil and magnetic field direction</vt:lpstr>
      <vt:lpstr>Magnetic Flux linkage</vt:lpstr>
      <vt:lpstr>Opportunities for assessment</vt:lpstr>
      <vt:lpstr>Writing up your experiment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g by a free fall method</dc:title>
  <dc:creator>SMatthews</dc:creator>
  <cp:lastModifiedBy>USERBUILD</cp:lastModifiedBy>
  <cp:revision>8</cp:revision>
  <dcterms:created xsi:type="dcterms:W3CDTF">2006-08-16T00:00:00Z</dcterms:created>
  <dcterms:modified xsi:type="dcterms:W3CDTF">2016-08-30T11:05:09Z</dcterms:modified>
</cp:coreProperties>
</file>