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763000" cy="1066800"/>
          </a:xfrm>
        </p:spPr>
        <p:txBody>
          <a:bodyPr/>
          <a:lstStyle/>
          <a:p>
            <a:r>
              <a:rPr lang="en-GB" u="sng" dirty="0" smtClean="0"/>
              <a:t>The properties of </a:t>
            </a:r>
            <a:r>
              <a:rPr lang="el-GR" u="sng" dirty="0" smtClean="0"/>
              <a:t>α</a:t>
            </a:r>
            <a:r>
              <a:rPr lang="en-GB" u="sng" dirty="0" smtClean="0"/>
              <a:t>, </a:t>
            </a:r>
            <a:r>
              <a:rPr lang="el-GR" u="sng" dirty="0" smtClean="0"/>
              <a:t>β</a:t>
            </a:r>
            <a:r>
              <a:rPr lang="en-GB" u="sng" dirty="0" smtClean="0"/>
              <a:t> and </a:t>
            </a:r>
            <a:r>
              <a:rPr lang="el-GR" u="sng" dirty="0" smtClean="0"/>
              <a:t>γ</a:t>
            </a:r>
            <a:r>
              <a:rPr lang="en-GB" u="sng" dirty="0" smtClean="0"/>
              <a:t> radiation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GB" dirty="0" smtClean="0"/>
              <a:t>What do you know about the three forms of ionising radiation and how could these be measured in the lab?</a:t>
            </a:r>
            <a:endParaRPr lang="en-GB" dirty="0"/>
          </a:p>
        </p:txBody>
      </p:sp>
      <p:pic>
        <p:nvPicPr>
          <p:cNvPr id="1026" name="Picture 2" descr="C:\Users\USERBUILD\Downloads\radiation-646212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18" y="1295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u="sng" dirty="0" smtClean="0"/>
              <a:t>Marie Curie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1"/>
            <a:ext cx="3124200" cy="3886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Famous for her work with </a:t>
            </a:r>
            <a:r>
              <a:rPr lang="en-GB" dirty="0"/>
              <a:t>radioactive materials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She </a:t>
            </a:r>
            <a:r>
              <a:rPr lang="en-GB" dirty="0"/>
              <a:t>showed how they could be separated and identified.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6767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145" y="5406525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Marie Curie (1867 - 1934)</a:t>
            </a:r>
          </a:p>
        </p:txBody>
      </p:sp>
    </p:spTree>
    <p:extLst>
      <p:ext uri="{BB962C8B-B14F-4D97-AF65-F5344CB8AC3E}">
        <p14:creationId xmlns:p14="http://schemas.microsoft.com/office/powerpoint/2010/main" val="9383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Ernest Rutherford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49037"/>
            <a:ext cx="4343400" cy="53034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As well as creating the nuclear model of the atom,  Rutherford </a:t>
            </a:r>
            <a:r>
              <a:rPr lang="en-GB" dirty="0" smtClean="0"/>
              <a:t>also </a:t>
            </a:r>
            <a:r>
              <a:rPr lang="en-GB" dirty="0"/>
              <a:t>made several discoveries about radiation including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It can ionise air which makes air conduct </a:t>
            </a:r>
            <a:r>
              <a:rPr lang="en-GB" dirty="0" smtClean="0"/>
              <a:t>electricity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There were two types of radiation which he called Alpha (α) and Beta (β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Gamma radiation was discovered a year later (γ</a:t>
            </a:r>
            <a:r>
              <a:rPr lang="en-GB" dirty="0" smtClean="0"/>
              <a:t>) –  by Paul Villard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7480" y="4738255"/>
            <a:ext cx="4265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Ernest </a:t>
            </a:r>
            <a:r>
              <a:rPr lang="en-GB" sz="2400" dirty="0" smtClean="0"/>
              <a:t>Rutherford</a:t>
            </a:r>
          </a:p>
          <a:p>
            <a:pPr algn="ctr"/>
            <a:r>
              <a:rPr lang="en-GB" sz="2400" dirty="0" smtClean="0"/>
              <a:t>(1871 </a:t>
            </a:r>
            <a:r>
              <a:rPr lang="en-GB" sz="2400" dirty="0"/>
              <a:t>- </a:t>
            </a:r>
            <a:r>
              <a:rPr lang="en-GB" sz="2400" dirty="0" smtClean="0"/>
              <a:t>1937)</a:t>
            </a:r>
          </a:p>
          <a:p>
            <a:pPr algn="ctr"/>
            <a:endParaRPr lang="en-GB" sz="2400" dirty="0" smtClean="0"/>
          </a:p>
          <a:p>
            <a:r>
              <a:rPr lang="en-GB" sz="2400" dirty="0" smtClean="0"/>
              <a:t>Built </a:t>
            </a:r>
            <a:r>
              <a:rPr lang="en-GB" sz="2400" dirty="0"/>
              <a:t>upon the ideas of </a:t>
            </a:r>
            <a:r>
              <a:rPr lang="en-GB" sz="2400" dirty="0" smtClean="0"/>
              <a:t>Thomson</a:t>
            </a:r>
            <a:endParaRPr lang="en-GB" sz="2400" dirty="0"/>
          </a:p>
        </p:txBody>
      </p:sp>
      <p:pic>
        <p:nvPicPr>
          <p:cNvPr id="3074" name="Picture 2" descr="C:\Users\USERBUILD\Downloads\Sir_Ernest_Rutherf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" y="914400"/>
            <a:ext cx="2633905" cy="36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Absorption of radiation</a:t>
            </a:r>
            <a:br>
              <a:rPr lang="en-GB" u="sng" dirty="0" smtClean="0"/>
            </a:br>
            <a:r>
              <a:rPr lang="en-GB" u="sng" dirty="0" smtClean="0"/>
              <a:t>(Penetrating power)</a:t>
            </a:r>
            <a:endParaRPr lang="en-GB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8" y="1828800"/>
            <a:ext cx="86677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673" y="16764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Alpha particles are large and cannot travel far in air. They ionise the particles in the air by knocking electrons off them making the air conductive.</a:t>
            </a:r>
          </a:p>
          <a:p>
            <a:endParaRPr lang="en-GB" sz="2800" dirty="0"/>
          </a:p>
          <a:p>
            <a:r>
              <a:rPr lang="en-GB" sz="2800" dirty="0" smtClean="0"/>
              <a:t>Beta is less ionising than alpha radiation and gamma is less ionising again mainly due to them having no charge</a:t>
            </a:r>
          </a:p>
          <a:p>
            <a:endParaRPr lang="en-GB" sz="2800" dirty="0"/>
          </a:p>
          <a:p>
            <a:r>
              <a:rPr lang="en-GB" sz="2800" dirty="0" smtClean="0"/>
              <a:t>Ionisation of gases is used in the Geiger tube to create a small charge and hence enable the detection of radiation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1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GB" u="sng" dirty="0" smtClean="0"/>
              <a:t>Moving charges in a magnetic field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a charged particle moved within a magnetic field then it feels a force, the motor force.</a:t>
            </a:r>
          </a:p>
          <a:p>
            <a:r>
              <a:rPr lang="en-GB" dirty="0" smtClean="0"/>
              <a:t>The direction of this force can be worked out using Fleming’s left-hand rule</a:t>
            </a:r>
            <a:endParaRPr lang="en-GB" dirty="0"/>
          </a:p>
        </p:txBody>
      </p:sp>
      <p:pic>
        <p:nvPicPr>
          <p:cNvPr id="4098" name="Picture 2" descr="https://upload.wikimedia.org/wikipedia/commons/1/15/LeftHandOut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267200" cy="31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Using magnetism to separate radiation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6482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A charged particle will </a:t>
            </a:r>
            <a:r>
              <a:rPr lang="en-GB" i="1" dirty="0"/>
              <a:t>feel</a:t>
            </a:r>
            <a:r>
              <a:rPr lang="en-GB" dirty="0"/>
              <a:t> a force on it if it </a:t>
            </a:r>
            <a:r>
              <a:rPr lang="en-GB" b="1" dirty="0"/>
              <a:t>moves</a:t>
            </a:r>
            <a:r>
              <a:rPr lang="en-GB" dirty="0"/>
              <a:t> in a magnetic </a:t>
            </a:r>
            <a:r>
              <a:rPr lang="en-GB" dirty="0" smtClean="0"/>
              <a:t>field.</a:t>
            </a: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direction of this movement follows </a:t>
            </a:r>
            <a:r>
              <a:rPr lang="en-GB" dirty="0" err="1" smtClean="0"/>
              <a:t>Flemming’s</a:t>
            </a:r>
            <a:r>
              <a:rPr lang="en-GB" dirty="0" smtClean="0"/>
              <a:t> left-hand rule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Can you work out (given that Alpha is positive) which way the magnetic field is operating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Why is the Gamma not deflected at all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Why is Beta deflected more than Alpha?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7675" y="2493644"/>
            <a:ext cx="5229225" cy="3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44779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11080" y="1331659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γ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46931" y="320040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Cloud Chamber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990600"/>
            <a:ext cx="8887691" cy="2971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Recall that charged particles moving in large, uniform magnetic fields, will move in curves and circles based on the masses and velocities.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/>
              <a:t>charged particles move through super-saturated gases then tracks condense out. Photographs of these can be analysed to work out what the charged particles </a:t>
            </a:r>
            <a:r>
              <a:rPr lang="en-GB" dirty="0" smtClean="0"/>
              <a:t>are.</a:t>
            </a:r>
            <a:endParaRPr lang="en-GB" dirty="0"/>
          </a:p>
        </p:txBody>
      </p:sp>
      <p:pic>
        <p:nvPicPr>
          <p:cNvPr id="6146" name="Picture 2" descr="C:\Users\USERBUILD\Downloads\HD.6B.155_(107271244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42" y="4114800"/>
            <a:ext cx="2926080" cy="2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BUILD\Downloads\HD.6B.155_(1072712445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3" y="1143000"/>
            <a:ext cx="6799118" cy="54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Deflection in an Electric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767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Alpha and beta are charged particles so they deflect in an electric field (opposites attract and like charges repel)</a:t>
            </a:r>
          </a:p>
          <a:p>
            <a:r>
              <a:rPr lang="en-GB" dirty="0" smtClean="0"/>
              <a:t>Gamma has no charge so it does not deflect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7675" y="2493644"/>
            <a:ext cx="5229225" cy="3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44779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11080" y="1331659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γ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46931" y="320040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β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335280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-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56046" y="3352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There are three forms of radiation: Alpha, beta and gamma</a:t>
            </a:r>
          </a:p>
          <a:p>
            <a:r>
              <a:rPr lang="en-GB" dirty="0" smtClean="0"/>
              <a:t>These can be separated using different absorbing layers, magnetic fields and electric fields</a:t>
            </a:r>
          </a:p>
          <a:p>
            <a:r>
              <a:rPr lang="en-GB" dirty="0" smtClean="0"/>
              <a:t>The charges on the particles determine which way they deflect in a magnetic and electric field</a:t>
            </a:r>
          </a:p>
          <a:p>
            <a:r>
              <a:rPr lang="en-GB" dirty="0" smtClean="0"/>
              <a:t>Cloud chambers are used to analyse particles to determine their mass/charge ratio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properties of α, β and γ radiation</vt:lpstr>
      <vt:lpstr>Marie Curie</vt:lpstr>
      <vt:lpstr>Ernest Rutherford</vt:lpstr>
      <vt:lpstr>Absorption of radiation (Penetrating power)</vt:lpstr>
      <vt:lpstr>Moving charges in a magnetic field</vt:lpstr>
      <vt:lpstr>Using magnetism to separate radiation</vt:lpstr>
      <vt:lpstr>Cloud Chamber Experiments</vt:lpstr>
      <vt:lpstr>Deflection in an Electric Field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properties of α, β and γ radiation</dc:title>
  <dc:creator>SMatthews</dc:creator>
  <cp:lastModifiedBy>USERBUILD</cp:lastModifiedBy>
  <cp:revision>5</cp:revision>
  <dcterms:created xsi:type="dcterms:W3CDTF">2006-08-16T00:00:00Z</dcterms:created>
  <dcterms:modified xsi:type="dcterms:W3CDTF">2016-08-30T13:51:43Z</dcterms:modified>
</cp:coreProperties>
</file>