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0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6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3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2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2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4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6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7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66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F7D4B-642D-44D6-8D0D-BCC166607B41}" type="datetimeFigureOut">
              <a:rPr lang="en-GB" smtClean="0"/>
              <a:t>09/11/2015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2B6A-0D5D-4E6C-8DC9-5FF42A04A4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Nuclear Decay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 Detection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63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and Decay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Radioactivity and radioactive emission are very random in nature (induced fission is different to a point!)</a:t>
                </a:r>
              </a:p>
              <a:p>
                <a:r>
                  <a:rPr lang="en-GB" dirty="0" smtClean="0"/>
                  <a:t>A good model to use in the study of radioactive decay is to statistically determine the probabilities that decay will happen and call it </a:t>
                </a:r>
                <a:r>
                  <a:rPr lang="en-GB" b="1" dirty="0" smtClean="0"/>
                  <a:t>activity</a:t>
                </a:r>
              </a:p>
              <a:p>
                <a:r>
                  <a:rPr lang="en-GB" dirty="0" smtClean="0"/>
                  <a:t>Activity is the number of emissions per second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Number of nuclei decaying per second = decay constant x number of nuclei </a:t>
                </a:r>
              </a:p>
              <a:p>
                <a:r>
                  <a:rPr lang="en-GB" dirty="0" smtClean="0"/>
                  <a:t>Activity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r="-1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6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unit of activity?</a:t>
            </a:r>
          </a:p>
          <a:p>
            <a:r>
              <a:rPr lang="en-GB" dirty="0" smtClean="0"/>
              <a:t>Becquerel (</a:t>
            </a:r>
            <a:r>
              <a:rPr lang="en-GB" dirty="0" err="1" smtClean="0"/>
              <a:t>Bq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0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to Activity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 smtClean="0"/>
              </a:p>
              <a:p>
                <a:endParaRPr lang="en-GB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endParaRPr lang="en-GB" dirty="0">
                  <a:ea typeface="Cambria Math" panose="02040503050406030204" pitchFamily="18" charset="0"/>
                </a:endParaRPr>
              </a:p>
              <a:p>
                <a:endParaRPr lang="en-GB" b="0" dirty="0" smtClean="0">
                  <a:ea typeface="Cambria Math" panose="02040503050406030204" pitchFamily="18" charset="0"/>
                </a:endParaRPr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Half Life is the statistical ‘life-time’ of an unstable radioactive </a:t>
            </a:r>
            <a:r>
              <a:rPr lang="en-GB" dirty="0" smtClean="0"/>
              <a:t>source</a:t>
            </a:r>
          </a:p>
          <a:p>
            <a:r>
              <a:rPr lang="en-GB" dirty="0" smtClean="0"/>
              <a:t>It is more specifically: the amount of time it takes to reduce something by half</a:t>
            </a:r>
          </a:p>
          <a:p>
            <a:endParaRPr lang="en-GB" dirty="0"/>
          </a:p>
        </p:txBody>
      </p:sp>
      <p:pic>
        <p:nvPicPr>
          <p:cNvPr id="6146" name="Picture 2" descr="https://upload.wikimedia.org/wikipedia/commons/a/a5/6sided_d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51" y="3822357"/>
            <a:ext cx="3518150" cy="23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Half Life from Activity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70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Decay Routes</a:t>
            </a:r>
          </a:p>
          <a:p>
            <a:r>
              <a:rPr lang="en-GB" dirty="0" smtClean="0"/>
              <a:t>Measuring Radiation</a:t>
            </a:r>
          </a:p>
          <a:p>
            <a:r>
              <a:rPr lang="en-GB" dirty="0" smtClean="0"/>
              <a:t>Activity and Decay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03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Decay Routes</a:t>
            </a:r>
            <a:endParaRPr lang="en-GB" dirty="0"/>
          </a:p>
        </p:txBody>
      </p:sp>
      <p:pic>
        <p:nvPicPr>
          <p:cNvPr id="1026" name="Picture 2" descr="https://upload.wikimedia.org/wikipedia/commons/thumb/7/71/Radioactive_decay_modes.svg/201px-Radioactive_decay_mod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8" y="1769353"/>
            <a:ext cx="4277112" cy="434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emwiki.ucdavis.edu/@api/deki/files/16109/20.5.jpg?revisio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20" y="1442066"/>
            <a:ext cx="5453457" cy="46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5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 Badge Dosimeter</a:t>
            </a:r>
            <a:endParaRPr lang="en-GB" dirty="0"/>
          </a:p>
        </p:txBody>
      </p:sp>
      <p:pic>
        <p:nvPicPr>
          <p:cNvPr id="2050" name="Picture 2" descr="http://4.bp.blogspot.com/-swO2umAESm0/UiFv7hcs_0I/AAAAAAAAC5A/uV4TZP6Qs40/s1600/Picture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25" y="1402905"/>
            <a:ext cx="5858253" cy="53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4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Radiation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Film Badge Dosimeter</a:t>
            </a:r>
          </a:p>
          <a:p>
            <a:r>
              <a:rPr lang="en-GB" dirty="0" smtClean="0"/>
              <a:t>The </a:t>
            </a:r>
            <a:r>
              <a:rPr lang="en-GB" dirty="0"/>
              <a:t>film holder usually contains a number of filters that attenuate radiation, such that radiation types and energies can be differentiated by their effect when the film is developed.</a:t>
            </a:r>
          </a:p>
          <a:p>
            <a:r>
              <a:rPr lang="en-GB" dirty="0" smtClean="0"/>
              <a:t>The </a:t>
            </a:r>
            <a:r>
              <a:rPr lang="en-GB" dirty="0"/>
              <a:t>filters are metal, usually lead, </a:t>
            </a:r>
            <a:r>
              <a:rPr lang="en-GB" dirty="0" smtClean="0"/>
              <a:t>aluminium, </a:t>
            </a:r>
            <a:r>
              <a:rPr lang="en-GB" dirty="0"/>
              <a:t>and copper. To monitor beta particle emission, the filters use various densities of plastic or even label material. It is typical for a single badge to contain a series of filters of different thicknesses and of different materials; the precise choice may be determined by the environment to be monitored. The use of several different materials allows an estimation of the energy/wavelength of the incident radiation.</a:t>
            </a:r>
          </a:p>
          <a:p>
            <a:r>
              <a:rPr lang="en-GB" dirty="0"/>
              <a:t>Filters are usually placed on both the back and front of the holder, to ensure operation regardless of orientation. </a:t>
            </a:r>
          </a:p>
        </p:txBody>
      </p:sp>
    </p:spTree>
    <p:extLst>
      <p:ext uri="{BB962C8B-B14F-4D97-AF65-F5344CB8AC3E}">
        <p14:creationId xmlns:p14="http://schemas.microsoft.com/office/powerpoint/2010/main" val="22704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Chamber</a:t>
            </a:r>
            <a:endParaRPr lang="en-GB" dirty="0"/>
          </a:p>
        </p:txBody>
      </p:sp>
      <p:pic>
        <p:nvPicPr>
          <p:cNvPr id="3074" name="Picture 2" descr="https://upload.wikimedia.org/wikipedia/commons/1/15/Nuclear_particle_in_a_diffusion_cloud_chamb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43" y="1825625"/>
            <a:ext cx="77771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8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Chamber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https://www.youtube.com/watch?v=noP7HT-Uins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611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Geiger Muller Tube</a:t>
            </a:r>
            <a:endParaRPr lang="en-GB" dirty="0"/>
          </a:p>
        </p:txBody>
      </p:sp>
      <p:pic>
        <p:nvPicPr>
          <p:cNvPr id="4098" name="Picture 2" descr="http://www.imagesco.com/articles/geiger/fig2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1" y="1850135"/>
            <a:ext cx="6837405" cy="46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4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Scintillation Counter</a:t>
            </a:r>
            <a:endParaRPr lang="en-GB" dirty="0"/>
          </a:p>
        </p:txBody>
      </p:sp>
      <p:pic>
        <p:nvPicPr>
          <p:cNvPr id="5122" name="Picture 2" descr="https://upload.wikimedia.org/wikipedia/commons/2/2e/Scintillation_Counter_Schemat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71" y="1392902"/>
            <a:ext cx="8476735" cy="52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5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D7DB37F5B7D846863E694E3DBB3DA1" ma:contentTypeVersion="1" ma:contentTypeDescription="Create a new document." ma:contentTypeScope="" ma:versionID="ac753e4bffcb6403742c7c6ad5a49cf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FDD9387-D33A-4253-9699-326D09186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277AB6-AB81-455C-9A72-2F3D841A1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2639FA-409A-4D57-943F-CCFDE8B132CD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Nuclear Decay</vt:lpstr>
      <vt:lpstr>Aims</vt:lpstr>
      <vt:lpstr>Nuclear Decay Routes</vt:lpstr>
      <vt:lpstr>Film Badge Dosimeter</vt:lpstr>
      <vt:lpstr>Measuring Radiation</vt:lpstr>
      <vt:lpstr>Cloud Chamber</vt:lpstr>
      <vt:lpstr>Cloud Chamber</vt:lpstr>
      <vt:lpstr>Geiger Muller Tube</vt:lpstr>
      <vt:lpstr>Scintillation Counter</vt:lpstr>
      <vt:lpstr>Activity and Decay</vt:lpstr>
      <vt:lpstr>Question</vt:lpstr>
      <vt:lpstr>Solution to Activity</vt:lpstr>
      <vt:lpstr>T_(1/2)</vt:lpstr>
      <vt:lpstr>Half Life from Activity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Decay</dc:title>
  <dc:creator>Andy Morris</dc:creator>
  <cp:lastModifiedBy>Andy Morris</cp:lastModifiedBy>
  <cp:revision>13</cp:revision>
  <dcterms:created xsi:type="dcterms:W3CDTF">2015-11-09T12:54:03Z</dcterms:created>
  <dcterms:modified xsi:type="dcterms:W3CDTF">2015-11-09T14:16:45Z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0x0101002CD7DB37F5B7D846863E694E3DBB3DA1</vt:lpwstr>
  </property>
</Properties>
</file>