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1"/>
            <a:ext cx="8763000" cy="1066800"/>
          </a:xfrm>
        </p:spPr>
        <p:txBody>
          <a:bodyPr>
            <a:noAutofit/>
          </a:bodyPr>
          <a:lstStyle/>
          <a:p>
            <a:r>
              <a:rPr lang="en-GB" sz="3200" u="sng" dirty="0"/>
              <a:t>Investigation into </a:t>
            </a:r>
            <a:r>
              <a:rPr lang="en-GB" sz="3200" u="sng" dirty="0" smtClean="0"/>
              <a:t>Boyle’s Law and Charles’ Law</a:t>
            </a:r>
            <a:endParaRPr lang="en-GB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019800"/>
            <a:ext cx="6400800" cy="685800"/>
          </a:xfrm>
        </p:spPr>
        <p:txBody>
          <a:bodyPr/>
          <a:lstStyle/>
          <a:p>
            <a:r>
              <a:rPr lang="en-GB" u="sng" dirty="0" smtClean="0">
                <a:solidFill>
                  <a:schemeClr val="tx1"/>
                </a:solidFill>
              </a:rPr>
              <a:t>Required practical </a:t>
            </a:r>
            <a:r>
              <a:rPr lang="en-GB" u="sng" dirty="0" smtClean="0">
                <a:solidFill>
                  <a:schemeClr val="tx1"/>
                </a:solidFill>
              </a:rPr>
              <a:t>#8</a:t>
            </a:r>
            <a:endParaRPr lang="en-GB" u="sng" dirty="0">
              <a:solidFill>
                <a:schemeClr val="tx1"/>
              </a:solidFill>
            </a:endParaRPr>
          </a:p>
        </p:txBody>
      </p:sp>
      <p:pic>
        <p:nvPicPr>
          <p:cNvPr id="3074" name="Picture 2" descr="http://www.hk-phy.org/resources/images/heat02/kinetic_theory_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198418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60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5562600" cy="685800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Planning</a:t>
            </a:r>
            <a:endParaRPr lang="en-GB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384824" y="3733800"/>
            <a:ext cx="80733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Decide what measurements you need to make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Write a detailed method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Write a risk assessment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9949398"/>
              </p:ext>
            </p:extLst>
          </p:nvPr>
        </p:nvGraphicFramePr>
        <p:xfrm>
          <a:off x="4830763" y="1968500"/>
          <a:ext cx="29210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3" imgW="838080" imgH="393480" progId="Equation.3">
                  <p:embed/>
                </p:oleObj>
              </mc:Choice>
              <mc:Fallback>
                <p:oleObj name="Equation" r:id="rId3" imgW="8380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0763" y="1968500"/>
                        <a:ext cx="29210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816315"/>
              </p:ext>
            </p:extLst>
          </p:nvPr>
        </p:nvGraphicFramePr>
        <p:xfrm>
          <a:off x="419100" y="2328863"/>
          <a:ext cx="294640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5" imgW="927000" imgH="203040" progId="Equation.3">
                  <p:embed/>
                </p:oleObj>
              </mc:Choice>
              <mc:Fallback>
                <p:oleObj name="Equation" r:id="rId5" imgW="9270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9100" y="2328863"/>
                        <a:ext cx="2946400" cy="646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685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4636"/>
            <a:ext cx="8229600" cy="872836"/>
          </a:xfrm>
        </p:spPr>
        <p:txBody>
          <a:bodyPr/>
          <a:lstStyle/>
          <a:p>
            <a:r>
              <a:rPr lang="en-GB" u="sng" dirty="0" smtClean="0"/>
              <a:t>Opportunities for assessment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534400" cy="56388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Your teacher will decide what level of independence you will have in this experiment: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You are given a complete step by step method to follow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You are given a limited choices of </a:t>
            </a:r>
            <a:r>
              <a:rPr lang="en-GB" dirty="0" smtClean="0"/>
              <a:t>what range of masses or lengths of pendulum to use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You are given a brief method but have to determine the ranges </a:t>
            </a:r>
            <a:r>
              <a:rPr lang="en-GB" dirty="0" smtClean="0"/>
              <a:t>to use and what measuring instruments are needed, </a:t>
            </a:r>
            <a:r>
              <a:rPr lang="en-GB" dirty="0"/>
              <a:t>after doing a preliminary experiment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You plan and execute the experiment yourselves based on experience from past lessons, preliminary experiment(s) and justify your choices based in experimental errors and safety.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It is important that during your A-Level course you can show evidence that you have performed a </a:t>
            </a:r>
            <a:r>
              <a:rPr lang="en-GB" b="1" dirty="0" smtClean="0"/>
              <a:t>range</a:t>
            </a:r>
            <a:r>
              <a:rPr lang="en-GB" dirty="0" smtClean="0"/>
              <a:t> of independence in performing experiments.</a:t>
            </a:r>
          </a:p>
        </p:txBody>
      </p:sp>
    </p:spTree>
    <p:extLst>
      <p:ext uri="{BB962C8B-B14F-4D97-AF65-F5344CB8AC3E}">
        <p14:creationId xmlns:p14="http://schemas.microsoft.com/office/powerpoint/2010/main" val="412584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GB" u="sng" dirty="0" smtClean="0"/>
              <a:t>Writing up your experiment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/>
          </a:bodyPr>
          <a:lstStyle/>
          <a:p>
            <a:r>
              <a:rPr lang="en-GB" dirty="0" smtClean="0"/>
              <a:t>You must write up this experiment </a:t>
            </a:r>
            <a:r>
              <a:rPr lang="en-GB" b="1" u="sng" dirty="0" smtClean="0"/>
              <a:t>fully</a:t>
            </a:r>
            <a:r>
              <a:rPr lang="en-GB" b="1" dirty="0" smtClean="0"/>
              <a:t> </a:t>
            </a:r>
            <a:r>
              <a:rPr lang="en-GB" dirty="0" smtClean="0"/>
              <a:t>showing a clear competence in the following skill areas:</a:t>
            </a:r>
          </a:p>
          <a:p>
            <a:endParaRPr lang="en-GB" dirty="0" smtClean="0"/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use appropriate analogue apparatus to record a range of measurements (to </a:t>
            </a:r>
            <a:r>
              <a:rPr lang="en-GB" dirty="0" smtClean="0"/>
              <a:t>include </a:t>
            </a:r>
            <a:r>
              <a:rPr lang="en-GB" dirty="0"/>
              <a:t>temperature, pressure</a:t>
            </a:r>
            <a:r>
              <a:rPr lang="en-GB" dirty="0" smtClean="0"/>
              <a:t>, </a:t>
            </a:r>
            <a:r>
              <a:rPr lang="en-GB" dirty="0"/>
              <a:t>volume) and to interpolate between scale </a:t>
            </a:r>
            <a:r>
              <a:rPr lang="en-GB" dirty="0" smtClean="0"/>
              <a:t>markings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925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198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Microsoft Equation 3.0</vt:lpstr>
      <vt:lpstr>Investigation into Boyle’s Law and Charles’ Law</vt:lpstr>
      <vt:lpstr>Planning</vt:lpstr>
      <vt:lpstr>Opportunities for assessment</vt:lpstr>
      <vt:lpstr>Writing up your experiment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Determination of resistivity of wire</dc:title>
  <dc:creator>SMatthews</dc:creator>
  <cp:lastModifiedBy>USERBUILD</cp:lastModifiedBy>
  <cp:revision>12</cp:revision>
  <dcterms:created xsi:type="dcterms:W3CDTF">2006-08-16T00:00:00Z</dcterms:created>
  <dcterms:modified xsi:type="dcterms:W3CDTF">2016-07-25T10:18:14Z</dcterms:modified>
</cp:coreProperties>
</file>