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0" r:id="rId18"/>
    <p:sldId id="271" r:id="rId19"/>
    <p:sldId id="272" r:id="rId20"/>
    <p:sldId id="273" r:id="rId21"/>
    <p:sldId id="274" r:id="rId22"/>
    <p:sldId id="275" r:id="rId23"/>
    <p:sldId id="26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Momentum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1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Conservation of Linear Momentum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 for isolated systems, the total initial momentum must equal the total final momentum</a:t>
            </a:r>
          </a:p>
          <a:p>
            <a:r>
              <a:rPr lang="en-GB" dirty="0" smtClean="0"/>
              <a:t>2 people on wheelie chairs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50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Conservation of Momentum Hits….Hard!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https://www.youtube.com/watch?v=z4sKSaEG4bg</a:t>
            </a:r>
          </a:p>
        </p:txBody>
      </p:sp>
    </p:spTree>
    <p:extLst>
      <p:ext uri="{BB962C8B-B14F-4D97-AF65-F5344CB8AC3E}">
        <p14:creationId xmlns:p14="http://schemas.microsoft.com/office/powerpoint/2010/main" val="258758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</a:t>
            </a:r>
            <a:r>
              <a:rPr lang="en-GB" dirty="0"/>
              <a:t>b</a:t>
            </a:r>
            <a:r>
              <a:rPr lang="en-GB" dirty="0" smtClean="0"/>
              <a:t>allistic momentum and a little 3</a:t>
            </a:r>
            <a:r>
              <a:rPr lang="en-GB" baseline="30000" dirty="0" smtClean="0"/>
              <a:t>rd</a:t>
            </a:r>
            <a:r>
              <a:rPr lang="en-GB" dirty="0" smtClean="0"/>
              <a:t>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https://www.youtube.com/watch?v=4c69Bd5ntPE&amp;spfreload=10</a:t>
            </a:r>
          </a:p>
        </p:txBody>
      </p:sp>
    </p:spTree>
    <p:extLst>
      <p:ext uri="{BB962C8B-B14F-4D97-AF65-F5344CB8AC3E}">
        <p14:creationId xmlns:p14="http://schemas.microsoft.com/office/powerpoint/2010/main" val="108590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the test yourself questions page 186 and 187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816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950" y="288759"/>
            <a:ext cx="9485867" cy="641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77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0214" y="180473"/>
            <a:ext cx="9282857" cy="653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69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689" y="372979"/>
            <a:ext cx="10864515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20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747" y="99137"/>
            <a:ext cx="9793705" cy="665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30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377" y="1010653"/>
            <a:ext cx="11441280" cy="5317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58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218" y="505326"/>
            <a:ext cx="11441564" cy="5847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22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‘Amount of Motion’</a:t>
            </a:r>
          </a:p>
          <a:p>
            <a:r>
              <a:rPr lang="en-GB" dirty="0" smtClean="0"/>
              <a:t>Momentum-Impulse Link</a:t>
            </a:r>
          </a:p>
          <a:p>
            <a:r>
              <a:rPr lang="en-GB" dirty="0" smtClean="0"/>
              <a:t>Conservation Laws</a:t>
            </a:r>
          </a:p>
          <a:p>
            <a:r>
              <a:rPr lang="en-GB" dirty="0" smtClean="0"/>
              <a:t>Momentum and the 3</a:t>
            </a:r>
            <a:r>
              <a:rPr lang="en-GB" baseline="30000" dirty="0" smtClean="0"/>
              <a:t>rd</a:t>
            </a:r>
            <a:r>
              <a:rPr lang="en-GB" dirty="0" smtClean="0"/>
              <a:t> Law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98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Idiots and Momentum!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https://www.youtube.com/watch?v=kPTnDoxcMzI</a:t>
            </a:r>
          </a:p>
        </p:txBody>
      </p:sp>
    </p:spTree>
    <p:extLst>
      <p:ext uri="{BB962C8B-B14F-4D97-AF65-F5344CB8AC3E}">
        <p14:creationId xmlns:p14="http://schemas.microsoft.com/office/powerpoint/2010/main" val="377748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Case for Momentum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 we have seen, momentum came from Newton’s 2</a:t>
            </a:r>
            <a:r>
              <a:rPr lang="en-GB" baseline="30000" dirty="0" smtClean="0"/>
              <a:t>nd</a:t>
            </a:r>
            <a:r>
              <a:rPr lang="en-GB" dirty="0" smtClean="0"/>
              <a:t> Law</a:t>
            </a:r>
          </a:p>
          <a:p>
            <a:r>
              <a:rPr lang="en-GB" dirty="0" smtClean="0"/>
              <a:t>It determines the ‘amount of motion’ a body has</a:t>
            </a:r>
          </a:p>
          <a:p>
            <a:r>
              <a:rPr lang="en-GB" dirty="0" smtClean="0"/>
              <a:t>Derives the full 2</a:t>
            </a:r>
            <a:r>
              <a:rPr lang="en-GB" baseline="30000" dirty="0" smtClean="0"/>
              <a:t>nd</a:t>
            </a:r>
            <a:r>
              <a:rPr lang="en-GB" dirty="0" smtClean="0"/>
              <a:t> Law expression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37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Law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GB" b="1" i="1">
                                <a:latin typeface="Cambria Math" panose="02040503050406030204" pitchFamily="18" charset="0"/>
                              </a:rPr>
                              <m:t>𝒗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𝒗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𝒗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GB" b="1" i="1"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1" i="1"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251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Momentum-Impulse Link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We have also seen that momentum and impulse are linked through the Momentum-Impulse Theorem</a:t>
                </a:r>
              </a:p>
              <a:p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</m:d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GB" b="0" dirty="0" smtClean="0"/>
              </a:p>
              <a:p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𝑭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=∆</m:t>
                    </m:r>
                    <m:r>
                      <a:rPr lang="en-GB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543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gymnast is practising her trampoline skills</a:t>
            </a:r>
          </a:p>
          <a:p>
            <a:r>
              <a:rPr lang="en-GB" dirty="0" smtClean="0"/>
              <a:t>She lands on the trampoline travelling at 8 ms</a:t>
            </a:r>
            <a:r>
              <a:rPr lang="en-GB" baseline="30000" dirty="0" smtClean="0"/>
              <a:t>-1</a:t>
            </a:r>
            <a:r>
              <a:rPr lang="en-GB" dirty="0" smtClean="0"/>
              <a:t> and leaves the trampoline at the same speed.  </a:t>
            </a:r>
            <a:r>
              <a:rPr lang="en-GB" dirty="0"/>
              <a:t>Her weight is 441.45 </a:t>
            </a:r>
            <a:r>
              <a:rPr lang="en-GB" dirty="0" smtClean="0"/>
              <a:t>N and she is in contact with the trampoline bed for 0.6 s.  Calculate the average force acting on the gymnast while she is in contact with the trampoline.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965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∴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=45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𝑘𝑔</m:t>
                    </m:r>
                  </m:oMath>
                </a14:m>
                <a:endParaRPr lang="en-GB" b="0" dirty="0" smtClean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45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×8−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45×−8</m:t>
                            </m:r>
                          </m:e>
                        </m:d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0.6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=1200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 smtClean="0"/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505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Conservation Laws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Within the world of physics we have laws which are said to be conservative</a:t>
            </a:r>
          </a:p>
          <a:p>
            <a:r>
              <a:rPr lang="en-GB" dirty="0" smtClean="0"/>
              <a:t>A conservative </a:t>
            </a:r>
            <a:r>
              <a:rPr lang="en-GB" dirty="0"/>
              <a:t>law states that a particular measurable property of an isolated physical system does not change as the system evolves over </a:t>
            </a:r>
            <a:r>
              <a:rPr lang="en-GB" dirty="0" smtClean="0"/>
              <a:t>time</a:t>
            </a:r>
          </a:p>
          <a:p>
            <a:r>
              <a:rPr lang="en-GB" dirty="0" smtClean="0"/>
              <a:t>The factors which make up the law are </a:t>
            </a:r>
            <a:r>
              <a:rPr lang="en-GB" b="1" dirty="0" smtClean="0"/>
              <a:t>conserved</a:t>
            </a:r>
            <a:endParaRPr lang="en-GB" dirty="0" smtClean="0"/>
          </a:p>
          <a:p>
            <a:r>
              <a:rPr lang="en-GB" dirty="0" smtClean="0"/>
              <a:t>To break a conservative law </a:t>
            </a:r>
            <a:r>
              <a:rPr lang="en-GB" b="1" u="sng" dirty="0" smtClean="0"/>
              <a:t>properly</a:t>
            </a:r>
            <a:r>
              <a:rPr lang="en-GB" dirty="0" smtClean="0"/>
              <a:t> would earn you a huge amount of money, hate mail from physicists and most probably a Nobel Prize!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300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Conservation of Linear Momentum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https://www.youtube.com/watch?v=4IYDb6K5UF8</a:t>
            </a:r>
          </a:p>
        </p:txBody>
      </p:sp>
    </p:spTree>
    <p:extLst>
      <p:ext uri="{BB962C8B-B14F-4D97-AF65-F5344CB8AC3E}">
        <p14:creationId xmlns:p14="http://schemas.microsoft.com/office/powerpoint/2010/main" val="28412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D7DB37F5B7D846863E694E3DBB3DA1" ma:contentTypeVersion="1" ma:contentTypeDescription="Create a new document." ma:contentTypeScope="" ma:versionID="ac753e4bffcb6403742c7c6ad5a49cf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08B3CF-83D8-4D16-B9EA-DF0F870FCDB2}">
  <ds:schemaRefs>
    <ds:schemaRef ds:uri="http://purl.org/dc/dcmitype/"/>
    <ds:schemaRef ds:uri="http://schemas.microsoft.com/sharepoint/v3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F03F84F-924D-4434-974A-69909E96BE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C0D80D-A37C-4C57-A49C-BD2EE40A20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124</TotalTime>
  <Words>289</Words>
  <Application>Microsoft Office PowerPoint</Application>
  <PresentationFormat>Widescreen</PresentationFormat>
  <Paragraphs>40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Cambria Math</vt:lpstr>
      <vt:lpstr>Corbel</vt:lpstr>
      <vt:lpstr>Parallax</vt:lpstr>
      <vt:lpstr>Momentum</vt:lpstr>
      <vt:lpstr>Aims</vt:lpstr>
      <vt:lpstr>The Case for Momentum</vt:lpstr>
      <vt:lpstr>2nd Law</vt:lpstr>
      <vt:lpstr>Momentum-Impulse Link</vt:lpstr>
      <vt:lpstr>Question</vt:lpstr>
      <vt:lpstr>Answer</vt:lpstr>
      <vt:lpstr>Conservation Laws</vt:lpstr>
      <vt:lpstr>Conservation of Linear Momentum</vt:lpstr>
      <vt:lpstr>Conservation of Linear Momentum</vt:lpstr>
      <vt:lpstr>Conservation of Momentum Hits….Hard!</vt:lpstr>
      <vt:lpstr>More ballistic momentum and a little 3rd Law</vt:lpstr>
      <vt:lpstr>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Idiots and Momentum!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Momentum</dc:title>
  <dc:creator>Andy Morris</dc:creator>
  <cp:lastModifiedBy>Andy Morris</cp:lastModifiedBy>
  <cp:revision>12</cp:revision>
  <dcterms:created xsi:type="dcterms:W3CDTF">2015-10-28T12:23:20Z</dcterms:created>
  <dcterms:modified xsi:type="dcterms:W3CDTF">2015-11-06T09:17:42Z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0x0101002CD7DB37F5B7D846863E694E3DBB3DA1</vt:lpwstr>
  </property>
</Properties>
</file>