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58" r:id="rId8"/>
    <p:sldId id="262" r:id="rId9"/>
    <p:sldId id="264" r:id="rId10"/>
    <p:sldId id="265" r:id="rId11"/>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9A85-4CDE-44EA-A07F-8E4D6D2CAC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a16="http://schemas.microsoft.com/office/drawing/2014/main" id="{F947DABA-38C2-4550-A196-0EAA111E32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a16="http://schemas.microsoft.com/office/drawing/2014/main" id="{D0368789-37F1-4664-8B0D-14B6D4CC392C}"/>
              </a:ext>
            </a:extLst>
          </p:cNvPr>
          <p:cNvSpPr>
            <a:spLocks noGrp="1"/>
          </p:cNvSpPr>
          <p:nvPr>
            <p:ph type="dt" sz="half" idx="10"/>
          </p:nvPr>
        </p:nvSpPr>
        <p:spPr/>
        <p:txBody>
          <a:bodyPr/>
          <a:lstStyle/>
          <a:p>
            <a:fld id="{A3AE794F-CDAC-40DA-BCF2-9B5DC64974B8}" type="datetimeFigureOut">
              <a:rPr lang="es-ES_tradnl" smtClean="0"/>
              <a:t>05/01/2020</a:t>
            </a:fld>
            <a:endParaRPr lang="es-ES_tradnl"/>
          </a:p>
        </p:txBody>
      </p:sp>
      <p:sp>
        <p:nvSpPr>
          <p:cNvPr id="5" name="Footer Placeholder 4">
            <a:extLst>
              <a:ext uri="{FF2B5EF4-FFF2-40B4-BE49-F238E27FC236}">
                <a16:creationId xmlns:a16="http://schemas.microsoft.com/office/drawing/2014/main" id="{7FD25CC7-0D8C-447D-88ED-5911CE3B47C9}"/>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C779E228-DD7A-415E-9825-28D3D52354B7}"/>
              </a:ext>
            </a:extLst>
          </p:cNvPr>
          <p:cNvSpPr>
            <a:spLocks noGrp="1"/>
          </p:cNvSpPr>
          <p:nvPr>
            <p:ph type="sldNum" sz="quarter" idx="12"/>
          </p:nvPr>
        </p:nvSpPr>
        <p:spPr/>
        <p:txBody>
          <a:bodyPr/>
          <a:lstStyle/>
          <a:p>
            <a:fld id="{56CF8B75-CC19-43B4-8701-33D0E3F2E125}" type="slidenum">
              <a:rPr lang="es-ES_tradnl" smtClean="0"/>
              <a:t>‹#›</a:t>
            </a:fld>
            <a:endParaRPr lang="es-ES_tradnl"/>
          </a:p>
        </p:txBody>
      </p:sp>
    </p:spTree>
    <p:extLst>
      <p:ext uri="{BB962C8B-B14F-4D97-AF65-F5344CB8AC3E}">
        <p14:creationId xmlns:p14="http://schemas.microsoft.com/office/powerpoint/2010/main" val="181535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647F-84CE-4E16-972A-8C30882C4978}"/>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F32CFE95-C491-403F-B549-628AC731CE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2A80990B-4003-49C2-96C4-607F6FBA352E}"/>
              </a:ext>
            </a:extLst>
          </p:cNvPr>
          <p:cNvSpPr>
            <a:spLocks noGrp="1"/>
          </p:cNvSpPr>
          <p:nvPr>
            <p:ph type="dt" sz="half" idx="10"/>
          </p:nvPr>
        </p:nvSpPr>
        <p:spPr/>
        <p:txBody>
          <a:bodyPr/>
          <a:lstStyle/>
          <a:p>
            <a:fld id="{A3AE794F-CDAC-40DA-BCF2-9B5DC64974B8}" type="datetimeFigureOut">
              <a:rPr lang="es-ES_tradnl" smtClean="0"/>
              <a:t>05/01/2020</a:t>
            </a:fld>
            <a:endParaRPr lang="es-ES_tradnl"/>
          </a:p>
        </p:txBody>
      </p:sp>
      <p:sp>
        <p:nvSpPr>
          <p:cNvPr id="5" name="Footer Placeholder 4">
            <a:extLst>
              <a:ext uri="{FF2B5EF4-FFF2-40B4-BE49-F238E27FC236}">
                <a16:creationId xmlns:a16="http://schemas.microsoft.com/office/drawing/2014/main" id="{7C09FB40-5C70-4173-B532-B823004B5EA5}"/>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215C07E9-3C5E-4F23-B43C-E05EBB2692F8}"/>
              </a:ext>
            </a:extLst>
          </p:cNvPr>
          <p:cNvSpPr>
            <a:spLocks noGrp="1"/>
          </p:cNvSpPr>
          <p:nvPr>
            <p:ph type="sldNum" sz="quarter" idx="12"/>
          </p:nvPr>
        </p:nvSpPr>
        <p:spPr/>
        <p:txBody>
          <a:bodyPr/>
          <a:lstStyle/>
          <a:p>
            <a:fld id="{56CF8B75-CC19-43B4-8701-33D0E3F2E125}" type="slidenum">
              <a:rPr lang="es-ES_tradnl" smtClean="0"/>
              <a:t>‹#›</a:t>
            </a:fld>
            <a:endParaRPr lang="es-ES_tradnl"/>
          </a:p>
        </p:txBody>
      </p:sp>
    </p:spTree>
    <p:extLst>
      <p:ext uri="{BB962C8B-B14F-4D97-AF65-F5344CB8AC3E}">
        <p14:creationId xmlns:p14="http://schemas.microsoft.com/office/powerpoint/2010/main" val="390502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79DED-0E26-47B3-BF38-BD3D286DBB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005F189A-0A6E-4954-8052-9AEE599346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17645B9F-2FCE-46D4-9E48-271F67A91E55}"/>
              </a:ext>
            </a:extLst>
          </p:cNvPr>
          <p:cNvSpPr>
            <a:spLocks noGrp="1"/>
          </p:cNvSpPr>
          <p:nvPr>
            <p:ph type="dt" sz="half" idx="10"/>
          </p:nvPr>
        </p:nvSpPr>
        <p:spPr/>
        <p:txBody>
          <a:bodyPr/>
          <a:lstStyle/>
          <a:p>
            <a:fld id="{A3AE794F-CDAC-40DA-BCF2-9B5DC64974B8}" type="datetimeFigureOut">
              <a:rPr lang="es-ES_tradnl" smtClean="0"/>
              <a:t>05/01/2020</a:t>
            </a:fld>
            <a:endParaRPr lang="es-ES_tradnl"/>
          </a:p>
        </p:txBody>
      </p:sp>
      <p:sp>
        <p:nvSpPr>
          <p:cNvPr id="5" name="Footer Placeholder 4">
            <a:extLst>
              <a:ext uri="{FF2B5EF4-FFF2-40B4-BE49-F238E27FC236}">
                <a16:creationId xmlns:a16="http://schemas.microsoft.com/office/drawing/2014/main" id="{F6A6C0B6-A269-406F-865B-B07E52DA6962}"/>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1ED8B8A6-BB9C-4FCF-9092-3DAD66A99F8B}"/>
              </a:ext>
            </a:extLst>
          </p:cNvPr>
          <p:cNvSpPr>
            <a:spLocks noGrp="1"/>
          </p:cNvSpPr>
          <p:nvPr>
            <p:ph type="sldNum" sz="quarter" idx="12"/>
          </p:nvPr>
        </p:nvSpPr>
        <p:spPr/>
        <p:txBody>
          <a:bodyPr/>
          <a:lstStyle/>
          <a:p>
            <a:fld id="{56CF8B75-CC19-43B4-8701-33D0E3F2E125}" type="slidenum">
              <a:rPr lang="es-ES_tradnl" smtClean="0"/>
              <a:t>‹#›</a:t>
            </a:fld>
            <a:endParaRPr lang="es-ES_tradnl"/>
          </a:p>
        </p:txBody>
      </p:sp>
    </p:spTree>
    <p:extLst>
      <p:ext uri="{BB962C8B-B14F-4D97-AF65-F5344CB8AC3E}">
        <p14:creationId xmlns:p14="http://schemas.microsoft.com/office/powerpoint/2010/main" val="329773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BE84D-58AC-4963-BD76-A69691870C52}"/>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5F5F9B36-03AA-4883-8E07-0725E499D3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E9643CD4-E37C-493C-B3D2-BB73EA7E0747}"/>
              </a:ext>
            </a:extLst>
          </p:cNvPr>
          <p:cNvSpPr>
            <a:spLocks noGrp="1"/>
          </p:cNvSpPr>
          <p:nvPr>
            <p:ph type="dt" sz="half" idx="10"/>
          </p:nvPr>
        </p:nvSpPr>
        <p:spPr/>
        <p:txBody>
          <a:bodyPr/>
          <a:lstStyle/>
          <a:p>
            <a:fld id="{A3AE794F-CDAC-40DA-BCF2-9B5DC64974B8}" type="datetimeFigureOut">
              <a:rPr lang="es-ES_tradnl" smtClean="0"/>
              <a:t>05/01/2020</a:t>
            </a:fld>
            <a:endParaRPr lang="es-ES_tradnl"/>
          </a:p>
        </p:txBody>
      </p:sp>
      <p:sp>
        <p:nvSpPr>
          <p:cNvPr id="5" name="Footer Placeholder 4">
            <a:extLst>
              <a:ext uri="{FF2B5EF4-FFF2-40B4-BE49-F238E27FC236}">
                <a16:creationId xmlns:a16="http://schemas.microsoft.com/office/drawing/2014/main" id="{92DD2F35-1069-4B64-B1E0-2B360D40C456}"/>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62969620-F552-4418-A9E5-ECDC8B9DC98F}"/>
              </a:ext>
            </a:extLst>
          </p:cNvPr>
          <p:cNvSpPr>
            <a:spLocks noGrp="1"/>
          </p:cNvSpPr>
          <p:nvPr>
            <p:ph type="sldNum" sz="quarter" idx="12"/>
          </p:nvPr>
        </p:nvSpPr>
        <p:spPr/>
        <p:txBody>
          <a:bodyPr/>
          <a:lstStyle/>
          <a:p>
            <a:fld id="{56CF8B75-CC19-43B4-8701-33D0E3F2E125}" type="slidenum">
              <a:rPr lang="es-ES_tradnl" smtClean="0"/>
              <a:t>‹#›</a:t>
            </a:fld>
            <a:endParaRPr lang="es-ES_tradnl"/>
          </a:p>
        </p:txBody>
      </p:sp>
    </p:spTree>
    <p:extLst>
      <p:ext uri="{BB962C8B-B14F-4D97-AF65-F5344CB8AC3E}">
        <p14:creationId xmlns:p14="http://schemas.microsoft.com/office/powerpoint/2010/main" val="30585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8B45-C2CE-45BE-BEF7-9EE4833288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7CF9D99B-8761-4450-BC20-D3ED6495C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722F0A-8439-4EB0-A21B-0724C49ACD27}"/>
              </a:ext>
            </a:extLst>
          </p:cNvPr>
          <p:cNvSpPr>
            <a:spLocks noGrp="1"/>
          </p:cNvSpPr>
          <p:nvPr>
            <p:ph type="dt" sz="half" idx="10"/>
          </p:nvPr>
        </p:nvSpPr>
        <p:spPr/>
        <p:txBody>
          <a:bodyPr/>
          <a:lstStyle/>
          <a:p>
            <a:fld id="{A3AE794F-CDAC-40DA-BCF2-9B5DC64974B8}" type="datetimeFigureOut">
              <a:rPr lang="es-ES_tradnl" smtClean="0"/>
              <a:t>05/01/2020</a:t>
            </a:fld>
            <a:endParaRPr lang="es-ES_tradnl"/>
          </a:p>
        </p:txBody>
      </p:sp>
      <p:sp>
        <p:nvSpPr>
          <p:cNvPr id="5" name="Footer Placeholder 4">
            <a:extLst>
              <a:ext uri="{FF2B5EF4-FFF2-40B4-BE49-F238E27FC236}">
                <a16:creationId xmlns:a16="http://schemas.microsoft.com/office/drawing/2014/main" id="{FEF8E3EC-9DCA-4E33-8420-F879964BD00E}"/>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53CC94D4-E874-4409-90E2-3AADE80CB37C}"/>
              </a:ext>
            </a:extLst>
          </p:cNvPr>
          <p:cNvSpPr>
            <a:spLocks noGrp="1"/>
          </p:cNvSpPr>
          <p:nvPr>
            <p:ph type="sldNum" sz="quarter" idx="12"/>
          </p:nvPr>
        </p:nvSpPr>
        <p:spPr/>
        <p:txBody>
          <a:bodyPr/>
          <a:lstStyle/>
          <a:p>
            <a:fld id="{56CF8B75-CC19-43B4-8701-33D0E3F2E125}" type="slidenum">
              <a:rPr lang="es-ES_tradnl" smtClean="0"/>
              <a:t>‹#›</a:t>
            </a:fld>
            <a:endParaRPr lang="es-ES_tradnl"/>
          </a:p>
        </p:txBody>
      </p:sp>
    </p:spTree>
    <p:extLst>
      <p:ext uri="{BB962C8B-B14F-4D97-AF65-F5344CB8AC3E}">
        <p14:creationId xmlns:p14="http://schemas.microsoft.com/office/powerpoint/2010/main" val="1546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936-65A5-4B44-94A9-CCCAB9C1D777}"/>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E2DA3C8A-2CF8-4A2F-8AA4-8D5F6D4A33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04D36AAB-BE08-4B5F-9C2D-E1EDEB0725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1442E376-A6AD-4A23-A893-5F39E4028035}"/>
              </a:ext>
            </a:extLst>
          </p:cNvPr>
          <p:cNvSpPr>
            <a:spLocks noGrp="1"/>
          </p:cNvSpPr>
          <p:nvPr>
            <p:ph type="dt" sz="half" idx="10"/>
          </p:nvPr>
        </p:nvSpPr>
        <p:spPr/>
        <p:txBody>
          <a:bodyPr/>
          <a:lstStyle/>
          <a:p>
            <a:fld id="{A3AE794F-CDAC-40DA-BCF2-9B5DC64974B8}" type="datetimeFigureOut">
              <a:rPr lang="es-ES_tradnl" smtClean="0"/>
              <a:t>05/01/2020</a:t>
            </a:fld>
            <a:endParaRPr lang="es-ES_tradnl"/>
          </a:p>
        </p:txBody>
      </p:sp>
      <p:sp>
        <p:nvSpPr>
          <p:cNvPr id="6" name="Footer Placeholder 5">
            <a:extLst>
              <a:ext uri="{FF2B5EF4-FFF2-40B4-BE49-F238E27FC236}">
                <a16:creationId xmlns:a16="http://schemas.microsoft.com/office/drawing/2014/main" id="{C30D1C44-524A-4B52-B5E3-75D4CADB30EC}"/>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4575F8AC-364C-42BA-866C-744176DE6A89}"/>
              </a:ext>
            </a:extLst>
          </p:cNvPr>
          <p:cNvSpPr>
            <a:spLocks noGrp="1"/>
          </p:cNvSpPr>
          <p:nvPr>
            <p:ph type="sldNum" sz="quarter" idx="12"/>
          </p:nvPr>
        </p:nvSpPr>
        <p:spPr/>
        <p:txBody>
          <a:bodyPr/>
          <a:lstStyle/>
          <a:p>
            <a:fld id="{56CF8B75-CC19-43B4-8701-33D0E3F2E125}" type="slidenum">
              <a:rPr lang="es-ES_tradnl" smtClean="0"/>
              <a:t>‹#›</a:t>
            </a:fld>
            <a:endParaRPr lang="es-ES_tradnl"/>
          </a:p>
        </p:txBody>
      </p:sp>
    </p:spTree>
    <p:extLst>
      <p:ext uri="{BB962C8B-B14F-4D97-AF65-F5344CB8AC3E}">
        <p14:creationId xmlns:p14="http://schemas.microsoft.com/office/powerpoint/2010/main" val="318519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9B41-30E3-4115-9037-853287C70529}"/>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8320E76B-EDA7-4B17-BC54-876835E74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20D6A-2530-4C80-B857-BEAC649182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12033646-EE5B-47FF-9681-7BFBB9BA6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EB803A-EBA2-411A-A722-FB692AD848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D9DB1D5C-764F-4F62-A4F8-632E02908CA5}"/>
              </a:ext>
            </a:extLst>
          </p:cNvPr>
          <p:cNvSpPr>
            <a:spLocks noGrp="1"/>
          </p:cNvSpPr>
          <p:nvPr>
            <p:ph type="dt" sz="half" idx="10"/>
          </p:nvPr>
        </p:nvSpPr>
        <p:spPr/>
        <p:txBody>
          <a:bodyPr/>
          <a:lstStyle/>
          <a:p>
            <a:fld id="{A3AE794F-CDAC-40DA-BCF2-9B5DC64974B8}" type="datetimeFigureOut">
              <a:rPr lang="es-ES_tradnl" smtClean="0"/>
              <a:t>05/01/2020</a:t>
            </a:fld>
            <a:endParaRPr lang="es-ES_tradnl"/>
          </a:p>
        </p:txBody>
      </p:sp>
      <p:sp>
        <p:nvSpPr>
          <p:cNvPr id="8" name="Footer Placeholder 7">
            <a:extLst>
              <a:ext uri="{FF2B5EF4-FFF2-40B4-BE49-F238E27FC236}">
                <a16:creationId xmlns:a16="http://schemas.microsoft.com/office/drawing/2014/main" id="{CF574C98-B86B-446D-B892-509153257182}"/>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CFA038CD-B374-4ABE-9B8C-6BF8AB857DE9}"/>
              </a:ext>
            </a:extLst>
          </p:cNvPr>
          <p:cNvSpPr>
            <a:spLocks noGrp="1"/>
          </p:cNvSpPr>
          <p:nvPr>
            <p:ph type="sldNum" sz="quarter" idx="12"/>
          </p:nvPr>
        </p:nvSpPr>
        <p:spPr/>
        <p:txBody>
          <a:bodyPr/>
          <a:lstStyle/>
          <a:p>
            <a:fld id="{56CF8B75-CC19-43B4-8701-33D0E3F2E125}" type="slidenum">
              <a:rPr lang="es-ES_tradnl" smtClean="0"/>
              <a:t>‹#›</a:t>
            </a:fld>
            <a:endParaRPr lang="es-ES_tradnl"/>
          </a:p>
        </p:txBody>
      </p:sp>
    </p:spTree>
    <p:extLst>
      <p:ext uri="{BB962C8B-B14F-4D97-AF65-F5344CB8AC3E}">
        <p14:creationId xmlns:p14="http://schemas.microsoft.com/office/powerpoint/2010/main" val="260593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D910-0190-4382-B953-9875B540BC09}"/>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73001740-8998-4398-96A4-85B60C74CFEE}"/>
              </a:ext>
            </a:extLst>
          </p:cNvPr>
          <p:cNvSpPr>
            <a:spLocks noGrp="1"/>
          </p:cNvSpPr>
          <p:nvPr>
            <p:ph type="dt" sz="half" idx="10"/>
          </p:nvPr>
        </p:nvSpPr>
        <p:spPr/>
        <p:txBody>
          <a:bodyPr/>
          <a:lstStyle/>
          <a:p>
            <a:fld id="{A3AE794F-CDAC-40DA-BCF2-9B5DC64974B8}" type="datetimeFigureOut">
              <a:rPr lang="es-ES_tradnl" smtClean="0"/>
              <a:t>05/01/2020</a:t>
            </a:fld>
            <a:endParaRPr lang="es-ES_tradnl"/>
          </a:p>
        </p:txBody>
      </p:sp>
      <p:sp>
        <p:nvSpPr>
          <p:cNvPr id="4" name="Footer Placeholder 3">
            <a:extLst>
              <a:ext uri="{FF2B5EF4-FFF2-40B4-BE49-F238E27FC236}">
                <a16:creationId xmlns:a16="http://schemas.microsoft.com/office/drawing/2014/main" id="{0269DC0F-DF99-413D-97B0-E1E9C3243390}"/>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4FAE342B-7D61-4A4C-8ECE-900311481BAB}"/>
              </a:ext>
            </a:extLst>
          </p:cNvPr>
          <p:cNvSpPr>
            <a:spLocks noGrp="1"/>
          </p:cNvSpPr>
          <p:nvPr>
            <p:ph type="sldNum" sz="quarter" idx="12"/>
          </p:nvPr>
        </p:nvSpPr>
        <p:spPr/>
        <p:txBody>
          <a:bodyPr/>
          <a:lstStyle/>
          <a:p>
            <a:fld id="{56CF8B75-CC19-43B4-8701-33D0E3F2E125}" type="slidenum">
              <a:rPr lang="es-ES_tradnl" smtClean="0"/>
              <a:t>‹#›</a:t>
            </a:fld>
            <a:endParaRPr lang="es-ES_tradnl"/>
          </a:p>
        </p:txBody>
      </p:sp>
    </p:spTree>
    <p:extLst>
      <p:ext uri="{BB962C8B-B14F-4D97-AF65-F5344CB8AC3E}">
        <p14:creationId xmlns:p14="http://schemas.microsoft.com/office/powerpoint/2010/main" val="154750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FB2073-56EE-42BF-976F-AE8A72C96D4B}"/>
              </a:ext>
            </a:extLst>
          </p:cNvPr>
          <p:cNvSpPr>
            <a:spLocks noGrp="1"/>
          </p:cNvSpPr>
          <p:nvPr>
            <p:ph type="dt" sz="half" idx="10"/>
          </p:nvPr>
        </p:nvSpPr>
        <p:spPr/>
        <p:txBody>
          <a:bodyPr/>
          <a:lstStyle/>
          <a:p>
            <a:fld id="{A3AE794F-CDAC-40DA-BCF2-9B5DC64974B8}" type="datetimeFigureOut">
              <a:rPr lang="es-ES_tradnl" smtClean="0"/>
              <a:t>05/01/2020</a:t>
            </a:fld>
            <a:endParaRPr lang="es-ES_tradnl"/>
          </a:p>
        </p:txBody>
      </p:sp>
      <p:sp>
        <p:nvSpPr>
          <p:cNvPr id="3" name="Footer Placeholder 2">
            <a:extLst>
              <a:ext uri="{FF2B5EF4-FFF2-40B4-BE49-F238E27FC236}">
                <a16:creationId xmlns:a16="http://schemas.microsoft.com/office/drawing/2014/main" id="{BE950CB4-2427-4D10-A617-7C9D0DF20917}"/>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3CAE71CC-F0C2-4766-9DF4-AC876F5E3465}"/>
              </a:ext>
            </a:extLst>
          </p:cNvPr>
          <p:cNvSpPr>
            <a:spLocks noGrp="1"/>
          </p:cNvSpPr>
          <p:nvPr>
            <p:ph type="sldNum" sz="quarter" idx="12"/>
          </p:nvPr>
        </p:nvSpPr>
        <p:spPr/>
        <p:txBody>
          <a:bodyPr/>
          <a:lstStyle/>
          <a:p>
            <a:fld id="{56CF8B75-CC19-43B4-8701-33D0E3F2E125}" type="slidenum">
              <a:rPr lang="es-ES_tradnl" smtClean="0"/>
              <a:t>‹#›</a:t>
            </a:fld>
            <a:endParaRPr lang="es-ES_tradnl"/>
          </a:p>
        </p:txBody>
      </p:sp>
    </p:spTree>
    <p:extLst>
      <p:ext uri="{BB962C8B-B14F-4D97-AF65-F5344CB8AC3E}">
        <p14:creationId xmlns:p14="http://schemas.microsoft.com/office/powerpoint/2010/main" val="219743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207C-77CB-4FFD-82D7-91D3D2B45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E000C026-688D-473B-A856-B1CD9A9202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F0422158-8DE9-4B05-8347-9A77F8091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84C631-CD38-4CF9-8247-7DDB13F2AE29}"/>
              </a:ext>
            </a:extLst>
          </p:cNvPr>
          <p:cNvSpPr>
            <a:spLocks noGrp="1"/>
          </p:cNvSpPr>
          <p:nvPr>
            <p:ph type="dt" sz="half" idx="10"/>
          </p:nvPr>
        </p:nvSpPr>
        <p:spPr/>
        <p:txBody>
          <a:bodyPr/>
          <a:lstStyle/>
          <a:p>
            <a:fld id="{A3AE794F-CDAC-40DA-BCF2-9B5DC64974B8}" type="datetimeFigureOut">
              <a:rPr lang="es-ES_tradnl" smtClean="0"/>
              <a:t>05/01/2020</a:t>
            </a:fld>
            <a:endParaRPr lang="es-ES_tradnl"/>
          </a:p>
        </p:txBody>
      </p:sp>
      <p:sp>
        <p:nvSpPr>
          <p:cNvPr id="6" name="Footer Placeholder 5">
            <a:extLst>
              <a:ext uri="{FF2B5EF4-FFF2-40B4-BE49-F238E27FC236}">
                <a16:creationId xmlns:a16="http://schemas.microsoft.com/office/drawing/2014/main" id="{2F641B5A-E8F7-490E-99EA-DBF333091485}"/>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19080760-70B9-4018-8296-A0E68C9969FC}"/>
              </a:ext>
            </a:extLst>
          </p:cNvPr>
          <p:cNvSpPr>
            <a:spLocks noGrp="1"/>
          </p:cNvSpPr>
          <p:nvPr>
            <p:ph type="sldNum" sz="quarter" idx="12"/>
          </p:nvPr>
        </p:nvSpPr>
        <p:spPr/>
        <p:txBody>
          <a:bodyPr/>
          <a:lstStyle/>
          <a:p>
            <a:fld id="{56CF8B75-CC19-43B4-8701-33D0E3F2E125}" type="slidenum">
              <a:rPr lang="es-ES_tradnl" smtClean="0"/>
              <a:t>‹#›</a:t>
            </a:fld>
            <a:endParaRPr lang="es-ES_tradnl"/>
          </a:p>
        </p:txBody>
      </p:sp>
    </p:spTree>
    <p:extLst>
      <p:ext uri="{BB962C8B-B14F-4D97-AF65-F5344CB8AC3E}">
        <p14:creationId xmlns:p14="http://schemas.microsoft.com/office/powerpoint/2010/main" val="320810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4B28-C744-4E12-B598-133141EF4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07A3309D-0277-4F0C-8C8C-796BD976E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E957C327-6987-4901-B845-A914DCAED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16601-EC0E-4FDB-B3B2-7B441054909C}"/>
              </a:ext>
            </a:extLst>
          </p:cNvPr>
          <p:cNvSpPr>
            <a:spLocks noGrp="1"/>
          </p:cNvSpPr>
          <p:nvPr>
            <p:ph type="dt" sz="half" idx="10"/>
          </p:nvPr>
        </p:nvSpPr>
        <p:spPr/>
        <p:txBody>
          <a:bodyPr/>
          <a:lstStyle/>
          <a:p>
            <a:fld id="{A3AE794F-CDAC-40DA-BCF2-9B5DC64974B8}" type="datetimeFigureOut">
              <a:rPr lang="es-ES_tradnl" smtClean="0"/>
              <a:t>05/01/2020</a:t>
            </a:fld>
            <a:endParaRPr lang="es-ES_tradnl"/>
          </a:p>
        </p:txBody>
      </p:sp>
      <p:sp>
        <p:nvSpPr>
          <p:cNvPr id="6" name="Footer Placeholder 5">
            <a:extLst>
              <a:ext uri="{FF2B5EF4-FFF2-40B4-BE49-F238E27FC236}">
                <a16:creationId xmlns:a16="http://schemas.microsoft.com/office/drawing/2014/main" id="{9FA5663A-5A63-4876-88FC-62FCBC3BA49D}"/>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8A224B8D-AEC8-4F4A-98A0-697FE43E93FF}"/>
              </a:ext>
            </a:extLst>
          </p:cNvPr>
          <p:cNvSpPr>
            <a:spLocks noGrp="1"/>
          </p:cNvSpPr>
          <p:nvPr>
            <p:ph type="sldNum" sz="quarter" idx="12"/>
          </p:nvPr>
        </p:nvSpPr>
        <p:spPr/>
        <p:txBody>
          <a:bodyPr/>
          <a:lstStyle/>
          <a:p>
            <a:fld id="{56CF8B75-CC19-43B4-8701-33D0E3F2E125}" type="slidenum">
              <a:rPr lang="es-ES_tradnl" smtClean="0"/>
              <a:t>‹#›</a:t>
            </a:fld>
            <a:endParaRPr lang="es-ES_tradnl"/>
          </a:p>
        </p:txBody>
      </p:sp>
    </p:spTree>
    <p:extLst>
      <p:ext uri="{BB962C8B-B14F-4D97-AF65-F5344CB8AC3E}">
        <p14:creationId xmlns:p14="http://schemas.microsoft.com/office/powerpoint/2010/main" val="337639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F5FE1F-A453-4161-BE59-C7C28BA4C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F96BD68E-235E-40E3-B95D-52F355CCC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FC5FD2DF-AB57-4B4C-B389-450164931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E794F-CDAC-40DA-BCF2-9B5DC64974B8}" type="datetimeFigureOut">
              <a:rPr lang="es-ES_tradnl" smtClean="0"/>
              <a:t>05/01/2020</a:t>
            </a:fld>
            <a:endParaRPr lang="es-ES_tradnl"/>
          </a:p>
        </p:txBody>
      </p:sp>
      <p:sp>
        <p:nvSpPr>
          <p:cNvPr id="5" name="Footer Placeholder 4">
            <a:extLst>
              <a:ext uri="{FF2B5EF4-FFF2-40B4-BE49-F238E27FC236}">
                <a16:creationId xmlns:a16="http://schemas.microsoft.com/office/drawing/2014/main" id="{5D94C75A-988C-4F45-A232-977166F657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A98046B4-67E8-46A4-B576-22762E893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F8B75-CC19-43B4-8701-33D0E3F2E125}" type="slidenum">
              <a:rPr lang="es-ES_tradnl" smtClean="0"/>
              <a:t>‹#›</a:t>
            </a:fld>
            <a:endParaRPr lang="es-ES_tradnl"/>
          </a:p>
        </p:txBody>
      </p:sp>
    </p:spTree>
    <p:extLst>
      <p:ext uri="{BB962C8B-B14F-4D97-AF65-F5344CB8AC3E}">
        <p14:creationId xmlns:p14="http://schemas.microsoft.com/office/powerpoint/2010/main" val="127624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9VmUUb__4nM" TargetMode="External"/><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AS/Lesson%20Plan/unidad%205/teacher's%20notes" TargetMode="External"/><Relationship Id="rId1" Type="http://schemas.openxmlformats.org/officeDocument/2006/relationships/slideLayout" Target="../slideLayouts/slideLayout8.xml"/><Relationship Id="rId5" Type="http://schemas.openxmlformats.org/officeDocument/2006/relationships/image" Target="../media/image13.emf"/><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q=10+minutes+timer&amp;oq=10+minutes&amp;aqs=chrome.2.69i57j0l5.6481j0j8&amp;sourceid=chrome&amp;ie=UTF-8" TargetMode="External"/><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9VmUUb__4nM" TargetMode="External"/><Relationship Id="rId1" Type="http://schemas.openxmlformats.org/officeDocument/2006/relationships/slideLayout" Target="../slideLayouts/slideLayout8.xml"/><Relationship Id="rId6" Type="http://schemas.openxmlformats.org/officeDocument/2006/relationships/hyperlink" Target="../../AS/Lesson%20Plan/unidad%205/teacher's%20notes/Unit%205%20teacher's%20notes.docx" TargetMode="External"/><Relationship Id="rId5" Type="http://schemas.openxmlformats.org/officeDocument/2006/relationships/hyperlink" Target="https://www.google.com/search?ei=Y0sSXpndEvXIxgPnqoPwCA&amp;q=15+minutes+timer&amp;oq=15+minutes+timer&amp;gs_l=psy-ab.1.0.0i67j0j0i7i30j0j0i7i30j0l5.1040992.1041751..1043966...0.2..0.84.158.2......0....1..gws-wiz.......0i71.BS_cONec7qM" TargetMode="External"/><Relationship Id="rId4" Type="http://schemas.openxmlformats.org/officeDocument/2006/relationships/hyperlink" Target="https://www.google.com/search?q=10+minutes+timer&amp;oq=10+minutes&amp;aqs=chrome.2.69i57j0l5.6481j0j8&amp;sourceid=chrome&amp;ie=UTF-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search?ei=eE8SXvNzypfV8A_Q_p2ACg&amp;q=10+minute+timer&amp;oq=15+minutes+timer&amp;gs_l=psy-ab.1.4.0i71l7.0.0..1751600...0.2..0.0.0.......0......gws-wiz.DQB1GiFzjyo" TargetMode="External"/><Relationship Id="rId2" Type="http://schemas.openxmlformats.org/officeDocument/2006/relationships/image" Target="../media/image4.jpeg"/><Relationship Id="rId1" Type="http://schemas.openxmlformats.org/officeDocument/2006/relationships/slideLayout" Target="../slideLayouts/slideLayout9.xml"/><Relationship Id="rId5" Type="http://schemas.openxmlformats.org/officeDocument/2006/relationships/hyperlink" Target="../../AS/Lesson%20Plan/unidad%205/teacher's%20notes/Unit%205%20teacher's%20notes.docx" TargetMode="External"/><Relationship Id="rId4" Type="http://schemas.openxmlformats.org/officeDocument/2006/relationships/hyperlink" Target="https://www.google.com/search?ei=Y0sSXpndEvXIxgPnqoPwCA&amp;q=15+minutes+timer&amp;oq=15+minutes+timer&amp;gs_l=psy-ab.1.0.0i67j0j0i7i30j0j0i7i30j0l5.1040992.1041751..1043966...0.2..0.84.158.2......0....1..gws-wiz.......0i71.BS_cONec7q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search?ei=eE8SXvNzypfV8A_Q_p2ACg&amp;q=10+minute+timer&amp;oq=15+minutes+timer&amp;gs_l=psy-ab.1.4.0i71l7.0.0..1751600...0.2..0.0.0.......0......gws-wiz.DQB1GiFzjy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youtube.com/watch?v=9VmUUb__4nM" TargetMode="Externa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semana santa en españa">
            <a:extLst>
              <a:ext uri="{FF2B5EF4-FFF2-40B4-BE49-F238E27FC236}">
                <a16:creationId xmlns:a16="http://schemas.microsoft.com/office/drawing/2014/main" id="{6B2B6DDB-6C2A-4B76-85CB-6E45020BB1F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88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785FBC90-A42F-455A-831B-78CFC685E4BB}"/>
              </a:ext>
            </a:extLst>
          </p:cNvPr>
          <p:cNvSpPr>
            <a:spLocks noGrp="1"/>
          </p:cNvSpPr>
          <p:nvPr>
            <p:ph type="title"/>
          </p:nvPr>
        </p:nvSpPr>
        <p:spPr>
          <a:xfrm>
            <a:off x="709448" y="1514479"/>
            <a:ext cx="4204137" cy="1742225"/>
          </a:xfrm>
        </p:spPr>
        <p:txBody>
          <a:bodyPr vert="horz" lIns="91440" tIns="45720" rIns="91440" bIns="45720" rtlCol="0" anchor="ctr">
            <a:normAutofit fontScale="90000"/>
          </a:bodyPr>
          <a:lstStyle/>
          <a:p>
            <a:pPr algn="ctr"/>
            <a:r>
              <a:rPr lang="es-ES_tradnl" b="1" dirty="0">
                <a:solidFill>
                  <a:schemeClr val="accent5">
                    <a:lumMod val="50000"/>
                  </a:schemeClr>
                </a:solidFill>
                <a:latin typeface="Arial Black" panose="020B0A04020102020204" pitchFamily="34" charset="0"/>
              </a:rPr>
              <a:t>Unidad 5 </a:t>
            </a:r>
            <a:br>
              <a:rPr lang="es-ES_tradnl" b="1" dirty="0">
                <a:solidFill>
                  <a:schemeClr val="accent5">
                    <a:lumMod val="50000"/>
                  </a:schemeClr>
                </a:solidFill>
                <a:latin typeface="Arial Black" panose="020B0A04020102020204" pitchFamily="34" charset="0"/>
              </a:rPr>
            </a:br>
            <a:r>
              <a:rPr lang="es-ES_tradnl" b="1" dirty="0">
                <a:solidFill>
                  <a:schemeClr val="accent5">
                    <a:lumMod val="50000"/>
                  </a:schemeClr>
                </a:solidFill>
                <a:latin typeface="Arial Black" panose="020B0A04020102020204" pitchFamily="34" charset="0"/>
              </a:rPr>
              <a:t>La Identidad regional en España</a:t>
            </a:r>
            <a:br>
              <a:rPr lang="es-ES_tradnl" b="1" dirty="0"/>
            </a:br>
            <a:endParaRPr lang="en-US" sz="3600" dirty="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D4F7E116-0747-4009-94E4-D39F8C0C311E}"/>
              </a:ext>
            </a:extLst>
          </p:cNvPr>
          <p:cNvSpPr>
            <a:spLocks noGrp="1"/>
          </p:cNvSpPr>
          <p:nvPr>
            <p:ph type="body" sz="half" idx="2"/>
          </p:nvPr>
        </p:nvSpPr>
        <p:spPr>
          <a:xfrm>
            <a:off x="525516" y="3417573"/>
            <a:ext cx="4593021" cy="2619839"/>
          </a:xfrm>
        </p:spPr>
        <p:txBody>
          <a:bodyPr vert="horz" lIns="91440" tIns="45720" rIns="91440" bIns="45720" rtlCol="0" anchor="ctr">
            <a:normAutofit/>
          </a:bodyPr>
          <a:lstStyle/>
          <a:p>
            <a:r>
              <a:rPr lang="es-ES_tradnl" b="1" dirty="0"/>
              <a:t>5</a:t>
            </a:r>
            <a:r>
              <a:rPr lang="es-ES_tradnl" b="1" u="sng" dirty="0"/>
              <a:t>.1 </a:t>
            </a:r>
            <a:r>
              <a:rPr lang="es-ES_tradnl" b="1" u="sng" dirty="0">
                <a:hlinkClick r:id="rId3"/>
              </a:rPr>
              <a:t>La Semana Santa en España</a:t>
            </a:r>
            <a:r>
              <a:rPr lang="es-ES_tradnl" b="1" dirty="0"/>
              <a:t> </a:t>
            </a:r>
          </a:p>
          <a:p>
            <a:r>
              <a:rPr lang="es-ES_tradnl" b="1" dirty="0"/>
              <a:t>*   Entender la festividad de la Semana Santa en España y sus variantes regionales. </a:t>
            </a:r>
          </a:p>
          <a:p>
            <a:r>
              <a:rPr lang="es-ES_tradnl" b="1" dirty="0"/>
              <a:t>*  Usar el pretérito indefinido. </a:t>
            </a:r>
          </a:p>
          <a:p>
            <a:r>
              <a:rPr lang="es-ES_tradnl" b="1" dirty="0"/>
              <a:t>*  Producir frases interesantes en modo escrito o hablado usando diferentes estrategias.</a:t>
            </a:r>
            <a:endParaRPr lang="en-US" sz="1800" b="1" dirty="0"/>
          </a:p>
        </p:txBody>
      </p:sp>
    </p:spTree>
    <p:extLst>
      <p:ext uri="{BB962C8B-B14F-4D97-AF65-F5344CB8AC3E}">
        <p14:creationId xmlns:p14="http://schemas.microsoft.com/office/powerpoint/2010/main" val="355951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6E2A38-ACC8-44E6-85E2-A79CBAF15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4086003"/>
            <a:ext cx="11100816" cy="2258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1E62E-EDE1-47F3-8D18-49F3A4332334}"/>
              </a:ext>
            </a:extLst>
          </p:cNvPr>
          <p:cNvSpPr>
            <a:spLocks noGrp="1"/>
          </p:cNvSpPr>
          <p:nvPr>
            <p:ph type="title"/>
          </p:nvPr>
        </p:nvSpPr>
        <p:spPr>
          <a:xfrm>
            <a:off x="838199" y="4272030"/>
            <a:ext cx="3515591" cy="1881559"/>
          </a:xfrm>
        </p:spPr>
        <p:txBody>
          <a:bodyPr vert="horz" lIns="91440" tIns="45720" rIns="91440" bIns="45720" rtlCol="0" anchor="ctr">
            <a:normAutofit/>
          </a:bodyPr>
          <a:lstStyle/>
          <a:p>
            <a:r>
              <a:rPr lang="en-US" b="1" dirty="0" err="1">
                <a:solidFill>
                  <a:schemeClr val="bg1"/>
                </a:solidFill>
              </a:rPr>
              <a:t>Traducción</a:t>
            </a:r>
            <a:br>
              <a:rPr lang="en-US" b="1" dirty="0">
                <a:solidFill>
                  <a:schemeClr val="bg1"/>
                </a:solidFill>
              </a:rPr>
            </a:br>
            <a:r>
              <a:rPr lang="en-US" sz="2800" b="1" dirty="0">
                <a:solidFill>
                  <a:schemeClr val="bg1"/>
                </a:solidFill>
                <a:hlinkClick r:id="rId2" action="ppaction://hlinkfile"/>
              </a:rPr>
              <a:t>Respuesta</a:t>
            </a:r>
            <a:endParaRPr lang="en-US" b="1" dirty="0">
              <a:solidFill>
                <a:schemeClr val="bg1"/>
              </a:solidFill>
            </a:endParaRPr>
          </a:p>
        </p:txBody>
      </p:sp>
      <p:pic>
        <p:nvPicPr>
          <p:cNvPr id="5" name="Content Placeholder 4">
            <a:extLst>
              <a:ext uri="{FF2B5EF4-FFF2-40B4-BE49-F238E27FC236}">
                <a16:creationId xmlns:a16="http://schemas.microsoft.com/office/drawing/2014/main" id="{6610D5DA-0859-41A5-AB27-D96754C43B25}"/>
              </a:ext>
            </a:extLst>
          </p:cNvPr>
          <p:cNvPicPr>
            <a:picLocks noGrp="1" noChangeAspect="1"/>
          </p:cNvPicPr>
          <p:nvPr>
            <p:ph idx="1"/>
          </p:nvPr>
        </p:nvPicPr>
        <p:blipFill>
          <a:blip r:embed="rId3"/>
          <a:stretch>
            <a:fillRect/>
          </a:stretch>
        </p:blipFill>
        <p:spPr>
          <a:xfrm>
            <a:off x="548639" y="419100"/>
            <a:ext cx="5422392" cy="3203625"/>
          </a:xfrm>
          <a:prstGeom prst="rect">
            <a:avLst/>
          </a:prstGeom>
        </p:spPr>
      </p:pic>
      <p:pic>
        <p:nvPicPr>
          <p:cNvPr id="6" name="Picture 5">
            <a:extLst>
              <a:ext uri="{FF2B5EF4-FFF2-40B4-BE49-F238E27FC236}">
                <a16:creationId xmlns:a16="http://schemas.microsoft.com/office/drawing/2014/main" id="{6DE152C3-AF83-4D02-AF41-6F028C2BCB8B}"/>
              </a:ext>
            </a:extLst>
          </p:cNvPr>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bwMode="auto">
          <a:xfrm>
            <a:off x="6220971" y="986629"/>
            <a:ext cx="5422390" cy="2227338"/>
          </a:xfrm>
          <a:prstGeom prst="rect">
            <a:avLst/>
          </a:prstGeom>
          <a:noFill/>
        </p:spPr>
      </p:pic>
      <p:sp>
        <p:nvSpPr>
          <p:cNvPr id="4" name="Text Placeholder 3">
            <a:extLst>
              <a:ext uri="{FF2B5EF4-FFF2-40B4-BE49-F238E27FC236}">
                <a16:creationId xmlns:a16="http://schemas.microsoft.com/office/drawing/2014/main" id="{0636A7AC-B4DA-4227-ADA4-188B026619B8}"/>
              </a:ext>
            </a:extLst>
          </p:cNvPr>
          <p:cNvSpPr>
            <a:spLocks noGrp="1"/>
          </p:cNvSpPr>
          <p:nvPr>
            <p:ph type="body" sz="half" idx="2"/>
          </p:nvPr>
        </p:nvSpPr>
        <p:spPr>
          <a:xfrm>
            <a:off x="4769893" y="4272030"/>
            <a:ext cx="6583908" cy="1881559"/>
          </a:xfrm>
        </p:spPr>
        <p:txBody>
          <a:bodyPr vert="horz" lIns="91440" tIns="45720" rIns="91440" bIns="45720" rtlCol="0" anchor="ctr">
            <a:normAutofit/>
          </a:bodyPr>
          <a:lstStyle/>
          <a:p>
            <a:pPr indent="-228600">
              <a:buFont typeface="Arial" panose="020B0604020202020204" pitchFamily="34" charset="0"/>
              <a:buChar char="•"/>
            </a:pPr>
            <a:endParaRPr lang="en-US" sz="2000" dirty="0">
              <a:solidFill>
                <a:schemeClr val="bg1"/>
              </a:solidFill>
            </a:endParaRPr>
          </a:p>
        </p:txBody>
      </p:sp>
      <p:pic>
        <p:nvPicPr>
          <p:cNvPr id="8" name="Picture 7">
            <a:extLst>
              <a:ext uri="{FF2B5EF4-FFF2-40B4-BE49-F238E27FC236}">
                <a16:creationId xmlns:a16="http://schemas.microsoft.com/office/drawing/2014/main" id="{A95F23E2-C8BD-4595-BC32-2225020CE7BB}"/>
              </a:ext>
            </a:extLst>
          </p:cNvPr>
          <p:cNvPicPr/>
          <p:nvPr/>
        </p:nvPicPr>
        <p:blipFill>
          <a:blip r:embed="rId5" cstate="print">
            <a:duotone>
              <a:prstClr val="black"/>
              <a:schemeClr val="accent2">
                <a:tint val="45000"/>
                <a:satMod val="400000"/>
              </a:schemeClr>
            </a:duotone>
            <a:lum contrast="20000"/>
            <a:extLst>
              <a:ext uri="{28A0092B-C50C-407E-A947-70E740481C1C}">
                <a14:useLocalDpi xmlns:a14="http://schemas.microsoft.com/office/drawing/2010/main" val="0"/>
              </a:ext>
            </a:extLst>
          </a:blip>
          <a:srcRect/>
          <a:stretch>
            <a:fillRect/>
          </a:stretch>
        </p:blipFill>
        <p:spPr bwMode="auto">
          <a:xfrm>
            <a:off x="4879751" y="4272030"/>
            <a:ext cx="6474050" cy="1881559"/>
          </a:xfrm>
          <a:prstGeom prst="rect">
            <a:avLst/>
          </a:prstGeom>
          <a:noFill/>
          <a:ln>
            <a:noFill/>
          </a:ln>
        </p:spPr>
      </p:pic>
    </p:spTree>
    <p:extLst>
      <p:ext uri="{BB962C8B-B14F-4D97-AF65-F5344CB8AC3E}">
        <p14:creationId xmlns:p14="http://schemas.microsoft.com/office/powerpoint/2010/main" val="4885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semana santa en españa">
            <a:extLst>
              <a:ext uri="{FF2B5EF4-FFF2-40B4-BE49-F238E27FC236}">
                <a16:creationId xmlns:a16="http://schemas.microsoft.com/office/drawing/2014/main" id="{CC37FBAF-BDF1-4D70-A2C9-E652AE6AB7B0}"/>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1814" r="9091" b="11577"/>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228CB8-2995-4A0D-A52F-103C9650090D}"/>
              </a:ext>
            </a:extLst>
          </p:cNvPr>
          <p:cNvSpPr>
            <a:spLocks noGrp="1"/>
          </p:cNvSpPr>
          <p:nvPr>
            <p:ph type="title"/>
          </p:nvPr>
        </p:nvSpPr>
        <p:spPr>
          <a:xfrm>
            <a:off x="594805" y="640263"/>
            <a:ext cx="3759240" cy="1344975"/>
          </a:xfrm>
        </p:spPr>
        <p:txBody>
          <a:bodyPr vert="horz" lIns="91440" tIns="45720" rIns="91440" bIns="45720" rtlCol="0" anchor="ctr">
            <a:normAutofit/>
          </a:bodyPr>
          <a:lstStyle/>
          <a:p>
            <a:r>
              <a:rPr lang="en-US" sz="4000" b="1"/>
              <a:t>¡En Marcha!</a:t>
            </a:r>
            <a:r>
              <a:rPr lang="en-US" sz="4000"/>
              <a:t>  </a:t>
            </a:r>
            <a:br>
              <a:rPr lang="en-US" sz="4000"/>
            </a:br>
            <a:endParaRPr lang="en-US" sz="4000"/>
          </a:p>
        </p:txBody>
      </p:sp>
      <p:sp>
        <p:nvSpPr>
          <p:cNvPr id="4" name="Text Placeholder 3">
            <a:extLst>
              <a:ext uri="{FF2B5EF4-FFF2-40B4-BE49-F238E27FC236}">
                <a16:creationId xmlns:a16="http://schemas.microsoft.com/office/drawing/2014/main" id="{3D48F995-C7A5-485B-B0EC-2BA0DEEEE013}"/>
              </a:ext>
            </a:extLst>
          </p:cNvPr>
          <p:cNvSpPr>
            <a:spLocks noGrp="1"/>
          </p:cNvSpPr>
          <p:nvPr>
            <p:ph type="body" sz="half" idx="2"/>
          </p:nvPr>
        </p:nvSpPr>
        <p:spPr>
          <a:xfrm>
            <a:off x="594110" y="2121763"/>
            <a:ext cx="3764826" cy="3773010"/>
          </a:xfrm>
        </p:spPr>
        <p:txBody>
          <a:bodyPr vert="horz" lIns="91440" tIns="45720" rIns="91440" bIns="45720" rtlCol="0">
            <a:normAutofit/>
          </a:bodyPr>
          <a:lstStyle/>
          <a:p>
            <a:pPr marL="342900" indent="-342900">
              <a:buAutoNum type="arabicPeriod"/>
            </a:pPr>
            <a:r>
              <a:rPr lang="en-US" sz="1800" b="1" dirty="0" err="1"/>
              <a:t>Investiga</a:t>
            </a:r>
            <a:r>
              <a:rPr lang="en-US" sz="1800" b="1" dirty="0"/>
              <a:t> y </a:t>
            </a:r>
            <a:r>
              <a:rPr lang="en-US" sz="1800" b="1" dirty="0" err="1"/>
              <a:t>empareja</a:t>
            </a:r>
            <a:r>
              <a:rPr lang="en-US" sz="1800" b="1" dirty="0"/>
              <a:t> las </a:t>
            </a:r>
            <a:r>
              <a:rPr lang="en-US" sz="1800" b="1" dirty="0" err="1"/>
              <a:t>definiciones</a:t>
            </a:r>
            <a:r>
              <a:rPr lang="en-US" sz="1800" b="1" dirty="0"/>
              <a:t> con la </a:t>
            </a:r>
            <a:r>
              <a:rPr lang="en-US" sz="1800" b="1" dirty="0" err="1"/>
              <a:t>ayuda</a:t>
            </a:r>
            <a:r>
              <a:rPr lang="en-US" sz="1800" b="1" dirty="0"/>
              <a:t> del video, el </a:t>
            </a:r>
            <a:r>
              <a:rPr lang="en-US" sz="1800" b="1" dirty="0" err="1"/>
              <a:t>calendario</a:t>
            </a:r>
            <a:r>
              <a:rPr lang="en-US" sz="1800" b="1" dirty="0"/>
              <a:t> y un </a:t>
            </a:r>
            <a:r>
              <a:rPr lang="en-US" sz="1800" b="1" dirty="0" err="1"/>
              <a:t>diccionario</a:t>
            </a:r>
            <a:r>
              <a:rPr lang="en-US" sz="1800" b="1" dirty="0"/>
              <a:t> (el video </a:t>
            </a:r>
            <a:r>
              <a:rPr lang="en-US" sz="1800" b="1" dirty="0" err="1"/>
              <a:t>está</a:t>
            </a:r>
            <a:r>
              <a:rPr lang="en-US" sz="1800" b="1" dirty="0"/>
              <a:t> </a:t>
            </a:r>
            <a:r>
              <a:rPr lang="en-US" sz="1800" b="1" dirty="0" err="1"/>
              <a:t>en</a:t>
            </a:r>
            <a:r>
              <a:rPr lang="en-US" sz="1800" b="1" dirty="0"/>
              <a:t> la </a:t>
            </a:r>
            <a:r>
              <a:rPr lang="en-US" sz="1800" b="1" dirty="0" err="1"/>
              <a:t>unidad</a:t>
            </a:r>
            <a:r>
              <a:rPr lang="en-US" sz="1800" b="1" dirty="0"/>
              <a:t> 5 </a:t>
            </a:r>
            <a:r>
              <a:rPr lang="en-US" sz="1800" b="1" dirty="0" err="1"/>
              <a:t>en</a:t>
            </a:r>
            <a:r>
              <a:rPr lang="en-US" sz="1800" b="1" dirty="0"/>
              <a:t> Gol). </a:t>
            </a:r>
          </a:p>
          <a:p>
            <a:pPr marL="342900" indent="-342900">
              <a:buFont typeface="Arial" panose="020B0604020202020204" pitchFamily="34" charset="0"/>
              <a:buAutoNum type="arabicPeriod"/>
            </a:pPr>
            <a:r>
              <a:rPr lang="es-ES_tradnl" b="1" u="sng" dirty="0"/>
              <a:t>Convierte kilos a ‘</a:t>
            </a:r>
            <a:r>
              <a:rPr lang="es-ES_tradnl" b="1" u="sng" dirty="0" err="1"/>
              <a:t>stones</a:t>
            </a:r>
            <a:r>
              <a:rPr lang="es-ES_tradnl" b="1" u="sng" dirty="0"/>
              <a:t>’</a:t>
            </a:r>
          </a:p>
          <a:p>
            <a:pPr marL="342900" indent="-342900">
              <a:buFont typeface="Arial" panose="020B0604020202020204" pitchFamily="34" charset="0"/>
              <a:buAutoNum type="arabicPeriod"/>
            </a:pPr>
            <a:endParaRPr lang="es-ES_tradnl" dirty="0"/>
          </a:p>
          <a:p>
            <a:pPr marL="342900" indent="-342900">
              <a:buAutoNum type="arabicPeriod"/>
            </a:pPr>
            <a:endParaRPr lang="en-US" sz="1800" b="1" dirty="0"/>
          </a:p>
          <a:p>
            <a:pPr marL="342900" indent="-342900">
              <a:buAutoNum type="arabicPeriod"/>
            </a:pPr>
            <a:endParaRPr lang="en-US" sz="1800" b="1" dirty="0"/>
          </a:p>
          <a:p>
            <a:pPr marL="342900" indent="-342900">
              <a:buAutoNum type="arabicPeriod"/>
            </a:pPr>
            <a:endParaRPr lang="en-US" sz="1800" dirty="0"/>
          </a:p>
          <a:p>
            <a:pPr indent="-228600">
              <a:buFont typeface="Arial" panose="020B0604020202020204" pitchFamily="34" charset="0"/>
              <a:buChar char="•"/>
            </a:pPr>
            <a:r>
              <a:rPr lang="en-US" sz="1800" dirty="0">
                <a:hlinkClick r:id="rId3"/>
              </a:rPr>
              <a:t>10 </a:t>
            </a:r>
            <a:r>
              <a:rPr lang="en-US" sz="1800" dirty="0" err="1">
                <a:hlinkClick r:id="rId3"/>
              </a:rPr>
              <a:t>minutos</a:t>
            </a:r>
            <a:endParaRPr lang="en-US" sz="1800" dirty="0"/>
          </a:p>
        </p:txBody>
      </p:sp>
      <p:graphicFrame>
        <p:nvGraphicFramePr>
          <p:cNvPr id="7" name="Table 6">
            <a:extLst>
              <a:ext uri="{FF2B5EF4-FFF2-40B4-BE49-F238E27FC236}">
                <a16:creationId xmlns:a16="http://schemas.microsoft.com/office/drawing/2014/main" id="{3E5ADDE8-6AAD-4FED-A8BB-8222CA43807D}"/>
              </a:ext>
            </a:extLst>
          </p:cNvPr>
          <p:cNvGraphicFramePr>
            <a:graphicFrameLocks noGrp="1"/>
          </p:cNvGraphicFramePr>
          <p:nvPr>
            <p:extLst>
              <p:ext uri="{D42A27DB-BD31-4B8C-83A1-F6EECF244321}">
                <p14:modId xmlns:p14="http://schemas.microsoft.com/office/powerpoint/2010/main" val="427238386"/>
              </p:ext>
            </p:extLst>
          </p:nvPr>
        </p:nvGraphicFramePr>
        <p:xfrm>
          <a:off x="500865" y="4008267"/>
          <a:ext cx="3208338" cy="1106658"/>
        </p:xfrm>
        <a:graphic>
          <a:graphicData uri="http://schemas.openxmlformats.org/drawingml/2006/table">
            <a:tbl>
              <a:tblPr firstRow="1" firstCol="1" bandRow="1">
                <a:tableStyleId>{5C22544A-7EE6-4342-B048-85BDC9FD1C3A}</a:tableStyleId>
              </a:tblPr>
              <a:tblGrid>
                <a:gridCol w="3208338">
                  <a:extLst>
                    <a:ext uri="{9D8B030D-6E8A-4147-A177-3AD203B41FA5}">
                      <a16:colId xmlns:a16="http://schemas.microsoft.com/office/drawing/2014/main" val="2154392353"/>
                    </a:ext>
                  </a:extLst>
                </a:gridCol>
              </a:tblGrid>
              <a:tr h="553329">
                <a:tc>
                  <a:txBody>
                    <a:bodyPr/>
                    <a:lstStyle/>
                    <a:p>
                      <a:pPr>
                        <a:lnSpc>
                          <a:spcPct val="115000"/>
                        </a:lnSpc>
                        <a:spcAft>
                          <a:spcPts val="0"/>
                        </a:spcAft>
                        <a:tabLst>
                          <a:tab pos="1709420" algn="l"/>
                        </a:tabLst>
                      </a:pPr>
                      <a:r>
                        <a:rPr lang="es-ES_tradnl" sz="1600" dirty="0">
                          <a:effectLst/>
                        </a:rPr>
                        <a:t>En ‘</a:t>
                      </a:r>
                      <a:r>
                        <a:rPr lang="es-ES_tradnl" sz="1600" dirty="0" err="1">
                          <a:effectLst/>
                        </a:rPr>
                        <a:t>stones</a:t>
                      </a:r>
                      <a:r>
                        <a:rPr lang="es-ES_tradnl" sz="1600" dirty="0">
                          <a:effectLst/>
                        </a:rPr>
                        <a:t>’ ¿Cuánto pesa un paso?</a:t>
                      </a:r>
                      <a:endParaRPr lang="es-ES_trad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6761076"/>
                  </a:ext>
                </a:extLst>
              </a:tr>
              <a:tr h="553329">
                <a:tc>
                  <a:txBody>
                    <a:bodyPr/>
                    <a:lstStyle/>
                    <a:p>
                      <a:pPr>
                        <a:lnSpc>
                          <a:spcPct val="115000"/>
                        </a:lnSpc>
                        <a:spcAft>
                          <a:spcPts val="0"/>
                        </a:spcAft>
                        <a:tabLst>
                          <a:tab pos="1709420" algn="l"/>
                        </a:tabLst>
                      </a:pPr>
                      <a:r>
                        <a:rPr lang="es-ES_tradnl" sz="1600" dirty="0">
                          <a:effectLst/>
                        </a:rPr>
                        <a:t>En ‘</a:t>
                      </a:r>
                      <a:r>
                        <a:rPr lang="es-ES_tradnl" sz="1600" dirty="0" err="1">
                          <a:effectLst/>
                        </a:rPr>
                        <a:t>stones</a:t>
                      </a:r>
                      <a:r>
                        <a:rPr lang="es-ES_tradnl" sz="1600" dirty="0">
                          <a:effectLst/>
                        </a:rPr>
                        <a:t>’ ¿cuánto carga cada costalero?</a:t>
                      </a:r>
                      <a:endParaRPr lang="es-ES_trad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9765766"/>
                  </a:ext>
                </a:extLst>
              </a:tr>
            </a:tbl>
          </a:graphicData>
        </a:graphic>
      </p:graphicFrame>
    </p:spTree>
    <p:extLst>
      <p:ext uri="{BB962C8B-B14F-4D97-AF65-F5344CB8AC3E}">
        <p14:creationId xmlns:p14="http://schemas.microsoft.com/office/powerpoint/2010/main" val="153475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8"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74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EA9B698-5DD9-4CC2-A4C2-EE9E5A1B27D9}"/>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4400" u="sng">
                <a:solidFill>
                  <a:srgbClr val="FFFFFF"/>
                </a:solidFill>
                <a:hlinkClick r:id="rId2"/>
              </a:rPr>
              <a:t>La Semana Santa en España</a:t>
            </a:r>
            <a:r>
              <a:rPr lang="en-US" sz="4400">
                <a:solidFill>
                  <a:srgbClr val="FFFFFF"/>
                </a:solidFill>
              </a:rPr>
              <a:t> </a:t>
            </a:r>
          </a:p>
        </p:txBody>
      </p:sp>
      <p:pic>
        <p:nvPicPr>
          <p:cNvPr id="4098" name="Picture 2" descr="Image result for semana santa en españa">
            <a:extLst>
              <a:ext uri="{FF2B5EF4-FFF2-40B4-BE49-F238E27FC236}">
                <a16:creationId xmlns:a16="http://schemas.microsoft.com/office/drawing/2014/main" id="{64DC0286-BA4A-4627-A461-F87CDF964A9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797" b="8796"/>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2BA312BB-37F8-406C-9971-212B1605B0D4}"/>
              </a:ext>
            </a:extLst>
          </p:cNvPr>
          <p:cNvSpPr>
            <a:spLocks noGrp="1"/>
          </p:cNvSpPr>
          <p:nvPr>
            <p:ph type="body" sz="half" idx="2"/>
          </p:nvPr>
        </p:nvSpPr>
        <p:spPr>
          <a:xfrm>
            <a:off x="8029319" y="917725"/>
            <a:ext cx="3424739" cy="4852362"/>
          </a:xfrm>
        </p:spPr>
        <p:txBody>
          <a:bodyPr vert="horz" lIns="91440" tIns="45720" rIns="91440" bIns="45720" rtlCol="0" anchor="ctr">
            <a:normAutofit fontScale="92500" lnSpcReduction="10000"/>
          </a:bodyPr>
          <a:lstStyle/>
          <a:p>
            <a:pPr indent="-228600">
              <a:buFont typeface="Arial" panose="020B0604020202020204" pitchFamily="34" charset="0"/>
              <a:buChar char="•"/>
            </a:pPr>
            <a:r>
              <a:rPr lang="en-US" sz="2000" dirty="0">
                <a:solidFill>
                  <a:srgbClr val="FFFFFF"/>
                </a:solidFill>
              </a:rPr>
              <a:t>2 a </a:t>
            </a:r>
            <a:r>
              <a:rPr lang="en-US" sz="2000" b="1" dirty="0">
                <a:solidFill>
                  <a:srgbClr val="FFFFFF"/>
                </a:solidFill>
              </a:rPr>
              <a:t>Lee el </a:t>
            </a:r>
            <a:r>
              <a:rPr lang="en-US" sz="2000" b="1" dirty="0" err="1">
                <a:solidFill>
                  <a:srgbClr val="FFFFFF"/>
                </a:solidFill>
              </a:rPr>
              <a:t>artículo</a:t>
            </a:r>
            <a:r>
              <a:rPr lang="en-US" sz="2000" b="1" dirty="0">
                <a:solidFill>
                  <a:srgbClr val="FFFFFF"/>
                </a:solidFill>
              </a:rPr>
              <a:t> </a:t>
            </a:r>
            <a:r>
              <a:rPr lang="en-US" sz="2000" b="1" dirty="0" err="1">
                <a:solidFill>
                  <a:srgbClr val="FFFFFF"/>
                </a:solidFill>
              </a:rPr>
              <a:t>sobre</a:t>
            </a:r>
            <a:r>
              <a:rPr lang="en-US" sz="2000" b="1" dirty="0">
                <a:solidFill>
                  <a:srgbClr val="FFFFFF"/>
                </a:solidFill>
              </a:rPr>
              <a:t> las </a:t>
            </a:r>
            <a:r>
              <a:rPr lang="en-US" sz="2000" b="1" dirty="0" err="1">
                <a:solidFill>
                  <a:srgbClr val="FFFFFF"/>
                </a:solidFill>
              </a:rPr>
              <a:t>múltiples</a:t>
            </a:r>
            <a:r>
              <a:rPr lang="en-US" sz="2000" b="1" dirty="0">
                <a:solidFill>
                  <a:srgbClr val="FFFFFF"/>
                </a:solidFill>
              </a:rPr>
              <a:t> </a:t>
            </a:r>
            <a:r>
              <a:rPr lang="en-US" sz="2000" b="1" dirty="0" err="1">
                <a:solidFill>
                  <a:srgbClr val="FFFFFF"/>
                </a:solidFill>
              </a:rPr>
              <a:t>sensaciones</a:t>
            </a:r>
            <a:r>
              <a:rPr lang="en-US" sz="2000" b="1" dirty="0">
                <a:solidFill>
                  <a:srgbClr val="FFFFFF"/>
                </a:solidFill>
              </a:rPr>
              <a:t> de la </a:t>
            </a:r>
            <a:r>
              <a:rPr lang="en-US" sz="2000" b="1" dirty="0" err="1">
                <a:solidFill>
                  <a:srgbClr val="FFFFFF"/>
                </a:solidFill>
              </a:rPr>
              <a:t>Semana</a:t>
            </a:r>
            <a:r>
              <a:rPr lang="en-US" sz="2000" b="1" dirty="0">
                <a:solidFill>
                  <a:srgbClr val="FFFFFF"/>
                </a:solidFill>
              </a:rPr>
              <a:t> Santa de </a:t>
            </a:r>
            <a:r>
              <a:rPr lang="en-US" sz="2000" b="1" dirty="0" err="1">
                <a:solidFill>
                  <a:srgbClr val="FFFFFF"/>
                </a:solidFill>
              </a:rPr>
              <a:t>Natán</a:t>
            </a:r>
            <a:r>
              <a:rPr lang="en-US" sz="2000" b="1" dirty="0">
                <a:solidFill>
                  <a:srgbClr val="FFFFFF"/>
                </a:solidFill>
              </a:rPr>
              <a:t>   </a:t>
            </a:r>
            <a:r>
              <a:rPr lang="en-US" sz="2000" b="1" dirty="0" err="1">
                <a:solidFill>
                  <a:srgbClr val="FFFFFF"/>
                </a:solidFill>
              </a:rPr>
              <a:t>en</a:t>
            </a:r>
            <a:r>
              <a:rPr lang="en-US" sz="2000" b="1" dirty="0">
                <a:solidFill>
                  <a:srgbClr val="FFFFFF"/>
                </a:solidFill>
              </a:rPr>
              <a:t> </a:t>
            </a:r>
            <a:r>
              <a:rPr lang="en-US" sz="2000" b="1" dirty="0" err="1">
                <a:solidFill>
                  <a:srgbClr val="FFFFFF"/>
                </a:solidFill>
              </a:rPr>
              <a:t>España</a:t>
            </a:r>
            <a:r>
              <a:rPr lang="en-US" sz="2000" b="1" dirty="0">
                <a:solidFill>
                  <a:srgbClr val="FFFFFF"/>
                </a:solidFill>
              </a:rPr>
              <a:t> y decide a </a:t>
            </a:r>
            <a:r>
              <a:rPr lang="en-US" sz="2000" b="1" dirty="0" err="1">
                <a:solidFill>
                  <a:srgbClr val="FFFFFF"/>
                </a:solidFill>
              </a:rPr>
              <a:t>qué</a:t>
            </a:r>
            <a:r>
              <a:rPr lang="en-US" sz="2000" b="1" dirty="0">
                <a:solidFill>
                  <a:srgbClr val="FFFFFF"/>
                </a:solidFill>
              </a:rPr>
              <a:t> ciudad </a:t>
            </a:r>
            <a:r>
              <a:rPr lang="en-US" sz="2000" b="1" dirty="0" err="1">
                <a:solidFill>
                  <a:srgbClr val="FFFFFF"/>
                </a:solidFill>
              </a:rPr>
              <a:t>pertenece</a:t>
            </a:r>
            <a:r>
              <a:rPr lang="en-US" sz="2000" b="1" dirty="0">
                <a:solidFill>
                  <a:srgbClr val="FFFFFF"/>
                </a:solidFill>
              </a:rPr>
              <a:t> </a:t>
            </a:r>
            <a:r>
              <a:rPr lang="en-US" sz="2000" b="1" dirty="0" err="1">
                <a:solidFill>
                  <a:srgbClr val="FFFFFF"/>
                </a:solidFill>
              </a:rPr>
              <a:t>cada</a:t>
            </a:r>
            <a:r>
              <a:rPr lang="en-US" sz="2000" b="1" dirty="0">
                <a:solidFill>
                  <a:srgbClr val="FFFFFF"/>
                </a:solidFill>
              </a:rPr>
              <a:t> una de las </a:t>
            </a:r>
            <a:r>
              <a:rPr lang="en-US" sz="2000" b="1" dirty="0" err="1">
                <a:solidFill>
                  <a:srgbClr val="FFFFFF"/>
                </a:solidFill>
              </a:rPr>
              <a:t>siguientes</a:t>
            </a:r>
            <a:r>
              <a:rPr lang="en-US" sz="2000" b="1" dirty="0">
                <a:solidFill>
                  <a:srgbClr val="FFFFFF"/>
                </a:solidFill>
              </a:rPr>
              <a:t> </a:t>
            </a:r>
            <a:r>
              <a:rPr lang="en-US" sz="2000" b="1" dirty="0" err="1">
                <a:solidFill>
                  <a:srgbClr val="FFFFFF"/>
                </a:solidFill>
              </a:rPr>
              <a:t>afirmaciones</a:t>
            </a:r>
            <a:r>
              <a:rPr lang="en-US" sz="2000" b="1" dirty="0">
                <a:solidFill>
                  <a:srgbClr val="FFFFFF"/>
                </a:solidFill>
              </a:rPr>
              <a:t>. </a:t>
            </a:r>
            <a:r>
              <a:rPr lang="en-US" sz="2000" b="1" dirty="0">
                <a:solidFill>
                  <a:srgbClr val="FFFFFF"/>
                </a:solidFill>
                <a:hlinkClick r:id="rId4"/>
              </a:rPr>
              <a:t>10 </a:t>
            </a:r>
            <a:r>
              <a:rPr lang="en-US" sz="2000" b="1" dirty="0" err="1">
                <a:solidFill>
                  <a:srgbClr val="FFFFFF"/>
                </a:solidFill>
                <a:hlinkClick r:id="rId4"/>
              </a:rPr>
              <a:t>minutos</a:t>
            </a:r>
            <a:r>
              <a:rPr lang="en-US" sz="2000" b="1" dirty="0">
                <a:solidFill>
                  <a:srgbClr val="FFFFFF"/>
                </a:solidFill>
                <a:hlinkClick r:id="rId4"/>
              </a:rPr>
              <a:t>.</a:t>
            </a:r>
            <a:endParaRPr lang="en-US" sz="2000" dirty="0">
              <a:solidFill>
                <a:srgbClr val="FFFFFF"/>
              </a:solidFill>
            </a:endParaRPr>
          </a:p>
          <a:p>
            <a:pPr indent="-228600">
              <a:buFont typeface="Arial" panose="020B0604020202020204" pitchFamily="34" charset="0"/>
              <a:buChar char="•"/>
            </a:pPr>
            <a:r>
              <a:rPr lang="en-US" sz="2000" dirty="0">
                <a:solidFill>
                  <a:srgbClr val="FFFFFF"/>
                </a:solidFill>
              </a:rPr>
              <a:t>2 b </a:t>
            </a:r>
            <a:r>
              <a:rPr lang="en-US" sz="2000" b="1" dirty="0">
                <a:solidFill>
                  <a:srgbClr val="FFFFFF"/>
                </a:solidFill>
              </a:rPr>
              <a:t>Vuelve a leer el </a:t>
            </a:r>
            <a:r>
              <a:rPr lang="en-US" sz="2000" b="1" dirty="0" err="1">
                <a:solidFill>
                  <a:srgbClr val="FFFFFF"/>
                </a:solidFill>
              </a:rPr>
              <a:t>artículo</a:t>
            </a:r>
            <a:r>
              <a:rPr lang="en-US" sz="2000" b="1" dirty="0">
                <a:solidFill>
                  <a:srgbClr val="FFFFFF"/>
                </a:solidFill>
              </a:rPr>
              <a:t> y </a:t>
            </a:r>
            <a:r>
              <a:rPr lang="en-US" sz="2000" b="1" dirty="0" err="1">
                <a:solidFill>
                  <a:srgbClr val="FFFFFF"/>
                </a:solidFill>
              </a:rPr>
              <a:t>luego</a:t>
            </a:r>
            <a:r>
              <a:rPr lang="en-US" sz="2000" b="1" dirty="0">
                <a:solidFill>
                  <a:srgbClr val="FFFFFF"/>
                </a:solidFill>
              </a:rPr>
              <a:t> </a:t>
            </a:r>
            <a:r>
              <a:rPr lang="en-US" sz="2000" b="1" dirty="0" err="1">
                <a:solidFill>
                  <a:srgbClr val="FFFFFF"/>
                </a:solidFill>
              </a:rPr>
              <a:t>haz</a:t>
            </a:r>
            <a:r>
              <a:rPr lang="en-US" sz="2000" b="1" dirty="0">
                <a:solidFill>
                  <a:srgbClr val="FFFFFF"/>
                </a:solidFill>
              </a:rPr>
              <a:t> un </a:t>
            </a:r>
            <a:r>
              <a:rPr lang="en-US" sz="2000" b="1" dirty="0" err="1">
                <a:solidFill>
                  <a:srgbClr val="FFFFFF"/>
                </a:solidFill>
              </a:rPr>
              <a:t>resumen</a:t>
            </a:r>
            <a:r>
              <a:rPr lang="en-US" sz="2000" b="1" dirty="0">
                <a:solidFill>
                  <a:srgbClr val="FFFFFF"/>
                </a:solidFill>
              </a:rPr>
              <a:t> de los </a:t>
            </a:r>
            <a:r>
              <a:rPr lang="en-US" sz="2000" b="1" dirty="0" err="1">
                <a:solidFill>
                  <a:srgbClr val="FFFFFF"/>
                </a:solidFill>
              </a:rPr>
              <a:t>siguientes</a:t>
            </a:r>
            <a:r>
              <a:rPr lang="en-US" sz="2000" b="1" dirty="0">
                <a:solidFill>
                  <a:srgbClr val="FFFFFF"/>
                </a:solidFill>
              </a:rPr>
              <a:t> puntos </a:t>
            </a:r>
            <a:r>
              <a:rPr lang="en-US" sz="2000" b="1" dirty="0" err="1">
                <a:solidFill>
                  <a:srgbClr val="FFFFFF"/>
                </a:solidFill>
              </a:rPr>
              <a:t>en</a:t>
            </a:r>
            <a:r>
              <a:rPr lang="en-US" sz="2000" b="1" dirty="0">
                <a:solidFill>
                  <a:srgbClr val="FFFFFF"/>
                </a:solidFill>
              </a:rPr>
              <a:t> un </a:t>
            </a:r>
            <a:r>
              <a:rPr lang="en-US" sz="2000" b="1" dirty="0" err="1">
                <a:solidFill>
                  <a:srgbClr val="FFFFFF"/>
                </a:solidFill>
              </a:rPr>
              <a:t>párrafo</a:t>
            </a:r>
            <a:r>
              <a:rPr lang="en-US" sz="2000" b="1" dirty="0">
                <a:solidFill>
                  <a:srgbClr val="FFFFFF"/>
                </a:solidFill>
              </a:rPr>
              <a:t> de </a:t>
            </a:r>
            <a:r>
              <a:rPr lang="en-US" sz="2000" b="1" dirty="0" err="1">
                <a:solidFill>
                  <a:srgbClr val="FFFFFF"/>
                </a:solidFill>
              </a:rPr>
              <a:t>unas</a:t>
            </a:r>
            <a:r>
              <a:rPr lang="en-US" sz="2000" b="1" dirty="0">
                <a:solidFill>
                  <a:srgbClr val="FFFFFF"/>
                </a:solidFill>
              </a:rPr>
              <a:t> 70 palabras, </a:t>
            </a:r>
            <a:r>
              <a:rPr lang="en-US" sz="2000" b="1" dirty="0" err="1">
                <a:solidFill>
                  <a:srgbClr val="FFFFFF"/>
                </a:solidFill>
              </a:rPr>
              <a:t>usando</a:t>
            </a:r>
            <a:r>
              <a:rPr lang="en-US" sz="2000" b="1" dirty="0">
                <a:solidFill>
                  <a:srgbClr val="FFFFFF"/>
                </a:solidFill>
              </a:rPr>
              <a:t> </a:t>
            </a:r>
            <a:r>
              <a:rPr lang="en-US" sz="2000" b="1" dirty="0" err="1">
                <a:solidFill>
                  <a:srgbClr val="FFFFFF"/>
                </a:solidFill>
              </a:rPr>
              <a:t>tus</a:t>
            </a:r>
            <a:r>
              <a:rPr lang="en-US" sz="2000" b="1" dirty="0">
                <a:solidFill>
                  <a:srgbClr val="FFFFFF"/>
                </a:solidFill>
              </a:rPr>
              <a:t> </a:t>
            </a:r>
            <a:r>
              <a:rPr lang="en-US" sz="2000" b="1" dirty="0" err="1">
                <a:solidFill>
                  <a:srgbClr val="FFFFFF"/>
                </a:solidFill>
              </a:rPr>
              <a:t>propias</a:t>
            </a:r>
            <a:r>
              <a:rPr lang="en-US" sz="2000" b="1" dirty="0">
                <a:solidFill>
                  <a:srgbClr val="FFFFFF"/>
                </a:solidFill>
              </a:rPr>
              <a:t> palabras. Escribe </a:t>
            </a:r>
            <a:r>
              <a:rPr lang="en-US" sz="2000" b="1" dirty="0" err="1">
                <a:solidFill>
                  <a:srgbClr val="FFFFFF"/>
                </a:solidFill>
              </a:rPr>
              <a:t>en</a:t>
            </a:r>
            <a:r>
              <a:rPr lang="en-US" sz="2000" b="1" dirty="0">
                <a:solidFill>
                  <a:srgbClr val="FFFFFF"/>
                </a:solidFill>
              </a:rPr>
              <a:t> </a:t>
            </a:r>
            <a:r>
              <a:rPr lang="en-US" sz="2000" b="1" dirty="0" err="1">
                <a:solidFill>
                  <a:srgbClr val="FFFFFF"/>
                </a:solidFill>
              </a:rPr>
              <a:t>frases</a:t>
            </a:r>
            <a:r>
              <a:rPr lang="en-US" sz="2000" b="1" dirty="0">
                <a:solidFill>
                  <a:srgbClr val="FFFFFF"/>
                </a:solidFill>
              </a:rPr>
              <a:t> </a:t>
            </a:r>
            <a:r>
              <a:rPr lang="en-US" sz="2000" b="1" dirty="0" err="1">
                <a:solidFill>
                  <a:srgbClr val="FFFFFF"/>
                </a:solidFill>
              </a:rPr>
              <a:t>completas</a:t>
            </a:r>
            <a:r>
              <a:rPr lang="en-US" sz="2000" b="1" dirty="0">
                <a:solidFill>
                  <a:srgbClr val="FFFFFF"/>
                </a:solidFill>
              </a:rPr>
              <a:t> y </a:t>
            </a:r>
            <a:r>
              <a:rPr lang="en-US" sz="2000" b="1" dirty="0" err="1">
                <a:solidFill>
                  <a:srgbClr val="FFFFFF"/>
                </a:solidFill>
              </a:rPr>
              <a:t>verifica</a:t>
            </a:r>
            <a:r>
              <a:rPr lang="en-US" sz="2000" b="1" dirty="0">
                <a:solidFill>
                  <a:srgbClr val="FFFFFF"/>
                </a:solidFill>
              </a:rPr>
              <a:t> el </a:t>
            </a:r>
            <a:r>
              <a:rPr lang="en-US" sz="2000" b="1" dirty="0" err="1">
                <a:solidFill>
                  <a:srgbClr val="FFFFFF"/>
                </a:solidFill>
              </a:rPr>
              <a:t>trabajo</a:t>
            </a:r>
            <a:r>
              <a:rPr lang="en-US" sz="2000" b="1" dirty="0">
                <a:solidFill>
                  <a:srgbClr val="FFFFFF"/>
                </a:solidFill>
              </a:rPr>
              <a:t> con </a:t>
            </a:r>
            <a:r>
              <a:rPr lang="en-US" sz="2000" b="1" dirty="0" err="1">
                <a:solidFill>
                  <a:srgbClr val="FFFFFF"/>
                </a:solidFill>
              </a:rPr>
              <a:t>cuidado</a:t>
            </a:r>
            <a:r>
              <a:rPr lang="en-US" sz="2000" b="1" dirty="0">
                <a:solidFill>
                  <a:srgbClr val="FFFFFF"/>
                </a:solidFill>
              </a:rPr>
              <a:t> para </a:t>
            </a:r>
            <a:r>
              <a:rPr lang="en-US" sz="2000" b="1" dirty="0" err="1">
                <a:solidFill>
                  <a:srgbClr val="FFFFFF"/>
                </a:solidFill>
              </a:rPr>
              <a:t>asegurarte</a:t>
            </a:r>
            <a:r>
              <a:rPr lang="en-US" sz="2000" b="1" dirty="0">
                <a:solidFill>
                  <a:srgbClr val="FFFFFF"/>
                </a:solidFill>
              </a:rPr>
              <a:t> de que el </a:t>
            </a:r>
            <a:r>
              <a:rPr lang="en-US" sz="2000" b="1" dirty="0" err="1">
                <a:solidFill>
                  <a:srgbClr val="FFFFFF"/>
                </a:solidFill>
              </a:rPr>
              <a:t>lenguaje</a:t>
            </a:r>
            <a:r>
              <a:rPr lang="en-US" sz="2000" b="1" dirty="0">
                <a:solidFill>
                  <a:srgbClr val="FFFFFF"/>
                </a:solidFill>
              </a:rPr>
              <a:t> es </a:t>
            </a:r>
            <a:r>
              <a:rPr lang="en-US" sz="2000" b="1" dirty="0" err="1">
                <a:solidFill>
                  <a:srgbClr val="FFFFFF"/>
                </a:solidFill>
              </a:rPr>
              <a:t>correcto</a:t>
            </a:r>
            <a:r>
              <a:rPr lang="en-US" sz="2000" b="1" dirty="0">
                <a:solidFill>
                  <a:srgbClr val="FFFFFF"/>
                </a:solidFill>
              </a:rPr>
              <a:t>.</a:t>
            </a:r>
            <a:r>
              <a:rPr lang="en-US" sz="2000" dirty="0">
                <a:solidFill>
                  <a:srgbClr val="FFFFFF"/>
                </a:solidFill>
              </a:rPr>
              <a:t> </a:t>
            </a:r>
          </a:p>
          <a:p>
            <a:pPr indent="-228600">
              <a:buFont typeface="Arial" panose="020B0604020202020204" pitchFamily="34" charset="0"/>
              <a:buChar char="•"/>
            </a:pPr>
            <a:r>
              <a:rPr lang="en-US" sz="2000" dirty="0">
                <a:solidFill>
                  <a:srgbClr val="FFFFFF"/>
                </a:solidFill>
                <a:hlinkClick r:id="rId5"/>
              </a:rPr>
              <a:t>15 </a:t>
            </a:r>
            <a:r>
              <a:rPr lang="en-US" sz="2000" dirty="0" err="1">
                <a:solidFill>
                  <a:srgbClr val="FFFFFF"/>
                </a:solidFill>
                <a:hlinkClick r:id="rId5"/>
              </a:rPr>
              <a:t>minutos</a:t>
            </a:r>
            <a:endParaRPr lang="en-US" sz="2000" dirty="0">
              <a:solidFill>
                <a:srgbClr val="FFFFFF"/>
              </a:solidFill>
            </a:endParaRPr>
          </a:p>
          <a:p>
            <a:pPr indent="-228600">
              <a:buFont typeface="Arial" panose="020B0604020202020204" pitchFamily="34" charset="0"/>
              <a:buChar char="•"/>
            </a:pPr>
            <a:r>
              <a:rPr lang="es-ES" sz="2000" dirty="0">
                <a:solidFill>
                  <a:srgbClr val="FFFFFF"/>
                </a:solidFill>
                <a:hlinkClick r:id="rId6" action="ppaction://hlinkfile"/>
              </a:rPr>
              <a:t>Respuestas</a:t>
            </a:r>
            <a:endParaRPr lang="es-ES" sz="2000" dirty="0">
              <a:solidFill>
                <a:srgbClr val="FFFFFF"/>
              </a:solidFill>
            </a:endParaRPr>
          </a:p>
        </p:txBody>
      </p:sp>
    </p:spTree>
    <p:extLst>
      <p:ext uri="{BB962C8B-B14F-4D97-AF65-F5344CB8AC3E}">
        <p14:creationId xmlns:p14="http://schemas.microsoft.com/office/powerpoint/2010/main" val="300453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6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90205A-EC80-478C-9C90-AE8C3EE1089B}"/>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700" b="1" dirty="0" err="1">
                <a:solidFill>
                  <a:srgbClr val="FFFFFF"/>
                </a:solidFill>
              </a:rPr>
              <a:t>Gramática</a:t>
            </a:r>
            <a:r>
              <a:rPr lang="en-US" sz="3700" b="1" dirty="0">
                <a:solidFill>
                  <a:srgbClr val="FFFFFF"/>
                </a:solidFill>
              </a:rPr>
              <a:t>                   G2 Preterit tense </a:t>
            </a:r>
            <a:br>
              <a:rPr lang="en-US" sz="3700" dirty="0">
                <a:solidFill>
                  <a:srgbClr val="FFFFFF"/>
                </a:solidFill>
              </a:rPr>
            </a:br>
            <a:endParaRPr lang="en-US" sz="3700" dirty="0">
              <a:solidFill>
                <a:srgbClr val="FFFFFF"/>
              </a:solidFill>
            </a:endParaRPr>
          </a:p>
        </p:txBody>
      </p:sp>
      <p:pic>
        <p:nvPicPr>
          <p:cNvPr id="5122" name="Picture 2" descr="Image result for semana santa en españa">
            <a:extLst>
              <a:ext uri="{FF2B5EF4-FFF2-40B4-BE49-F238E27FC236}">
                <a16:creationId xmlns:a16="http://schemas.microsoft.com/office/drawing/2014/main" id="{EB9AF75E-6C9A-4BEA-9B9B-E82A09671F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8"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CC206124-2F4A-4375-BD26-55CC901A84B0}"/>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2800" b="1" dirty="0">
                <a:solidFill>
                  <a:srgbClr val="FFFFFF"/>
                </a:solidFill>
              </a:rPr>
              <a:t>3ª. </a:t>
            </a:r>
            <a:r>
              <a:rPr lang="en-US" sz="2800" b="1" dirty="0" err="1">
                <a:solidFill>
                  <a:srgbClr val="FFFFFF"/>
                </a:solidFill>
              </a:rPr>
              <a:t>Pon</a:t>
            </a:r>
            <a:r>
              <a:rPr lang="en-US" sz="2800" b="1" dirty="0">
                <a:solidFill>
                  <a:srgbClr val="FFFFFF"/>
                </a:solidFill>
              </a:rPr>
              <a:t> el </a:t>
            </a:r>
            <a:r>
              <a:rPr lang="en-US" sz="2800" b="1" dirty="0" err="1">
                <a:solidFill>
                  <a:srgbClr val="FFFFFF"/>
                </a:solidFill>
              </a:rPr>
              <a:t>verbo</a:t>
            </a:r>
            <a:r>
              <a:rPr lang="en-US" sz="2800" b="1" dirty="0">
                <a:solidFill>
                  <a:srgbClr val="FFFFFF"/>
                </a:solidFill>
              </a:rPr>
              <a:t> entre </a:t>
            </a:r>
            <a:r>
              <a:rPr lang="en-US" sz="2800" b="1" dirty="0" err="1">
                <a:solidFill>
                  <a:srgbClr val="FFFFFF"/>
                </a:solidFill>
              </a:rPr>
              <a:t>paréntesis</a:t>
            </a:r>
            <a:r>
              <a:rPr lang="en-US" sz="2800" b="1" dirty="0">
                <a:solidFill>
                  <a:srgbClr val="FFFFFF"/>
                </a:solidFill>
              </a:rPr>
              <a:t> </a:t>
            </a:r>
            <a:r>
              <a:rPr lang="en-US" sz="2800" b="1" dirty="0" err="1">
                <a:solidFill>
                  <a:srgbClr val="FFFFFF"/>
                </a:solidFill>
              </a:rPr>
              <a:t>en</a:t>
            </a:r>
            <a:r>
              <a:rPr lang="en-US" sz="2800" b="1" dirty="0">
                <a:solidFill>
                  <a:srgbClr val="FFFFFF"/>
                </a:solidFill>
              </a:rPr>
              <a:t> la forma </a:t>
            </a:r>
            <a:r>
              <a:rPr lang="en-US" sz="2800" b="1" dirty="0" err="1">
                <a:solidFill>
                  <a:srgbClr val="FFFFFF"/>
                </a:solidFill>
              </a:rPr>
              <a:t>correcta</a:t>
            </a:r>
            <a:r>
              <a:rPr lang="en-US" sz="2800" b="1" dirty="0">
                <a:solidFill>
                  <a:srgbClr val="FFFFFF"/>
                </a:solidFill>
              </a:rPr>
              <a:t> del </a:t>
            </a:r>
            <a:r>
              <a:rPr lang="en-US" sz="2800" b="1" dirty="0" err="1">
                <a:solidFill>
                  <a:srgbClr val="FFFFFF"/>
                </a:solidFill>
              </a:rPr>
              <a:t>pretérito</a:t>
            </a:r>
            <a:r>
              <a:rPr lang="en-US" sz="2800" b="1" dirty="0">
                <a:solidFill>
                  <a:srgbClr val="FFFFFF"/>
                </a:solidFill>
              </a:rPr>
              <a:t> </a:t>
            </a:r>
            <a:r>
              <a:rPr lang="en-US" sz="2800" b="1" dirty="0" err="1">
                <a:solidFill>
                  <a:srgbClr val="FFFFFF"/>
                </a:solidFill>
              </a:rPr>
              <a:t>indefinido</a:t>
            </a:r>
            <a:r>
              <a:rPr lang="en-US" sz="2800" dirty="0">
                <a:solidFill>
                  <a:srgbClr val="FFFFFF"/>
                </a:solidFill>
              </a:rPr>
              <a:t>. </a:t>
            </a:r>
            <a:r>
              <a:rPr lang="en-US" sz="2800" dirty="0">
                <a:solidFill>
                  <a:srgbClr val="FFFFFF"/>
                </a:solidFill>
                <a:hlinkClick r:id="rId3"/>
              </a:rPr>
              <a:t>10 </a:t>
            </a:r>
            <a:r>
              <a:rPr lang="en-US" sz="2800" dirty="0" err="1">
                <a:solidFill>
                  <a:srgbClr val="FFFFFF"/>
                </a:solidFill>
                <a:hlinkClick r:id="rId3"/>
              </a:rPr>
              <a:t>minutos</a:t>
            </a:r>
            <a:endParaRPr lang="en-US" sz="2800" dirty="0">
              <a:solidFill>
                <a:srgbClr val="FFFFFF"/>
              </a:solidFill>
            </a:endParaRPr>
          </a:p>
          <a:p>
            <a:pPr indent="-228600">
              <a:buFont typeface="Arial" panose="020B0604020202020204" pitchFamily="34" charset="0"/>
              <a:buChar char="•"/>
            </a:pPr>
            <a:r>
              <a:rPr lang="en-US" sz="2800" b="1" dirty="0">
                <a:solidFill>
                  <a:srgbClr val="FFFFFF"/>
                </a:solidFill>
              </a:rPr>
              <a:t>3b. </a:t>
            </a:r>
            <a:r>
              <a:rPr lang="en-US" sz="2800" b="1" dirty="0" err="1">
                <a:solidFill>
                  <a:srgbClr val="FFFFFF"/>
                </a:solidFill>
              </a:rPr>
              <a:t>Ahora</a:t>
            </a:r>
            <a:r>
              <a:rPr lang="en-US" sz="2800" b="1" dirty="0">
                <a:solidFill>
                  <a:srgbClr val="FFFFFF"/>
                </a:solidFill>
              </a:rPr>
              <a:t> </a:t>
            </a:r>
            <a:r>
              <a:rPr lang="en-US" sz="2800" b="1" dirty="0" err="1">
                <a:solidFill>
                  <a:srgbClr val="FFFFFF"/>
                </a:solidFill>
              </a:rPr>
              <a:t>completa</a:t>
            </a:r>
            <a:r>
              <a:rPr lang="en-US" sz="2800" b="1" dirty="0">
                <a:solidFill>
                  <a:srgbClr val="FFFFFF"/>
                </a:solidFill>
              </a:rPr>
              <a:t> los </a:t>
            </a:r>
            <a:r>
              <a:rPr lang="en-US" sz="2800" b="1" dirty="0" err="1">
                <a:solidFill>
                  <a:srgbClr val="FFFFFF"/>
                </a:solidFill>
              </a:rPr>
              <a:t>cuadros</a:t>
            </a:r>
            <a:r>
              <a:rPr lang="en-US" sz="2800" b="1" dirty="0">
                <a:solidFill>
                  <a:srgbClr val="FFFFFF"/>
                </a:solidFill>
              </a:rPr>
              <a:t> </a:t>
            </a:r>
            <a:r>
              <a:rPr lang="en-US" sz="2800" b="1" dirty="0" err="1">
                <a:solidFill>
                  <a:srgbClr val="FFFFFF"/>
                </a:solidFill>
              </a:rPr>
              <a:t>en</a:t>
            </a:r>
            <a:r>
              <a:rPr lang="en-US" sz="2800" b="1" dirty="0">
                <a:solidFill>
                  <a:srgbClr val="FFFFFF"/>
                </a:solidFill>
              </a:rPr>
              <a:t> el </a:t>
            </a:r>
            <a:r>
              <a:rPr lang="en-US" sz="2800" b="1" dirty="0" err="1">
                <a:solidFill>
                  <a:srgbClr val="FFFFFF"/>
                </a:solidFill>
              </a:rPr>
              <a:t>pretérito</a:t>
            </a:r>
            <a:r>
              <a:rPr lang="en-US" sz="2800" b="1" dirty="0">
                <a:solidFill>
                  <a:srgbClr val="FFFFFF"/>
                </a:solidFill>
              </a:rPr>
              <a:t> </a:t>
            </a:r>
            <a:r>
              <a:rPr lang="en-US" sz="2800" b="1" dirty="0" err="1">
                <a:solidFill>
                  <a:srgbClr val="FFFFFF"/>
                </a:solidFill>
              </a:rPr>
              <a:t>indefinido</a:t>
            </a:r>
            <a:r>
              <a:rPr lang="en-US" sz="2800" b="1" dirty="0">
                <a:solidFill>
                  <a:srgbClr val="FFFFFF"/>
                </a:solidFill>
              </a:rPr>
              <a:t>. </a:t>
            </a:r>
            <a:r>
              <a:rPr lang="en-US" sz="2800" b="1" dirty="0">
                <a:solidFill>
                  <a:srgbClr val="FFFFFF"/>
                </a:solidFill>
                <a:hlinkClick r:id="rId4"/>
              </a:rPr>
              <a:t>15 </a:t>
            </a:r>
            <a:r>
              <a:rPr lang="en-US" sz="2800" b="1" dirty="0" err="1">
                <a:solidFill>
                  <a:srgbClr val="FFFFFF"/>
                </a:solidFill>
                <a:hlinkClick r:id="rId4"/>
              </a:rPr>
              <a:t>minutos</a:t>
            </a:r>
            <a:endParaRPr lang="en-US" sz="2800" dirty="0">
              <a:solidFill>
                <a:srgbClr val="FFFFFF"/>
              </a:solidFill>
            </a:endParaRPr>
          </a:p>
          <a:p>
            <a:pPr indent="-228600">
              <a:buFont typeface="Arial" panose="020B0604020202020204" pitchFamily="34" charset="0"/>
              <a:buChar char="•"/>
            </a:pPr>
            <a:r>
              <a:rPr lang="en-US" sz="2800" dirty="0" err="1">
                <a:solidFill>
                  <a:srgbClr val="FFFFFF"/>
                </a:solidFill>
                <a:hlinkClick r:id="rId5" action="ppaction://hlinkfile"/>
              </a:rPr>
              <a:t>Respuestas</a:t>
            </a:r>
            <a:endParaRPr lang="en-US" sz="2800" dirty="0">
              <a:solidFill>
                <a:srgbClr val="FFFFFF"/>
              </a:solidFill>
            </a:endParaRPr>
          </a:p>
        </p:txBody>
      </p:sp>
    </p:spTree>
    <p:extLst>
      <p:ext uri="{BB962C8B-B14F-4D97-AF65-F5344CB8AC3E}">
        <p14:creationId xmlns:p14="http://schemas.microsoft.com/office/powerpoint/2010/main" val="139824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3201A-2478-48C7-9C04-CBF9015169C9}"/>
              </a:ext>
            </a:extLst>
          </p:cNvPr>
          <p:cNvSpPr>
            <a:spLocks noGrp="1"/>
          </p:cNvSpPr>
          <p:nvPr>
            <p:ph type="title"/>
          </p:nvPr>
        </p:nvSpPr>
        <p:spPr>
          <a:xfrm>
            <a:off x="6688182" y="932961"/>
            <a:ext cx="4887685" cy="1777419"/>
          </a:xfrm>
        </p:spPr>
        <p:txBody>
          <a:bodyPr vert="horz" lIns="91440" tIns="45720" rIns="91440" bIns="45720" rtlCol="0" anchor="b">
            <a:normAutofit/>
          </a:bodyPr>
          <a:lstStyle/>
          <a:p>
            <a:r>
              <a:rPr lang="en-US" sz="4800" b="1" dirty="0" err="1">
                <a:solidFill>
                  <a:srgbClr val="FFC000"/>
                </a:solidFill>
              </a:rPr>
              <a:t>Tarea</a:t>
            </a:r>
            <a:endParaRPr lang="en-US" sz="4800" b="1" dirty="0">
              <a:solidFill>
                <a:srgbClr val="FFC000"/>
              </a:solidFill>
            </a:endParaRPr>
          </a:p>
        </p:txBody>
      </p:sp>
      <p:pic>
        <p:nvPicPr>
          <p:cNvPr id="6146" name="Picture 2" descr="Image result for el carnaval ">
            <a:extLst>
              <a:ext uri="{FF2B5EF4-FFF2-40B4-BE49-F238E27FC236}">
                <a16:creationId xmlns:a16="http://schemas.microsoft.com/office/drawing/2014/main" id="{D4FC1287-22C7-4CC5-968A-1FEA65E7E0E9}"/>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0863" r="14485" b="1"/>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E723124-B8B9-4947-8F3B-7C7E65E6CBFD}"/>
              </a:ext>
            </a:extLst>
          </p:cNvPr>
          <p:cNvSpPr>
            <a:spLocks noGrp="1"/>
          </p:cNvSpPr>
          <p:nvPr>
            <p:ph type="body" sz="half" idx="2"/>
          </p:nvPr>
        </p:nvSpPr>
        <p:spPr>
          <a:xfrm>
            <a:off x="6696893" y="2966247"/>
            <a:ext cx="4887685" cy="3210179"/>
          </a:xfrm>
        </p:spPr>
        <p:txBody>
          <a:bodyPr vert="horz" lIns="91440" tIns="45720" rIns="91440" bIns="45720" rtlCol="0" anchor="t">
            <a:normAutofit fontScale="32500" lnSpcReduction="20000"/>
          </a:bodyPr>
          <a:lstStyle/>
          <a:p>
            <a:pPr indent="-228600">
              <a:buFont typeface="Arial" panose="020B0604020202020204" pitchFamily="34" charset="0"/>
              <a:buChar char="•"/>
            </a:pPr>
            <a:r>
              <a:rPr lang="en-US" sz="7200" dirty="0" err="1">
                <a:latin typeface="Arial" panose="020B0604020202020204" pitchFamily="34" charset="0"/>
                <a:cs typeface="Arial" panose="020B0604020202020204" pitchFamily="34" charset="0"/>
              </a:rPr>
              <a:t>Estudiad</a:t>
            </a:r>
            <a:r>
              <a:rPr lang="en-US" sz="7200" dirty="0">
                <a:latin typeface="Arial" panose="020B0604020202020204" pitchFamily="34" charset="0"/>
                <a:cs typeface="Arial" panose="020B0604020202020204" pitchFamily="34" charset="0"/>
              </a:rPr>
              <a:t> el </a:t>
            </a:r>
            <a:r>
              <a:rPr lang="en-US" sz="7200" dirty="0" err="1">
                <a:latin typeface="Arial" panose="020B0604020202020204" pitchFamily="34" charset="0"/>
                <a:cs typeface="Arial" panose="020B0604020202020204" pitchFamily="34" charset="0"/>
              </a:rPr>
              <a:t>vocabulario</a:t>
            </a:r>
            <a:r>
              <a:rPr lang="en-US" sz="7200" dirty="0">
                <a:latin typeface="Arial" panose="020B0604020202020204" pitchFamily="34" charset="0"/>
                <a:cs typeface="Arial" panose="020B0604020202020204" pitchFamily="34" charset="0"/>
              </a:rPr>
              <a:t> 5.1 </a:t>
            </a:r>
            <a:r>
              <a:rPr lang="en-US" sz="7200" dirty="0" err="1">
                <a:latin typeface="Arial" panose="020B0604020202020204" pitchFamily="34" charset="0"/>
                <a:cs typeface="Arial" panose="020B0604020202020204" pitchFamily="34" charset="0"/>
              </a:rPr>
              <a:t>en</a:t>
            </a:r>
            <a:r>
              <a:rPr lang="en-US" sz="7200" dirty="0">
                <a:latin typeface="Arial" panose="020B0604020202020204" pitchFamily="34" charset="0"/>
                <a:cs typeface="Arial" panose="020B0604020202020204" pitchFamily="34" charset="0"/>
              </a:rPr>
              <a:t> Gol.</a:t>
            </a:r>
          </a:p>
          <a:p>
            <a:pPr indent="-228600">
              <a:buFont typeface="Arial" panose="020B0604020202020204" pitchFamily="34" charset="0"/>
              <a:buChar char="•"/>
            </a:pPr>
            <a:r>
              <a:rPr lang="es-ES_tradnl" sz="7200" b="1" dirty="0"/>
              <a:t>6a. Investigad La Fiesta del Agua en Gran Canaria y contesta las seis preguntas en español.</a:t>
            </a:r>
          </a:p>
          <a:p>
            <a:pPr indent="-228600">
              <a:buFont typeface="Arial" panose="020B0604020202020204" pitchFamily="34" charset="0"/>
              <a:buChar char="•"/>
            </a:pPr>
            <a:r>
              <a:rPr lang="es-ES_tradnl" sz="7200" b="1" dirty="0"/>
              <a:t>6b. Averiguad los aspectos principales sobre las siguientes tradiciones para discutirlas en clase:</a:t>
            </a:r>
          </a:p>
          <a:p>
            <a:r>
              <a:rPr lang="es-ES_tradnl" sz="7200" b="1" dirty="0">
                <a:solidFill>
                  <a:srgbClr val="FFC000"/>
                </a:solidFill>
              </a:rPr>
              <a:t>El Carnaval, La Tomatina y Las Fallas de Valencia.</a:t>
            </a:r>
            <a:endParaRPr lang="es-ES_tradnl" sz="7200" dirty="0">
              <a:solidFill>
                <a:srgbClr val="FFC000"/>
              </a:solidFill>
            </a:endParaRPr>
          </a:p>
          <a:p>
            <a:endParaRPr lang="en-US" sz="2000" dirty="0"/>
          </a:p>
        </p:txBody>
      </p:sp>
    </p:spTree>
    <p:extLst>
      <p:ext uri="{BB962C8B-B14F-4D97-AF65-F5344CB8AC3E}">
        <p14:creationId xmlns:p14="http://schemas.microsoft.com/office/powerpoint/2010/main" val="29690495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52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16573B-7AE8-4E72-958A-51171A2E4A5C}"/>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4000" b="1" dirty="0" err="1">
                <a:solidFill>
                  <a:srgbClr val="FFFFFF"/>
                </a:solidFill>
              </a:rPr>
              <a:t>Bienvenidos</a:t>
            </a:r>
            <a:r>
              <a:rPr lang="en-US" sz="4000" dirty="0">
                <a:solidFill>
                  <a:srgbClr val="FFFFFF"/>
                </a:solidFill>
              </a:rPr>
              <a:t> </a:t>
            </a:r>
            <a:br>
              <a:rPr lang="en-US" sz="4000" dirty="0">
                <a:solidFill>
                  <a:srgbClr val="FFFFFF"/>
                </a:solidFill>
              </a:rPr>
            </a:br>
            <a:br>
              <a:rPr lang="en-US" sz="4000" dirty="0">
                <a:solidFill>
                  <a:srgbClr val="FFFFFF"/>
                </a:solidFill>
              </a:rPr>
            </a:br>
            <a:r>
              <a:rPr lang="en-US" sz="3600" dirty="0" err="1">
                <a:solidFill>
                  <a:srgbClr val="FFFFFF"/>
                </a:solidFill>
              </a:rPr>
              <a:t>Vocabulario</a:t>
            </a:r>
            <a:r>
              <a:rPr lang="en-US" sz="3600" dirty="0">
                <a:solidFill>
                  <a:srgbClr val="FFFFFF"/>
                </a:solidFill>
              </a:rPr>
              <a:t> 5.1 </a:t>
            </a:r>
            <a:br>
              <a:rPr lang="en-US" sz="3600" dirty="0">
                <a:solidFill>
                  <a:srgbClr val="FFFFFF"/>
                </a:solidFill>
              </a:rPr>
            </a:br>
            <a:r>
              <a:rPr lang="en-US" sz="3600" dirty="0">
                <a:solidFill>
                  <a:srgbClr val="FFFFFF"/>
                </a:solidFill>
              </a:rPr>
              <a:t>5 </a:t>
            </a:r>
            <a:r>
              <a:rPr lang="en-US" sz="3600" dirty="0" err="1">
                <a:solidFill>
                  <a:srgbClr val="FFFFFF"/>
                </a:solidFill>
              </a:rPr>
              <a:t>minutos</a:t>
            </a:r>
            <a:endParaRPr lang="en-US" sz="3600" dirty="0">
              <a:solidFill>
                <a:srgbClr val="FFFFFF"/>
              </a:solidFill>
            </a:endParaRP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DD1F691-AE60-4F8D-B284-2CD6CE53E1E5}"/>
              </a:ext>
            </a:extLst>
          </p:cNvPr>
          <p:cNvPicPr>
            <a:picLocks noGrp="1" noChangeAspect="1"/>
          </p:cNvPicPr>
          <p:nvPr>
            <p:ph idx="1"/>
          </p:nvPr>
        </p:nvPicPr>
        <p:blipFill rotWithShape="1">
          <a:blip r:embed="rId2"/>
          <a:srcRect l="6007" r="882" b="-2"/>
          <a:stretch/>
        </p:blipFill>
        <p:spPr>
          <a:xfrm>
            <a:off x="976251" y="942538"/>
            <a:ext cx="7163222" cy="4808332"/>
          </a:xfrm>
          <a:prstGeom prst="rect">
            <a:avLst/>
          </a:prstGeom>
          <a:effectLst/>
        </p:spPr>
      </p:pic>
    </p:spTree>
    <p:extLst>
      <p:ext uri="{BB962C8B-B14F-4D97-AF65-F5344CB8AC3E}">
        <p14:creationId xmlns:p14="http://schemas.microsoft.com/office/powerpoint/2010/main" val="13158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B07EC6-7A53-45C9-B20A-BE564683CE96}"/>
              </a:ext>
            </a:extLst>
          </p:cNvPr>
          <p:cNvSpPr>
            <a:spLocks noGrp="1"/>
          </p:cNvSpPr>
          <p:nvPr>
            <p:ph type="title"/>
          </p:nvPr>
        </p:nvSpPr>
        <p:spPr/>
        <p:txBody>
          <a:bodyPr>
            <a:normAutofit fontScale="90000"/>
          </a:bodyPr>
          <a:lstStyle/>
          <a:p>
            <a:r>
              <a:rPr lang="en-GB" b="1" dirty="0"/>
              <a:t>Speaking</a:t>
            </a:r>
            <a:br>
              <a:rPr lang="es-ES_tradnl" b="1" dirty="0"/>
            </a:br>
            <a:r>
              <a:rPr lang="es-ES_tradnl" sz="2400" b="1" dirty="0"/>
              <a:t>Con un compañero </a:t>
            </a:r>
            <a:r>
              <a:rPr lang="es-ES_tradnl" sz="2400" b="1" i="1" dirty="0"/>
              <a:t>elige/escoge dos tradiciones de la Semana Santa </a:t>
            </a:r>
            <a:r>
              <a:rPr lang="es-ES_tradnl" sz="2400" b="1" dirty="0"/>
              <a:t>que más te impresionan </a:t>
            </a:r>
            <a:r>
              <a:rPr lang="es-ES_tradnl" sz="2400" b="1" i="1" dirty="0"/>
              <a:t>dando por lo menos tres razones</a:t>
            </a:r>
            <a:r>
              <a:rPr lang="es-ES_tradnl" sz="2400" b="1" dirty="0"/>
              <a:t>. </a:t>
            </a:r>
            <a:r>
              <a:rPr lang="es-ES_tradnl" sz="2400" b="1" dirty="0">
                <a:solidFill>
                  <a:schemeClr val="accent4"/>
                </a:solidFill>
              </a:rPr>
              <a:t>Escribe tus razones</a:t>
            </a:r>
            <a:r>
              <a:rPr lang="es-ES_tradnl" sz="2400" b="1" dirty="0"/>
              <a:t>. </a:t>
            </a:r>
            <a:br>
              <a:rPr lang="es-ES_tradnl" sz="2400" b="1" dirty="0"/>
            </a:br>
            <a:r>
              <a:rPr lang="es-ES_tradnl" sz="2400" b="1" dirty="0"/>
              <a:t>Compara La Semana Santa con una celebración religiosa de tu país. ¿Qué diferencias encuentras? </a:t>
            </a:r>
            <a:r>
              <a:rPr lang="es-ES_tradnl" sz="2400" b="1" dirty="0">
                <a:solidFill>
                  <a:schemeClr val="accent4"/>
                </a:solidFill>
              </a:rPr>
              <a:t>Escribe tu respuesta</a:t>
            </a:r>
            <a:r>
              <a:rPr lang="es-ES_tradnl" sz="2400" b="1" dirty="0"/>
              <a:t> </a:t>
            </a:r>
            <a:r>
              <a:rPr lang="es-ES_tradnl" sz="2400" b="1" dirty="0">
                <a:solidFill>
                  <a:schemeClr val="accent4"/>
                </a:solidFill>
              </a:rPr>
              <a:t>y discútelas con un compañero. </a:t>
            </a:r>
            <a:r>
              <a:rPr lang="es-ES_tradnl" sz="2400" b="1" dirty="0">
                <a:hlinkClick r:id="rId2"/>
              </a:rPr>
              <a:t>10 minutos</a:t>
            </a:r>
            <a:endParaRPr lang="es-ES_tradnl" dirty="0"/>
          </a:p>
        </p:txBody>
      </p:sp>
      <p:pic>
        <p:nvPicPr>
          <p:cNvPr id="2050" name="Picture 2" descr="Related image">
            <a:extLst>
              <a:ext uri="{FF2B5EF4-FFF2-40B4-BE49-F238E27FC236}">
                <a16:creationId xmlns:a16="http://schemas.microsoft.com/office/drawing/2014/main" id="{C4903E44-8AC6-43C3-AE37-A2E35F0282F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2428875" y="2009775"/>
            <a:ext cx="7632235" cy="4677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12084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40EF325-1C65-440F-91B7-C1888D3177C1}"/>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u="sng" kern="1200" dirty="0">
                <a:solidFill>
                  <a:srgbClr val="FFFFFF"/>
                </a:solidFill>
                <a:latin typeface="+mj-lt"/>
                <a:ea typeface="+mj-ea"/>
                <a:cs typeface="+mj-cs"/>
                <a:hlinkClick r:id="rId2"/>
              </a:rPr>
              <a:t>La </a:t>
            </a:r>
            <a:r>
              <a:rPr lang="en-US" sz="4800" u="sng" kern="1200" dirty="0" err="1">
                <a:solidFill>
                  <a:srgbClr val="FFFFFF"/>
                </a:solidFill>
                <a:latin typeface="+mj-lt"/>
                <a:ea typeface="+mj-ea"/>
                <a:cs typeface="+mj-cs"/>
                <a:hlinkClick r:id="rId2"/>
              </a:rPr>
              <a:t>Semana</a:t>
            </a:r>
            <a:r>
              <a:rPr lang="en-US" sz="4800" u="sng" kern="1200" dirty="0">
                <a:solidFill>
                  <a:srgbClr val="FFFFFF"/>
                </a:solidFill>
                <a:latin typeface="+mj-lt"/>
                <a:ea typeface="+mj-ea"/>
                <a:cs typeface="+mj-cs"/>
                <a:hlinkClick r:id="rId2"/>
              </a:rPr>
              <a:t> Santa </a:t>
            </a:r>
            <a:r>
              <a:rPr lang="en-US" sz="4800" u="sng" kern="1200" dirty="0" err="1">
                <a:solidFill>
                  <a:srgbClr val="FFFFFF"/>
                </a:solidFill>
                <a:latin typeface="+mj-lt"/>
                <a:ea typeface="+mj-ea"/>
                <a:cs typeface="+mj-cs"/>
                <a:hlinkClick r:id="rId2"/>
              </a:rPr>
              <a:t>en</a:t>
            </a:r>
            <a:r>
              <a:rPr lang="en-US" sz="4800" u="sng" kern="1200" dirty="0">
                <a:solidFill>
                  <a:srgbClr val="FFFFFF"/>
                </a:solidFill>
                <a:latin typeface="+mj-lt"/>
                <a:ea typeface="+mj-ea"/>
                <a:cs typeface="+mj-cs"/>
                <a:hlinkClick r:id="rId2"/>
              </a:rPr>
              <a:t> </a:t>
            </a:r>
            <a:r>
              <a:rPr lang="en-US" sz="4800" u="sng" kern="1200" dirty="0" err="1">
                <a:solidFill>
                  <a:srgbClr val="FFFFFF"/>
                </a:solidFill>
                <a:latin typeface="+mj-lt"/>
                <a:ea typeface="+mj-ea"/>
                <a:cs typeface="+mj-cs"/>
                <a:hlinkClick r:id="rId2"/>
              </a:rPr>
              <a:t>España</a:t>
            </a:r>
            <a:r>
              <a:rPr lang="en-US" sz="4800" kern="1200" dirty="0">
                <a:solidFill>
                  <a:srgbClr val="FFFFFF"/>
                </a:solidFill>
                <a:latin typeface="+mj-lt"/>
                <a:ea typeface="+mj-ea"/>
                <a:cs typeface="+mj-cs"/>
              </a:rPr>
              <a:t> </a:t>
            </a:r>
          </a:p>
        </p:txBody>
      </p:sp>
      <p:pic>
        <p:nvPicPr>
          <p:cNvPr id="20" name="Content Placeholder 19">
            <a:extLst>
              <a:ext uri="{FF2B5EF4-FFF2-40B4-BE49-F238E27FC236}">
                <a16:creationId xmlns:a16="http://schemas.microsoft.com/office/drawing/2014/main" id="{6AA97633-C2CE-46E6-A951-F64261F3ECF8}"/>
              </a:ext>
            </a:extLst>
          </p:cNvPr>
          <p:cNvPicPr>
            <a:picLocks noGrp="1"/>
          </p:cNvPicPr>
          <p:nvPr>
            <p:ph sz="half" idx="2"/>
          </p:nvPr>
        </p:nvPicPr>
        <p:blipFill>
          <a:blip r:embed="rId3" cstate="print">
            <a:duotone>
              <a:prstClr val="black"/>
              <a:schemeClr val="accent4">
                <a:tint val="45000"/>
                <a:satMod val="400000"/>
              </a:schemeClr>
            </a:duotone>
            <a:lum contrast="20000"/>
            <a:extLst>
              <a:ext uri="{28A0092B-C50C-407E-A947-70E740481C1C}">
                <a14:useLocalDpi xmlns:a14="http://schemas.microsoft.com/office/drawing/2010/main" val="0"/>
              </a:ext>
            </a:extLst>
          </a:blip>
          <a:srcRect/>
          <a:stretch>
            <a:fillRect/>
          </a:stretch>
        </p:blipFill>
        <p:spPr bwMode="auto">
          <a:xfrm>
            <a:off x="5194300" y="3613150"/>
            <a:ext cx="6470650" cy="2673350"/>
          </a:xfrm>
          <a:prstGeom prst="rect">
            <a:avLst/>
          </a:prstGeom>
        </p:spPr>
      </p:pic>
      <p:pic>
        <p:nvPicPr>
          <p:cNvPr id="21" name="Content Placeholder 20">
            <a:extLst>
              <a:ext uri="{FF2B5EF4-FFF2-40B4-BE49-F238E27FC236}">
                <a16:creationId xmlns:a16="http://schemas.microsoft.com/office/drawing/2014/main" id="{7A93A8C0-0C0E-47F7-9C62-061973ECFC91}"/>
              </a:ext>
            </a:extLst>
          </p:cNvPr>
          <p:cNvPicPr>
            <a:picLocks noGrp="1"/>
          </p:cNvPicPr>
          <p:nvPr>
            <p:ph sz="half" idx="1"/>
          </p:nvPr>
        </p:nvPicPr>
        <p:blipFill>
          <a:blip r:embed="rId4" cstate="print">
            <a:duotone>
              <a:prstClr val="black"/>
              <a:schemeClr val="accent4">
                <a:tint val="45000"/>
                <a:satMod val="400000"/>
              </a:schemeClr>
            </a:duotone>
            <a:lum contrast="20000"/>
            <a:extLst>
              <a:ext uri="{28A0092B-C50C-407E-A947-70E740481C1C}">
                <a14:useLocalDpi xmlns:a14="http://schemas.microsoft.com/office/drawing/2010/main" val="0"/>
              </a:ext>
            </a:extLst>
          </a:blip>
          <a:srcRect/>
          <a:stretch>
            <a:fillRect/>
          </a:stretch>
        </p:blipFill>
        <p:spPr bwMode="auto">
          <a:xfrm>
            <a:off x="5194300" y="576263"/>
            <a:ext cx="6470650" cy="2954338"/>
          </a:xfrm>
          <a:prstGeom prst="rect">
            <a:avLst/>
          </a:prstGeom>
        </p:spPr>
      </p:pic>
    </p:spTree>
    <p:extLst>
      <p:ext uri="{BB962C8B-B14F-4D97-AF65-F5344CB8AC3E}">
        <p14:creationId xmlns:p14="http://schemas.microsoft.com/office/powerpoint/2010/main" val="5667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898700-0C0E-456E-B8A7-77999DD7ADBE}"/>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Para </a:t>
            </a:r>
            <a:r>
              <a:rPr lang="en-US" sz="5400" kern="1200" dirty="0" err="1">
                <a:solidFill>
                  <a:srgbClr val="FFFFFF"/>
                </a:solidFill>
                <a:latin typeface="+mj-lt"/>
                <a:ea typeface="+mj-ea"/>
                <a:cs typeface="+mj-cs"/>
              </a:rPr>
              <a:t>Producir</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oraciones</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interesantes</a:t>
            </a:r>
            <a:r>
              <a:rPr lang="en-US" sz="5400" kern="1200" dirty="0">
                <a:solidFill>
                  <a:srgbClr val="FFFFFF"/>
                </a:solidFill>
                <a:latin typeface="+mj-lt"/>
                <a:ea typeface="+mj-ea"/>
                <a:cs typeface="+mj-cs"/>
              </a:rPr>
              <a:t>:</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D3AE451-BADB-44B0-B0E2-AC06BDDDEBFC}"/>
              </a:ext>
            </a:extLst>
          </p:cNvPr>
          <p:cNvPicPr>
            <a:picLocks noGrp="1"/>
          </p:cNvPicPr>
          <p:nvPr>
            <p:ph idx="1"/>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387892" y="2509911"/>
            <a:ext cx="11361116" cy="3997637"/>
          </a:xfrm>
          <a:prstGeom prst="rect">
            <a:avLst/>
          </a:prstGeom>
          <a:noFill/>
        </p:spPr>
      </p:pic>
    </p:spTree>
    <p:extLst>
      <p:ext uri="{BB962C8B-B14F-4D97-AF65-F5344CB8AC3E}">
        <p14:creationId xmlns:p14="http://schemas.microsoft.com/office/powerpoint/2010/main" val="3011134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365</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Calibri Light</vt:lpstr>
      <vt:lpstr>Office Theme</vt:lpstr>
      <vt:lpstr>Unidad 5  La Identidad regional en España </vt:lpstr>
      <vt:lpstr>¡En Marcha!   </vt:lpstr>
      <vt:lpstr>La Semana Santa en España </vt:lpstr>
      <vt:lpstr>Gramática                   G2 Preterit tense  </vt:lpstr>
      <vt:lpstr>Tarea</vt:lpstr>
      <vt:lpstr>Bienvenidos   Vocabulario 5.1  5 minutos</vt:lpstr>
      <vt:lpstr>Speaking Con un compañero elige/escoge dos tradiciones de la Semana Santa que más te impresionan dando por lo menos tres razones. Escribe tus razones.  Compara La Semana Santa con una celebración religiosa de tu país. ¿Qué diferencias encuentras? Escribe tu respuesta y discútelas con un compañero. 10 minutos</vt:lpstr>
      <vt:lpstr>La Semana Santa en España </vt:lpstr>
      <vt:lpstr>Para Producir oraciones interesantes:</vt:lpstr>
      <vt:lpstr>Traducción Respuesta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5  La Identidad regional en España </dc:title>
  <dc:creator>yenny wakeham</dc:creator>
  <cp:lastModifiedBy>yenny wakeham</cp:lastModifiedBy>
  <cp:revision>2</cp:revision>
  <dcterms:created xsi:type="dcterms:W3CDTF">2020-01-05T23:57:51Z</dcterms:created>
  <dcterms:modified xsi:type="dcterms:W3CDTF">2020-01-06T00:05:11Z</dcterms:modified>
</cp:coreProperties>
</file>