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2"/>
  </p:notesMasterIdLst>
  <p:handoutMasterIdLst>
    <p:handoutMasterId r:id="rId23"/>
  </p:handoutMasterIdLst>
  <p:sldIdLst>
    <p:sldId id="321" r:id="rId5"/>
    <p:sldId id="32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257" r:id="rId14"/>
    <p:sldId id="323" r:id="rId15"/>
    <p:sldId id="330" r:id="rId16"/>
    <p:sldId id="263" r:id="rId17"/>
    <p:sldId id="265" r:id="rId18"/>
    <p:sldId id="281" r:id="rId19"/>
    <p:sldId id="329" r:id="rId20"/>
    <p:sldId id="33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147" autoAdjust="0"/>
    <p:restoredTop sz="96395" autoAdjust="0"/>
  </p:normalViewPr>
  <p:slideViewPr>
    <p:cSldViewPr>
      <p:cViewPr varScale="1">
        <p:scale>
          <a:sx n="115" d="100"/>
          <a:sy n="115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49B31-2EA2-428B-8871-16D92A92E0E2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06FEA-C46A-4EF8-830A-8D6A16026D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997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2-07T11:28:57.82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2-07T11:29:03.32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25 0,'-28'28,"56"-56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C8A84-3821-4658-8AF4-A00FE50D3DCF}" type="datetimeFigureOut">
              <a:rPr lang="en-US" smtClean="0"/>
              <a:pPr/>
              <a:t>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76BD0-6D8B-4F2B-9DF6-0626D1686E8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9932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https://www.slideshare.net/MFL_HA/temas-en-volver</a:t>
            </a:r>
          </a:p>
          <a:p>
            <a:endParaRPr lang="en-GB" sz="3200" dirty="0" smtClean="0"/>
          </a:p>
          <a:p>
            <a:r>
              <a:rPr lang="en-GB" sz="3200" dirty="0" smtClean="0"/>
              <a:t>La </a:t>
            </a:r>
            <a:r>
              <a:rPr lang="en-GB" sz="3200" dirty="0" err="1" smtClean="0"/>
              <a:t>mancha</a:t>
            </a:r>
            <a:r>
              <a:rPr lang="en-GB" sz="3200" dirty="0" smtClean="0"/>
              <a:t> </a:t>
            </a:r>
            <a:r>
              <a:rPr lang="en-GB" sz="3200" dirty="0" err="1" smtClean="0"/>
              <a:t>es</a:t>
            </a:r>
            <a:r>
              <a:rPr lang="en-GB" sz="3200" dirty="0" smtClean="0"/>
              <a:t> </a:t>
            </a:r>
            <a:r>
              <a:rPr lang="en-GB" sz="3200" dirty="0" err="1" smtClean="0"/>
              <a:t>árida</a:t>
            </a:r>
            <a:r>
              <a:rPr lang="en-GB" sz="3200" dirty="0" smtClean="0"/>
              <a:t>: </a:t>
            </a:r>
          </a:p>
          <a:p>
            <a:r>
              <a:rPr lang="en-GB" sz="3200" dirty="0" smtClean="0"/>
              <a:t>El </a:t>
            </a:r>
            <a:r>
              <a:rPr lang="en-GB" sz="3200" dirty="0" err="1" smtClean="0"/>
              <a:t>viento</a:t>
            </a:r>
            <a:r>
              <a:rPr lang="en-GB" sz="3200" dirty="0" smtClean="0"/>
              <a:t>: </a:t>
            </a:r>
            <a:r>
              <a:rPr lang="en-GB" sz="3200" dirty="0" err="1" smtClean="0"/>
              <a:t>empieza</a:t>
            </a:r>
            <a:r>
              <a:rPr lang="en-GB" sz="3200" dirty="0" smtClean="0"/>
              <a:t> </a:t>
            </a:r>
            <a:r>
              <a:rPr lang="en-GB" sz="3200" dirty="0" err="1" smtClean="0"/>
              <a:t>problemas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como</a:t>
            </a:r>
            <a:r>
              <a:rPr lang="en-GB" sz="3200" baseline="0" dirty="0" smtClean="0"/>
              <a:t> el </a:t>
            </a:r>
            <a:r>
              <a:rPr lang="en-GB" sz="3200" baseline="0" dirty="0" err="1" smtClean="0"/>
              <a:t>fuego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muere</a:t>
            </a:r>
            <a:r>
              <a:rPr lang="en-GB" sz="3200" baseline="0" dirty="0" smtClean="0"/>
              <a:t> de </a:t>
            </a:r>
            <a:r>
              <a:rPr lang="en-GB" sz="3200" baseline="0" dirty="0" err="1" smtClean="0"/>
              <a:t>los</a:t>
            </a:r>
            <a:r>
              <a:rPr lang="en-GB" sz="3200" baseline="0" dirty="0" smtClean="0"/>
              <a:t> padres de </a:t>
            </a:r>
            <a:r>
              <a:rPr lang="en-GB" sz="3200" baseline="0" dirty="0" err="1" smtClean="0"/>
              <a:t>Raimunda</a:t>
            </a:r>
            <a:r>
              <a:rPr lang="en-GB" sz="3200" baseline="0" dirty="0" smtClean="0"/>
              <a:t> y Sole</a:t>
            </a:r>
          </a:p>
          <a:p>
            <a:r>
              <a:rPr lang="en-GB" sz="3200" baseline="0" dirty="0" smtClean="0"/>
              <a:t> la </a:t>
            </a:r>
            <a:r>
              <a:rPr lang="en-GB" sz="3200" baseline="0" dirty="0" err="1" smtClean="0"/>
              <a:t>lluvia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falacia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patética</a:t>
            </a:r>
            <a:r>
              <a:rPr lang="en-GB" sz="3200" baseline="0" dirty="0" smtClean="0"/>
              <a:t>: un element de la </a:t>
            </a:r>
            <a:r>
              <a:rPr lang="en-GB" sz="3200" baseline="0" dirty="0" err="1" smtClean="0"/>
              <a:t>naturaleza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predice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algo</a:t>
            </a:r>
            <a:r>
              <a:rPr lang="en-GB" sz="3200" baseline="0" dirty="0" smtClean="0"/>
              <a:t> que </a:t>
            </a:r>
            <a:r>
              <a:rPr lang="en-GB" sz="3200" baseline="0" dirty="0" err="1" smtClean="0"/>
              <a:t>va</a:t>
            </a:r>
            <a:r>
              <a:rPr lang="en-GB" sz="3200" baseline="0" dirty="0" smtClean="0"/>
              <a:t> a </a:t>
            </a:r>
            <a:r>
              <a:rPr lang="en-GB" sz="3200" baseline="0" dirty="0" err="1" smtClean="0"/>
              <a:t>pasar</a:t>
            </a:r>
            <a:endParaRPr lang="en-GB" sz="32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126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https://www.slideshare.net/MFL_HA/temas-en-volver</a:t>
            </a:r>
          </a:p>
          <a:p>
            <a:endParaRPr lang="en-GB" sz="3200" dirty="0" smtClean="0"/>
          </a:p>
          <a:p>
            <a:r>
              <a:rPr lang="en-GB" sz="3200" dirty="0" smtClean="0"/>
              <a:t>La </a:t>
            </a:r>
            <a:r>
              <a:rPr lang="en-GB" sz="3200" dirty="0" err="1" smtClean="0"/>
              <a:t>mancha</a:t>
            </a:r>
            <a:r>
              <a:rPr lang="en-GB" sz="3200" dirty="0" smtClean="0"/>
              <a:t> </a:t>
            </a:r>
            <a:r>
              <a:rPr lang="en-GB" sz="3200" dirty="0" err="1" smtClean="0"/>
              <a:t>es</a:t>
            </a:r>
            <a:r>
              <a:rPr lang="en-GB" sz="3200" dirty="0" smtClean="0"/>
              <a:t> </a:t>
            </a:r>
            <a:r>
              <a:rPr lang="en-GB" sz="3200" dirty="0" err="1" smtClean="0"/>
              <a:t>árida</a:t>
            </a:r>
            <a:r>
              <a:rPr lang="en-GB" sz="3200" dirty="0" smtClean="0"/>
              <a:t>: </a:t>
            </a:r>
          </a:p>
          <a:p>
            <a:r>
              <a:rPr lang="en-GB" sz="3200" dirty="0" smtClean="0"/>
              <a:t>El </a:t>
            </a:r>
            <a:r>
              <a:rPr lang="en-GB" sz="3200" dirty="0" err="1" smtClean="0"/>
              <a:t>viento</a:t>
            </a:r>
            <a:r>
              <a:rPr lang="en-GB" sz="3200" dirty="0" smtClean="0"/>
              <a:t>: </a:t>
            </a:r>
            <a:r>
              <a:rPr lang="en-GB" sz="3200" dirty="0" err="1" smtClean="0"/>
              <a:t>empieza</a:t>
            </a:r>
            <a:r>
              <a:rPr lang="en-GB" sz="3200" dirty="0" smtClean="0"/>
              <a:t> </a:t>
            </a:r>
            <a:r>
              <a:rPr lang="en-GB" sz="3200" dirty="0" err="1" smtClean="0"/>
              <a:t>problemas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como</a:t>
            </a:r>
            <a:r>
              <a:rPr lang="en-GB" sz="3200" baseline="0" dirty="0" smtClean="0"/>
              <a:t> el </a:t>
            </a:r>
            <a:r>
              <a:rPr lang="en-GB" sz="3200" baseline="0" dirty="0" err="1" smtClean="0"/>
              <a:t>fuego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muere</a:t>
            </a:r>
            <a:r>
              <a:rPr lang="en-GB" sz="3200" baseline="0" dirty="0" smtClean="0"/>
              <a:t> de </a:t>
            </a:r>
            <a:r>
              <a:rPr lang="en-GB" sz="3200" baseline="0" dirty="0" err="1" smtClean="0"/>
              <a:t>los</a:t>
            </a:r>
            <a:r>
              <a:rPr lang="en-GB" sz="3200" baseline="0" dirty="0" smtClean="0"/>
              <a:t> padres de </a:t>
            </a:r>
            <a:r>
              <a:rPr lang="en-GB" sz="3200" baseline="0" dirty="0" err="1" smtClean="0"/>
              <a:t>Raimunda</a:t>
            </a:r>
            <a:r>
              <a:rPr lang="en-GB" sz="3200" baseline="0" dirty="0" smtClean="0"/>
              <a:t> y Sole</a:t>
            </a:r>
          </a:p>
          <a:p>
            <a:r>
              <a:rPr lang="en-GB" sz="3200" baseline="0" dirty="0" smtClean="0"/>
              <a:t> la </a:t>
            </a:r>
            <a:r>
              <a:rPr lang="en-GB" sz="3200" baseline="0" dirty="0" err="1" smtClean="0"/>
              <a:t>lluvia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falacia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patética</a:t>
            </a:r>
            <a:r>
              <a:rPr lang="en-GB" sz="3200" baseline="0" dirty="0" smtClean="0"/>
              <a:t>: un element de la </a:t>
            </a:r>
            <a:r>
              <a:rPr lang="en-GB" sz="3200" baseline="0" dirty="0" err="1" smtClean="0"/>
              <a:t>naturaleza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predice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algo</a:t>
            </a:r>
            <a:r>
              <a:rPr lang="en-GB" sz="3200" baseline="0" dirty="0" smtClean="0"/>
              <a:t> que </a:t>
            </a:r>
            <a:r>
              <a:rPr lang="en-GB" sz="3200" baseline="0" dirty="0" err="1" smtClean="0"/>
              <a:t>va</a:t>
            </a:r>
            <a:r>
              <a:rPr lang="en-GB" sz="3200" baseline="0" dirty="0" smtClean="0"/>
              <a:t> a </a:t>
            </a:r>
            <a:r>
              <a:rPr lang="en-GB" sz="3200" baseline="0" dirty="0" err="1" smtClean="0"/>
              <a:t>pasar</a:t>
            </a:r>
            <a:endParaRPr lang="en-GB" sz="32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815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https://www.slideshare.net/MFL_HA/temas-en-volver</a:t>
            </a:r>
          </a:p>
          <a:p>
            <a:endParaRPr lang="en-GB" sz="3200" dirty="0" smtClean="0"/>
          </a:p>
          <a:p>
            <a:r>
              <a:rPr lang="en-GB" sz="3200" dirty="0" smtClean="0"/>
              <a:t>La </a:t>
            </a:r>
            <a:r>
              <a:rPr lang="en-GB" sz="3200" dirty="0" err="1" smtClean="0"/>
              <a:t>mancha</a:t>
            </a:r>
            <a:r>
              <a:rPr lang="en-GB" sz="3200" dirty="0" smtClean="0"/>
              <a:t> </a:t>
            </a:r>
            <a:r>
              <a:rPr lang="en-GB" sz="3200" dirty="0" err="1" smtClean="0"/>
              <a:t>es</a:t>
            </a:r>
            <a:r>
              <a:rPr lang="en-GB" sz="3200" dirty="0" smtClean="0"/>
              <a:t> </a:t>
            </a:r>
            <a:r>
              <a:rPr lang="en-GB" sz="3200" dirty="0" err="1" smtClean="0"/>
              <a:t>árida</a:t>
            </a:r>
            <a:r>
              <a:rPr lang="en-GB" sz="3200" dirty="0" smtClean="0"/>
              <a:t>: </a:t>
            </a:r>
          </a:p>
          <a:p>
            <a:r>
              <a:rPr lang="en-GB" sz="3200" dirty="0" smtClean="0"/>
              <a:t>El </a:t>
            </a:r>
            <a:r>
              <a:rPr lang="en-GB" sz="3200" dirty="0" err="1" smtClean="0"/>
              <a:t>viento</a:t>
            </a:r>
            <a:r>
              <a:rPr lang="en-GB" sz="3200" dirty="0" smtClean="0"/>
              <a:t>: </a:t>
            </a:r>
            <a:r>
              <a:rPr lang="en-GB" sz="3200" dirty="0" err="1" smtClean="0"/>
              <a:t>empieza</a:t>
            </a:r>
            <a:r>
              <a:rPr lang="en-GB" sz="3200" dirty="0" smtClean="0"/>
              <a:t> </a:t>
            </a:r>
            <a:r>
              <a:rPr lang="en-GB" sz="3200" dirty="0" err="1" smtClean="0"/>
              <a:t>problemas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como</a:t>
            </a:r>
            <a:r>
              <a:rPr lang="en-GB" sz="3200" baseline="0" dirty="0" smtClean="0"/>
              <a:t> el </a:t>
            </a:r>
            <a:r>
              <a:rPr lang="en-GB" sz="3200" baseline="0" dirty="0" err="1" smtClean="0"/>
              <a:t>fuego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muere</a:t>
            </a:r>
            <a:r>
              <a:rPr lang="en-GB" sz="3200" baseline="0" dirty="0" smtClean="0"/>
              <a:t> de </a:t>
            </a:r>
            <a:r>
              <a:rPr lang="en-GB" sz="3200" baseline="0" dirty="0" err="1" smtClean="0"/>
              <a:t>los</a:t>
            </a:r>
            <a:r>
              <a:rPr lang="en-GB" sz="3200" baseline="0" dirty="0" smtClean="0"/>
              <a:t> padres de </a:t>
            </a:r>
            <a:r>
              <a:rPr lang="en-GB" sz="3200" baseline="0" dirty="0" err="1" smtClean="0"/>
              <a:t>Raimunda</a:t>
            </a:r>
            <a:r>
              <a:rPr lang="en-GB" sz="3200" baseline="0" dirty="0" smtClean="0"/>
              <a:t> y Sole</a:t>
            </a:r>
          </a:p>
          <a:p>
            <a:r>
              <a:rPr lang="en-GB" sz="3200" baseline="0" dirty="0" smtClean="0"/>
              <a:t> la </a:t>
            </a:r>
            <a:r>
              <a:rPr lang="en-GB" sz="3200" baseline="0" dirty="0" err="1" smtClean="0"/>
              <a:t>lluvia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falacia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patética</a:t>
            </a:r>
            <a:r>
              <a:rPr lang="en-GB" sz="3200" baseline="0" dirty="0" smtClean="0"/>
              <a:t>: un element de la </a:t>
            </a:r>
            <a:r>
              <a:rPr lang="en-GB" sz="3200" baseline="0" dirty="0" err="1" smtClean="0"/>
              <a:t>naturaleza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predice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algo</a:t>
            </a:r>
            <a:r>
              <a:rPr lang="en-GB" sz="3200" baseline="0" dirty="0" smtClean="0"/>
              <a:t> que </a:t>
            </a:r>
            <a:r>
              <a:rPr lang="en-GB" sz="3200" baseline="0" dirty="0" err="1" smtClean="0"/>
              <a:t>va</a:t>
            </a:r>
            <a:r>
              <a:rPr lang="en-GB" sz="3200" baseline="0" dirty="0" smtClean="0"/>
              <a:t> a </a:t>
            </a:r>
            <a:r>
              <a:rPr lang="en-GB" sz="3200" baseline="0" dirty="0" err="1" smtClean="0"/>
              <a:t>pasar</a:t>
            </a:r>
            <a:endParaRPr lang="en-GB" sz="32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436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https://www.slideshare.net/MFL_HA/temas-en-volver</a:t>
            </a:r>
          </a:p>
          <a:p>
            <a:endParaRPr lang="en-GB" sz="3200" dirty="0" smtClean="0"/>
          </a:p>
          <a:p>
            <a:r>
              <a:rPr lang="en-GB" sz="3200" dirty="0" smtClean="0"/>
              <a:t>La </a:t>
            </a:r>
            <a:r>
              <a:rPr lang="en-GB" sz="3200" dirty="0" err="1" smtClean="0"/>
              <a:t>mancha</a:t>
            </a:r>
            <a:r>
              <a:rPr lang="en-GB" sz="3200" dirty="0" smtClean="0"/>
              <a:t> </a:t>
            </a:r>
            <a:r>
              <a:rPr lang="en-GB" sz="3200" dirty="0" err="1" smtClean="0"/>
              <a:t>es</a:t>
            </a:r>
            <a:r>
              <a:rPr lang="en-GB" sz="3200" dirty="0" smtClean="0"/>
              <a:t> </a:t>
            </a:r>
            <a:r>
              <a:rPr lang="en-GB" sz="3200" dirty="0" err="1" smtClean="0"/>
              <a:t>árida</a:t>
            </a:r>
            <a:r>
              <a:rPr lang="en-GB" sz="3200" dirty="0" smtClean="0"/>
              <a:t>: </a:t>
            </a:r>
          </a:p>
          <a:p>
            <a:r>
              <a:rPr lang="en-GB" sz="3200" dirty="0" smtClean="0"/>
              <a:t>El </a:t>
            </a:r>
            <a:r>
              <a:rPr lang="en-GB" sz="3200" dirty="0" err="1" smtClean="0"/>
              <a:t>viento</a:t>
            </a:r>
            <a:r>
              <a:rPr lang="en-GB" sz="3200" dirty="0" smtClean="0"/>
              <a:t>: </a:t>
            </a:r>
            <a:r>
              <a:rPr lang="en-GB" sz="3200" dirty="0" err="1" smtClean="0"/>
              <a:t>empieza</a:t>
            </a:r>
            <a:r>
              <a:rPr lang="en-GB" sz="3200" dirty="0" smtClean="0"/>
              <a:t> </a:t>
            </a:r>
            <a:r>
              <a:rPr lang="en-GB" sz="3200" dirty="0" err="1" smtClean="0"/>
              <a:t>problemas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como</a:t>
            </a:r>
            <a:r>
              <a:rPr lang="en-GB" sz="3200" baseline="0" dirty="0" smtClean="0"/>
              <a:t> el </a:t>
            </a:r>
            <a:r>
              <a:rPr lang="en-GB" sz="3200" baseline="0" dirty="0" err="1" smtClean="0"/>
              <a:t>fuego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muere</a:t>
            </a:r>
            <a:r>
              <a:rPr lang="en-GB" sz="3200" baseline="0" dirty="0" smtClean="0"/>
              <a:t> de </a:t>
            </a:r>
            <a:r>
              <a:rPr lang="en-GB" sz="3200" baseline="0" dirty="0" err="1" smtClean="0"/>
              <a:t>los</a:t>
            </a:r>
            <a:r>
              <a:rPr lang="en-GB" sz="3200" baseline="0" dirty="0" smtClean="0"/>
              <a:t> padres de </a:t>
            </a:r>
            <a:r>
              <a:rPr lang="en-GB" sz="3200" baseline="0" dirty="0" err="1" smtClean="0"/>
              <a:t>Raimunda</a:t>
            </a:r>
            <a:r>
              <a:rPr lang="en-GB" sz="3200" baseline="0" dirty="0" smtClean="0"/>
              <a:t> y Sole</a:t>
            </a:r>
          </a:p>
          <a:p>
            <a:r>
              <a:rPr lang="en-GB" sz="3200" baseline="0" dirty="0" smtClean="0"/>
              <a:t> la </a:t>
            </a:r>
            <a:r>
              <a:rPr lang="en-GB" sz="3200" baseline="0" dirty="0" err="1" smtClean="0"/>
              <a:t>lluvia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falacia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patética</a:t>
            </a:r>
            <a:r>
              <a:rPr lang="en-GB" sz="3200" baseline="0" dirty="0" smtClean="0"/>
              <a:t>: un element de la </a:t>
            </a:r>
            <a:r>
              <a:rPr lang="en-GB" sz="3200" baseline="0" dirty="0" err="1" smtClean="0"/>
              <a:t>naturaleza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predice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algo</a:t>
            </a:r>
            <a:r>
              <a:rPr lang="en-GB" sz="3200" baseline="0" dirty="0" smtClean="0"/>
              <a:t> que </a:t>
            </a:r>
            <a:r>
              <a:rPr lang="en-GB" sz="3200" baseline="0" dirty="0" err="1" smtClean="0"/>
              <a:t>va</a:t>
            </a:r>
            <a:r>
              <a:rPr lang="en-GB" sz="3200" baseline="0" dirty="0" smtClean="0"/>
              <a:t> a </a:t>
            </a:r>
            <a:r>
              <a:rPr lang="en-GB" sz="3200" baseline="0" dirty="0" err="1" smtClean="0"/>
              <a:t>pasar</a:t>
            </a:r>
            <a:endParaRPr lang="en-GB" sz="32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273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https://www.slideshare.net/MFL_HA/temas-en-volver</a:t>
            </a:r>
          </a:p>
          <a:p>
            <a:endParaRPr lang="en-GB" sz="3200" dirty="0" smtClean="0"/>
          </a:p>
          <a:p>
            <a:r>
              <a:rPr lang="en-GB" sz="3200" dirty="0" smtClean="0"/>
              <a:t>La </a:t>
            </a:r>
            <a:r>
              <a:rPr lang="en-GB" sz="3200" dirty="0" err="1" smtClean="0"/>
              <a:t>mancha</a:t>
            </a:r>
            <a:r>
              <a:rPr lang="en-GB" sz="3200" dirty="0" smtClean="0"/>
              <a:t> </a:t>
            </a:r>
            <a:r>
              <a:rPr lang="en-GB" sz="3200" dirty="0" err="1" smtClean="0"/>
              <a:t>es</a:t>
            </a:r>
            <a:r>
              <a:rPr lang="en-GB" sz="3200" dirty="0" smtClean="0"/>
              <a:t> </a:t>
            </a:r>
            <a:r>
              <a:rPr lang="en-GB" sz="3200" dirty="0" err="1" smtClean="0"/>
              <a:t>árida</a:t>
            </a:r>
            <a:r>
              <a:rPr lang="en-GB" sz="3200" dirty="0" smtClean="0"/>
              <a:t>: </a:t>
            </a:r>
          </a:p>
          <a:p>
            <a:r>
              <a:rPr lang="en-GB" sz="3200" dirty="0" smtClean="0"/>
              <a:t>El </a:t>
            </a:r>
            <a:r>
              <a:rPr lang="en-GB" sz="3200" dirty="0" err="1" smtClean="0"/>
              <a:t>viento</a:t>
            </a:r>
            <a:r>
              <a:rPr lang="en-GB" sz="3200" dirty="0" smtClean="0"/>
              <a:t>: </a:t>
            </a:r>
            <a:r>
              <a:rPr lang="en-GB" sz="3200" dirty="0" err="1" smtClean="0"/>
              <a:t>empieza</a:t>
            </a:r>
            <a:r>
              <a:rPr lang="en-GB" sz="3200" dirty="0" smtClean="0"/>
              <a:t> </a:t>
            </a:r>
            <a:r>
              <a:rPr lang="en-GB" sz="3200" dirty="0" err="1" smtClean="0"/>
              <a:t>problemas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como</a:t>
            </a:r>
            <a:r>
              <a:rPr lang="en-GB" sz="3200" baseline="0" dirty="0" smtClean="0"/>
              <a:t> el </a:t>
            </a:r>
            <a:r>
              <a:rPr lang="en-GB" sz="3200" baseline="0" dirty="0" err="1" smtClean="0"/>
              <a:t>fuego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muere</a:t>
            </a:r>
            <a:r>
              <a:rPr lang="en-GB" sz="3200" baseline="0" dirty="0" smtClean="0"/>
              <a:t> de </a:t>
            </a:r>
            <a:r>
              <a:rPr lang="en-GB" sz="3200" baseline="0" dirty="0" err="1" smtClean="0"/>
              <a:t>los</a:t>
            </a:r>
            <a:r>
              <a:rPr lang="en-GB" sz="3200" baseline="0" dirty="0" smtClean="0"/>
              <a:t> padres de </a:t>
            </a:r>
            <a:r>
              <a:rPr lang="en-GB" sz="3200" baseline="0" dirty="0" err="1" smtClean="0"/>
              <a:t>Raimunda</a:t>
            </a:r>
            <a:r>
              <a:rPr lang="en-GB" sz="3200" baseline="0" dirty="0" smtClean="0"/>
              <a:t> y Sole</a:t>
            </a:r>
          </a:p>
          <a:p>
            <a:r>
              <a:rPr lang="en-GB" sz="3200" baseline="0" dirty="0" smtClean="0"/>
              <a:t> la </a:t>
            </a:r>
            <a:r>
              <a:rPr lang="en-GB" sz="3200" baseline="0" dirty="0" err="1" smtClean="0"/>
              <a:t>lluvia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falacia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patética</a:t>
            </a:r>
            <a:r>
              <a:rPr lang="en-GB" sz="3200" baseline="0" dirty="0" smtClean="0"/>
              <a:t>: un element de la </a:t>
            </a:r>
            <a:r>
              <a:rPr lang="en-GB" sz="3200" baseline="0" dirty="0" err="1" smtClean="0"/>
              <a:t>naturaleza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predice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algo</a:t>
            </a:r>
            <a:r>
              <a:rPr lang="en-GB" sz="3200" baseline="0" dirty="0" smtClean="0"/>
              <a:t> que </a:t>
            </a:r>
            <a:r>
              <a:rPr lang="en-GB" sz="3200" baseline="0" dirty="0" err="1" smtClean="0"/>
              <a:t>va</a:t>
            </a:r>
            <a:r>
              <a:rPr lang="en-GB" sz="3200" baseline="0" dirty="0" smtClean="0"/>
              <a:t> a </a:t>
            </a:r>
            <a:r>
              <a:rPr lang="en-GB" sz="3200" baseline="0" dirty="0" err="1" smtClean="0"/>
              <a:t>pasar</a:t>
            </a:r>
            <a:endParaRPr lang="en-GB" sz="32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26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https://www.slideshare.net/MFL_HA/temas-en-volver</a:t>
            </a:r>
          </a:p>
          <a:p>
            <a:endParaRPr lang="en-GB" sz="3200" dirty="0" smtClean="0"/>
          </a:p>
          <a:p>
            <a:r>
              <a:rPr lang="en-GB" sz="3200" dirty="0" smtClean="0"/>
              <a:t>La </a:t>
            </a:r>
            <a:r>
              <a:rPr lang="en-GB" sz="3200" dirty="0" err="1" smtClean="0"/>
              <a:t>mancha</a:t>
            </a:r>
            <a:r>
              <a:rPr lang="en-GB" sz="3200" dirty="0" smtClean="0"/>
              <a:t> </a:t>
            </a:r>
            <a:r>
              <a:rPr lang="en-GB" sz="3200" dirty="0" err="1" smtClean="0"/>
              <a:t>es</a:t>
            </a:r>
            <a:r>
              <a:rPr lang="en-GB" sz="3200" dirty="0" smtClean="0"/>
              <a:t> </a:t>
            </a:r>
            <a:r>
              <a:rPr lang="en-GB" sz="3200" dirty="0" err="1" smtClean="0"/>
              <a:t>árida</a:t>
            </a:r>
            <a:r>
              <a:rPr lang="en-GB" sz="3200" dirty="0" smtClean="0"/>
              <a:t>: </a:t>
            </a:r>
          </a:p>
          <a:p>
            <a:r>
              <a:rPr lang="en-GB" sz="3200" dirty="0" smtClean="0"/>
              <a:t>El </a:t>
            </a:r>
            <a:r>
              <a:rPr lang="en-GB" sz="3200" dirty="0" err="1" smtClean="0"/>
              <a:t>viento</a:t>
            </a:r>
            <a:r>
              <a:rPr lang="en-GB" sz="3200" dirty="0" smtClean="0"/>
              <a:t>: </a:t>
            </a:r>
            <a:r>
              <a:rPr lang="en-GB" sz="3200" dirty="0" err="1" smtClean="0"/>
              <a:t>empieza</a:t>
            </a:r>
            <a:r>
              <a:rPr lang="en-GB" sz="3200" dirty="0" smtClean="0"/>
              <a:t> </a:t>
            </a:r>
            <a:r>
              <a:rPr lang="en-GB" sz="3200" dirty="0" err="1" smtClean="0"/>
              <a:t>problemas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como</a:t>
            </a:r>
            <a:r>
              <a:rPr lang="en-GB" sz="3200" baseline="0" dirty="0" smtClean="0"/>
              <a:t> el </a:t>
            </a:r>
            <a:r>
              <a:rPr lang="en-GB" sz="3200" baseline="0" dirty="0" err="1" smtClean="0"/>
              <a:t>fuego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muere</a:t>
            </a:r>
            <a:r>
              <a:rPr lang="en-GB" sz="3200" baseline="0" dirty="0" smtClean="0"/>
              <a:t> de </a:t>
            </a:r>
            <a:r>
              <a:rPr lang="en-GB" sz="3200" baseline="0" dirty="0" err="1" smtClean="0"/>
              <a:t>los</a:t>
            </a:r>
            <a:r>
              <a:rPr lang="en-GB" sz="3200" baseline="0" dirty="0" smtClean="0"/>
              <a:t> padres de </a:t>
            </a:r>
            <a:r>
              <a:rPr lang="en-GB" sz="3200" baseline="0" dirty="0" err="1" smtClean="0"/>
              <a:t>Raimunda</a:t>
            </a:r>
            <a:r>
              <a:rPr lang="en-GB" sz="3200" baseline="0" dirty="0" smtClean="0"/>
              <a:t> y Sole</a:t>
            </a:r>
          </a:p>
          <a:p>
            <a:r>
              <a:rPr lang="en-GB" sz="3200" baseline="0" dirty="0" smtClean="0"/>
              <a:t> la </a:t>
            </a:r>
            <a:r>
              <a:rPr lang="en-GB" sz="3200" baseline="0" dirty="0" err="1" smtClean="0"/>
              <a:t>lluvia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falacia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patética</a:t>
            </a:r>
            <a:r>
              <a:rPr lang="en-GB" sz="3200" baseline="0" dirty="0" smtClean="0"/>
              <a:t>: un element de la </a:t>
            </a:r>
            <a:r>
              <a:rPr lang="en-GB" sz="3200" baseline="0" dirty="0" err="1" smtClean="0"/>
              <a:t>naturaleza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predice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algo</a:t>
            </a:r>
            <a:r>
              <a:rPr lang="en-GB" sz="3200" baseline="0" dirty="0" smtClean="0"/>
              <a:t> que </a:t>
            </a:r>
            <a:r>
              <a:rPr lang="en-GB" sz="3200" baseline="0" dirty="0" err="1" smtClean="0"/>
              <a:t>va</a:t>
            </a:r>
            <a:r>
              <a:rPr lang="en-GB" sz="3200" baseline="0" dirty="0" smtClean="0"/>
              <a:t> a </a:t>
            </a:r>
            <a:r>
              <a:rPr lang="en-GB" sz="3200" baseline="0" dirty="0" err="1" smtClean="0"/>
              <a:t>pasar</a:t>
            </a:r>
            <a:endParaRPr lang="en-GB" sz="32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204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https://www.slideshare.net/MFL_HA/temas-en-volver</a:t>
            </a:r>
          </a:p>
          <a:p>
            <a:endParaRPr lang="en-GB" sz="3200" dirty="0" smtClean="0"/>
          </a:p>
          <a:p>
            <a:r>
              <a:rPr lang="en-GB" sz="3200" dirty="0" smtClean="0"/>
              <a:t>La </a:t>
            </a:r>
            <a:r>
              <a:rPr lang="en-GB" sz="3200" dirty="0" err="1" smtClean="0"/>
              <a:t>mancha</a:t>
            </a:r>
            <a:r>
              <a:rPr lang="en-GB" sz="3200" dirty="0" smtClean="0"/>
              <a:t> </a:t>
            </a:r>
            <a:r>
              <a:rPr lang="en-GB" sz="3200" dirty="0" err="1" smtClean="0"/>
              <a:t>es</a:t>
            </a:r>
            <a:r>
              <a:rPr lang="en-GB" sz="3200" dirty="0" smtClean="0"/>
              <a:t> </a:t>
            </a:r>
            <a:r>
              <a:rPr lang="en-GB" sz="3200" dirty="0" err="1" smtClean="0"/>
              <a:t>árida</a:t>
            </a:r>
            <a:r>
              <a:rPr lang="en-GB" sz="3200" dirty="0" smtClean="0"/>
              <a:t>: </a:t>
            </a:r>
          </a:p>
          <a:p>
            <a:r>
              <a:rPr lang="en-GB" sz="3200" dirty="0" smtClean="0"/>
              <a:t>El </a:t>
            </a:r>
            <a:r>
              <a:rPr lang="en-GB" sz="3200" dirty="0" err="1" smtClean="0"/>
              <a:t>viento</a:t>
            </a:r>
            <a:r>
              <a:rPr lang="en-GB" sz="3200" dirty="0" smtClean="0"/>
              <a:t>: </a:t>
            </a:r>
            <a:r>
              <a:rPr lang="en-GB" sz="3200" dirty="0" err="1" smtClean="0"/>
              <a:t>empieza</a:t>
            </a:r>
            <a:r>
              <a:rPr lang="en-GB" sz="3200" dirty="0" smtClean="0"/>
              <a:t> </a:t>
            </a:r>
            <a:r>
              <a:rPr lang="en-GB" sz="3200" dirty="0" err="1" smtClean="0"/>
              <a:t>problemas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como</a:t>
            </a:r>
            <a:r>
              <a:rPr lang="en-GB" sz="3200" baseline="0" dirty="0" smtClean="0"/>
              <a:t> el </a:t>
            </a:r>
            <a:r>
              <a:rPr lang="en-GB" sz="3200" baseline="0" dirty="0" err="1" smtClean="0"/>
              <a:t>fuego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muere</a:t>
            </a:r>
            <a:r>
              <a:rPr lang="en-GB" sz="3200" baseline="0" dirty="0" smtClean="0"/>
              <a:t> de </a:t>
            </a:r>
            <a:r>
              <a:rPr lang="en-GB" sz="3200" baseline="0" dirty="0" err="1" smtClean="0"/>
              <a:t>los</a:t>
            </a:r>
            <a:r>
              <a:rPr lang="en-GB" sz="3200" baseline="0" dirty="0" smtClean="0"/>
              <a:t> padres de </a:t>
            </a:r>
            <a:r>
              <a:rPr lang="en-GB" sz="3200" baseline="0" dirty="0" err="1" smtClean="0"/>
              <a:t>Raimunda</a:t>
            </a:r>
            <a:r>
              <a:rPr lang="en-GB" sz="3200" baseline="0" dirty="0" smtClean="0"/>
              <a:t> y Sole</a:t>
            </a:r>
          </a:p>
          <a:p>
            <a:r>
              <a:rPr lang="en-GB" sz="3200" baseline="0" dirty="0" smtClean="0"/>
              <a:t> la </a:t>
            </a:r>
            <a:r>
              <a:rPr lang="en-GB" sz="3200" baseline="0" dirty="0" err="1" smtClean="0"/>
              <a:t>lluvia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falacia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patética</a:t>
            </a:r>
            <a:r>
              <a:rPr lang="en-GB" sz="3200" baseline="0" dirty="0" smtClean="0"/>
              <a:t>: un element de la </a:t>
            </a:r>
            <a:r>
              <a:rPr lang="en-GB" sz="3200" baseline="0" dirty="0" err="1" smtClean="0"/>
              <a:t>naturaleza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predice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algo</a:t>
            </a:r>
            <a:r>
              <a:rPr lang="en-GB" sz="3200" baseline="0" dirty="0" smtClean="0"/>
              <a:t> que </a:t>
            </a:r>
            <a:r>
              <a:rPr lang="en-GB" sz="3200" baseline="0" dirty="0" err="1" smtClean="0"/>
              <a:t>va</a:t>
            </a:r>
            <a:r>
              <a:rPr lang="en-GB" sz="3200" baseline="0" dirty="0" smtClean="0"/>
              <a:t> a </a:t>
            </a:r>
            <a:r>
              <a:rPr lang="en-GB" sz="3200" baseline="0" dirty="0" err="1" smtClean="0"/>
              <a:t>pasar</a:t>
            </a:r>
            <a:endParaRPr lang="en-GB" sz="32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77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https://www.slideshare.net/MFL_HA/temas-en-volver</a:t>
            </a:r>
          </a:p>
          <a:p>
            <a:endParaRPr lang="en-GB" sz="3200" dirty="0" smtClean="0"/>
          </a:p>
          <a:p>
            <a:r>
              <a:rPr lang="en-GB" sz="3200" dirty="0" smtClean="0"/>
              <a:t>La </a:t>
            </a:r>
            <a:r>
              <a:rPr lang="en-GB" sz="3200" dirty="0" err="1" smtClean="0"/>
              <a:t>mancha</a:t>
            </a:r>
            <a:r>
              <a:rPr lang="en-GB" sz="3200" dirty="0" smtClean="0"/>
              <a:t> </a:t>
            </a:r>
            <a:r>
              <a:rPr lang="en-GB" sz="3200" dirty="0" err="1" smtClean="0"/>
              <a:t>es</a:t>
            </a:r>
            <a:r>
              <a:rPr lang="en-GB" sz="3200" dirty="0" smtClean="0"/>
              <a:t> </a:t>
            </a:r>
            <a:r>
              <a:rPr lang="en-GB" sz="3200" dirty="0" err="1" smtClean="0"/>
              <a:t>árida</a:t>
            </a:r>
            <a:r>
              <a:rPr lang="en-GB" sz="3200" dirty="0" smtClean="0"/>
              <a:t>: </a:t>
            </a:r>
          </a:p>
          <a:p>
            <a:r>
              <a:rPr lang="en-GB" sz="3200" dirty="0" smtClean="0"/>
              <a:t>El </a:t>
            </a:r>
            <a:r>
              <a:rPr lang="en-GB" sz="3200" dirty="0" err="1" smtClean="0"/>
              <a:t>viento</a:t>
            </a:r>
            <a:r>
              <a:rPr lang="en-GB" sz="3200" dirty="0" smtClean="0"/>
              <a:t>: </a:t>
            </a:r>
            <a:r>
              <a:rPr lang="en-GB" sz="3200" dirty="0" err="1" smtClean="0"/>
              <a:t>empieza</a:t>
            </a:r>
            <a:r>
              <a:rPr lang="en-GB" sz="3200" dirty="0" smtClean="0"/>
              <a:t> </a:t>
            </a:r>
            <a:r>
              <a:rPr lang="en-GB" sz="3200" dirty="0" err="1" smtClean="0"/>
              <a:t>problemas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como</a:t>
            </a:r>
            <a:r>
              <a:rPr lang="en-GB" sz="3200" baseline="0" dirty="0" smtClean="0"/>
              <a:t> el </a:t>
            </a:r>
            <a:r>
              <a:rPr lang="en-GB" sz="3200" baseline="0" dirty="0" err="1" smtClean="0"/>
              <a:t>fuego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muere</a:t>
            </a:r>
            <a:r>
              <a:rPr lang="en-GB" sz="3200" baseline="0" dirty="0" smtClean="0"/>
              <a:t> de </a:t>
            </a:r>
            <a:r>
              <a:rPr lang="en-GB" sz="3200" baseline="0" dirty="0" err="1" smtClean="0"/>
              <a:t>los</a:t>
            </a:r>
            <a:r>
              <a:rPr lang="en-GB" sz="3200" baseline="0" dirty="0" smtClean="0"/>
              <a:t> padres de </a:t>
            </a:r>
            <a:r>
              <a:rPr lang="en-GB" sz="3200" baseline="0" dirty="0" err="1" smtClean="0"/>
              <a:t>Raimunda</a:t>
            </a:r>
            <a:r>
              <a:rPr lang="en-GB" sz="3200" baseline="0" dirty="0" smtClean="0"/>
              <a:t> y Sole</a:t>
            </a:r>
          </a:p>
          <a:p>
            <a:r>
              <a:rPr lang="en-GB" sz="3200" baseline="0" dirty="0" smtClean="0"/>
              <a:t> la </a:t>
            </a:r>
            <a:r>
              <a:rPr lang="en-GB" sz="3200" baseline="0" dirty="0" err="1" smtClean="0"/>
              <a:t>lluvia</a:t>
            </a:r>
            <a:r>
              <a:rPr lang="en-GB" sz="3200" baseline="0" dirty="0" smtClean="0"/>
              <a:t> la </a:t>
            </a:r>
            <a:r>
              <a:rPr lang="en-GB" sz="3200" baseline="0" dirty="0" err="1" smtClean="0"/>
              <a:t>falacia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patética</a:t>
            </a:r>
            <a:r>
              <a:rPr lang="en-GB" sz="3200" baseline="0" dirty="0" smtClean="0"/>
              <a:t>: un element de la </a:t>
            </a:r>
            <a:r>
              <a:rPr lang="en-GB" sz="3200" baseline="0" dirty="0" err="1" smtClean="0"/>
              <a:t>naturaleza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predice</a:t>
            </a:r>
            <a:r>
              <a:rPr lang="en-GB" sz="3200" baseline="0" dirty="0" smtClean="0"/>
              <a:t> </a:t>
            </a:r>
            <a:r>
              <a:rPr lang="en-GB" sz="3200" baseline="0" dirty="0" err="1" smtClean="0"/>
              <a:t>algo</a:t>
            </a:r>
            <a:r>
              <a:rPr lang="en-GB" sz="3200" baseline="0" dirty="0" smtClean="0"/>
              <a:t> que </a:t>
            </a:r>
            <a:r>
              <a:rPr lang="en-GB" sz="3200" baseline="0" dirty="0" err="1" smtClean="0"/>
              <a:t>va</a:t>
            </a:r>
            <a:r>
              <a:rPr lang="en-GB" sz="3200" baseline="0" dirty="0" smtClean="0"/>
              <a:t> a </a:t>
            </a:r>
            <a:r>
              <a:rPr lang="en-GB" sz="3200" baseline="0" dirty="0" err="1" smtClean="0"/>
              <a:t>pasar</a:t>
            </a:r>
            <a:endParaRPr lang="en-GB" sz="32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106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908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353B-8144-4CBF-83A4-56A7CE2542E2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E74B-D4DE-4AA2-964F-31C3993E4081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A21-6CFD-45BF-94DA-28102B55CC7E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71-A6D7-4D5C-A9CD-15E4965D2E27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647A-214E-4396-88C3-F8CBF65304B4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8FA-C228-4CBA-9601-9E9E13D8A746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8E0A-753C-4FA4-B77A-DB05EF5873D2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7F09-AF8D-4FAF-AA64-BB32CBD7D6B5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972A-7D77-43C4-BE6D-19D2F16EB491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93-FDC1-4E46-9B95-C0B5CA977CBF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32DD-4876-441D-AE50-98BF345E1798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04568-AD5F-40A9-BB92-D01A63B1F070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0" lang="es-ES" dirty="0" smtClean="0"/>
              <a:t> </a:t>
            </a:r>
            <a:r>
              <a:rPr kumimoji="0" lang="es-ES" dirty="0"/>
              <a:t>- </a:t>
            </a:r>
            <a:r>
              <a:rPr kumimoji="0" lang="es-ES" dirty="0" smtClean="0"/>
              <a:t> </a:t>
            </a:r>
            <a:r>
              <a:rPr kumimoji="0" lang="es-ES" dirty="0"/>
              <a:t>2011</a:t>
            </a:r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emf"/><Relationship Id="rId4" Type="http://schemas.openxmlformats.org/officeDocument/2006/relationships/customXml" Target="../ink/ink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27075" y="-7938"/>
            <a:ext cx="10599738" cy="687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0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La </a:t>
            </a:r>
            <a:r>
              <a:rPr lang="es-ES" dirty="0">
                <a:latin typeface="Comic Sans MS" pitchFamily="66" charset="0"/>
              </a:rPr>
              <a:t>cultura urbana y </a:t>
            </a:r>
            <a:r>
              <a:rPr lang="es-ES" dirty="0" smtClean="0">
                <a:latin typeface="Comic Sans MS" pitchFamily="66" charset="0"/>
              </a:rPr>
              <a:t>rural</a:t>
            </a:r>
          </a:p>
          <a:p>
            <a:r>
              <a:rPr lang="es-ES" dirty="0" smtClean="0">
                <a:latin typeface="Comic Sans MS" pitchFamily="66" charset="0"/>
              </a:rPr>
              <a:t>El clima </a:t>
            </a:r>
            <a:endParaRPr lang="es-ES" dirty="0">
              <a:latin typeface="Comic Sans MS" pitchFamily="66" charset="0"/>
            </a:endParaRPr>
          </a:p>
          <a:p>
            <a:r>
              <a:rPr lang="es-ES" dirty="0">
                <a:latin typeface="Comic Sans MS" pitchFamily="66" charset="0"/>
              </a:rPr>
              <a:t>Tradiciones, la cultura de la </a:t>
            </a:r>
            <a:r>
              <a:rPr lang="en-GB" dirty="0" err="1">
                <a:latin typeface="Comic Sans MS" pitchFamily="66" charset="0"/>
              </a:rPr>
              <a:t>muerte</a:t>
            </a:r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El </a:t>
            </a:r>
            <a:r>
              <a:rPr lang="en-GB" dirty="0" err="1">
                <a:latin typeface="Comic Sans MS" pitchFamily="66" charset="0"/>
              </a:rPr>
              <a:t>renacer</a:t>
            </a:r>
            <a:r>
              <a:rPr lang="en-GB" dirty="0">
                <a:latin typeface="Comic Sans MS" pitchFamily="66" charset="0"/>
              </a:rPr>
              <a:t>: </a:t>
            </a:r>
            <a:r>
              <a:rPr lang="en-GB" dirty="0" err="1">
                <a:latin typeface="Comic Sans MS" pitchFamily="66" charset="0"/>
              </a:rPr>
              <a:t>volver</a:t>
            </a:r>
            <a:endParaRPr lang="en-GB" dirty="0">
              <a:latin typeface="Comic Sans MS" pitchFamily="66" charset="0"/>
            </a:endParaRPr>
          </a:p>
          <a:p>
            <a:r>
              <a:rPr lang="es-ES" dirty="0">
                <a:latin typeface="Comic Sans MS" pitchFamily="66" charset="0"/>
              </a:rPr>
              <a:t>La </a:t>
            </a:r>
            <a:r>
              <a:rPr lang="es-ES" dirty="0" smtClean="0">
                <a:latin typeface="Comic Sans MS" pitchFamily="66" charset="0"/>
              </a:rPr>
              <a:t>mujer y la maternidad</a:t>
            </a:r>
            <a:endParaRPr lang="es-ES" dirty="0">
              <a:latin typeface="Comic Sans MS" pitchFamily="66" charset="0"/>
            </a:endParaRPr>
          </a:p>
          <a:p>
            <a:r>
              <a:rPr lang="es-ES" dirty="0">
                <a:latin typeface="Comic Sans MS" pitchFamily="66" charset="0"/>
              </a:rPr>
              <a:t>La </a:t>
            </a:r>
            <a:r>
              <a:rPr lang="es-ES" dirty="0" smtClean="0">
                <a:latin typeface="Comic Sans MS" pitchFamily="66" charset="0"/>
              </a:rPr>
              <a:t>familia</a:t>
            </a:r>
          </a:p>
          <a:p>
            <a:r>
              <a:rPr lang="es-ES" dirty="0" smtClean="0">
                <a:latin typeface="Comic Sans MS" pitchFamily="66" charset="0"/>
              </a:rPr>
              <a:t>Las mentiras y secretos</a:t>
            </a:r>
            <a:endParaRPr lang="es-ES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6939100" y="97553463"/>
              <a:ext cx="0" cy="0"/>
            </p14:xfrm>
          </p:contentPart>
        </mc:Choice>
        <mc:Fallback xmlns="">
          <p:pic>
            <p:nvPicPr>
              <p:cNvPr id="10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939100" y="97553463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49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59325" y="4749800"/>
              <a:ext cx="9525" cy="9525"/>
            </p14:xfrm>
          </p:contentPart>
        </mc:Choice>
        <mc:Fallback xmlns="">
          <p:pic>
            <p:nvPicPr>
              <p:cNvPr id="1049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51871" y="4742346"/>
                <a:ext cx="24434" cy="24434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538139" y="205562"/>
            <a:ext cx="8229600" cy="1143000"/>
          </a:xfrm>
          <a:prstGeom prst="rect">
            <a:avLst/>
          </a:prstGeom>
          <a:solidFill>
            <a:srgbClr val="FF0000">
              <a:alpha val="65882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Comic Sans MS" pitchFamily="66" charset="0"/>
              </a:rPr>
              <a:t>Temas principales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490" y="133"/>
            <a:ext cx="699419" cy="7943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490" y="673906"/>
            <a:ext cx="699419" cy="7943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18030" y="133"/>
            <a:ext cx="699419" cy="7943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18030" y="673906"/>
            <a:ext cx="699419" cy="794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>
              <a:alpha val="65882"/>
            </a:srgbClr>
          </a:solidFill>
        </p:spPr>
        <p:txBody>
          <a:bodyPr>
            <a:normAutofit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cultura</a:t>
            </a:r>
            <a:r>
              <a:rPr lang="en-GB" dirty="0" smtClean="0"/>
              <a:t> </a:t>
            </a:r>
            <a:r>
              <a:rPr lang="en-GB" dirty="0" err="1" smtClean="0"/>
              <a:t>urbana</a:t>
            </a:r>
            <a:r>
              <a:rPr lang="en-GB" dirty="0" smtClean="0"/>
              <a:t> y rural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61" y="1602122"/>
            <a:ext cx="8229600" cy="1180728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¿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diferencias</a:t>
            </a:r>
            <a:r>
              <a:rPr lang="en-GB" dirty="0" smtClean="0"/>
              <a:t> entre la </a:t>
            </a:r>
            <a:r>
              <a:rPr lang="en-GB" dirty="0" err="1" smtClean="0"/>
              <a:t>vida</a:t>
            </a:r>
            <a:r>
              <a:rPr lang="en-GB" dirty="0" smtClean="0"/>
              <a:t> rural y </a:t>
            </a:r>
            <a:r>
              <a:rPr lang="en-GB" dirty="0" err="1" smtClean="0"/>
              <a:t>urbana</a:t>
            </a:r>
            <a:r>
              <a:rPr lang="en-GB" dirty="0" smtClean="0"/>
              <a:t> </a:t>
            </a: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 smtClean="0"/>
              <a:t>muestra</a:t>
            </a:r>
            <a:r>
              <a:rPr lang="en-GB" dirty="0" smtClean="0"/>
              <a:t> </a:t>
            </a:r>
            <a:r>
              <a:rPr lang="en-GB" dirty="0" err="1" smtClean="0"/>
              <a:t>Almodovar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película</a:t>
            </a:r>
            <a:r>
              <a:rPr lang="en-GB" dirty="0" smtClean="0"/>
              <a:t>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90" y="133"/>
            <a:ext cx="699419" cy="794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90" y="673906"/>
            <a:ext cx="699419" cy="794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030" y="133"/>
            <a:ext cx="699419" cy="7943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030" y="673906"/>
            <a:ext cx="699419" cy="7943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29000" y="1844824"/>
            <a:ext cx="4238625" cy="39147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2935" y="3288040"/>
            <a:ext cx="123448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Gastromía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387034" y="3923764"/>
            <a:ext cx="93610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Ritos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600350" y="3589940"/>
            <a:ext cx="268427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Arquitectura</a:t>
            </a:r>
            <a:r>
              <a:rPr lang="en-GB" dirty="0" smtClean="0"/>
              <a:t> </a:t>
            </a:r>
            <a:r>
              <a:rPr lang="en-GB" dirty="0" err="1" smtClean="0"/>
              <a:t>tradicional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75856" y="4240479"/>
            <a:ext cx="188255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Lenguaje</a:t>
            </a:r>
            <a:r>
              <a:rPr lang="en-GB" dirty="0" smtClean="0"/>
              <a:t> </a:t>
            </a:r>
            <a:r>
              <a:rPr lang="en-GB" dirty="0" err="1" smtClean="0"/>
              <a:t>coquial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147415" y="4543251"/>
            <a:ext cx="157409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precariedad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797232" y="5645303"/>
            <a:ext cx="195979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El </a:t>
            </a:r>
            <a:r>
              <a:rPr lang="en-GB" dirty="0" err="1" smtClean="0"/>
              <a:t>viento</a:t>
            </a:r>
            <a:r>
              <a:rPr lang="en-GB" dirty="0" smtClean="0"/>
              <a:t> </a:t>
            </a:r>
            <a:r>
              <a:rPr lang="en-GB" dirty="0" err="1" smtClean="0"/>
              <a:t>solano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090211" y="5324484"/>
            <a:ext cx="126896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tradiciones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862667" y="3959272"/>
            <a:ext cx="252028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vida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calmada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713261" y="3036222"/>
            <a:ext cx="195979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Calles </a:t>
            </a:r>
            <a:r>
              <a:rPr lang="en-GB" dirty="0" err="1" smtClean="0"/>
              <a:t>empedradas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01654" y="4639397"/>
            <a:ext cx="125388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sobrevivir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072145" y="2976710"/>
            <a:ext cx="156375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inmigrantes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990410" y="5814068"/>
            <a:ext cx="137594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solidaridad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764341" y="4824063"/>
            <a:ext cx="252028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vida</a:t>
            </a:r>
            <a:r>
              <a:rPr lang="en-GB" dirty="0" smtClean="0"/>
              <a:t> sin </a:t>
            </a:r>
            <a:r>
              <a:rPr lang="en-GB" dirty="0" err="1" smtClean="0"/>
              <a:t>descanso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33180" y="5386668"/>
            <a:ext cx="195979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Calles </a:t>
            </a:r>
            <a:r>
              <a:rPr lang="en-GB" dirty="0" err="1" smtClean="0"/>
              <a:t>empedradas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310858" y="3151902"/>
            <a:ext cx="137594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modernidad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528047" y="4806855"/>
            <a:ext cx="137594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sobrenatural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6551" y="6317157"/>
            <a:ext cx="9117449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</a:rPr>
              <a:t>Reto</a:t>
            </a:r>
            <a:r>
              <a:rPr lang="en-GB" sz="2400" dirty="0" smtClean="0">
                <a:solidFill>
                  <a:srgbClr val="FF0000"/>
                </a:solidFill>
              </a:rPr>
              <a:t>: </a:t>
            </a:r>
            <a:r>
              <a:rPr lang="en-GB" sz="2400" dirty="0" err="1" smtClean="0">
                <a:solidFill>
                  <a:srgbClr val="FF0000"/>
                </a:solidFill>
              </a:rPr>
              <a:t>encuentra</a:t>
            </a:r>
            <a:r>
              <a:rPr lang="en-GB" sz="2400" dirty="0" smtClean="0">
                <a:solidFill>
                  <a:srgbClr val="FF0000"/>
                </a:solidFill>
              </a:rPr>
              <a:t>  mas </a:t>
            </a:r>
            <a:r>
              <a:rPr lang="en-GB" sz="2400" dirty="0" err="1" smtClean="0">
                <a:solidFill>
                  <a:srgbClr val="FF0000"/>
                </a:solidFill>
              </a:rPr>
              <a:t>adjetivos</a:t>
            </a:r>
            <a:r>
              <a:rPr lang="en-GB" sz="2400" dirty="0" smtClean="0">
                <a:solidFill>
                  <a:srgbClr val="FF0000"/>
                </a:solidFill>
              </a:rPr>
              <a:t> que </a:t>
            </a:r>
            <a:r>
              <a:rPr lang="en-GB" sz="2400" dirty="0" err="1" smtClean="0">
                <a:solidFill>
                  <a:srgbClr val="FF0000"/>
                </a:solidFill>
              </a:rPr>
              <a:t>ayuden</a:t>
            </a:r>
            <a:r>
              <a:rPr lang="en-GB" sz="2400" dirty="0" smtClean="0">
                <a:solidFill>
                  <a:srgbClr val="FF0000"/>
                </a:solidFill>
              </a:rPr>
              <a:t> a describer </a:t>
            </a:r>
            <a:r>
              <a:rPr lang="en-GB" sz="2400" dirty="0" err="1" smtClean="0">
                <a:solidFill>
                  <a:srgbClr val="FF0000"/>
                </a:solidFill>
              </a:rPr>
              <a:t>este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tema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>
              <a:alpha val="65882"/>
            </a:srgbClr>
          </a:solidFill>
        </p:spPr>
        <p:txBody>
          <a:bodyPr>
            <a:noAutofit/>
          </a:bodyPr>
          <a:lstStyle/>
          <a:p>
            <a:r>
              <a:rPr lang="en-GB" sz="3200" dirty="0" err="1" smtClean="0"/>
              <a:t>En</a:t>
            </a:r>
            <a:r>
              <a:rPr lang="en-GB" sz="3200" dirty="0" smtClean="0"/>
              <a:t> </a:t>
            </a:r>
            <a:r>
              <a:rPr lang="en-GB" sz="3200" dirty="0" err="1" smtClean="0"/>
              <a:t>tu</a:t>
            </a:r>
            <a:r>
              <a:rPr lang="en-GB" sz="3200" dirty="0" smtClean="0"/>
              <a:t> mesa, describe </a:t>
            </a:r>
            <a:r>
              <a:rPr lang="en-GB" sz="3200" dirty="0" err="1" smtClean="0"/>
              <a:t>ejemplos</a:t>
            </a:r>
            <a:r>
              <a:rPr lang="en-GB" sz="3200" dirty="0" smtClean="0"/>
              <a:t> </a:t>
            </a:r>
            <a:r>
              <a:rPr lang="en-GB" sz="3200" dirty="0" err="1" smtClean="0"/>
              <a:t>en</a:t>
            </a:r>
            <a:r>
              <a:rPr lang="en-GB" sz="3200" dirty="0" smtClean="0"/>
              <a:t> la </a:t>
            </a:r>
            <a:r>
              <a:rPr lang="en-GB" sz="3200" dirty="0" err="1" smtClean="0"/>
              <a:t>película</a:t>
            </a:r>
            <a:r>
              <a:rPr lang="en-GB" sz="3200" dirty="0" smtClean="0"/>
              <a:t> de </a:t>
            </a:r>
            <a:r>
              <a:rPr lang="en-GB" sz="3200" dirty="0" err="1" smtClean="0"/>
              <a:t>uno</a:t>
            </a:r>
            <a:r>
              <a:rPr lang="en-GB" sz="3200" dirty="0" smtClean="0"/>
              <a:t> de </a:t>
            </a:r>
            <a:r>
              <a:rPr lang="en-GB" sz="3200" dirty="0" err="1" smtClean="0"/>
              <a:t>los</a:t>
            </a:r>
            <a:r>
              <a:rPr lang="en-GB" sz="3200" dirty="0" smtClean="0"/>
              <a:t> </a:t>
            </a:r>
            <a:r>
              <a:rPr lang="en-GB" sz="3200" dirty="0" err="1" smtClean="0"/>
              <a:t>siguientes</a:t>
            </a:r>
            <a:r>
              <a:rPr lang="en-GB" sz="3200" dirty="0" smtClean="0"/>
              <a:t> </a:t>
            </a:r>
            <a:r>
              <a:rPr lang="en-GB" sz="3200" dirty="0" err="1" smtClean="0"/>
              <a:t>puntos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410" y="1512892"/>
            <a:ext cx="2008458" cy="649389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El pueblo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90" y="133"/>
            <a:ext cx="699419" cy="794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90" y="673906"/>
            <a:ext cx="699419" cy="794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030" y="133"/>
            <a:ext cx="699419" cy="7943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030" y="673906"/>
            <a:ext cx="699419" cy="7943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429000" y="1844824"/>
            <a:ext cx="4238625" cy="39147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15074" y="2566093"/>
            <a:ext cx="123448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Gastromía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327266" y="3806870"/>
            <a:ext cx="93610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Ritos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34958" y="3320783"/>
            <a:ext cx="239309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Arquitectura</a:t>
            </a:r>
            <a:r>
              <a:rPr lang="en-GB" dirty="0" smtClean="0"/>
              <a:t> </a:t>
            </a:r>
            <a:r>
              <a:rPr lang="en-GB" dirty="0" err="1" smtClean="0"/>
              <a:t>tradicional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54041" y="4788725"/>
            <a:ext cx="188255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Lenguaje</a:t>
            </a:r>
            <a:r>
              <a:rPr lang="en-GB" dirty="0" smtClean="0"/>
              <a:t> </a:t>
            </a:r>
            <a:r>
              <a:rPr lang="en-GB" dirty="0" err="1" smtClean="0"/>
              <a:t>coquial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536334" y="4770451"/>
            <a:ext cx="195979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precariedad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85091" y="6176445"/>
            <a:ext cx="195979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El </a:t>
            </a:r>
            <a:r>
              <a:rPr lang="en-GB" dirty="0" err="1" smtClean="0"/>
              <a:t>viento</a:t>
            </a:r>
            <a:r>
              <a:rPr lang="en-GB" dirty="0" smtClean="0"/>
              <a:t> </a:t>
            </a:r>
            <a:r>
              <a:rPr lang="en-GB" dirty="0" err="1" smtClean="0"/>
              <a:t>solano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76360" y="5699538"/>
            <a:ext cx="134572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tradiciones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98461" y="4306397"/>
            <a:ext cx="252028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vida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calmada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13159" y="2810779"/>
            <a:ext cx="195979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Calles </a:t>
            </a:r>
            <a:r>
              <a:rPr lang="en-GB" dirty="0" err="1" smtClean="0"/>
              <a:t>empedradas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725598" y="3498889"/>
            <a:ext cx="125388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sobrevivir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725598" y="2997764"/>
            <a:ext cx="14223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inmigrantes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615074" y="3314223"/>
            <a:ext cx="137594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solidaridad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221356" y="4083880"/>
            <a:ext cx="252028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vida</a:t>
            </a:r>
            <a:r>
              <a:rPr lang="en-GB" dirty="0" smtClean="0"/>
              <a:t> sin </a:t>
            </a:r>
            <a:r>
              <a:rPr lang="en-GB" dirty="0" err="1" smtClean="0"/>
              <a:t>descanso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36086" y="5292011"/>
            <a:ext cx="195979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Calles </a:t>
            </a:r>
            <a:r>
              <a:rPr lang="en-GB" dirty="0" err="1" smtClean="0"/>
              <a:t>empedradas</a:t>
            </a:r>
            <a:endParaRPr lang="en-GB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487671" y="1639486"/>
            <a:ext cx="2008458" cy="64938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La ciudad 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107347" y="2288157"/>
            <a:ext cx="137594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sobrenatural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4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" y="0"/>
            <a:ext cx="9182100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00811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GB" dirty="0">
                <a:latin typeface="Comic Sans MS" pitchFamily="66" charset="0"/>
              </a:rPr>
              <a:t>Los </a:t>
            </a:r>
            <a:r>
              <a:rPr lang="en-GB" dirty="0" err="1">
                <a:latin typeface="Comic Sans MS" pitchFamily="66" charset="0"/>
              </a:rPr>
              <a:t>exteriores</a:t>
            </a:r>
            <a:r>
              <a:rPr lang="en-GB" dirty="0">
                <a:latin typeface="Comic Sans MS" pitchFamily="66" charset="0"/>
              </a:rPr>
              <a:t> de la </a:t>
            </a:r>
            <a:r>
              <a:rPr lang="en-GB" dirty="0" err="1">
                <a:latin typeface="Comic Sans MS" pitchFamily="66" charset="0"/>
              </a:rPr>
              <a:t>película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están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grabados</a:t>
            </a:r>
            <a:r>
              <a:rPr lang="en-GB" dirty="0">
                <a:latin typeface="Comic Sans MS" pitchFamily="66" charset="0"/>
              </a:rPr>
              <a:t> en </a:t>
            </a:r>
            <a:r>
              <a:rPr lang="en-GB" dirty="0" err="1">
                <a:latin typeface="Comic Sans MS" pitchFamily="66" charset="0"/>
              </a:rPr>
              <a:t>Almagro</a:t>
            </a:r>
            <a:r>
              <a:rPr lang="en-GB" dirty="0">
                <a:latin typeface="Comic Sans MS" pitchFamily="66" charset="0"/>
              </a:rPr>
              <a:t>, Ciudad Real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04248" y="0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59863" cy="454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11298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>
                <a:latin typeface="Comic Sans MS" pitchFamily="66" charset="0"/>
              </a:rPr>
              <a:t>	</a:t>
            </a:r>
            <a:r>
              <a:rPr lang="en-GB" dirty="0" err="1">
                <a:latin typeface="Comic Sans MS" pitchFamily="66" charset="0"/>
              </a:rPr>
              <a:t>Una</a:t>
            </a:r>
            <a:r>
              <a:rPr lang="en-GB" dirty="0">
                <a:latin typeface="Comic Sans MS" pitchFamily="66" charset="0"/>
              </a:rPr>
              <a:t> Mancha </a:t>
            </a:r>
            <a:r>
              <a:rPr lang="en-GB" dirty="0" err="1">
                <a:latin typeface="Comic Sans MS" pitchFamily="66" charset="0"/>
              </a:rPr>
              <a:t>moderna</a:t>
            </a:r>
            <a:r>
              <a:rPr lang="en-GB" dirty="0">
                <a:latin typeface="Comic Sans MS" pitchFamily="66" charset="0"/>
              </a:rPr>
              <a:t>: con </a:t>
            </a:r>
            <a:r>
              <a:rPr lang="en-GB" dirty="0" err="1">
                <a:latin typeface="Comic Sans MS" pitchFamily="66" charset="0"/>
              </a:rPr>
              <a:t>parques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eólicos</a:t>
            </a:r>
            <a:r>
              <a:rPr lang="en-GB" dirty="0">
                <a:latin typeface="Comic Sans MS" pitchFamily="66" charset="0"/>
              </a:rPr>
              <a:t> en </a:t>
            </a:r>
            <a:r>
              <a:rPr lang="en-GB" dirty="0" err="1">
                <a:latin typeface="Comic Sans MS" pitchFamily="66" charset="0"/>
              </a:rPr>
              <a:t>vez</a:t>
            </a:r>
            <a:r>
              <a:rPr lang="en-GB" dirty="0">
                <a:latin typeface="Comic Sans MS" pitchFamily="66" charset="0"/>
              </a:rPr>
              <a:t> de </a:t>
            </a:r>
            <a:r>
              <a:rPr lang="en-GB" dirty="0" err="1" smtClean="0">
                <a:latin typeface="Comic Sans MS" pitchFamily="66" charset="0"/>
              </a:rPr>
              <a:t>los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tradicionales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molinos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manchegos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248" y="0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653136"/>
            <a:ext cx="8229600" cy="14730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>
                <a:latin typeface="Comic Sans MS" pitchFamily="66" charset="0"/>
              </a:rPr>
              <a:t>	El pueblo en la </a:t>
            </a:r>
            <a:r>
              <a:rPr lang="en-GB" dirty="0" err="1">
                <a:latin typeface="Comic Sans MS" pitchFamily="66" charset="0"/>
              </a:rPr>
              <a:t>gran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urbe</a:t>
            </a:r>
            <a:endParaRPr lang="en-GB" dirty="0">
              <a:latin typeface="Comic Sans MS" pitchFamily="66" charset="0"/>
            </a:endParaRP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	En el barrio de </a:t>
            </a:r>
            <a:r>
              <a:rPr lang="en-GB" dirty="0" err="1">
                <a:latin typeface="Comic Sans MS" pitchFamily="66" charset="0"/>
              </a:rPr>
              <a:t>Raimunda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 err="1">
                <a:latin typeface="Comic Sans MS" pitchFamily="66" charset="0"/>
              </a:rPr>
              <a:t>todo</a:t>
            </a:r>
            <a:r>
              <a:rPr lang="en-GB" dirty="0">
                <a:latin typeface="Comic Sans MS" pitchFamily="66" charset="0"/>
              </a:rPr>
              <a:t> el </a:t>
            </a:r>
            <a:r>
              <a:rPr lang="en-GB" dirty="0" err="1">
                <a:latin typeface="Comic Sans MS" pitchFamily="66" charset="0"/>
              </a:rPr>
              <a:t>mundo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viene</a:t>
            </a:r>
            <a:r>
              <a:rPr lang="en-GB" dirty="0">
                <a:latin typeface="Comic Sans MS" pitchFamily="66" charset="0"/>
              </a:rPr>
              <a:t> del “pueblo”. </a:t>
            </a:r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0"/>
            <a:ext cx="9128125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804248" y="0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484784"/>
            <a:ext cx="4968552" cy="425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0000">
              <a:alpha val="65882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La cultura urbana y rural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90" y="133"/>
            <a:ext cx="699419" cy="794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030" y="133"/>
            <a:ext cx="699419" cy="7943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030" y="673906"/>
            <a:ext cx="699419" cy="7943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7491" y="1468246"/>
            <a:ext cx="9009958" cy="532453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Castilla-La </a:t>
            </a:r>
            <a:r>
              <a:rPr lang="es-ES" sz="2000" dirty="0"/>
              <a:t>Mancha, la región natal del </a:t>
            </a:r>
            <a:r>
              <a:rPr lang="es-ES" sz="2000" dirty="0" smtClean="0"/>
              <a:t>director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todos </a:t>
            </a:r>
            <a:r>
              <a:rPr lang="es-ES" sz="2000" dirty="0"/>
              <a:t>partes de la película emanan la cultura </a:t>
            </a:r>
            <a:r>
              <a:rPr lang="es-ES" sz="2000" dirty="0" smtClean="0"/>
              <a:t>manchega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 </a:t>
            </a:r>
            <a:r>
              <a:rPr lang="es-ES" sz="2000" dirty="0"/>
              <a:t>La Mancha de Volver es La Mancha de la infancia del </a:t>
            </a:r>
            <a:r>
              <a:rPr lang="es-ES" sz="2000" dirty="0" smtClean="0"/>
              <a:t>Almodóvar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Representa </a:t>
            </a:r>
            <a:r>
              <a:rPr lang="es-ES" sz="2000" dirty="0"/>
              <a:t>el origen y el comienzo de </a:t>
            </a:r>
            <a:r>
              <a:rPr lang="es-ES" sz="2000" dirty="0" smtClean="0"/>
              <a:t>todo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Los </a:t>
            </a:r>
            <a:r>
              <a:rPr lang="es-ES" sz="2000" dirty="0"/>
              <a:t>personajes vuelven al pueblo, es una experiencia catártica </a:t>
            </a:r>
            <a:r>
              <a:rPr lang="es-ES" sz="2000" dirty="0" smtClean="0"/>
              <a:t>para </a:t>
            </a:r>
            <a:r>
              <a:rPr lang="es-ES" sz="2000" dirty="0"/>
              <a:t>reencontrarse a ellos </a:t>
            </a:r>
            <a:r>
              <a:rPr lang="es-ES" sz="2000" dirty="0" smtClean="0"/>
              <a:t>mismos- </a:t>
            </a:r>
            <a:r>
              <a:rPr lang="es-ES" sz="2000" dirty="0"/>
              <a:t>presenta un refugio de las presiones y </a:t>
            </a:r>
            <a:r>
              <a:rPr lang="es-ES" sz="2000" dirty="0" smtClean="0"/>
              <a:t>responsabilidades </a:t>
            </a:r>
            <a:r>
              <a:rPr lang="es-ES" sz="2000" dirty="0"/>
              <a:t>de la </a:t>
            </a:r>
            <a:r>
              <a:rPr lang="es-ES" sz="2000" dirty="0" smtClean="0"/>
              <a:t>ciudad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 un </a:t>
            </a:r>
            <a:r>
              <a:rPr lang="es-ES" sz="2000" dirty="0"/>
              <a:t>ritmo vital más lento - y otros contrastes sutiles con Madrid (Madrid se representa como una realidad adulta más </a:t>
            </a:r>
            <a:r>
              <a:rPr lang="es-ES" sz="2000" dirty="0" smtClean="0"/>
              <a:t>desafiante)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 </a:t>
            </a:r>
            <a:r>
              <a:rPr lang="es-ES" sz="2000" dirty="0"/>
              <a:t>La solidaridad y fuerza de todos mujeres es evidente en ambos lugares, son simbólicos de la diversidad vibrante que existe en </a:t>
            </a:r>
            <a:r>
              <a:rPr lang="es-ES" sz="2000" dirty="0" smtClean="0"/>
              <a:t>Madri</a:t>
            </a:r>
            <a:r>
              <a:rPr lang="es-ES" sz="2000" dirty="0"/>
              <a:t>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4072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dirty="0"/>
              <a:t>Mira los temas de la lista. Por una señal para indicar si aparecer (P) o no (</a:t>
            </a:r>
            <a:r>
              <a:rPr lang="es-ES" sz="2400" dirty="0">
                <a:sym typeface="Wingdings 2" panose="05020102010507070707" pitchFamily="18" charset="2"/>
              </a:rPr>
              <a:t></a:t>
            </a:r>
            <a:r>
              <a:rPr lang="es-ES" sz="2400" dirty="0" smtClean="0"/>
              <a:t>). Si aparece, escribe un ejemplo.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428" y="1052736"/>
            <a:ext cx="9082572" cy="5589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2276872"/>
            <a:ext cx="489654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dirty="0"/>
              <a:t>Mira los temas de la lista. Por una señal para indicar si aparecer (P) o no (</a:t>
            </a:r>
            <a:r>
              <a:rPr lang="es-ES" sz="2400" dirty="0">
                <a:sym typeface="Wingdings 2" panose="05020102010507070707" pitchFamily="18" charset="2"/>
              </a:rPr>
              <a:t></a:t>
            </a:r>
            <a:r>
              <a:rPr lang="es-ES" sz="2400" dirty="0" smtClean="0"/>
              <a:t>). Si aparece, escribe un ejemplo.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86" t="29632" r="71458" b="62638"/>
          <a:stretch/>
        </p:blipFill>
        <p:spPr>
          <a:xfrm>
            <a:off x="3227158" y="1412776"/>
            <a:ext cx="2566356" cy="4320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520" y="2492896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El </a:t>
            </a:r>
            <a:r>
              <a:rPr lang="en-GB" sz="2400" dirty="0" err="1">
                <a:latin typeface="Comic Sans MS" panose="030F0702030302020204" pitchFamily="66" charset="0"/>
              </a:rPr>
              <a:t>viento</a:t>
            </a:r>
            <a:r>
              <a:rPr lang="en-GB" sz="2400" dirty="0">
                <a:latin typeface="Comic Sans MS" panose="030F0702030302020204" pitchFamily="66" charset="0"/>
              </a:rPr>
              <a:t>: </a:t>
            </a:r>
            <a:r>
              <a:rPr lang="en-GB" sz="2400" dirty="0" err="1">
                <a:latin typeface="Comic Sans MS" panose="030F0702030302020204" pitchFamily="66" charset="0"/>
              </a:rPr>
              <a:t>empieza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problemas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como</a:t>
            </a:r>
            <a:r>
              <a:rPr lang="en-GB" sz="2400" dirty="0">
                <a:latin typeface="Comic Sans MS" panose="030F0702030302020204" pitchFamily="66" charset="0"/>
              </a:rPr>
              <a:t> el </a:t>
            </a:r>
            <a:r>
              <a:rPr lang="en-GB" sz="2400" dirty="0" err="1">
                <a:latin typeface="Comic Sans MS" panose="030F0702030302020204" pitchFamily="66" charset="0"/>
              </a:rPr>
              <a:t>fuego</a:t>
            </a:r>
            <a:r>
              <a:rPr lang="en-GB" sz="2400" dirty="0">
                <a:latin typeface="Comic Sans MS" panose="030F0702030302020204" pitchFamily="66" charset="0"/>
              </a:rPr>
              <a:t> la </a:t>
            </a:r>
            <a:r>
              <a:rPr lang="en-GB" sz="2400" dirty="0" err="1" smtClean="0">
                <a:latin typeface="Comic Sans MS" panose="030F0702030302020204" pitchFamily="66" charset="0"/>
              </a:rPr>
              <a:t>muerte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de </a:t>
            </a:r>
            <a:r>
              <a:rPr lang="en-GB" sz="2400" dirty="0" err="1">
                <a:latin typeface="Comic Sans MS" panose="030F0702030302020204" pitchFamily="66" charset="0"/>
              </a:rPr>
              <a:t>los</a:t>
            </a:r>
            <a:r>
              <a:rPr lang="en-GB" sz="2400" dirty="0">
                <a:latin typeface="Comic Sans MS" panose="030F0702030302020204" pitchFamily="66" charset="0"/>
              </a:rPr>
              <a:t> padres de </a:t>
            </a:r>
            <a:r>
              <a:rPr lang="en-GB" sz="2400" dirty="0" err="1">
                <a:latin typeface="Comic Sans MS" panose="030F0702030302020204" pitchFamily="66" charset="0"/>
              </a:rPr>
              <a:t>Raimunda</a:t>
            </a:r>
            <a:r>
              <a:rPr lang="en-GB" sz="2400" dirty="0">
                <a:latin typeface="Comic Sans MS" panose="030F0702030302020204" pitchFamily="66" charset="0"/>
              </a:rPr>
              <a:t> y </a:t>
            </a:r>
            <a:r>
              <a:rPr lang="en-GB" sz="2400" dirty="0" smtClean="0">
                <a:latin typeface="Comic Sans MS" panose="030F0702030302020204" pitchFamily="66" charset="0"/>
              </a:rPr>
              <a:t>Sole. </a:t>
            </a:r>
            <a:r>
              <a:rPr lang="en-GB" sz="2400" dirty="0" err="1" smtClean="0">
                <a:latin typeface="Comic Sans MS" panose="030F0702030302020204" pitchFamily="66" charset="0"/>
              </a:rPr>
              <a:t>Es</a:t>
            </a:r>
            <a:r>
              <a:rPr lang="en-GB" sz="2400" dirty="0" smtClean="0">
                <a:latin typeface="Comic Sans MS" panose="030F0702030302020204" pitchFamily="66" charset="0"/>
              </a:rPr>
              <a:t> el culpable de la </a:t>
            </a:r>
            <a:r>
              <a:rPr lang="en-GB" sz="2400" dirty="0" err="1" smtClean="0">
                <a:latin typeface="Comic Sans MS" panose="030F0702030302020204" pitchFamily="66" charset="0"/>
              </a:rPr>
              <a:t>locura</a:t>
            </a:r>
            <a:r>
              <a:rPr lang="en-GB" sz="2400" dirty="0" smtClean="0">
                <a:latin typeface="Comic Sans MS" panose="030F0702030302020204" pitchFamily="66" charset="0"/>
              </a:rPr>
              <a:t>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La </a:t>
            </a:r>
            <a:r>
              <a:rPr lang="en-GB" sz="2400" dirty="0" err="1">
                <a:latin typeface="Comic Sans MS" panose="030F0702030302020204" pitchFamily="66" charset="0"/>
              </a:rPr>
              <a:t>lluvia</a:t>
            </a:r>
            <a:r>
              <a:rPr lang="en-GB" sz="2400" dirty="0">
                <a:latin typeface="Comic Sans MS" panose="030F0702030302020204" pitchFamily="66" charset="0"/>
              </a:rPr>
              <a:t> la </a:t>
            </a:r>
            <a:r>
              <a:rPr lang="en-GB" sz="2400" dirty="0" err="1">
                <a:latin typeface="Comic Sans MS" panose="030F0702030302020204" pitchFamily="66" charset="0"/>
              </a:rPr>
              <a:t>falacia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patética</a:t>
            </a:r>
            <a:r>
              <a:rPr lang="en-GB" sz="2400" dirty="0">
                <a:latin typeface="Comic Sans MS" panose="030F0702030302020204" pitchFamily="66" charset="0"/>
              </a:rPr>
              <a:t>: un </a:t>
            </a:r>
            <a:r>
              <a:rPr lang="en-GB" sz="2400" dirty="0" err="1" smtClean="0">
                <a:latin typeface="Comic Sans MS" panose="030F0702030302020204" pitchFamily="66" charset="0"/>
              </a:rPr>
              <a:t>elemento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de la </a:t>
            </a:r>
            <a:r>
              <a:rPr lang="en-GB" sz="2400" dirty="0" err="1">
                <a:latin typeface="Comic Sans MS" panose="030F0702030302020204" pitchFamily="66" charset="0"/>
              </a:rPr>
              <a:t>naturaleza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predice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algo</a:t>
            </a:r>
            <a:r>
              <a:rPr lang="en-GB" sz="2400" dirty="0">
                <a:latin typeface="Comic Sans MS" panose="030F0702030302020204" pitchFamily="66" charset="0"/>
              </a:rPr>
              <a:t> que </a:t>
            </a:r>
            <a:r>
              <a:rPr lang="en-GB" sz="2400" dirty="0" err="1">
                <a:latin typeface="Comic Sans MS" panose="030F0702030302020204" pitchFamily="66" charset="0"/>
              </a:rPr>
              <a:t>va</a:t>
            </a:r>
            <a:r>
              <a:rPr lang="en-GB" sz="2400" dirty="0">
                <a:latin typeface="Comic Sans MS" panose="030F0702030302020204" pitchFamily="66" charset="0"/>
              </a:rPr>
              <a:t> a </a:t>
            </a:r>
            <a:r>
              <a:rPr lang="en-GB" sz="2400" dirty="0" err="1" smtClean="0">
                <a:latin typeface="Comic Sans MS" panose="030F0702030302020204" pitchFamily="66" charset="0"/>
              </a:rPr>
              <a:t>pasar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dirty="0"/>
              <a:t>Mira los temas de la lista. Por una señal para indicar si aparecer (P) o no (</a:t>
            </a:r>
            <a:r>
              <a:rPr lang="es-ES" sz="2400" dirty="0">
                <a:sym typeface="Wingdings 2" panose="05020102010507070707" pitchFamily="18" charset="2"/>
              </a:rPr>
              <a:t></a:t>
            </a:r>
            <a:r>
              <a:rPr lang="es-ES" sz="2400" dirty="0" smtClean="0"/>
              <a:t>). Si aparece, escribe un ejemplo.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842" t="37362" r="69902" b="54908"/>
          <a:stretch/>
        </p:blipFill>
        <p:spPr>
          <a:xfrm>
            <a:off x="3227158" y="1412776"/>
            <a:ext cx="2566356" cy="4320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520" y="249289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err="1" smtClean="0">
                <a:latin typeface="Comic Sans MS" panose="030F0702030302020204" pitchFamily="66" charset="0"/>
              </a:rPr>
              <a:t>Amigas</a:t>
            </a:r>
            <a:r>
              <a:rPr lang="en-GB" sz="2400" dirty="0" smtClean="0">
                <a:latin typeface="Comic Sans MS" panose="030F0702030302020204" pitchFamily="66" charset="0"/>
              </a:rPr>
              <a:t> y </a:t>
            </a:r>
            <a:r>
              <a:rPr lang="en-GB" sz="2400" dirty="0" err="1" smtClean="0">
                <a:latin typeface="Comic Sans MS" panose="030F0702030302020204" pitchFamily="66" charset="0"/>
              </a:rPr>
              <a:t>vecinas</a:t>
            </a:r>
            <a:r>
              <a:rPr lang="en-GB" sz="2400" dirty="0" smtClean="0">
                <a:latin typeface="Comic Sans MS" panose="030F0702030302020204" pitchFamily="66" charset="0"/>
              </a:rPr>
              <a:t> que </a:t>
            </a:r>
            <a:r>
              <a:rPr lang="en-GB" sz="2400" dirty="0" err="1" smtClean="0">
                <a:latin typeface="Comic Sans MS" panose="030F0702030302020204" pitchFamily="66" charset="0"/>
              </a:rPr>
              <a:t>siempre</a:t>
            </a:r>
            <a:r>
              <a:rPr lang="en-GB" sz="2400" dirty="0" smtClean="0">
                <a:latin typeface="Comic Sans MS" panose="030F0702030302020204" pitchFamily="66" charset="0"/>
              </a:rPr>
              <a:t> se </a:t>
            </a:r>
            <a:r>
              <a:rPr lang="en-GB" sz="2400" dirty="0" err="1" smtClean="0">
                <a:latin typeface="Comic Sans MS" panose="030F0702030302020204" pitchFamily="66" charset="0"/>
              </a:rPr>
              <a:t>ayudan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err="1" smtClean="0">
                <a:latin typeface="Comic Sans MS" panose="030F0702030302020204" pitchFamily="66" charset="0"/>
              </a:rPr>
              <a:t>espcialmente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en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los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momentos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difíciles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98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dirty="0"/>
              <a:t>Mira los temas de la lista. Por una señal para indicar si aparecer (P) o no (</a:t>
            </a:r>
            <a:r>
              <a:rPr lang="es-ES" sz="2400" dirty="0">
                <a:sym typeface="Wingdings 2" panose="05020102010507070707" pitchFamily="18" charset="2"/>
              </a:rPr>
              <a:t></a:t>
            </a:r>
            <a:r>
              <a:rPr lang="es-ES" sz="2400" dirty="0" smtClean="0"/>
              <a:t>). Si aparece, escribe un ejemplo.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050" t="45092" r="70694" b="47178"/>
          <a:stretch/>
        </p:blipFill>
        <p:spPr>
          <a:xfrm>
            <a:off x="3227158" y="1412776"/>
            <a:ext cx="2566356" cy="4320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520" y="357301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>
                <a:latin typeface="Comic Sans MS" panose="030F0702030302020204" pitchFamily="66" charset="0"/>
              </a:rPr>
              <a:t>Raimunda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ama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tanto</a:t>
            </a:r>
            <a:r>
              <a:rPr lang="en-GB" sz="2400" dirty="0" smtClean="0">
                <a:latin typeface="Comic Sans MS" panose="030F0702030302020204" pitchFamily="66" charset="0"/>
              </a:rPr>
              <a:t> a Paula que </a:t>
            </a:r>
            <a:r>
              <a:rPr lang="en-GB" sz="2400" dirty="0" err="1" smtClean="0">
                <a:latin typeface="Comic Sans MS" panose="030F0702030302020204" pitchFamily="66" charset="0"/>
              </a:rPr>
              <a:t>iría</a:t>
            </a:r>
            <a:r>
              <a:rPr lang="en-GB" sz="2400" dirty="0" smtClean="0">
                <a:latin typeface="Comic Sans MS" panose="030F0702030302020204" pitchFamily="66" charset="0"/>
              </a:rPr>
              <a:t> a la </a:t>
            </a:r>
            <a:r>
              <a:rPr lang="en-GB" sz="2400" dirty="0" err="1" smtClean="0">
                <a:latin typeface="Comic Sans MS" panose="030F0702030302020204" pitchFamily="66" charset="0"/>
              </a:rPr>
              <a:t>carcel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por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ella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311" y="2398216"/>
            <a:ext cx="72580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59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dirty="0"/>
              <a:t>Mira los temas de la lista. Por una señal para indicar si aparecer (P) o no (</a:t>
            </a:r>
            <a:r>
              <a:rPr lang="es-ES" sz="2400" dirty="0">
                <a:sym typeface="Wingdings 2" panose="05020102010507070707" pitchFamily="18" charset="2"/>
              </a:rPr>
              <a:t></a:t>
            </a:r>
            <a:r>
              <a:rPr lang="es-ES" sz="2400" dirty="0" smtClean="0"/>
              <a:t>). Si aparece, escribe un ejemplo.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57" t="52822" r="71487" b="39448"/>
          <a:stretch/>
        </p:blipFill>
        <p:spPr>
          <a:xfrm>
            <a:off x="3227158" y="1412776"/>
            <a:ext cx="2566356" cy="432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637" y="3028950"/>
            <a:ext cx="732472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1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dirty="0"/>
              <a:t>Mira los temas de la lista. Por una señal para indicar si aparecer (P) o no (</a:t>
            </a:r>
            <a:r>
              <a:rPr lang="es-ES" sz="2400" dirty="0">
                <a:sym typeface="Wingdings 2" panose="05020102010507070707" pitchFamily="18" charset="2"/>
              </a:rPr>
              <a:t></a:t>
            </a:r>
            <a:r>
              <a:rPr lang="es-ES" sz="2400" dirty="0" smtClean="0"/>
              <a:t>). Si aparece, escribe un ejemplo.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842" t="76012" r="69902" b="16258"/>
          <a:stretch/>
        </p:blipFill>
        <p:spPr>
          <a:xfrm>
            <a:off x="3227158" y="1412776"/>
            <a:ext cx="2566356" cy="4320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587" y="3043237"/>
            <a:ext cx="73628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dirty="0"/>
              <a:t>Mira los temas de la lista. Por una señal para indicar si aparecer (P) o no (</a:t>
            </a:r>
            <a:r>
              <a:rPr lang="es-ES" sz="2400" dirty="0">
                <a:sym typeface="Wingdings 2" panose="05020102010507070707" pitchFamily="18" charset="2"/>
              </a:rPr>
              <a:t></a:t>
            </a:r>
            <a:r>
              <a:rPr lang="es-ES" sz="2400" dirty="0" smtClean="0"/>
              <a:t>). Si aparece, escribe un ejemplo.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476" t="82711" r="71268" b="9559"/>
          <a:stretch/>
        </p:blipFill>
        <p:spPr>
          <a:xfrm>
            <a:off x="2555776" y="1412776"/>
            <a:ext cx="4277260" cy="720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" y="3133725"/>
            <a:ext cx="7239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3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dirty="0"/>
              <a:t>Mira los temas de la lista. Por una señal para indicar si aparecer (P) o no (</a:t>
            </a:r>
            <a:r>
              <a:rPr lang="es-ES" sz="2400" dirty="0">
                <a:sym typeface="Wingdings 2" panose="05020102010507070707" pitchFamily="18" charset="2"/>
              </a:rPr>
              <a:t></a:t>
            </a:r>
            <a:r>
              <a:rPr lang="es-ES" sz="2400" dirty="0" smtClean="0"/>
              <a:t>). Si aparece, escribe un ejemplo.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89668" r="71744" b="2602"/>
          <a:stretch/>
        </p:blipFill>
        <p:spPr>
          <a:xfrm>
            <a:off x="2555776" y="1412776"/>
            <a:ext cx="4277260" cy="720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3212976"/>
            <a:ext cx="74485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6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2C40D2-38ED-41A8-914D-4ED2A34D43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32E598-731B-456F-9A3D-EE65DC5E52C2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D3F2FF-B482-4F8E-AD32-3C62181889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914</Words>
  <Application>Microsoft Office PowerPoint</Application>
  <PresentationFormat>On-screen Show (4:3)</PresentationFormat>
  <Paragraphs>118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Comic Sans MS</vt:lpstr>
      <vt:lpstr>Wingdings 2</vt:lpstr>
      <vt:lpstr>Tema de Office</vt:lpstr>
      <vt:lpstr>PowerPoint Presentation</vt:lpstr>
      <vt:lpstr>Mira los temas de la lista. Por una señal para indicar si aparecer (P) o no (). Si aparece, escribe un ejemplo.</vt:lpstr>
      <vt:lpstr>Mira los temas de la lista. Por una señal para indicar si aparecer (P) o no (). Si aparece, escribe un ejemplo.</vt:lpstr>
      <vt:lpstr>Mira los temas de la lista. Por una señal para indicar si aparecer (P) o no (). Si aparece, escribe un ejemplo.</vt:lpstr>
      <vt:lpstr>Mira los temas de la lista. Por una señal para indicar si aparecer (P) o no (). Si aparece, escribe un ejemplo.</vt:lpstr>
      <vt:lpstr>Mira los temas de la lista. Por una señal para indicar si aparecer (P) o no (). Si aparece, escribe un ejemplo.</vt:lpstr>
      <vt:lpstr>Mira los temas de la lista. Por una señal para indicar si aparecer (P) o no (). Si aparece, escribe un ejemplo.</vt:lpstr>
      <vt:lpstr>Mira los temas de la lista. Por una señal para indicar si aparecer (P) o no (). Si aparece, escribe un ejemplo.</vt:lpstr>
      <vt:lpstr>Mira los temas de la lista. Por una señal para indicar si aparecer (P) o no (). Si aparece, escribe un ejemplo.</vt:lpstr>
      <vt:lpstr>PowerPoint Presentation</vt:lpstr>
      <vt:lpstr>La cultura urbana y rural</vt:lpstr>
      <vt:lpstr>En tu mesa, describe ejemplos en la película de uno de los siguientes puntos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</dc:creator>
  <cp:lastModifiedBy>Astrid Martinez</cp:lastModifiedBy>
  <cp:revision>134</cp:revision>
  <dcterms:created xsi:type="dcterms:W3CDTF">2011-01-30T13:43:54Z</dcterms:created>
  <dcterms:modified xsi:type="dcterms:W3CDTF">2019-01-10T16:53:28Z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