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5"/>
  </p:notesMasterIdLst>
  <p:handoutMasterIdLst>
    <p:handoutMasterId r:id="rId56"/>
  </p:handoutMasterIdLst>
  <p:sldIdLst>
    <p:sldId id="339" r:id="rId5"/>
    <p:sldId id="354" r:id="rId6"/>
    <p:sldId id="356" r:id="rId7"/>
    <p:sldId id="355" r:id="rId8"/>
    <p:sldId id="357" r:id="rId9"/>
    <p:sldId id="336" r:id="rId10"/>
    <p:sldId id="358" r:id="rId11"/>
    <p:sldId id="359" r:id="rId12"/>
    <p:sldId id="360" r:id="rId13"/>
    <p:sldId id="338" r:id="rId14"/>
    <p:sldId id="350" r:id="rId15"/>
    <p:sldId id="351" r:id="rId16"/>
    <p:sldId id="353" r:id="rId17"/>
    <p:sldId id="342" r:id="rId18"/>
    <p:sldId id="337" r:id="rId19"/>
    <p:sldId id="321" r:id="rId20"/>
    <p:sldId id="257" r:id="rId21"/>
    <p:sldId id="327" r:id="rId22"/>
    <p:sldId id="280" r:id="rId23"/>
    <p:sldId id="294" r:id="rId24"/>
    <p:sldId id="309" r:id="rId25"/>
    <p:sldId id="295" r:id="rId26"/>
    <p:sldId id="300" r:id="rId27"/>
    <p:sldId id="344" r:id="rId28"/>
    <p:sldId id="322" r:id="rId29"/>
    <p:sldId id="293" r:id="rId30"/>
    <p:sldId id="310" r:id="rId31"/>
    <p:sldId id="302" r:id="rId32"/>
    <p:sldId id="331" r:id="rId33"/>
    <p:sldId id="299" r:id="rId34"/>
    <p:sldId id="307" r:id="rId35"/>
    <p:sldId id="345" r:id="rId36"/>
    <p:sldId id="325" r:id="rId37"/>
    <p:sldId id="333" r:id="rId38"/>
    <p:sldId id="260" r:id="rId39"/>
    <p:sldId id="261" r:id="rId40"/>
    <p:sldId id="264" r:id="rId41"/>
    <p:sldId id="282" r:id="rId42"/>
    <p:sldId id="283" r:id="rId43"/>
    <p:sldId id="287" r:id="rId44"/>
    <p:sldId id="289" r:id="rId45"/>
    <p:sldId id="347" r:id="rId46"/>
    <p:sldId id="334" r:id="rId47"/>
    <p:sldId id="348" r:id="rId48"/>
    <p:sldId id="262" r:id="rId49"/>
    <p:sldId id="352" r:id="rId50"/>
    <p:sldId id="326" r:id="rId51"/>
    <p:sldId id="361" r:id="rId52"/>
    <p:sldId id="312"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6395" autoAdjust="0"/>
  </p:normalViewPr>
  <p:slideViewPr>
    <p:cSldViewPr>
      <p:cViewPr varScale="1">
        <p:scale>
          <a:sx n="111" d="100"/>
          <a:sy n="111" d="100"/>
        </p:scale>
        <p:origin x="156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249B31-2EA2-428B-8871-16D92A92E0E2}" type="datetimeFigureOut">
              <a:rPr lang="en-GB" smtClean="0"/>
              <a:pPr/>
              <a:t>24/01/2019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906FEA-C46A-4EF8-830A-8D6A16026D28}" type="slidenum">
              <a:rPr lang="en-GB" smtClean="0"/>
              <a:pPr/>
              <a:t>‹#›</a:t>
            </a:fld>
            <a:endParaRPr lang="en-GB"/>
          </a:p>
        </p:txBody>
      </p:sp>
    </p:spTree>
    <p:extLst>
      <p:ext uri="{BB962C8B-B14F-4D97-AF65-F5344CB8AC3E}">
        <p14:creationId xmlns:p14="http://schemas.microsoft.com/office/powerpoint/2010/main" val="408539975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8:57.8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9:03.3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0,'-28'28,"56"-56</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9:03.3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0,'-28'28,"56"-56</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8:57.8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9:03.3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0,'-28'28,"56"-56</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8:57.8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9:03.3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0,'-28'28,"56"-56</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8:57.8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9:03.32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0,'-28'28,"56"-56</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2-07T11:28:57.8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C8A84-3821-4658-8AF4-A00FE50D3DCF}" type="datetimeFigureOut">
              <a:rPr lang="en-US" smtClean="0"/>
              <a:pPr/>
              <a:t>1/24/2019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76BD0-6D8B-4F2B-9DF6-0626D1686E86}" type="slidenum">
              <a:rPr lang="en-GB" smtClean="0"/>
              <a:pPr/>
              <a:t>‹#›</a:t>
            </a:fld>
            <a:endParaRPr lang="en-GB"/>
          </a:p>
        </p:txBody>
      </p:sp>
    </p:spTree>
    <p:extLst>
      <p:ext uri="{BB962C8B-B14F-4D97-AF65-F5344CB8AC3E}">
        <p14:creationId xmlns:p14="http://schemas.microsoft.com/office/powerpoint/2010/main" val="36749932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353949-B8D3-4CCC-B3E1-45C590A09536}" type="slidenum">
              <a:rPr lang="en-US" altLang="en-US"/>
              <a:pPr eaLnBrk="1" hangingPunct="1"/>
              <a:t>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Check understanding of PEA</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AfL technique to make sure they are all clear on what they are doing.</a:t>
            </a:r>
            <a:endParaRPr lang="en-US" altLang="en-US" smtClean="0">
              <a:latin typeface="Arial" panose="020B0604020202020204" pitchFamily="34" charset="0"/>
            </a:endParaRPr>
          </a:p>
        </p:txBody>
      </p:sp>
    </p:spTree>
    <p:extLst>
      <p:ext uri="{BB962C8B-B14F-4D97-AF65-F5344CB8AC3E}">
        <p14:creationId xmlns:p14="http://schemas.microsoft.com/office/powerpoint/2010/main" val="35456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GB"/>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GB"/>
          </a:p>
        </p:txBody>
      </p:sp>
      <p:sp>
        <p:nvSpPr>
          <p:cNvPr id="4" name="3 Marcador de fecha"/>
          <p:cNvSpPr>
            <a:spLocks noGrp="1"/>
          </p:cNvSpPr>
          <p:nvPr>
            <p:ph type="dt" sz="half" idx="10"/>
          </p:nvPr>
        </p:nvSpPr>
        <p:spPr/>
        <p:txBody>
          <a:bodyPr/>
          <a:lstStyle/>
          <a:p>
            <a:fld id="{5DA2353B-8144-4CBF-83A4-56A7CE2542E2}" type="datetime1">
              <a:rPr lang="en-US" smtClean="0"/>
              <a:pPr/>
              <a:t>1/24/2019</a:t>
            </a:fld>
            <a:endParaRPr lang="en-US"/>
          </a:p>
        </p:txBody>
      </p:sp>
      <p:sp>
        <p:nvSpPr>
          <p:cNvPr id="5" name="4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6" name="5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p:txBody>
          <a:bodyPr/>
          <a:lstStyle/>
          <a:p>
            <a:fld id="{EF03E74B-D4DE-4AA2-964F-31C3993E4081}" type="datetime1">
              <a:rPr lang="en-US" smtClean="0"/>
              <a:pPr/>
              <a:t>1/24/2019</a:t>
            </a:fld>
            <a:endParaRPr lang="en-US"/>
          </a:p>
        </p:txBody>
      </p:sp>
      <p:sp>
        <p:nvSpPr>
          <p:cNvPr id="5" name="4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6" name="5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GB"/>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p:txBody>
          <a:bodyPr/>
          <a:lstStyle/>
          <a:p>
            <a:fld id="{105E6A21-6CFD-45BF-94DA-28102B55CC7E}" type="datetime1">
              <a:rPr lang="en-US" smtClean="0"/>
              <a:pPr/>
              <a:t>1/24/2019</a:t>
            </a:fld>
            <a:endParaRPr lang="en-US"/>
          </a:p>
        </p:txBody>
      </p:sp>
      <p:sp>
        <p:nvSpPr>
          <p:cNvPr id="5" name="4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6" name="5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p:txBody>
          <a:bodyPr/>
          <a:lstStyle/>
          <a:p>
            <a:fld id="{D6E55B71-A6D7-4D5C-A9CD-15E4965D2E27}" type="datetime1">
              <a:rPr lang="en-US" smtClean="0"/>
              <a:pPr/>
              <a:t>1/24/2019</a:t>
            </a:fld>
            <a:endParaRPr lang="en-US"/>
          </a:p>
        </p:txBody>
      </p:sp>
      <p:sp>
        <p:nvSpPr>
          <p:cNvPr id="5" name="4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6" name="5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GB"/>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232647A-214E-4396-88C3-F8CBF65304B4}" type="datetime1">
              <a:rPr lang="en-US" smtClean="0"/>
              <a:pPr/>
              <a:t>1/24/2019</a:t>
            </a:fld>
            <a:endParaRPr lang="en-US"/>
          </a:p>
        </p:txBody>
      </p:sp>
      <p:sp>
        <p:nvSpPr>
          <p:cNvPr id="5" name="4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6" name="5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fecha"/>
          <p:cNvSpPr>
            <a:spLocks noGrp="1"/>
          </p:cNvSpPr>
          <p:nvPr>
            <p:ph type="dt" sz="half" idx="10"/>
          </p:nvPr>
        </p:nvSpPr>
        <p:spPr/>
        <p:txBody>
          <a:bodyPr/>
          <a:lstStyle/>
          <a:p>
            <a:fld id="{C69148FA-C228-4CBA-9601-9E9E13D8A746}" type="datetime1">
              <a:rPr lang="en-US" smtClean="0"/>
              <a:pPr/>
              <a:t>1/24/2019</a:t>
            </a:fld>
            <a:endParaRPr lang="en-US"/>
          </a:p>
        </p:txBody>
      </p:sp>
      <p:sp>
        <p:nvSpPr>
          <p:cNvPr id="6" name="5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7" name="6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GB"/>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6 Marcador de fecha"/>
          <p:cNvSpPr>
            <a:spLocks noGrp="1"/>
          </p:cNvSpPr>
          <p:nvPr>
            <p:ph type="dt" sz="half" idx="10"/>
          </p:nvPr>
        </p:nvSpPr>
        <p:spPr/>
        <p:txBody>
          <a:bodyPr/>
          <a:lstStyle/>
          <a:p>
            <a:fld id="{6C8C8E0A-753C-4FA4-B77A-DB05EF5873D2}" type="datetime1">
              <a:rPr lang="en-US" smtClean="0"/>
              <a:pPr/>
              <a:t>1/24/2019</a:t>
            </a:fld>
            <a:endParaRPr lang="en-US"/>
          </a:p>
        </p:txBody>
      </p:sp>
      <p:sp>
        <p:nvSpPr>
          <p:cNvPr id="8" name="7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9" name="8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fecha"/>
          <p:cNvSpPr>
            <a:spLocks noGrp="1"/>
          </p:cNvSpPr>
          <p:nvPr>
            <p:ph type="dt" sz="half" idx="10"/>
          </p:nvPr>
        </p:nvSpPr>
        <p:spPr/>
        <p:txBody>
          <a:bodyPr/>
          <a:lstStyle/>
          <a:p>
            <a:fld id="{15227F09-AF8D-4FAF-AA64-BB32CBD7D6B5}" type="datetime1">
              <a:rPr lang="en-US" smtClean="0"/>
              <a:pPr/>
              <a:t>1/24/2019</a:t>
            </a:fld>
            <a:endParaRPr lang="en-US"/>
          </a:p>
        </p:txBody>
      </p:sp>
      <p:sp>
        <p:nvSpPr>
          <p:cNvPr id="4" name="3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5" name="4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9F972A-7D77-43C4-BE6D-19D2F16EB491}" type="datetime1">
              <a:rPr lang="en-US" smtClean="0"/>
              <a:pPr/>
              <a:t>1/24/2019</a:t>
            </a:fld>
            <a:endParaRPr lang="en-US"/>
          </a:p>
        </p:txBody>
      </p:sp>
      <p:sp>
        <p:nvSpPr>
          <p:cNvPr id="3" name="2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4" name="3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GB"/>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3073093-FDC1-4E46-9B95-C0B5CA977CBF}" type="datetime1">
              <a:rPr lang="en-US" smtClean="0"/>
              <a:pPr/>
              <a:t>1/24/2019</a:t>
            </a:fld>
            <a:endParaRPr lang="en-US"/>
          </a:p>
        </p:txBody>
      </p:sp>
      <p:sp>
        <p:nvSpPr>
          <p:cNvPr id="6" name="5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7" name="6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GB"/>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94A32DD-4876-441D-AE50-98BF345E1798}" type="datetime1">
              <a:rPr lang="en-US" smtClean="0"/>
              <a:pPr/>
              <a:t>1/24/2019</a:t>
            </a:fld>
            <a:endParaRPr lang="en-US"/>
          </a:p>
        </p:txBody>
      </p:sp>
      <p:sp>
        <p:nvSpPr>
          <p:cNvPr id="6" name="5 Marcador de pie de página"/>
          <p:cNvSpPr>
            <a:spLocks noGrp="1"/>
          </p:cNvSpPr>
          <p:nvPr>
            <p:ph type="ftr" sz="quarter" idx="11"/>
          </p:nvPr>
        </p:nvSpPr>
        <p:spPr/>
        <p:txBody>
          <a:body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7" name="6 Marcador de número de diapositiva"/>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04568-AD5F-40A9-BB92-D01A63B1F070}" type="datetime1">
              <a:rPr lang="en-US" smtClean="0"/>
              <a:pPr/>
              <a:t>1/24/2019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0" lang="es-ES" dirty="0" smtClean="0"/>
              <a:t> </a:t>
            </a:r>
            <a:r>
              <a:rPr kumimoji="0" lang="es-ES" dirty="0"/>
              <a:t>- </a:t>
            </a:r>
            <a:r>
              <a:rPr kumimoji="0" lang="es-ES" dirty="0" smtClean="0"/>
              <a:t> </a:t>
            </a:r>
            <a:r>
              <a:rPr kumimoji="0" lang="es-ES" dirty="0"/>
              <a:t>2011</a:t>
            </a:r>
            <a:endParaRPr kumimoji="0"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customXml" Target="../ink/ink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customXml" Target="../ink/ink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png"/><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customXml" Target="../ink/ink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png"/><Relationship Id="rId2"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customXml" Target="../ink/ink8.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customXml" Target="../ink/ink10.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bg1"/>
          </a:solidFill>
          <a:ln>
            <a:solidFill>
              <a:schemeClr val="tx1"/>
            </a:solidFill>
            <a:miter lim="800000"/>
            <a:headEnd/>
            <a:tailEnd/>
          </a:ln>
        </p:spPr>
        <p:txBody>
          <a:bodyPr/>
          <a:lstStyle/>
          <a:p>
            <a:pPr eaLnBrk="1" hangingPunct="1"/>
            <a:r>
              <a:rPr lang="en-GB" altLang="en-US" dirty="0" smtClean="0">
                <a:latin typeface="Comic Sans MS" panose="030F0702030302020204" pitchFamily="66" charset="0"/>
              </a:rPr>
              <a:t>PEE</a:t>
            </a:r>
            <a:endParaRPr lang="en-US" altLang="en-US" dirty="0" smtClean="0">
              <a:latin typeface="Comic Sans MS" panose="030F0702030302020204" pitchFamily="66" charset="0"/>
            </a:endParaRPr>
          </a:p>
        </p:txBody>
      </p:sp>
      <p:sp>
        <p:nvSpPr>
          <p:cNvPr id="15363" name="Rectangle 3"/>
          <p:cNvSpPr>
            <a:spLocks noGrp="1" noChangeArrowheads="1"/>
          </p:cNvSpPr>
          <p:nvPr>
            <p:ph type="body" idx="1"/>
          </p:nvPr>
        </p:nvSpPr>
        <p:spPr>
          <a:solidFill>
            <a:schemeClr val="bg1"/>
          </a:solidFill>
          <a:ln>
            <a:solidFill>
              <a:schemeClr val="tx1"/>
            </a:solidFill>
            <a:miter lim="800000"/>
            <a:headEnd/>
            <a:tailEnd/>
          </a:ln>
        </p:spPr>
        <p:txBody>
          <a:bodyPr/>
          <a:lstStyle/>
          <a:p>
            <a:pPr eaLnBrk="1" hangingPunct="1">
              <a:buFontTx/>
              <a:buNone/>
            </a:pPr>
            <a:r>
              <a:rPr lang="en-GB" altLang="en-US" dirty="0" smtClean="0">
                <a:latin typeface="Comic Sans MS" panose="030F0702030302020204" pitchFamily="66" charset="0"/>
              </a:rPr>
              <a:t>¿</a:t>
            </a:r>
            <a:r>
              <a:rPr lang="en-GB" altLang="en-US" dirty="0" err="1" smtClean="0">
                <a:latin typeface="Comic Sans MS" panose="030F0702030302020204" pitchFamily="66" charset="0"/>
              </a:rPr>
              <a:t>Qué</a:t>
            </a:r>
            <a:r>
              <a:rPr lang="en-GB" altLang="en-US" dirty="0" smtClean="0">
                <a:latin typeface="Comic Sans MS" panose="030F0702030302020204" pitchFamily="66" charset="0"/>
              </a:rPr>
              <a:t> </a:t>
            </a:r>
            <a:r>
              <a:rPr lang="en-GB" altLang="en-US" dirty="0" err="1" smtClean="0">
                <a:latin typeface="Comic Sans MS" panose="030F0702030302020204" pitchFamily="66" charset="0"/>
              </a:rPr>
              <a:t>es</a:t>
            </a:r>
            <a:r>
              <a:rPr lang="en-GB" altLang="en-US" dirty="0" smtClean="0">
                <a:latin typeface="Comic Sans MS" panose="030F0702030302020204" pitchFamily="66" charset="0"/>
              </a:rPr>
              <a:t> PEE?</a:t>
            </a:r>
          </a:p>
          <a:p>
            <a:pPr eaLnBrk="1" hangingPunct="1">
              <a:buFontTx/>
              <a:buNone/>
            </a:pPr>
            <a:endParaRPr lang="en-GB" altLang="en-US" dirty="0" smtClean="0">
              <a:latin typeface="Comic Sans MS" panose="030F0702030302020204" pitchFamily="66" charset="0"/>
            </a:endParaRPr>
          </a:p>
          <a:p>
            <a:pPr eaLnBrk="1" hangingPunct="1">
              <a:buFontTx/>
              <a:buNone/>
            </a:pPr>
            <a:r>
              <a:rPr lang="en-GB" altLang="en-US" dirty="0" smtClean="0">
                <a:latin typeface="Comic Sans MS" panose="030F0702030302020204" pitchFamily="66" charset="0"/>
              </a:rPr>
              <a:t>Punto</a:t>
            </a:r>
          </a:p>
          <a:p>
            <a:pPr eaLnBrk="1" hangingPunct="1">
              <a:buFontTx/>
              <a:buNone/>
            </a:pPr>
            <a:endParaRPr lang="en-GB" altLang="en-US" dirty="0" smtClean="0">
              <a:latin typeface="Comic Sans MS" panose="030F0702030302020204" pitchFamily="66" charset="0"/>
            </a:endParaRPr>
          </a:p>
          <a:p>
            <a:pPr eaLnBrk="1" hangingPunct="1">
              <a:buFontTx/>
              <a:buNone/>
            </a:pPr>
            <a:r>
              <a:rPr lang="en-GB" altLang="en-US" dirty="0" err="1" smtClean="0">
                <a:latin typeface="Comic Sans MS" panose="030F0702030302020204" pitchFamily="66" charset="0"/>
              </a:rPr>
              <a:t>Evidencia</a:t>
            </a:r>
            <a:endParaRPr lang="en-GB" altLang="en-US" dirty="0" smtClean="0">
              <a:latin typeface="Comic Sans MS" panose="030F0702030302020204" pitchFamily="66" charset="0"/>
            </a:endParaRPr>
          </a:p>
          <a:p>
            <a:pPr eaLnBrk="1" hangingPunct="1">
              <a:buFontTx/>
              <a:buNone/>
            </a:pPr>
            <a:endParaRPr lang="en-GB" altLang="en-US" dirty="0" smtClean="0">
              <a:latin typeface="Comic Sans MS" panose="030F0702030302020204" pitchFamily="66" charset="0"/>
            </a:endParaRPr>
          </a:p>
          <a:p>
            <a:pPr eaLnBrk="1" hangingPunct="1">
              <a:buFontTx/>
              <a:buNone/>
            </a:pPr>
            <a:r>
              <a:rPr lang="en-GB" altLang="en-US" dirty="0" err="1" smtClean="0">
                <a:latin typeface="Comic Sans MS" panose="030F0702030302020204" pitchFamily="66" charset="0"/>
              </a:rPr>
              <a:t>Explicación</a:t>
            </a:r>
            <a:endParaRPr lang="en-US" altLang="en-US" dirty="0" smtClean="0">
              <a:latin typeface="Comic Sans MS" panose="030F0702030302020204" pitchFamily="66" charset="0"/>
            </a:endParaRPr>
          </a:p>
        </p:txBody>
      </p:sp>
      <p:sp>
        <p:nvSpPr>
          <p:cNvPr id="15364" name="Rectangle 4"/>
          <p:cNvSpPr>
            <a:spLocks noChangeArrowheads="1"/>
          </p:cNvSpPr>
          <p:nvPr/>
        </p:nvSpPr>
        <p:spPr bwMode="auto">
          <a:xfrm>
            <a:off x="3131244" y="5157192"/>
            <a:ext cx="1150937" cy="608351"/>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365" name="Rectangle 5"/>
          <p:cNvSpPr>
            <a:spLocks noChangeArrowheads="1"/>
          </p:cNvSpPr>
          <p:nvPr/>
        </p:nvSpPr>
        <p:spPr bwMode="auto">
          <a:xfrm>
            <a:off x="1691680" y="2780928"/>
            <a:ext cx="1150938" cy="577478"/>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5366" name="Rectangle 6"/>
          <p:cNvSpPr>
            <a:spLocks noChangeArrowheads="1"/>
          </p:cNvSpPr>
          <p:nvPr/>
        </p:nvSpPr>
        <p:spPr bwMode="auto">
          <a:xfrm>
            <a:off x="2555776" y="3876327"/>
            <a:ext cx="1150937" cy="577305"/>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3070781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2000"/>
                                        <p:tgtEl>
                                          <p:spTgt spid="1536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4" end="4"/>
                                            </p:txEl>
                                          </p:spTgt>
                                        </p:tgtEl>
                                        <p:attrNameLst>
                                          <p:attrName>style.visibility</p:attrName>
                                        </p:attrNameLst>
                                      </p:cBhvr>
                                      <p:to>
                                        <p:strVal val="visible"/>
                                      </p:to>
                                    </p:set>
                                    <p:animEffect transition="in" filter="fade">
                                      <p:cBhvr>
                                        <p:cTn id="10" dur="2000"/>
                                        <p:tgtEl>
                                          <p:spTgt spid="1536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363">
                                            <p:txEl>
                                              <p:pRg st="6" end="6"/>
                                            </p:txEl>
                                          </p:spTgt>
                                        </p:tgtEl>
                                        <p:attrNameLst>
                                          <p:attrName>style.visibility</p:attrName>
                                        </p:attrNameLst>
                                      </p:cBhvr>
                                      <p:to>
                                        <p:strVal val="visible"/>
                                      </p:to>
                                    </p:set>
                                    <p:animEffect transition="in" filter="fade">
                                      <p:cBhvr>
                                        <p:cTn id="13" dur="2000"/>
                                        <p:tgtEl>
                                          <p:spTgt spid="15363">
                                            <p:txEl>
                                              <p:pRg st="6" end="6"/>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fade">
                                      <p:cBhvr>
                                        <p:cTn id="18" dur="2000"/>
                                        <p:tgtEl>
                                          <p:spTgt spid="153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fade">
                                      <p:cBhvr>
                                        <p:cTn id="21" dur="2000"/>
                                        <p:tgtEl>
                                          <p:spTgt spid="1536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fade">
                                      <p:cBhvr>
                                        <p:cTn id="24"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smtClean="0">
                <a:solidFill>
                  <a:srgbClr val="00B050"/>
                </a:solidFill>
              </a:rPr>
              <a:t>estereotipo</a:t>
            </a:r>
            <a:r>
              <a:rPr lang="en-GB" sz="2000" dirty="0" smtClean="0">
                <a:solidFill>
                  <a:srgbClr val="00B050"/>
                </a:solidFill>
              </a:rPr>
              <a:t> 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y </a:t>
            </a:r>
            <a:r>
              <a:rPr lang="en-GB" sz="2000" dirty="0" err="1" smtClean="0">
                <a:solidFill>
                  <a:srgbClr val="00B050"/>
                </a:solidFill>
              </a:rPr>
              <a:t>esposa</a:t>
            </a:r>
            <a:r>
              <a:rPr lang="en-GB" sz="2000" dirty="0" smtClean="0">
                <a:solidFill>
                  <a:srgbClr val="00B050"/>
                </a:solidFill>
              </a:rPr>
              <a:t> </a:t>
            </a:r>
            <a:r>
              <a:rPr lang="en-GB" sz="2000" dirty="0" err="1" smtClean="0">
                <a:solidFill>
                  <a:srgbClr val="00B050"/>
                </a:solidFill>
              </a:rPr>
              <a:t>española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t>Esto</a:t>
            </a:r>
            <a:r>
              <a:rPr lang="en-GB" sz="2000" dirty="0" smtClean="0"/>
              <a:t> lo </a:t>
            </a:r>
            <a:r>
              <a:rPr lang="en-GB" sz="2000" dirty="0" err="1" smtClean="0"/>
              <a:t>vemos</a:t>
            </a:r>
            <a:r>
              <a:rPr lang="en-GB" sz="2000" dirty="0" smtClean="0"/>
              <a:t> </a:t>
            </a:r>
            <a:r>
              <a:rPr lang="en-GB" sz="2000" dirty="0" err="1" smtClean="0"/>
              <a:t>en</a:t>
            </a:r>
            <a:r>
              <a:rPr lang="en-GB" sz="2000" dirty="0" smtClean="0"/>
              <a:t> </a:t>
            </a:r>
            <a:r>
              <a:rPr lang="en-GB" sz="2000" dirty="0" err="1" smtClean="0"/>
              <a:t>una</a:t>
            </a:r>
            <a:r>
              <a:rPr lang="en-GB" sz="2000" dirty="0" smtClean="0"/>
              <a:t> de las </a:t>
            </a:r>
            <a:r>
              <a:rPr lang="en-GB" sz="2000" dirty="0" err="1" smtClean="0"/>
              <a:t>escenas</a:t>
            </a:r>
            <a:r>
              <a:rPr lang="en-GB" sz="2000" dirty="0" smtClean="0"/>
              <a:t> al principio de la </a:t>
            </a:r>
            <a:r>
              <a:rPr lang="en-GB" sz="2000" dirty="0" err="1" smtClean="0"/>
              <a:t>película</a:t>
            </a:r>
            <a:r>
              <a:rPr lang="en-GB" sz="2000" dirty="0" smtClean="0"/>
              <a:t>: primero </a:t>
            </a:r>
            <a:r>
              <a:rPr lang="en-GB" sz="2000" dirty="0" err="1" smtClean="0"/>
              <a:t>está</a:t>
            </a:r>
            <a:r>
              <a:rPr lang="en-GB" sz="2000" dirty="0" smtClean="0"/>
              <a:t> </a:t>
            </a:r>
            <a:r>
              <a:rPr lang="en-GB" sz="2000" dirty="0" err="1" smtClean="0"/>
              <a:t>trabajando</a:t>
            </a:r>
            <a:r>
              <a:rPr lang="en-GB" sz="2000" dirty="0" smtClean="0"/>
              <a:t> </a:t>
            </a:r>
            <a:r>
              <a:rPr lang="en-GB" sz="2000" dirty="0" err="1" smtClean="0"/>
              <a:t>en</a:t>
            </a:r>
            <a:r>
              <a:rPr lang="en-GB" sz="2000" dirty="0" smtClean="0"/>
              <a:t> </a:t>
            </a:r>
            <a:r>
              <a:rPr lang="en-GB" sz="2000" dirty="0" err="1" smtClean="0"/>
              <a:t>una</a:t>
            </a:r>
            <a:r>
              <a:rPr lang="en-GB" sz="2000" dirty="0" smtClean="0"/>
              <a:t> </a:t>
            </a:r>
            <a:r>
              <a:rPr lang="en-GB" sz="2000" dirty="0" err="1" smtClean="0"/>
              <a:t>cocina</a:t>
            </a:r>
            <a:r>
              <a:rPr lang="en-GB" sz="2000" dirty="0" smtClean="0"/>
              <a:t>, </a:t>
            </a:r>
            <a:r>
              <a:rPr lang="en-GB" sz="2000" dirty="0" err="1" smtClean="0"/>
              <a:t>luego</a:t>
            </a:r>
            <a:r>
              <a:rPr lang="en-GB" sz="2000" dirty="0" smtClean="0"/>
              <a:t> </a:t>
            </a:r>
            <a:r>
              <a:rPr lang="en-GB" sz="2000" dirty="0" err="1" smtClean="0"/>
              <a:t>lavando</a:t>
            </a:r>
            <a:r>
              <a:rPr lang="en-GB" sz="2000" dirty="0" smtClean="0"/>
              <a:t> </a:t>
            </a:r>
            <a:r>
              <a:rPr lang="en-GB" sz="2000" dirty="0" err="1" smtClean="0"/>
              <a:t>ropa</a:t>
            </a:r>
            <a:r>
              <a:rPr lang="en-GB" sz="2000" dirty="0" smtClean="0"/>
              <a:t> y </a:t>
            </a:r>
            <a:r>
              <a:rPr lang="en-GB" sz="2000" dirty="0" err="1" smtClean="0"/>
              <a:t>finalmente</a:t>
            </a:r>
            <a:r>
              <a:rPr lang="en-GB" sz="2000" dirty="0" smtClean="0"/>
              <a:t> </a:t>
            </a:r>
            <a:r>
              <a:rPr lang="en-GB" sz="2000" dirty="0" err="1" smtClean="0"/>
              <a:t>limpiando</a:t>
            </a:r>
            <a:r>
              <a:rPr lang="en-GB" sz="2000" dirty="0" smtClean="0"/>
              <a:t> el </a:t>
            </a:r>
            <a:r>
              <a:rPr lang="en-GB" sz="2000" dirty="0" err="1" smtClean="0"/>
              <a:t>piso</a:t>
            </a:r>
            <a:r>
              <a:rPr lang="en-GB" sz="2000" dirty="0" smtClean="0"/>
              <a:t> </a:t>
            </a:r>
            <a:r>
              <a:rPr lang="en-GB" sz="2000" dirty="0" err="1" smtClean="0"/>
              <a:t>en</a:t>
            </a:r>
            <a:r>
              <a:rPr lang="en-GB" sz="2000" dirty="0" smtClean="0"/>
              <a:t> el </a:t>
            </a:r>
            <a:r>
              <a:rPr lang="en-GB" sz="2000" dirty="0" err="1" smtClean="0"/>
              <a:t>aeropuerto</a:t>
            </a:r>
            <a:r>
              <a:rPr lang="en-GB" sz="2000" dirty="0" smtClean="0"/>
              <a:t> de Madrid. Ella </a:t>
            </a:r>
            <a:r>
              <a:rPr lang="en-GB" sz="2000" dirty="0" err="1" smtClean="0"/>
              <a:t>necesita</a:t>
            </a:r>
            <a:r>
              <a:rPr lang="en-GB" sz="2000" dirty="0" smtClean="0"/>
              <a:t> </a:t>
            </a:r>
            <a:r>
              <a:rPr lang="en-GB" sz="2000" dirty="0" err="1" smtClean="0"/>
              <a:t>todos</a:t>
            </a:r>
            <a:r>
              <a:rPr lang="en-GB" sz="2000" dirty="0" smtClean="0"/>
              <a:t> </a:t>
            </a:r>
            <a:r>
              <a:rPr lang="en-GB" sz="2000" dirty="0" err="1" smtClean="0"/>
              <a:t>estos</a:t>
            </a:r>
            <a:r>
              <a:rPr lang="en-GB" sz="2000" dirty="0" smtClean="0"/>
              <a:t> </a:t>
            </a:r>
            <a:r>
              <a:rPr lang="en-GB" sz="2000" dirty="0" err="1" smtClean="0"/>
              <a:t>trabajos</a:t>
            </a:r>
            <a:r>
              <a:rPr lang="en-GB" sz="2000" dirty="0" smtClean="0"/>
              <a:t> para </a:t>
            </a:r>
            <a:r>
              <a:rPr lang="en-GB" sz="2000" dirty="0" err="1" smtClean="0"/>
              <a:t>poder</a:t>
            </a:r>
            <a:r>
              <a:rPr lang="en-GB" sz="2000" dirty="0" smtClean="0"/>
              <a:t> </a:t>
            </a:r>
            <a:r>
              <a:rPr lang="en-GB" sz="2000" dirty="0" err="1" smtClean="0"/>
              <a:t>sobrevivir</a:t>
            </a:r>
            <a:r>
              <a:rPr lang="en-GB" sz="2000" dirty="0" smtClean="0"/>
              <a:t>. </a:t>
            </a:r>
            <a:r>
              <a:rPr lang="en-GB" sz="2000" dirty="0" err="1" smtClean="0"/>
              <a:t>También</a:t>
            </a:r>
            <a:r>
              <a:rPr lang="en-GB" sz="2000" dirty="0" smtClean="0"/>
              <a:t> </a:t>
            </a:r>
            <a:r>
              <a:rPr lang="en-GB" sz="2000" dirty="0" err="1" smtClean="0"/>
              <a:t>en</a:t>
            </a:r>
            <a:r>
              <a:rPr lang="en-GB" sz="2000" dirty="0" smtClean="0"/>
              <a:t> </a:t>
            </a:r>
            <a:r>
              <a:rPr lang="en-GB" sz="2000" dirty="0" err="1" smtClean="0"/>
              <a:t>otra</a:t>
            </a:r>
            <a:r>
              <a:rPr lang="en-GB" sz="2000" dirty="0" smtClean="0"/>
              <a:t> </a:t>
            </a:r>
            <a:r>
              <a:rPr lang="en-GB" sz="2000" dirty="0" err="1" smtClean="0"/>
              <a:t>escena</a:t>
            </a:r>
            <a:r>
              <a:rPr lang="en-GB" sz="2000" dirty="0" smtClean="0"/>
              <a:t> </a:t>
            </a:r>
            <a:r>
              <a:rPr lang="en-GB" sz="2000" dirty="0" err="1" smtClean="0"/>
              <a:t>vemos</a:t>
            </a:r>
            <a:r>
              <a:rPr lang="en-GB" sz="2000" dirty="0" smtClean="0"/>
              <a:t> que </a:t>
            </a:r>
            <a:r>
              <a:rPr lang="en-GB" sz="2000" dirty="0" err="1" smtClean="0"/>
              <a:t>Paco</a:t>
            </a:r>
            <a:r>
              <a:rPr lang="en-GB" sz="2000" dirty="0" smtClean="0"/>
              <a:t> </a:t>
            </a:r>
            <a:r>
              <a:rPr lang="en-GB" sz="2000" dirty="0" err="1" smtClean="0"/>
              <a:t>esta</a:t>
            </a:r>
            <a:r>
              <a:rPr lang="en-GB" sz="2000" dirty="0" smtClean="0"/>
              <a:t> </a:t>
            </a:r>
            <a:r>
              <a:rPr lang="en-GB" sz="2000" dirty="0" err="1" smtClean="0"/>
              <a:t>muy</a:t>
            </a:r>
            <a:r>
              <a:rPr lang="en-GB" sz="2000" dirty="0" smtClean="0"/>
              <a:t> </a:t>
            </a:r>
            <a:r>
              <a:rPr lang="en-GB" sz="2000" dirty="0" err="1" smtClean="0"/>
              <a:t>relajado</a:t>
            </a:r>
            <a:r>
              <a:rPr lang="en-GB" sz="2000" dirty="0" smtClean="0"/>
              <a:t> </a:t>
            </a:r>
            <a:r>
              <a:rPr lang="en-GB" sz="2000" dirty="0" err="1" smtClean="0"/>
              <a:t>viendo</a:t>
            </a:r>
            <a:r>
              <a:rPr lang="en-GB" sz="2000" dirty="0" smtClean="0"/>
              <a:t> la television </a:t>
            </a:r>
            <a:r>
              <a:rPr lang="en-GB" sz="2000" dirty="0" err="1" smtClean="0"/>
              <a:t>cuando</a:t>
            </a:r>
            <a:r>
              <a:rPr lang="en-GB" sz="2000" dirty="0" smtClean="0"/>
              <a:t> le </a:t>
            </a:r>
            <a:r>
              <a:rPr lang="en-GB" sz="2000" dirty="0" err="1" smtClean="0"/>
              <a:t>cuenta</a:t>
            </a:r>
            <a:r>
              <a:rPr lang="en-GB" sz="2000" dirty="0" smtClean="0"/>
              <a:t> a </a:t>
            </a:r>
            <a:r>
              <a:rPr lang="en-GB" sz="2000" dirty="0" err="1" smtClean="0"/>
              <a:t>Raimunda</a:t>
            </a:r>
            <a:r>
              <a:rPr lang="en-GB" sz="2000" dirty="0" smtClean="0"/>
              <a:t> que se ha </a:t>
            </a:r>
            <a:r>
              <a:rPr lang="en-GB" sz="2000" dirty="0" err="1" smtClean="0"/>
              <a:t>quedado</a:t>
            </a:r>
            <a:r>
              <a:rPr lang="en-GB" sz="2000" dirty="0" smtClean="0"/>
              <a:t> sin </a:t>
            </a:r>
            <a:r>
              <a:rPr lang="en-GB" sz="2000" dirty="0" err="1" smtClean="0"/>
              <a:t>trabajo</a:t>
            </a:r>
            <a:r>
              <a:rPr lang="en-GB" sz="2000" dirty="0" smtClean="0"/>
              <a:t>. Como a </a:t>
            </a:r>
            <a:r>
              <a:rPr lang="en-GB" sz="2000" dirty="0" err="1" smtClean="0"/>
              <a:t>Paco</a:t>
            </a:r>
            <a:r>
              <a:rPr lang="en-GB" sz="2000" dirty="0" smtClean="0"/>
              <a:t>  </a:t>
            </a:r>
            <a:r>
              <a:rPr lang="en-GB" sz="2000" dirty="0" err="1" smtClean="0"/>
              <a:t>parece</a:t>
            </a:r>
            <a:r>
              <a:rPr lang="en-GB" sz="2000" dirty="0" smtClean="0"/>
              <a:t> </a:t>
            </a:r>
            <a:r>
              <a:rPr lang="en-GB" sz="2000" dirty="0" err="1" smtClean="0"/>
              <a:t>importarle</a:t>
            </a:r>
            <a:r>
              <a:rPr lang="en-GB" sz="2000" dirty="0" smtClean="0"/>
              <a:t> </a:t>
            </a:r>
            <a:r>
              <a:rPr lang="en-GB" sz="2000" dirty="0" err="1" smtClean="0"/>
              <a:t>muy</a:t>
            </a:r>
            <a:r>
              <a:rPr lang="en-GB" sz="2000" dirty="0" smtClean="0"/>
              <a:t> </a:t>
            </a:r>
            <a:r>
              <a:rPr lang="en-GB" sz="2000" dirty="0" err="1" smtClean="0"/>
              <a:t>poco</a:t>
            </a:r>
            <a:r>
              <a:rPr lang="en-GB" sz="2000" dirty="0" smtClean="0"/>
              <a:t> </a:t>
            </a:r>
            <a:r>
              <a:rPr lang="en-GB" sz="2000" dirty="0" err="1" smtClean="0"/>
              <a:t>esto</a:t>
            </a:r>
            <a:r>
              <a:rPr lang="en-GB" sz="2000" dirty="0" smtClean="0"/>
              <a:t>, </a:t>
            </a:r>
            <a:r>
              <a:rPr lang="en-GB" sz="2000" dirty="0" err="1" smtClean="0"/>
              <a:t>Raimunda</a:t>
            </a:r>
            <a:r>
              <a:rPr lang="en-GB" sz="2000" dirty="0" smtClean="0"/>
              <a:t> </a:t>
            </a:r>
            <a:r>
              <a:rPr lang="en-GB" sz="2000" dirty="0" err="1" smtClean="0"/>
              <a:t>piensa</a:t>
            </a:r>
            <a:r>
              <a:rPr lang="en-GB" sz="2000" dirty="0" smtClean="0"/>
              <a:t> que </a:t>
            </a:r>
            <a:r>
              <a:rPr lang="en-GB" sz="2000" dirty="0" err="1" smtClean="0"/>
              <a:t>va</a:t>
            </a:r>
            <a:r>
              <a:rPr lang="en-GB" sz="2000" dirty="0" smtClean="0"/>
              <a:t> a </a:t>
            </a:r>
            <a:r>
              <a:rPr lang="en-GB" sz="2000" dirty="0" err="1" smtClean="0"/>
              <a:t>tener</a:t>
            </a:r>
            <a:r>
              <a:rPr lang="en-GB" sz="2000" dirty="0" smtClean="0"/>
              <a:t> que </a:t>
            </a:r>
            <a:r>
              <a:rPr lang="en-GB" sz="2000" dirty="0" err="1" smtClean="0"/>
              <a:t>conseguir</a:t>
            </a:r>
            <a:r>
              <a:rPr lang="en-GB" sz="2000" dirty="0" smtClean="0"/>
              <a:t> un </a:t>
            </a:r>
            <a:r>
              <a:rPr lang="en-GB" sz="2000" dirty="0" err="1" smtClean="0"/>
              <a:t>cuarto</a:t>
            </a:r>
            <a:r>
              <a:rPr lang="en-GB" sz="2000" dirty="0" smtClean="0"/>
              <a:t> </a:t>
            </a:r>
            <a:r>
              <a:rPr lang="en-GB" sz="2000" dirty="0" err="1" smtClean="0"/>
              <a:t>trabajo</a:t>
            </a:r>
            <a:r>
              <a:rPr lang="en-GB" sz="2000" dirty="0" smtClean="0"/>
              <a:t> el </a:t>
            </a:r>
            <a:r>
              <a:rPr lang="en-GB" sz="2000" dirty="0" err="1" smtClean="0"/>
              <a:t>domingo</a:t>
            </a:r>
            <a:r>
              <a:rPr lang="en-GB" sz="2000" dirty="0" smtClean="0"/>
              <a:t> que </a:t>
            </a:r>
            <a:r>
              <a:rPr lang="en-GB" sz="2000" dirty="0" err="1" smtClean="0"/>
              <a:t>es</a:t>
            </a:r>
            <a:r>
              <a:rPr lang="en-GB" sz="2000" dirty="0" smtClean="0"/>
              <a:t> </a:t>
            </a:r>
            <a:r>
              <a:rPr lang="en-GB" sz="2000" dirty="0" err="1" smtClean="0"/>
              <a:t>su</a:t>
            </a:r>
            <a:r>
              <a:rPr lang="en-GB" sz="2000" dirty="0" smtClean="0"/>
              <a:t> </a:t>
            </a:r>
            <a:r>
              <a:rPr lang="en-GB" sz="2000" dirty="0" err="1" smtClean="0"/>
              <a:t>único</a:t>
            </a:r>
            <a:r>
              <a:rPr lang="en-GB" sz="2000" dirty="0" smtClean="0"/>
              <a:t> </a:t>
            </a:r>
            <a:r>
              <a:rPr lang="en-GB" sz="2000" dirty="0" err="1" smtClean="0"/>
              <a:t>día</a:t>
            </a:r>
            <a:r>
              <a:rPr lang="en-GB" sz="2000" dirty="0" smtClean="0"/>
              <a:t> de Descanso. </a:t>
            </a:r>
            <a:r>
              <a:rPr lang="en-GB" sz="2000" dirty="0" err="1" smtClean="0"/>
              <a:t>En</a:t>
            </a:r>
            <a:r>
              <a:rPr lang="en-GB" sz="2000" dirty="0" smtClean="0"/>
              <a:t> la </a:t>
            </a:r>
            <a:r>
              <a:rPr lang="en-GB" sz="2000" dirty="0" err="1" smtClean="0"/>
              <a:t>vida</a:t>
            </a:r>
            <a:r>
              <a:rPr lang="en-GB" sz="2000" dirty="0" smtClean="0"/>
              <a:t> real </a:t>
            </a:r>
            <a:r>
              <a:rPr lang="en-GB" sz="2000" dirty="0" err="1" smtClean="0"/>
              <a:t>esta</a:t>
            </a:r>
            <a:r>
              <a:rPr lang="en-GB" sz="2000" dirty="0" smtClean="0"/>
              <a:t> </a:t>
            </a:r>
            <a:r>
              <a:rPr lang="en-GB" sz="2000" dirty="0" err="1" smtClean="0"/>
              <a:t>es</a:t>
            </a:r>
            <a:r>
              <a:rPr lang="en-GB" sz="2000" dirty="0" smtClean="0"/>
              <a:t> la </a:t>
            </a:r>
            <a:r>
              <a:rPr lang="en-GB" sz="2000" dirty="0" err="1" smtClean="0"/>
              <a:t>situación</a:t>
            </a:r>
            <a:r>
              <a:rPr lang="en-GB" sz="2000" dirty="0" smtClean="0"/>
              <a:t> de </a:t>
            </a:r>
            <a:r>
              <a:rPr lang="en-GB" sz="2000" dirty="0" err="1" smtClean="0"/>
              <a:t>muchas</a:t>
            </a:r>
            <a:r>
              <a:rPr lang="en-GB" sz="2000" dirty="0" smtClean="0"/>
              <a:t> </a:t>
            </a:r>
            <a:r>
              <a:rPr lang="en-GB" sz="2000" dirty="0" err="1" smtClean="0"/>
              <a:t>mujeres</a:t>
            </a:r>
            <a:r>
              <a:rPr lang="en-GB" sz="2000" dirty="0" smtClean="0"/>
              <a:t> de </a:t>
            </a:r>
            <a:r>
              <a:rPr lang="en-GB" sz="2000" dirty="0" err="1" smtClean="0"/>
              <a:t>países</a:t>
            </a:r>
            <a:r>
              <a:rPr lang="en-GB" sz="2000" dirty="0" smtClean="0"/>
              <a:t> </a:t>
            </a:r>
            <a:r>
              <a:rPr lang="en-GB" sz="2000" dirty="0" err="1" smtClean="0"/>
              <a:t>hispanoamericanos</a:t>
            </a:r>
            <a:r>
              <a:rPr lang="en-GB" sz="2000" dirty="0" smtClean="0"/>
              <a:t>, </a:t>
            </a:r>
            <a:r>
              <a:rPr lang="en-GB" sz="2000" dirty="0" err="1" smtClean="0"/>
              <a:t>especialemente</a:t>
            </a:r>
            <a:r>
              <a:rPr lang="en-GB" sz="2000" dirty="0" smtClean="0"/>
              <a:t> de las </a:t>
            </a:r>
            <a:r>
              <a:rPr lang="en-GB" sz="2000" dirty="0" err="1" smtClean="0"/>
              <a:t>mujeres</a:t>
            </a:r>
            <a:r>
              <a:rPr lang="en-GB" sz="2000" dirty="0" smtClean="0"/>
              <a:t> de las </a:t>
            </a:r>
            <a:r>
              <a:rPr lang="en-GB" sz="2000" dirty="0" err="1" smtClean="0"/>
              <a:t>clases</a:t>
            </a:r>
            <a:r>
              <a:rPr lang="en-GB" sz="2000" dirty="0" smtClean="0"/>
              <a:t> </a:t>
            </a:r>
            <a:r>
              <a:rPr lang="en-GB" sz="2000" dirty="0" err="1" smtClean="0"/>
              <a:t>obreras</a:t>
            </a:r>
            <a:r>
              <a:rPr lang="en-GB" sz="2000" dirty="0" smtClean="0"/>
              <a:t> </a:t>
            </a:r>
            <a:r>
              <a:rPr lang="en-GB" sz="2000" dirty="0" err="1" smtClean="0"/>
              <a:t>pues</a:t>
            </a:r>
            <a:r>
              <a:rPr lang="en-GB" sz="2000" dirty="0" smtClean="0"/>
              <a:t> no </a:t>
            </a:r>
            <a:r>
              <a:rPr lang="en-GB" sz="2000" dirty="0" err="1" smtClean="0"/>
              <a:t>tienen</a:t>
            </a:r>
            <a:r>
              <a:rPr lang="en-GB" sz="2000" dirty="0"/>
              <a:t> </a:t>
            </a:r>
            <a:r>
              <a:rPr lang="en-GB" sz="2000" dirty="0" err="1" smtClean="0"/>
              <a:t>una</a:t>
            </a:r>
            <a:r>
              <a:rPr lang="en-GB" sz="2000" dirty="0" smtClean="0"/>
              <a:t> </a:t>
            </a:r>
            <a:r>
              <a:rPr lang="en-GB" sz="2000" dirty="0" err="1" smtClean="0"/>
              <a:t>formación</a:t>
            </a:r>
            <a:r>
              <a:rPr lang="en-GB" sz="2000" dirty="0" smtClean="0"/>
              <a:t> de tan </a:t>
            </a:r>
            <a:r>
              <a:rPr lang="en-GB" sz="2000" dirty="0" err="1" smtClean="0"/>
              <a:t>calidad</a:t>
            </a:r>
            <a:r>
              <a:rPr lang="en-GB" sz="2000" dirty="0" smtClean="0"/>
              <a:t> </a:t>
            </a:r>
            <a:r>
              <a:rPr lang="en-GB" sz="2000" dirty="0" err="1" smtClean="0"/>
              <a:t>como</a:t>
            </a:r>
            <a:r>
              <a:rPr lang="en-GB" sz="2000" dirty="0" smtClean="0"/>
              <a:t> lo </a:t>
            </a:r>
            <a:r>
              <a:rPr lang="en-GB" sz="2000" dirty="0" err="1" smtClean="0"/>
              <a:t>pueden</a:t>
            </a:r>
            <a:r>
              <a:rPr lang="en-GB" sz="2000" dirty="0" smtClean="0"/>
              <a:t> </a:t>
            </a:r>
            <a:r>
              <a:rPr lang="en-GB" sz="2000" dirty="0" err="1" smtClean="0"/>
              <a:t>tener</a:t>
            </a:r>
            <a:r>
              <a:rPr lang="en-GB" sz="2000" dirty="0" smtClean="0"/>
              <a:t> </a:t>
            </a:r>
            <a:r>
              <a:rPr lang="en-GB" sz="2000" dirty="0" err="1" smtClean="0"/>
              <a:t>mujeres</a:t>
            </a:r>
            <a:r>
              <a:rPr lang="en-GB" sz="2000" dirty="0" smtClean="0"/>
              <a:t> de </a:t>
            </a:r>
            <a:r>
              <a:rPr lang="en-GB" sz="2000" dirty="0" err="1" smtClean="0"/>
              <a:t>clases</a:t>
            </a:r>
            <a:r>
              <a:rPr lang="en-GB" sz="2000" dirty="0" smtClean="0"/>
              <a:t> </a:t>
            </a:r>
            <a:r>
              <a:rPr lang="en-GB" sz="2000" dirty="0" err="1" smtClean="0"/>
              <a:t>sociales</a:t>
            </a:r>
            <a:r>
              <a:rPr lang="en-GB" sz="2000" dirty="0" smtClean="0"/>
              <a:t> </a:t>
            </a:r>
            <a:r>
              <a:rPr lang="en-GB" sz="2000" dirty="0" err="1" smtClean="0"/>
              <a:t>más</a:t>
            </a:r>
            <a:r>
              <a:rPr lang="en-GB" sz="2000" dirty="0" smtClean="0"/>
              <a:t> </a:t>
            </a:r>
            <a:r>
              <a:rPr lang="en-GB" sz="2000" dirty="0" err="1" smtClean="0"/>
              <a:t>altas</a:t>
            </a:r>
            <a:r>
              <a:rPr lang="en-GB" sz="2000" dirty="0" smtClean="0"/>
              <a:t> y </a:t>
            </a:r>
            <a:r>
              <a:rPr lang="en-GB" sz="2000" dirty="0" err="1" smtClean="0"/>
              <a:t>por</a:t>
            </a:r>
            <a:r>
              <a:rPr lang="en-GB" sz="2000" dirty="0" smtClean="0"/>
              <a:t> </a:t>
            </a:r>
            <a:r>
              <a:rPr lang="en-GB" sz="2000" dirty="0" err="1" smtClean="0"/>
              <a:t>esto</a:t>
            </a:r>
            <a:r>
              <a:rPr lang="en-GB" sz="2000" dirty="0" smtClean="0"/>
              <a:t> </a:t>
            </a:r>
            <a:r>
              <a:rPr lang="en-GB" sz="2000" dirty="0" err="1" smtClean="0"/>
              <a:t>terminan</a:t>
            </a:r>
            <a:r>
              <a:rPr lang="en-GB" sz="2000" dirty="0" smtClean="0"/>
              <a:t> </a:t>
            </a:r>
            <a:r>
              <a:rPr lang="en-GB" sz="2000" dirty="0" err="1" smtClean="0"/>
              <a:t>consiguiendo</a:t>
            </a:r>
            <a:r>
              <a:rPr lang="en-GB" sz="2000" dirty="0" smtClean="0"/>
              <a:t> </a:t>
            </a:r>
            <a:r>
              <a:rPr lang="en-GB" sz="2000" dirty="0" err="1" smtClean="0"/>
              <a:t>empleos</a:t>
            </a:r>
            <a:r>
              <a:rPr lang="en-GB" sz="2000" dirty="0" smtClean="0"/>
              <a:t> </a:t>
            </a:r>
            <a:r>
              <a:rPr lang="en-GB" sz="2000" dirty="0" err="1" smtClean="0"/>
              <a:t>donde</a:t>
            </a:r>
            <a:r>
              <a:rPr lang="en-GB" sz="2000" dirty="0" smtClean="0"/>
              <a:t> el </a:t>
            </a:r>
            <a:r>
              <a:rPr lang="en-GB" sz="2000" dirty="0" err="1" smtClean="0"/>
              <a:t>salario</a:t>
            </a:r>
            <a:r>
              <a:rPr lang="en-GB" sz="2000" dirty="0" smtClean="0"/>
              <a:t> </a:t>
            </a:r>
            <a:r>
              <a:rPr lang="en-GB" sz="2000" dirty="0" err="1" smtClean="0"/>
              <a:t>es</a:t>
            </a:r>
            <a:r>
              <a:rPr lang="en-GB" sz="2000" dirty="0" smtClean="0"/>
              <a:t> </a:t>
            </a:r>
            <a:r>
              <a:rPr lang="en-GB" sz="2000" dirty="0" err="1" smtClean="0"/>
              <a:t>muy</a:t>
            </a:r>
            <a:r>
              <a:rPr lang="en-GB" sz="2000" dirty="0" smtClean="0"/>
              <a:t> </a:t>
            </a:r>
            <a:r>
              <a:rPr lang="en-GB" sz="2000" dirty="0" err="1" smtClean="0"/>
              <a:t>bajo</a:t>
            </a:r>
            <a:r>
              <a:rPr lang="en-GB" sz="2000" dirty="0" smtClean="0"/>
              <a:t>. </a:t>
            </a:r>
            <a:r>
              <a:rPr lang="en-GB" sz="2000" dirty="0" err="1" smtClean="0"/>
              <a:t>Además</a:t>
            </a:r>
            <a:r>
              <a:rPr lang="en-GB" sz="2000" dirty="0" smtClean="0"/>
              <a:t> hay que </a:t>
            </a:r>
            <a:r>
              <a:rPr lang="en-GB" sz="2000" dirty="0" err="1" smtClean="0"/>
              <a:t>recordar</a:t>
            </a:r>
            <a:r>
              <a:rPr lang="en-GB" sz="2000" dirty="0" smtClean="0"/>
              <a:t> que la </a:t>
            </a:r>
            <a:r>
              <a:rPr lang="en-GB" sz="2000" dirty="0" err="1" smtClean="0"/>
              <a:t>sociedad</a:t>
            </a:r>
            <a:r>
              <a:rPr lang="en-GB" sz="2000" dirty="0" smtClean="0"/>
              <a:t> Española hasta </a:t>
            </a:r>
            <a:r>
              <a:rPr lang="en-GB" sz="2000" dirty="0" err="1" smtClean="0"/>
              <a:t>hace</a:t>
            </a:r>
            <a:r>
              <a:rPr lang="en-GB" sz="2000" dirty="0" smtClean="0"/>
              <a:t> </a:t>
            </a:r>
            <a:r>
              <a:rPr lang="en-GB" sz="2000" dirty="0" err="1" smtClean="0"/>
              <a:t>poco</a:t>
            </a:r>
            <a:r>
              <a:rPr lang="en-GB" sz="2000" dirty="0" smtClean="0"/>
              <a:t> se </a:t>
            </a:r>
            <a:r>
              <a:rPr lang="en-GB" sz="2000" dirty="0" err="1" smtClean="0"/>
              <a:t>caracterizaba</a:t>
            </a:r>
            <a:r>
              <a:rPr lang="en-GB" sz="2000" dirty="0" smtClean="0"/>
              <a:t> </a:t>
            </a:r>
            <a:r>
              <a:rPr lang="en-GB" sz="2000" dirty="0" err="1" smtClean="0"/>
              <a:t>por</a:t>
            </a:r>
            <a:r>
              <a:rPr lang="en-GB" sz="2000" dirty="0" smtClean="0"/>
              <a:t> </a:t>
            </a:r>
            <a:r>
              <a:rPr lang="en-GB" sz="2000" dirty="0" err="1" smtClean="0"/>
              <a:t>ser</a:t>
            </a:r>
            <a:r>
              <a:rPr lang="en-GB" sz="2000" dirty="0" smtClean="0"/>
              <a:t> </a:t>
            </a:r>
            <a:r>
              <a:rPr lang="en-GB" sz="2000" dirty="0" err="1" smtClean="0"/>
              <a:t>una</a:t>
            </a:r>
            <a:r>
              <a:rPr lang="en-GB" sz="2000" dirty="0" smtClean="0"/>
              <a:t> </a:t>
            </a:r>
            <a:r>
              <a:rPr lang="en-GB" sz="2000" dirty="0" err="1" smtClean="0"/>
              <a:t>sociedad</a:t>
            </a:r>
            <a:r>
              <a:rPr lang="en-GB" sz="2000" dirty="0" smtClean="0"/>
              <a:t> </a:t>
            </a:r>
            <a:r>
              <a:rPr lang="en-GB" sz="2000" dirty="0" err="1" smtClean="0"/>
              <a:t>bastante</a:t>
            </a:r>
            <a:r>
              <a:rPr lang="en-GB" sz="2000" dirty="0" smtClean="0"/>
              <a:t> </a:t>
            </a:r>
            <a:r>
              <a:rPr lang="en-GB" sz="2000" dirty="0" err="1" smtClean="0"/>
              <a:t>machista</a:t>
            </a:r>
            <a:r>
              <a:rPr lang="en-GB" sz="2000" dirty="0"/>
              <a:t> </a:t>
            </a:r>
            <a:r>
              <a:rPr lang="en-GB" sz="2000" dirty="0" err="1" smtClean="0"/>
              <a:t>donde</a:t>
            </a:r>
            <a:r>
              <a:rPr lang="en-GB" sz="2000" dirty="0" smtClean="0"/>
              <a:t> </a:t>
            </a:r>
            <a:r>
              <a:rPr lang="en-GB" sz="2000" dirty="0" err="1" smtClean="0"/>
              <a:t>muchas</a:t>
            </a:r>
            <a:r>
              <a:rPr lang="en-GB" sz="2000" dirty="0" smtClean="0"/>
              <a:t> </a:t>
            </a:r>
            <a:r>
              <a:rPr lang="en-GB" sz="2000" dirty="0" err="1" smtClean="0"/>
              <a:t>veces</a:t>
            </a:r>
            <a:r>
              <a:rPr lang="en-GB" sz="2000" dirty="0" smtClean="0"/>
              <a:t> las </a:t>
            </a:r>
            <a:r>
              <a:rPr lang="en-GB" sz="2000" dirty="0" err="1" smtClean="0"/>
              <a:t>mujeres</a:t>
            </a:r>
            <a:r>
              <a:rPr lang="en-GB" sz="2000" dirty="0" smtClean="0"/>
              <a:t> </a:t>
            </a:r>
            <a:r>
              <a:rPr lang="en-GB" sz="2000" dirty="0" err="1" smtClean="0"/>
              <a:t>tenían</a:t>
            </a:r>
            <a:r>
              <a:rPr lang="en-GB" sz="2000" dirty="0" smtClean="0"/>
              <a:t> no solo que </a:t>
            </a:r>
            <a:r>
              <a:rPr lang="en-GB" sz="2000" dirty="0" err="1" smtClean="0"/>
              <a:t>trabajar</a:t>
            </a:r>
            <a:r>
              <a:rPr lang="en-GB" sz="2000" dirty="0" smtClean="0"/>
              <a:t> </a:t>
            </a:r>
            <a:r>
              <a:rPr lang="en-GB" sz="2000" dirty="0" err="1" smtClean="0"/>
              <a:t>largas</a:t>
            </a:r>
            <a:r>
              <a:rPr lang="en-GB" sz="2000" dirty="0" smtClean="0"/>
              <a:t> </a:t>
            </a:r>
            <a:r>
              <a:rPr lang="en-GB" sz="2000" dirty="0" err="1" smtClean="0"/>
              <a:t>jornadas</a:t>
            </a:r>
            <a:r>
              <a:rPr lang="en-GB" sz="2000" dirty="0" smtClean="0"/>
              <a:t> </a:t>
            </a:r>
            <a:r>
              <a:rPr lang="en-GB" sz="2000" dirty="0" err="1" smtClean="0"/>
              <a:t>pero</a:t>
            </a:r>
            <a:r>
              <a:rPr lang="en-GB" sz="2000" dirty="0" smtClean="0"/>
              <a:t> </a:t>
            </a:r>
            <a:r>
              <a:rPr lang="en-GB" sz="2000" dirty="0" err="1" smtClean="0"/>
              <a:t>también</a:t>
            </a:r>
            <a:r>
              <a:rPr lang="en-GB" sz="2000" dirty="0" smtClean="0"/>
              <a:t> </a:t>
            </a:r>
            <a:r>
              <a:rPr lang="en-GB" sz="2000" dirty="0" err="1" smtClean="0"/>
              <a:t>debían</a:t>
            </a:r>
            <a:r>
              <a:rPr lang="en-GB" sz="2000" dirty="0" smtClean="0"/>
              <a:t> </a:t>
            </a:r>
            <a:r>
              <a:rPr lang="en-GB" sz="2000" dirty="0" err="1" smtClean="0"/>
              <a:t>estar</a:t>
            </a:r>
            <a:r>
              <a:rPr lang="en-GB" sz="2000" dirty="0" smtClean="0"/>
              <a:t> a cargo </a:t>
            </a:r>
            <a:r>
              <a:rPr lang="en-GB" sz="2000" dirty="0" err="1" smtClean="0"/>
              <a:t>tanto</a:t>
            </a:r>
            <a:r>
              <a:rPr lang="en-GB" sz="2000" dirty="0" smtClean="0"/>
              <a:t> de las </a:t>
            </a:r>
            <a:r>
              <a:rPr lang="en-GB" sz="2000" dirty="0" err="1" smtClean="0"/>
              <a:t>tareas</a:t>
            </a:r>
            <a:r>
              <a:rPr lang="en-GB" sz="2000" dirty="0" smtClean="0"/>
              <a:t> </a:t>
            </a:r>
            <a:r>
              <a:rPr lang="en-GB" sz="2000" dirty="0" err="1" smtClean="0"/>
              <a:t>domésticas</a:t>
            </a:r>
            <a:r>
              <a:rPr lang="en-GB" sz="2000" dirty="0" smtClean="0"/>
              <a:t> </a:t>
            </a:r>
            <a:r>
              <a:rPr lang="en-GB" sz="2000" dirty="0" err="1" smtClean="0"/>
              <a:t>como</a:t>
            </a:r>
            <a:r>
              <a:rPr lang="en-GB" sz="2000" dirty="0" smtClean="0"/>
              <a:t> de la </a:t>
            </a:r>
            <a:r>
              <a:rPr lang="en-GB" sz="2000" dirty="0" err="1" smtClean="0"/>
              <a:t>economía</a:t>
            </a:r>
            <a:r>
              <a:rPr lang="en-GB" sz="2000" dirty="0" smtClean="0"/>
              <a:t> del </a:t>
            </a:r>
            <a:r>
              <a:rPr lang="en-GB" sz="2000" dirty="0" err="1" smtClean="0"/>
              <a:t>hogar</a:t>
            </a:r>
            <a:r>
              <a:rPr lang="en-GB" sz="2000" dirty="0" smtClean="0"/>
              <a:t>. </a:t>
            </a:r>
            <a:endParaRPr lang="en-GB" sz="2000" dirty="0"/>
          </a:p>
        </p:txBody>
      </p:sp>
    </p:spTree>
    <p:extLst>
      <p:ext uri="{BB962C8B-B14F-4D97-AF65-F5344CB8AC3E}">
        <p14:creationId xmlns:p14="http://schemas.microsoft.com/office/powerpoint/2010/main" val="394335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smtClean="0">
                <a:solidFill>
                  <a:srgbClr val="00B050"/>
                </a:solidFill>
              </a:rPr>
              <a:t>prototipo</a:t>
            </a:r>
            <a:r>
              <a:rPr lang="en-GB" sz="2000" dirty="0" smtClean="0">
                <a:solidFill>
                  <a:srgbClr val="00B050"/>
                </a:solidFill>
              </a:rPr>
              <a:t> 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y </a:t>
            </a:r>
            <a:r>
              <a:rPr lang="en-GB" sz="2000" dirty="0" err="1" smtClean="0">
                <a:solidFill>
                  <a:srgbClr val="00B050"/>
                </a:solidFill>
              </a:rPr>
              <a:t>esposa</a:t>
            </a:r>
            <a:r>
              <a:rPr lang="en-GB" sz="2000" dirty="0" smtClean="0">
                <a:solidFill>
                  <a:srgbClr val="00B050"/>
                </a:solidFill>
              </a:rPr>
              <a:t> </a:t>
            </a:r>
            <a:r>
              <a:rPr lang="en-GB" sz="2000" dirty="0" err="1" smtClean="0">
                <a:solidFill>
                  <a:srgbClr val="00B050"/>
                </a:solidFill>
              </a:rPr>
              <a:t>española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solidFill>
                  <a:srgbClr val="0070C0"/>
                </a:solidFill>
              </a:rPr>
              <a:t>Esto</a:t>
            </a:r>
            <a:r>
              <a:rPr lang="en-GB" sz="2000" dirty="0" smtClean="0">
                <a:solidFill>
                  <a:srgbClr val="0070C0"/>
                </a:solidFill>
              </a:rPr>
              <a:t> lo </a:t>
            </a:r>
            <a:r>
              <a:rPr lang="en-GB" sz="2000" dirty="0" err="1" smtClean="0">
                <a:solidFill>
                  <a:srgbClr val="0070C0"/>
                </a:solidFill>
              </a:rPr>
              <a:t>vemos</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de las </a:t>
            </a:r>
            <a:r>
              <a:rPr lang="en-GB" sz="2000" dirty="0" err="1" smtClean="0">
                <a:solidFill>
                  <a:srgbClr val="0070C0"/>
                </a:solidFill>
              </a:rPr>
              <a:t>escenas</a:t>
            </a:r>
            <a:r>
              <a:rPr lang="en-GB" sz="2000" dirty="0" smtClean="0">
                <a:solidFill>
                  <a:srgbClr val="0070C0"/>
                </a:solidFill>
              </a:rPr>
              <a:t> al principio de la </a:t>
            </a:r>
            <a:r>
              <a:rPr lang="en-GB" sz="2000" dirty="0" err="1" smtClean="0">
                <a:solidFill>
                  <a:srgbClr val="0070C0"/>
                </a:solidFill>
              </a:rPr>
              <a:t>película</a:t>
            </a:r>
            <a:r>
              <a:rPr lang="en-GB" sz="2000" dirty="0" smtClean="0">
                <a:solidFill>
                  <a:srgbClr val="0070C0"/>
                </a:solidFill>
              </a:rPr>
              <a:t>: primero </a:t>
            </a:r>
            <a:r>
              <a:rPr lang="en-GB" sz="2000" dirty="0" err="1" smtClean="0">
                <a:solidFill>
                  <a:srgbClr val="0070C0"/>
                </a:solidFill>
              </a:rPr>
              <a:t>está</a:t>
            </a:r>
            <a:r>
              <a:rPr lang="en-GB" sz="2000" dirty="0" smtClean="0">
                <a:solidFill>
                  <a:srgbClr val="0070C0"/>
                </a:solidFill>
              </a:rPr>
              <a:t> </a:t>
            </a:r>
            <a:r>
              <a:rPr lang="en-GB" sz="2000" dirty="0" err="1" smtClean="0">
                <a:solidFill>
                  <a:srgbClr val="0070C0"/>
                </a:solidFill>
              </a:rPr>
              <a:t>trabajando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a:t>
            </a:r>
            <a:r>
              <a:rPr lang="en-GB" sz="2000" dirty="0" err="1" smtClean="0">
                <a:solidFill>
                  <a:srgbClr val="0070C0"/>
                </a:solidFill>
              </a:rPr>
              <a:t>cocina</a:t>
            </a:r>
            <a:r>
              <a:rPr lang="en-GB" sz="2000" dirty="0" smtClean="0">
                <a:solidFill>
                  <a:srgbClr val="0070C0"/>
                </a:solidFill>
              </a:rPr>
              <a:t>, </a:t>
            </a:r>
            <a:r>
              <a:rPr lang="en-GB" sz="2000" dirty="0" err="1" smtClean="0">
                <a:solidFill>
                  <a:srgbClr val="0070C0"/>
                </a:solidFill>
              </a:rPr>
              <a:t>luego</a:t>
            </a:r>
            <a:r>
              <a:rPr lang="en-GB" sz="2000" dirty="0" smtClean="0">
                <a:solidFill>
                  <a:srgbClr val="0070C0"/>
                </a:solidFill>
              </a:rPr>
              <a:t> </a:t>
            </a:r>
            <a:r>
              <a:rPr lang="en-GB" sz="2000" dirty="0" err="1" smtClean="0">
                <a:solidFill>
                  <a:srgbClr val="0070C0"/>
                </a:solidFill>
              </a:rPr>
              <a:t>lavando</a:t>
            </a:r>
            <a:r>
              <a:rPr lang="en-GB" sz="2000" dirty="0" smtClean="0">
                <a:solidFill>
                  <a:srgbClr val="0070C0"/>
                </a:solidFill>
              </a:rPr>
              <a:t> </a:t>
            </a:r>
            <a:r>
              <a:rPr lang="en-GB" sz="2000" dirty="0" err="1" smtClean="0">
                <a:solidFill>
                  <a:srgbClr val="0070C0"/>
                </a:solidFill>
              </a:rPr>
              <a:t>ropa</a:t>
            </a:r>
            <a:r>
              <a:rPr lang="en-GB" sz="2000" dirty="0" smtClean="0">
                <a:solidFill>
                  <a:srgbClr val="0070C0"/>
                </a:solidFill>
              </a:rPr>
              <a:t> y </a:t>
            </a:r>
            <a:r>
              <a:rPr lang="en-GB" sz="2000" dirty="0" err="1" smtClean="0">
                <a:solidFill>
                  <a:srgbClr val="0070C0"/>
                </a:solidFill>
              </a:rPr>
              <a:t>finalmente</a:t>
            </a:r>
            <a:r>
              <a:rPr lang="en-GB" sz="2000" dirty="0" smtClean="0">
                <a:solidFill>
                  <a:srgbClr val="0070C0"/>
                </a:solidFill>
              </a:rPr>
              <a:t> </a:t>
            </a:r>
            <a:r>
              <a:rPr lang="en-GB" sz="2000" dirty="0" err="1" smtClean="0">
                <a:solidFill>
                  <a:srgbClr val="0070C0"/>
                </a:solidFill>
              </a:rPr>
              <a:t>limpiando</a:t>
            </a:r>
            <a:r>
              <a:rPr lang="en-GB" sz="2000" dirty="0" smtClean="0">
                <a:solidFill>
                  <a:srgbClr val="0070C0"/>
                </a:solidFill>
              </a:rPr>
              <a:t> el </a:t>
            </a:r>
            <a:r>
              <a:rPr lang="en-GB" sz="2000" dirty="0" err="1" smtClean="0">
                <a:solidFill>
                  <a:srgbClr val="0070C0"/>
                </a:solidFill>
              </a:rPr>
              <a:t>piso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el </a:t>
            </a:r>
            <a:r>
              <a:rPr lang="en-GB" sz="2000" dirty="0" err="1" smtClean="0">
                <a:solidFill>
                  <a:srgbClr val="0070C0"/>
                </a:solidFill>
              </a:rPr>
              <a:t>aeropuerto</a:t>
            </a:r>
            <a:r>
              <a:rPr lang="en-GB" sz="2000" dirty="0" smtClean="0">
                <a:solidFill>
                  <a:srgbClr val="0070C0"/>
                </a:solidFill>
              </a:rPr>
              <a:t> de Madrid. Ella </a:t>
            </a:r>
            <a:r>
              <a:rPr lang="en-GB" sz="2000" dirty="0" err="1" smtClean="0">
                <a:solidFill>
                  <a:srgbClr val="0070C0"/>
                </a:solidFill>
              </a:rPr>
              <a:t>necesita</a:t>
            </a:r>
            <a:r>
              <a:rPr lang="en-GB" sz="2000" dirty="0" smtClean="0">
                <a:solidFill>
                  <a:srgbClr val="0070C0"/>
                </a:solidFill>
              </a:rPr>
              <a:t> </a:t>
            </a:r>
            <a:r>
              <a:rPr lang="en-GB" sz="2000" dirty="0" err="1" smtClean="0">
                <a:solidFill>
                  <a:srgbClr val="0070C0"/>
                </a:solidFill>
              </a:rPr>
              <a:t>todos</a:t>
            </a:r>
            <a:r>
              <a:rPr lang="en-GB" sz="2000" dirty="0" smtClean="0">
                <a:solidFill>
                  <a:srgbClr val="0070C0"/>
                </a:solidFill>
              </a:rPr>
              <a:t> </a:t>
            </a:r>
            <a:r>
              <a:rPr lang="en-GB" sz="2000" dirty="0" err="1" smtClean="0">
                <a:solidFill>
                  <a:srgbClr val="0070C0"/>
                </a:solidFill>
              </a:rPr>
              <a:t>estos</a:t>
            </a:r>
            <a:r>
              <a:rPr lang="en-GB" sz="2000" dirty="0" smtClean="0">
                <a:solidFill>
                  <a:srgbClr val="0070C0"/>
                </a:solidFill>
              </a:rPr>
              <a:t> </a:t>
            </a:r>
            <a:r>
              <a:rPr lang="en-GB" sz="2000" dirty="0" err="1" smtClean="0">
                <a:solidFill>
                  <a:srgbClr val="0070C0"/>
                </a:solidFill>
              </a:rPr>
              <a:t>trabajos</a:t>
            </a:r>
            <a:r>
              <a:rPr lang="en-GB" sz="2000" dirty="0" smtClean="0">
                <a:solidFill>
                  <a:srgbClr val="0070C0"/>
                </a:solidFill>
              </a:rPr>
              <a:t> para </a:t>
            </a:r>
            <a:r>
              <a:rPr lang="en-GB" sz="2000" dirty="0" err="1" smtClean="0">
                <a:solidFill>
                  <a:srgbClr val="0070C0"/>
                </a:solidFill>
              </a:rPr>
              <a:t>poder</a:t>
            </a:r>
            <a:r>
              <a:rPr lang="en-GB" sz="2000" dirty="0" smtClean="0">
                <a:solidFill>
                  <a:srgbClr val="0070C0"/>
                </a:solidFill>
              </a:rPr>
              <a:t> </a:t>
            </a:r>
            <a:r>
              <a:rPr lang="en-GB" sz="2000" dirty="0" err="1" smtClean="0">
                <a:solidFill>
                  <a:srgbClr val="0070C0"/>
                </a:solidFill>
              </a:rPr>
              <a:t>sobrevivir</a:t>
            </a:r>
            <a:r>
              <a:rPr lang="en-GB" sz="2000" dirty="0" smtClean="0">
                <a:solidFill>
                  <a:srgbClr val="0070C0"/>
                </a:solidFill>
              </a:rPr>
              <a:t>. </a:t>
            </a:r>
            <a:r>
              <a:rPr lang="en-GB" sz="2000" dirty="0" err="1" smtClean="0">
                <a:solidFill>
                  <a:srgbClr val="0070C0"/>
                </a:solidFill>
              </a:rPr>
              <a:t>También</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otra</a:t>
            </a:r>
            <a:r>
              <a:rPr lang="en-GB" sz="2000" dirty="0" smtClean="0">
                <a:solidFill>
                  <a:srgbClr val="0070C0"/>
                </a:solidFill>
              </a:rPr>
              <a:t> </a:t>
            </a:r>
            <a:r>
              <a:rPr lang="en-GB" sz="2000" dirty="0" err="1" smtClean="0">
                <a:solidFill>
                  <a:srgbClr val="0070C0"/>
                </a:solidFill>
              </a:rPr>
              <a:t>escena</a:t>
            </a:r>
            <a:r>
              <a:rPr lang="en-GB" sz="2000" dirty="0" smtClean="0">
                <a:solidFill>
                  <a:srgbClr val="0070C0"/>
                </a:solidFill>
              </a:rPr>
              <a:t> </a:t>
            </a:r>
            <a:r>
              <a:rPr lang="en-GB" sz="2000" dirty="0" err="1" smtClean="0">
                <a:solidFill>
                  <a:srgbClr val="0070C0"/>
                </a:solidFill>
              </a:rPr>
              <a:t>vemos</a:t>
            </a:r>
            <a:r>
              <a:rPr lang="en-GB" sz="2000" dirty="0" smtClean="0">
                <a:solidFill>
                  <a:srgbClr val="0070C0"/>
                </a:solidFill>
              </a:rPr>
              <a:t> que </a:t>
            </a:r>
            <a:r>
              <a:rPr lang="en-GB" sz="2000" dirty="0" err="1" smtClean="0">
                <a:solidFill>
                  <a:srgbClr val="0070C0"/>
                </a:solidFill>
              </a:rPr>
              <a:t>Paco</a:t>
            </a:r>
            <a:r>
              <a:rPr lang="en-GB" sz="2000" dirty="0" smtClean="0">
                <a:solidFill>
                  <a:srgbClr val="0070C0"/>
                </a:solidFill>
              </a:rPr>
              <a:t> </a:t>
            </a:r>
            <a:r>
              <a:rPr lang="en-GB" sz="2000" dirty="0" err="1" smtClean="0">
                <a:solidFill>
                  <a:srgbClr val="0070C0"/>
                </a:solidFill>
              </a:rPr>
              <a:t>esta</a:t>
            </a:r>
            <a:r>
              <a:rPr lang="en-GB" sz="2000" dirty="0" smtClean="0">
                <a:solidFill>
                  <a:srgbClr val="0070C0"/>
                </a:solidFill>
              </a:rPr>
              <a:t> </a:t>
            </a:r>
            <a:r>
              <a:rPr lang="en-GB" sz="2000" dirty="0" err="1" smtClean="0">
                <a:solidFill>
                  <a:srgbClr val="0070C0"/>
                </a:solidFill>
              </a:rPr>
              <a:t>muy</a:t>
            </a:r>
            <a:r>
              <a:rPr lang="en-GB" sz="2000" dirty="0" smtClean="0">
                <a:solidFill>
                  <a:srgbClr val="0070C0"/>
                </a:solidFill>
              </a:rPr>
              <a:t> </a:t>
            </a:r>
            <a:r>
              <a:rPr lang="en-GB" sz="2000" dirty="0" err="1" smtClean="0">
                <a:solidFill>
                  <a:srgbClr val="0070C0"/>
                </a:solidFill>
              </a:rPr>
              <a:t>relajado</a:t>
            </a:r>
            <a:r>
              <a:rPr lang="en-GB" sz="2000" dirty="0" smtClean="0">
                <a:solidFill>
                  <a:srgbClr val="0070C0"/>
                </a:solidFill>
              </a:rPr>
              <a:t> </a:t>
            </a:r>
            <a:r>
              <a:rPr lang="en-GB" sz="2000" dirty="0" err="1" smtClean="0">
                <a:solidFill>
                  <a:srgbClr val="0070C0"/>
                </a:solidFill>
              </a:rPr>
              <a:t>viendo</a:t>
            </a:r>
            <a:r>
              <a:rPr lang="en-GB" sz="2000" dirty="0" smtClean="0">
                <a:solidFill>
                  <a:srgbClr val="0070C0"/>
                </a:solidFill>
              </a:rPr>
              <a:t> la television </a:t>
            </a:r>
            <a:r>
              <a:rPr lang="en-GB" sz="2000" dirty="0" err="1" smtClean="0">
                <a:solidFill>
                  <a:srgbClr val="0070C0"/>
                </a:solidFill>
              </a:rPr>
              <a:t>cuando</a:t>
            </a:r>
            <a:r>
              <a:rPr lang="en-GB" sz="2000" dirty="0" smtClean="0">
                <a:solidFill>
                  <a:srgbClr val="0070C0"/>
                </a:solidFill>
              </a:rPr>
              <a:t> le </a:t>
            </a:r>
            <a:r>
              <a:rPr lang="en-GB" sz="2000" dirty="0" err="1" smtClean="0">
                <a:solidFill>
                  <a:srgbClr val="0070C0"/>
                </a:solidFill>
              </a:rPr>
              <a:t>cuenta</a:t>
            </a:r>
            <a:r>
              <a:rPr lang="en-GB" sz="2000" dirty="0" smtClean="0">
                <a:solidFill>
                  <a:srgbClr val="0070C0"/>
                </a:solidFill>
              </a:rPr>
              <a:t> a </a:t>
            </a:r>
            <a:r>
              <a:rPr lang="en-GB" sz="2000" dirty="0" err="1" smtClean="0">
                <a:solidFill>
                  <a:srgbClr val="0070C0"/>
                </a:solidFill>
              </a:rPr>
              <a:t>Raimunda</a:t>
            </a:r>
            <a:r>
              <a:rPr lang="en-GB" sz="2000" dirty="0" smtClean="0">
                <a:solidFill>
                  <a:srgbClr val="0070C0"/>
                </a:solidFill>
              </a:rPr>
              <a:t> que se ha </a:t>
            </a:r>
            <a:r>
              <a:rPr lang="en-GB" sz="2000" dirty="0" err="1" smtClean="0">
                <a:solidFill>
                  <a:srgbClr val="0070C0"/>
                </a:solidFill>
              </a:rPr>
              <a:t>quedado</a:t>
            </a:r>
            <a:r>
              <a:rPr lang="en-GB" sz="2000" dirty="0" smtClean="0">
                <a:solidFill>
                  <a:srgbClr val="0070C0"/>
                </a:solidFill>
              </a:rPr>
              <a:t> sin </a:t>
            </a:r>
            <a:r>
              <a:rPr lang="en-GB" sz="2000" dirty="0" err="1" smtClean="0">
                <a:solidFill>
                  <a:srgbClr val="0070C0"/>
                </a:solidFill>
              </a:rPr>
              <a:t>trabajo</a:t>
            </a:r>
            <a:r>
              <a:rPr lang="en-GB" sz="2000" dirty="0" smtClean="0">
                <a:solidFill>
                  <a:srgbClr val="0070C0"/>
                </a:solidFill>
              </a:rPr>
              <a:t>. Como a </a:t>
            </a:r>
            <a:r>
              <a:rPr lang="en-GB" sz="2000" dirty="0" err="1" smtClean="0">
                <a:solidFill>
                  <a:srgbClr val="0070C0"/>
                </a:solidFill>
              </a:rPr>
              <a:t>Paco</a:t>
            </a:r>
            <a:r>
              <a:rPr lang="en-GB" sz="2000" dirty="0" smtClean="0">
                <a:solidFill>
                  <a:srgbClr val="0070C0"/>
                </a:solidFill>
              </a:rPr>
              <a:t>  </a:t>
            </a:r>
            <a:r>
              <a:rPr lang="en-GB" sz="2000" dirty="0" err="1" smtClean="0">
                <a:solidFill>
                  <a:srgbClr val="0070C0"/>
                </a:solidFill>
              </a:rPr>
              <a:t>parece</a:t>
            </a:r>
            <a:r>
              <a:rPr lang="en-GB" sz="2000" dirty="0" smtClean="0">
                <a:solidFill>
                  <a:srgbClr val="0070C0"/>
                </a:solidFill>
              </a:rPr>
              <a:t> </a:t>
            </a:r>
            <a:r>
              <a:rPr lang="en-GB" sz="2000" dirty="0" err="1" smtClean="0">
                <a:solidFill>
                  <a:srgbClr val="0070C0"/>
                </a:solidFill>
              </a:rPr>
              <a:t>importarle</a:t>
            </a:r>
            <a:r>
              <a:rPr lang="en-GB" sz="2000" dirty="0" smtClean="0">
                <a:solidFill>
                  <a:srgbClr val="0070C0"/>
                </a:solidFill>
              </a:rPr>
              <a:t> </a:t>
            </a:r>
            <a:r>
              <a:rPr lang="en-GB" sz="2000" dirty="0" err="1" smtClean="0">
                <a:solidFill>
                  <a:srgbClr val="0070C0"/>
                </a:solidFill>
              </a:rPr>
              <a:t>muy</a:t>
            </a:r>
            <a:r>
              <a:rPr lang="en-GB" sz="2000" dirty="0" smtClean="0">
                <a:solidFill>
                  <a:srgbClr val="0070C0"/>
                </a:solidFill>
              </a:rPr>
              <a:t> </a:t>
            </a:r>
            <a:r>
              <a:rPr lang="en-GB" sz="2000" dirty="0" err="1" smtClean="0">
                <a:solidFill>
                  <a:srgbClr val="0070C0"/>
                </a:solidFill>
              </a:rPr>
              <a:t>poco</a:t>
            </a:r>
            <a:r>
              <a:rPr lang="en-GB" sz="2000" dirty="0" smtClean="0">
                <a:solidFill>
                  <a:srgbClr val="0070C0"/>
                </a:solidFill>
              </a:rPr>
              <a:t> </a:t>
            </a:r>
            <a:r>
              <a:rPr lang="en-GB" sz="2000" dirty="0" err="1" smtClean="0">
                <a:solidFill>
                  <a:srgbClr val="0070C0"/>
                </a:solidFill>
              </a:rPr>
              <a:t>esto</a:t>
            </a:r>
            <a:r>
              <a:rPr lang="en-GB" sz="2000" dirty="0" smtClean="0">
                <a:solidFill>
                  <a:srgbClr val="0070C0"/>
                </a:solidFill>
              </a:rPr>
              <a:t>, </a:t>
            </a:r>
            <a:r>
              <a:rPr lang="en-GB" sz="2000" dirty="0" err="1" smtClean="0">
                <a:solidFill>
                  <a:srgbClr val="0070C0"/>
                </a:solidFill>
              </a:rPr>
              <a:t>Raimunda</a:t>
            </a:r>
            <a:r>
              <a:rPr lang="en-GB" sz="2000" dirty="0" smtClean="0">
                <a:solidFill>
                  <a:srgbClr val="0070C0"/>
                </a:solidFill>
              </a:rPr>
              <a:t> </a:t>
            </a:r>
            <a:r>
              <a:rPr lang="en-GB" sz="2000" dirty="0" err="1" smtClean="0">
                <a:solidFill>
                  <a:srgbClr val="0070C0"/>
                </a:solidFill>
              </a:rPr>
              <a:t>piensa</a:t>
            </a:r>
            <a:r>
              <a:rPr lang="en-GB" sz="2000" dirty="0" smtClean="0">
                <a:solidFill>
                  <a:srgbClr val="0070C0"/>
                </a:solidFill>
              </a:rPr>
              <a:t> que </a:t>
            </a:r>
            <a:r>
              <a:rPr lang="en-GB" sz="2000" dirty="0" err="1" smtClean="0">
                <a:solidFill>
                  <a:srgbClr val="0070C0"/>
                </a:solidFill>
              </a:rPr>
              <a:t>va</a:t>
            </a:r>
            <a:r>
              <a:rPr lang="en-GB" sz="2000" dirty="0" smtClean="0">
                <a:solidFill>
                  <a:srgbClr val="0070C0"/>
                </a:solidFill>
              </a:rPr>
              <a:t> a </a:t>
            </a:r>
            <a:r>
              <a:rPr lang="en-GB" sz="2000" dirty="0" err="1" smtClean="0">
                <a:solidFill>
                  <a:srgbClr val="0070C0"/>
                </a:solidFill>
              </a:rPr>
              <a:t>tener</a:t>
            </a:r>
            <a:r>
              <a:rPr lang="en-GB" sz="2000" dirty="0" smtClean="0">
                <a:solidFill>
                  <a:srgbClr val="0070C0"/>
                </a:solidFill>
              </a:rPr>
              <a:t> que </a:t>
            </a:r>
            <a:r>
              <a:rPr lang="en-GB" sz="2000" dirty="0" err="1" smtClean="0">
                <a:solidFill>
                  <a:srgbClr val="0070C0"/>
                </a:solidFill>
              </a:rPr>
              <a:t>conseguir</a:t>
            </a:r>
            <a:r>
              <a:rPr lang="en-GB" sz="2000" dirty="0" smtClean="0">
                <a:solidFill>
                  <a:srgbClr val="0070C0"/>
                </a:solidFill>
              </a:rPr>
              <a:t> un </a:t>
            </a:r>
            <a:r>
              <a:rPr lang="en-GB" sz="2000" dirty="0" err="1" smtClean="0">
                <a:solidFill>
                  <a:srgbClr val="0070C0"/>
                </a:solidFill>
              </a:rPr>
              <a:t>cuarto</a:t>
            </a:r>
            <a:r>
              <a:rPr lang="en-GB" sz="2000" dirty="0" smtClean="0">
                <a:solidFill>
                  <a:srgbClr val="0070C0"/>
                </a:solidFill>
              </a:rPr>
              <a:t> </a:t>
            </a:r>
            <a:r>
              <a:rPr lang="en-GB" sz="2000" dirty="0" err="1" smtClean="0">
                <a:solidFill>
                  <a:srgbClr val="0070C0"/>
                </a:solidFill>
              </a:rPr>
              <a:t>trabajo</a:t>
            </a:r>
            <a:r>
              <a:rPr lang="en-GB" sz="2000" dirty="0" smtClean="0">
                <a:solidFill>
                  <a:srgbClr val="0070C0"/>
                </a:solidFill>
              </a:rPr>
              <a:t> el </a:t>
            </a:r>
            <a:r>
              <a:rPr lang="en-GB" sz="2000" dirty="0" err="1" smtClean="0">
                <a:solidFill>
                  <a:srgbClr val="0070C0"/>
                </a:solidFill>
              </a:rPr>
              <a:t>domingo</a:t>
            </a:r>
            <a:r>
              <a:rPr lang="en-GB" sz="2000" dirty="0" smtClean="0">
                <a:solidFill>
                  <a:srgbClr val="0070C0"/>
                </a:solidFill>
              </a:rPr>
              <a:t> que </a:t>
            </a:r>
            <a:r>
              <a:rPr lang="en-GB" sz="2000" dirty="0" err="1" smtClean="0">
                <a:solidFill>
                  <a:srgbClr val="0070C0"/>
                </a:solidFill>
              </a:rPr>
              <a:t>es</a:t>
            </a:r>
            <a:r>
              <a:rPr lang="en-GB" sz="2000" dirty="0" smtClean="0">
                <a:solidFill>
                  <a:srgbClr val="0070C0"/>
                </a:solidFill>
              </a:rPr>
              <a:t> </a:t>
            </a:r>
            <a:r>
              <a:rPr lang="en-GB" sz="2000" dirty="0" err="1" smtClean="0">
                <a:solidFill>
                  <a:srgbClr val="0070C0"/>
                </a:solidFill>
              </a:rPr>
              <a:t>su</a:t>
            </a:r>
            <a:r>
              <a:rPr lang="en-GB" sz="2000" dirty="0" smtClean="0">
                <a:solidFill>
                  <a:srgbClr val="0070C0"/>
                </a:solidFill>
              </a:rPr>
              <a:t> </a:t>
            </a:r>
            <a:r>
              <a:rPr lang="en-GB" sz="2000" dirty="0" err="1" smtClean="0">
                <a:solidFill>
                  <a:srgbClr val="0070C0"/>
                </a:solidFill>
              </a:rPr>
              <a:t>único</a:t>
            </a:r>
            <a:r>
              <a:rPr lang="en-GB" sz="2000" dirty="0" smtClean="0">
                <a:solidFill>
                  <a:srgbClr val="0070C0"/>
                </a:solidFill>
              </a:rPr>
              <a:t> </a:t>
            </a:r>
            <a:r>
              <a:rPr lang="en-GB" sz="2000" dirty="0" err="1" smtClean="0">
                <a:solidFill>
                  <a:srgbClr val="0070C0"/>
                </a:solidFill>
              </a:rPr>
              <a:t>día</a:t>
            </a:r>
            <a:r>
              <a:rPr lang="en-GB" sz="2000" dirty="0" smtClean="0">
                <a:solidFill>
                  <a:srgbClr val="0070C0"/>
                </a:solidFill>
              </a:rPr>
              <a:t> de Descanso.</a:t>
            </a:r>
            <a:r>
              <a:rPr lang="en-GB" sz="2000" dirty="0" smtClean="0"/>
              <a:t> </a:t>
            </a:r>
            <a:r>
              <a:rPr lang="en-GB" sz="2000" dirty="0" err="1" smtClean="0"/>
              <a:t>En</a:t>
            </a:r>
            <a:r>
              <a:rPr lang="en-GB" sz="2000" dirty="0" smtClean="0"/>
              <a:t> la </a:t>
            </a:r>
            <a:r>
              <a:rPr lang="en-GB" sz="2000" dirty="0" err="1" smtClean="0"/>
              <a:t>vida</a:t>
            </a:r>
            <a:r>
              <a:rPr lang="en-GB" sz="2000" dirty="0" smtClean="0"/>
              <a:t> real </a:t>
            </a:r>
            <a:r>
              <a:rPr lang="en-GB" sz="2000" dirty="0" err="1" smtClean="0"/>
              <a:t>esta</a:t>
            </a:r>
            <a:r>
              <a:rPr lang="en-GB" sz="2000" dirty="0" smtClean="0"/>
              <a:t> </a:t>
            </a:r>
            <a:r>
              <a:rPr lang="en-GB" sz="2000" dirty="0" err="1" smtClean="0"/>
              <a:t>es</a:t>
            </a:r>
            <a:r>
              <a:rPr lang="en-GB" sz="2000" dirty="0" smtClean="0"/>
              <a:t> la </a:t>
            </a:r>
            <a:r>
              <a:rPr lang="en-GB" sz="2000" dirty="0" err="1" smtClean="0"/>
              <a:t>situación</a:t>
            </a:r>
            <a:r>
              <a:rPr lang="en-GB" sz="2000" dirty="0" smtClean="0"/>
              <a:t> de </a:t>
            </a:r>
            <a:r>
              <a:rPr lang="en-GB" sz="2000" dirty="0" err="1" smtClean="0"/>
              <a:t>muchas</a:t>
            </a:r>
            <a:r>
              <a:rPr lang="en-GB" sz="2000" dirty="0" smtClean="0"/>
              <a:t> </a:t>
            </a:r>
            <a:r>
              <a:rPr lang="en-GB" sz="2000" dirty="0" err="1" smtClean="0"/>
              <a:t>mujeres</a:t>
            </a:r>
            <a:r>
              <a:rPr lang="en-GB" sz="2000" dirty="0" smtClean="0"/>
              <a:t> de </a:t>
            </a:r>
            <a:r>
              <a:rPr lang="en-GB" sz="2000" dirty="0" err="1" smtClean="0"/>
              <a:t>países</a:t>
            </a:r>
            <a:r>
              <a:rPr lang="en-GB" sz="2000" dirty="0" smtClean="0"/>
              <a:t> </a:t>
            </a:r>
            <a:r>
              <a:rPr lang="en-GB" sz="2000" dirty="0" err="1" smtClean="0"/>
              <a:t>hispanoamericanos</a:t>
            </a:r>
            <a:r>
              <a:rPr lang="en-GB" sz="2000" dirty="0" smtClean="0"/>
              <a:t>, </a:t>
            </a:r>
            <a:r>
              <a:rPr lang="en-GB" sz="2000" dirty="0" err="1" smtClean="0"/>
              <a:t>especialemente</a:t>
            </a:r>
            <a:r>
              <a:rPr lang="en-GB" sz="2000" dirty="0" smtClean="0"/>
              <a:t> de las </a:t>
            </a:r>
            <a:r>
              <a:rPr lang="en-GB" sz="2000" dirty="0" err="1" smtClean="0"/>
              <a:t>mujeres</a:t>
            </a:r>
            <a:r>
              <a:rPr lang="en-GB" sz="2000" dirty="0" smtClean="0"/>
              <a:t> de las </a:t>
            </a:r>
            <a:r>
              <a:rPr lang="en-GB" sz="2000" dirty="0" err="1" smtClean="0"/>
              <a:t>clases</a:t>
            </a:r>
            <a:r>
              <a:rPr lang="en-GB" sz="2000" dirty="0" smtClean="0"/>
              <a:t> </a:t>
            </a:r>
            <a:r>
              <a:rPr lang="en-GB" sz="2000" dirty="0" err="1" smtClean="0"/>
              <a:t>obreras</a:t>
            </a:r>
            <a:r>
              <a:rPr lang="en-GB" sz="2000" dirty="0" smtClean="0"/>
              <a:t> </a:t>
            </a:r>
            <a:r>
              <a:rPr lang="en-GB" sz="2000" dirty="0" err="1" smtClean="0"/>
              <a:t>pues</a:t>
            </a:r>
            <a:r>
              <a:rPr lang="en-GB" sz="2000" dirty="0" smtClean="0"/>
              <a:t> no </a:t>
            </a:r>
            <a:r>
              <a:rPr lang="en-GB" sz="2000" dirty="0" err="1" smtClean="0"/>
              <a:t>tienen</a:t>
            </a:r>
            <a:r>
              <a:rPr lang="en-GB" sz="2000" dirty="0"/>
              <a:t> </a:t>
            </a:r>
            <a:r>
              <a:rPr lang="en-GB" sz="2000" dirty="0" err="1" smtClean="0"/>
              <a:t>una</a:t>
            </a:r>
            <a:r>
              <a:rPr lang="en-GB" sz="2000" dirty="0" smtClean="0"/>
              <a:t> </a:t>
            </a:r>
            <a:r>
              <a:rPr lang="en-GB" sz="2000" dirty="0" err="1" smtClean="0"/>
              <a:t>formación</a:t>
            </a:r>
            <a:r>
              <a:rPr lang="en-GB" sz="2000" dirty="0" smtClean="0"/>
              <a:t> de tan </a:t>
            </a:r>
            <a:r>
              <a:rPr lang="en-GB" sz="2000" dirty="0" err="1" smtClean="0"/>
              <a:t>calidad</a:t>
            </a:r>
            <a:r>
              <a:rPr lang="en-GB" sz="2000" dirty="0" smtClean="0"/>
              <a:t> </a:t>
            </a:r>
            <a:r>
              <a:rPr lang="en-GB" sz="2000" dirty="0" err="1" smtClean="0"/>
              <a:t>como</a:t>
            </a:r>
            <a:r>
              <a:rPr lang="en-GB" sz="2000" dirty="0" smtClean="0"/>
              <a:t> lo </a:t>
            </a:r>
            <a:r>
              <a:rPr lang="en-GB" sz="2000" dirty="0" err="1" smtClean="0"/>
              <a:t>pueden</a:t>
            </a:r>
            <a:r>
              <a:rPr lang="en-GB" sz="2000" dirty="0" smtClean="0"/>
              <a:t> </a:t>
            </a:r>
            <a:r>
              <a:rPr lang="en-GB" sz="2000" dirty="0" err="1" smtClean="0"/>
              <a:t>tener</a:t>
            </a:r>
            <a:r>
              <a:rPr lang="en-GB" sz="2000" dirty="0" smtClean="0"/>
              <a:t> </a:t>
            </a:r>
            <a:r>
              <a:rPr lang="en-GB" sz="2000" dirty="0" err="1" smtClean="0"/>
              <a:t>mujeres</a:t>
            </a:r>
            <a:r>
              <a:rPr lang="en-GB" sz="2000" dirty="0" smtClean="0"/>
              <a:t> de </a:t>
            </a:r>
            <a:r>
              <a:rPr lang="en-GB" sz="2000" dirty="0" err="1" smtClean="0"/>
              <a:t>clases</a:t>
            </a:r>
            <a:r>
              <a:rPr lang="en-GB" sz="2000" dirty="0" smtClean="0"/>
              <a:t> </a:t>
            </a:r>
            <a:r>
              <a:rPr lang="en-GB" sz="2000" dirty="0" err="1" smtClean="0"/>
              <a:t>sociales</a:t>
            </a:r>
            <a:r>
              <a:rPr lang="en-GB" sz="2000" dirty="0" smtClean="0"/>
              <a:t> </a:t>
            </a:r>
            <a:r>
              <a:rPr lang="en-GB" sz="2000" dirty="0" err="1" smtClean="0"/>
              <a:t>más</a:t>
            </a:r>
            <a:r>
              <a:rPr lang="en-GB" sz="2000" dirty="0" smtClean="0"/>
              <a:t> </a:t>
            </a:r>
            <a:r>
              <a:rPr lang="en-GB" sz="2000" dirty="0" err="1" smtClean="0"/>
              <a:t>altas</a:t>
            </a:r>
            <a:r>
              <a:rPr lang="en-GB" sz="2000" dirty="0" smtClean="0"/>
              <a:t> y </a:t>
            </a:r>
            <a:r>
              <a:rPr lang="en-GB" sz="2000" dirty="0" err="1" smtClean="0"/>
              <a:t>por</a:t>
            </a:r>
            <a:r>
              <a:rPr lang="en-GB" sz="2000" dirty="0" smtClean="0"/>
              <a:t> </a:t>
            </a:r>
            <a:r>
              <a:rPr lang="en-GB" sz="2000" dirty="0" err="1" smtClean="0"/>
              <a:t>esto</a:t>
            </a:r>
            <a:r>
              <a:rPr lang="en-GB" sz="2000" dirty="0" smtClean="0"/>
              <a:t> </a:t>
            </a:r>
            <a:r>
              <a:rPr lang="en-GB" sz="2000" dirty="0" err="1" smtClean="0"/>
              <a:t>terminan</a:t>
            </a:r>
            <a:r>
              <a:rPr lang="en-GB" sz="2000" dirty="0" smtClean="0"/>
              <a:t> </a:t>
            </a:r>
            <a:r>
              <a:rPr lang="en-GB" sz="2000" dirty="0" err="1" smtClean="0"/>
              <a:t>consiguiendo</a:t>
            </a:r>
            <a:r>
              <a:rPr lang="en-GB" sz="2000" dirty="0" smtClean="0"/>
              <a:t> </a:t>
            </a:r>
            <a:r>
              <a:rPr lang="en-GB" sz="2000" dirty="0" err="1" smtClean="0"/>
              <a:t>empleos</a:t>
            </a:r>
            <a:r>
              <a:rPr lang="en-GB" sz="2000" dirty="0" smtClean="0"/>
              <a:t> </a:t>
            </a:r>
            <a:r>
              <a:rPr lang="en-GB" sz="2000" dirty="0" err="1" smtClean="0"/>
              <a:t>donde</a:t>
            </a:r>
            <a:r>
              <a:rPr lang="en-GB" sz="2000" dirty="0" smtClean="0"/>
              <a:t> el </a:t>
            </a:r>
            <a:r>
              <a:rPr lang="en-GB" sz="2000" dirty="0" err="1" smtClean="0"/>
              <a:t>salario</a:t>
            </a:r>
            <a:r>
              <a:rPr lang="en-GB" sz="2000" dirty="0" smtClean="0"/>
              <a:t> </a:t>
            </a:r>
            <a:r>
              <a:rPr lang="en-GB" sz="2000" dirty="0" err="1" smtClean="0"/>
              <a:t>es</a:t>
            </a:r>
            <a:r>
              <a:rPr lang="en-GB" sz="2000" dirty="0" smtClean="0"/>
              <a:t> </a:t>
            </a:r>
            <a:r>
              <a:rPr lang="en-GB" sz="2000" dirty="0" err="1" smtClean="0"/>
              <a:t>muy</a:t>
            </a:r>
            <a:r>
              <a:rPr lang="en-GB" sz="2000" dirty="0" smtClean="0"/>
              <a:t> </a:t>
            </a:r>
            <a:r>
              <a:rPr lang="en-GB" sz="2000" dirty="0" err="1" smtClean="0"/>
              <a:t>bajo</a:t>
            </a:r>
            <a:r>
              <a:rPr lang="en-GB" sz="2000" dirty="0" smtClean="0"/>
              <a:t>. </a:t>
            </a:r>
            <a:r>
              <a:rPr lang="en-GB" sz="2000" dirty="0" err="1" smtClean="0"/>
              <a:t>Además</a:t>
            </a:r>
            <a:r>
              <a:rPr lang="en-GB" sz="2000" dirty="0" smtClean="0"/>
              <a:t> hay que </a:t>
            </a:r>
            <a:r>
              <a:rPr lang="en-GB" sz="2000" dirty="0" err="1" smtClean="0"/>
              <a:t>recordar</a:t>
            </a:r>
            <a:r>
              <a:rPr lang="en-GB" sz="2000" dirty="0" smtClean="0"/>
              <a:t> que la </a:t>
            </a:r>
            <a:r>
              <a:rPr lang="en-GB" sz="2000" dirty="0" err="1" smtClean="0"/>
              <a:t>sociedad</a:t>
            </a:r>
            <a:r>
              <a:rPr lang="en-GB" sz="2000" dirty="0" smtClean="0"/>
              <a:t> Española hasta </a:t>
            </a:r>
            <a:r>
              <a:rPr lang="en-GB" sz="2000" dirty="0" err="1" smtClean="0"/>
              <a:t>hace</a:t>
            </a:r>
            <a:r>
              <a:rPr lang="en-GB" sz="2000" dirty="0" smtClean="0"/>
              <a:t> </a:t>
            </a:r>
            <a:r>
              <a:rPr lang="en-GB" sz="2000" dirty="0" err="1" smtClean="0"/>
              <a:t>poco</a:t>
            </a:r>
            <a:r>
              <a:rPr lang="en-GB" sz="2000" dirty="0" smtClean="0"/>
              <a:t> se </a:t>
            </a:r>
            <a:r>
              <a:rPr lang="en-GB" sz="2000" dirty="0" err="1" smtClean="0"/>
              <a:t>caracterizaba</a:t>
            </a:r>
            <a:r>
              <a:rPr lang="en-GB" sz="2000" dirty="0" smtClean="0"/>
              <a:t> </a:t>
            </a:r>
            <a:r>
              <a:rPr lang="en-GB" sz="2000" dirty="0" err="1" smtClean="0"/>
              <a:t>por</a:t>
            </a:r>
            <a:r>
              <a:rPr lang="en-GB" sz="2000" dirty="0" smtClean="0"/>
              <a:t> </a:t>
            </a:r>
            <a:r>
              <a:rPr lang="en-GB" sz="2000" dirty="0" err="1" smtClean="0"/>
              <a:t>ser</a:t>
            </a:r>
            <a:r>
              <a:rPr lang="en-GB" sz="2000" dirty="0" smtClean="0"/>
              <a:t> </a:t>
            </a:r>
            <a:r>
              <a:rPr lang="en-GB" sz="2000" dirty="0" err="1" smtClean="0"/>
              <a:t>una</a:t>
            </a:r>
            <a:r>
              <a:rPr lang="en-GB" sz="2000" dirty="0" smtClean="0"/>
              <a:t> </a:t>
            </a:r>
            <a:r>
              <a:rPr lang="en-GB" sz="2000" dirty="0" err="1" smtClean="0"/>
              <a:t>sociedad</a:t>
            </a:r>
            <a:r>
              <a:rPr lang="en-GB" sz="2000" dirty="0" smtClean="0"/>
              <a:t> </a:t>
            </a:r>
            <a:r>
              <a:rPr lang="en-GB" sz="2000" dirty="0" err="1" smtClean="0"/>
              <a:t>bastante</a:t>
            </a:r>
            <a:r>
              <a:rPr lang="en-GB" sz="2000" dirty="0" smtClean="0"/>
              <a:t> </a:t>
            </a:r>
            <a:r>
              <a:rPr lang="en-GB" sz="2000" dirty="0" err="1" smtClean="0"/>
              <a:t>machista</a:t>
            </a:r>
            <a:r>
              <a:rPr lang="en-GB" sz="2000" dirty="0"/>
              <a:t> </a:t>
            </a:r>
            <a:r>
              <a:rPr lang="en-GB" sz="2000" dirty="0" err="1" smtClean="0"/>
              <a:t>donde</a:t>
            </a:r>
            <a:r>
              <a:rPr lang="en-GB" sz="2000" dirty="0" smtClean="0"/>
              <a:t> </a:t>
            </a:r>
            <a:r>
              <a:rPr lang="en-GB" sz="2000" dirty="0" err="1" smtClean="0"/>
              <a:t>muchas</a:t>
            </a:r>
            <a:r>
              <a:rPr lang="en-GB" sz="2000" dirty="0" smtClean="0"/>
              <a:t> </a:t>
            </a:r>
            <a:r>
              <a:rPr lang="en-GB" sz="2000" dirty="0" err="1" smtClean="0"/>
              <a:t>veces</a:t>
            </a:r>
            <a:r>
              <a:rPr lang="en-GB" sz="2000" dirty="0" smtClean="0"/>
              <a:t> las </a:t>
            </a:r>
            <a:r>
              <a:rPr lang="en-GB" sz="2000" dirty="0" err="1" smtClean="0"/>
              <a:t>mujeres</a:t>
            </a:r>
            <a:r>
              <a:rPr lang="en-GB" sz="2000" dirty="0" smtClean="0"/>
              <a:t> </a:t>
            </a:r>
            <a:r>
              <a:rPr lang="en-GB" sz="2000" dirty="0" err="1" smtClean="0"/>
              <a:t>tenían</a:t>
            </a:r>
            <a:r>
              <a:rPr lang="en-GB" sz="2000" dirty="0" smtClean="0"/>
              <a:t> no solo que </a:t>
            </a:r>
            <a:r>
              <a:rPr lang="en-GB" sz="2000" dirty="0" err="1" smtClean="0"/>
              <a:t>trabajar</a:t>
            </a:r>
            <a:r>
              <a:rPr lang="en-GB" sz="2000" dirty="0" smtClean="0"/>
              <a:t> </a:t>
            </a:r>
            <a:r>
              <a:rPr lang="en-GB" sz="2000" dirty="0" err="1" smtClean="0"/>
              <a:t>largas</a:t>
            </a:r>
            <a:r>
              <a:rPr lang="en-GB" sz="2000" dirty="0" smtClean="0"/>
              <a:t> </a:t>
            </a:r>
            <a:r>
              <a:rPr lang="en-GB" sz="2000" dirty="0" err="1" smtClean="0"/>
              <a:t>jornadas</a:t>
            </a:r>
            <a:r>
              <a:rPr lang="en-GB" sz="2000" dirty="0" smtClean="0"/>
              <a:t> </a:t>
            </a:r>
            <a:r>
              <a:rPr lang="en-GB" sz="2000" dirty="0" err="1" smtClean="0"/>
              <a:t>pero</a:t>
            </a:r>
            <a:r>
              <a:rPr lang="en-GB" sz="2000" dirty="0" smtClean="0"/>
              <a:t> </a:t>
            </a:r>
            <a:r>
              <a:rPr lang="en-GB" sz="2000" dirty="0" err="1" smtClean="0"/>
              <a:t>también</a:t>
            </a:r>
            <a:r>
              <a:rPr lang="en-GB" sz="2000" dirty="0" smtClean="0"/>
              <a:t> </a:t>
            </a:r>
            <a:r>
              <a:rPr lang="en-GB" sz="2000" dirty="0" err="1" smtClean="0"/>
              <a:t>debían</a:t>
            </a:r>
            <a:r>
              <a:rPr lang="en-GB" sz="2000" dirty="0" smtClean="0"/>
              <a:t> </a:t>
            </a:r>
            <a:r>
              <a:rPr lang="en-GB" sz="2000" dirty="0" err="1" smtClean="0"/>
              <a:t>estar</a:t>
            </a:r>
            <a:r>
              <a:rPr lang="en-GB" sz="2000" dirty="0" smtClean="0"/>
              <a:t> a cargo </a:t>
            </a:r>
            <a:r>
              <a:rPr lang="en-GB" sz="2000" dirty="0" err="1" smtClean="0"/>
              <a:t>tanto</a:t>
            </a:r>
            <a:r>
              <a:rPr lang="en-GB" sz="2000" dirty="0" smtClean="0"/>
              <a:t> de las </a:t>
            </a:r>
            <a:r>
              <a:rPr lang="en-GB" sz="2000" dirty="0" err="1" smtClean="0"/>
              <a:t>tareas</a:t>
            </a:r>
            <a:r>
              <a:rPr lang="en-GB" sz="2000" dirty="0" smtClean="0"/>
              <a:t> </a:t>
            </a:r>
            <a:r>
              <a:rPr lang="en-GB" sz="2000" dirty="0" err="1" smtClean="0"/>
              <a:t>domésticas</a:t>
            </a:r>
            <a:r>
              <a:rPr lang="en-GB" sz="2000" dirty="0" smtClean="0"/>
              <a:t> </a:t>
            </a:r>
            <a:r>
              <a:rPr lang="en-GB" sz="2000" dirty="0" err="1" smtClean="0"/>
              <a:t>como</a:t>
            </a:r>
            <a:r>
              <a:rPr lang="en-GB" sz="2000" dirty="0" smtClean="0"/>
              <a:t> de la </a:t>
            </a:r>
            <a:r>
              <a:rPr lang="en-GB" sz="2000" dirty="0" err="1" smtClean="0"/>
              <a:t>economía</a:t>
            </a:r>
            <a:r>
              <a:rPr lang="en-GB" sz="2000" dirty="0" smtClean="0"/>
              <a:t> del </a:t>
            </a:r>
            <a:r>
              <a:rPr lang="en-GB" sz="2000" dirty="0" err="1" smtClean="0"/>
              <a:t>hogar</a:t>
            </a:r>
            <a:r>
              <a:rPr lang="en-GB" sz="2000" dirty="0" smtClean="0"/>
              <a:t>. </a:t>
            </a:r>
            <a:endParaRPr lang="en-GB" sz="2000" dirty="0"/>
          </a:p>
        </p:txBody>
      </p:sp>
    </p:spTree>
    <p:extLst>
      <p:ext uri="{BB962C8B-B14F-4D97-AF65-F5344CB8AC3E}">
        <p14:creationId xmlns:p14="http://schemas.microsoft.com/office/powerpoint/2010/main" val="267773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a:solidFill>
                  <a:srgbClr val="00B050"/>
                </a:solidFill>
              </a:rPr>
              <a:t>estereotipo</a:t>
            </a:r>
            <a:r>
              <a:rPr lang="en-GB" sz="2000" dirty="0">
                <a:solidFill>
                  <a:srgbClr val="00B050"/>
                </a:solidFill>
              </a:rPr>
              <a:t> </a:t>
            </a:r>
            <a:r>
              <a:rPr lang="en-GB" sz="2000" dirty="0" smtClean="0">
                <a:solidFill>
                  <a:srgbClr val="00B050"/>
                </a:solidFill>
              </a:rPr>
              <a:t>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y </a:t>
            </a:r>
            <a:r>
              <a:rPr lang="en-GB" sz="2000" dirty="0" err="1" smtClean="0">
                <a:solidFill>
                  <a:srgbClr val="00B050"/>
                </a:solidFill>
              </a:rPr>
              <a:t>esposa</a:t>
            </a:r>
            <a:r>
              <a:rPr lang="en-GB" sz="2000" dirty="0" smtClean="0">
                <a:solidFill>
                  <a:srgbClr val="00B050"/>
                </a:solidFill>
              </a:rPr>
              <a:t> </a:t>
            </a:r>
            <a:r>
              <a:rPr lang="en-GB" sz="2000" dirty="0" err="1" smtClean="0">
                <a:solidFill>
                  <a:srgbClr val="00B050"/>
                </a:solidFill>
              </a:rPr>
              <a:t>española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solidFill>
                  <a:srgbClr val="0070C0"/>
                </a:solidFill>
              </a:rPr>
              <a:t>Esto</a:t>
            </a:r>
            <a:r>
              <a:rPr lang="en-GB" sz="2000" dirty="0" smtClean="0">
                <a:solidFill>
                  <a:srgbClr val="0070C0"/>
                </a:solidFill>
              </a:rPr>
              <a:t> lo </a:t>
            </a:r>
            <a:r>
              <a:rPr lang="en-GB" sz="2000" dirty="0" err="1" smtClean="0">
                <a:solidFill>
                  <a:srgbClr val="0070C0"/>
                </a:solidFill>
              </a:rPr>
              <a:t>vemos</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de las </a:t>
            </a:r>
            <a:r>
              <a:rPr lang="en-GB" sz="2000" dirty="0" err="1" smtClean="0">
                <a:solidFill>
                  <a:srgbClr val="0070C0"/>
                </a:solidFill>
              </a:rPr>
              <a:t>escenas</a:t>
            </a:r>
            <a:r>
              <a:rPr lang="en-GB" sz="2000" dirty="0" smtClean="0">
                <a:solidFill>
                  <a:srgbClr val="0070C0"/>
                </a:solidFill>
              </a:rPr>
              <a:t> al principio de la </a:t>
            </a:r>
            <a:r>
              <a:rPr lang="en-GB" sz="2000" dirty="0" err="1" smtClean="0">
                <a:solidFill>
                  <a:srgbClr val="0070C0"/>
                </a:solidFill>
              </a:rPr>
              <a:t>película</a:t>
            </a:r>
            <a:r>
              <a:rPr lang="en-GB" sz="2000" dirty="0" smtClean="0">
                <a:solidFill>
                  <a:srgbClr val="0070C0"/>
                </a:solidFill>
              </a:rPr>
              <a:t>: primero </a:t>
            </a:r>
            <a:r>
              <a:rPr lang="en-GB" sz="2000" dirty="0" err="1" smtClean="0">
                <a:solidFill>
                  <a:srgbClr val="0070C0"/>
                </a:solidFill>
              </a:rPr>
              <a:t>está</a:t>
            </a:r>
            <a:r>
              <a:rPr lang="en-GB" sz="2000" dirty="0" smtClean="0">
                <a:solidFill>
                  <a:srgbClr val="0070C0"/>
                </a:solidFill>
              </a:rPr>
              <a:t> </a:t>
            </a:r>
            <a:r>
              <a:rPr lang="en-GB" sz="2000" dirty="0" err="1" smtClean="0">
                <a:solidFill>
                  <a:srgbClr val="0070C0"/>
                </a:solidFill>
              </a:rPr>
              <a:t>trabajando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a:t>
            </a:r>
            <a:r>
              <a:rPr lang="en-GB" sz="2000" dirty="0" err="1" smtClean="0">
                <a:solidFill>
                  <a:srgbClr val="0070C0"/>
                </a:solidFill>
              </a:rPr>
              <a:t>cocina</a:t>
            </a:r>
            <a:r>
              <a:rPr lang="en-GB" sz="2000" dirty="0" smtClean="0">
                <a:solidFill>
                  <a:srgbClr val="0070C0"/>
                </a:solidFill>
              </a:rPr>
              <a:t>, </a:t>
            </a:r>
            <a:r>
              <a:rPr lang="en-GB" sz="2000" dirty="0" err="1" smtClean="0">
                <a:solidFill>
                  <a:srgbClr val="0070C0"/>
                </a:solidFill>
              </a:rPr>
              <a:t>luego</a:t>
            </a:r>
            <a:r>
              <a:rPr lang="en-GB" sz="2000" dirty="0" smtClean="0">
                <a:solidFill>
                  <a:srgbClr val="0070C0"/>
                </a:solidFill>
              </a:rPr>
              <a:t> </a:t>
            </a:r>
            <a:r>
              <a:rPr lang="en-GB" sz="2000" dirty="0" err="1" smtClean="0">
                <a:solidFill>
                  <a:srgbClr val="0070C0"/>
                </a:solidFill>
              </a:rPr>
              <a:t>lavando</a:t>
            </a:r>
            <a:r>
              <a:rPr lang="en-GB" sz="2000" dirty="0" smtClean="0">
                <a:solidFill>
                  <a:srgbClr val="0070C0"/>
                </a:solidFill>
              </a:rPr>
              <a:t> </a:t>
            </a:r>
            <a:r>
              <a:rPr lang="en-GB" sz="2000" dirty="0" err="1" smtClean="0">
                <a:solidFill>
                  <a:srgbClr val="0070C0"/>
                </a:solidFill>
              </a:rPr>
              <a:t>ropa</a:t>
            </a:r>
            <a:r>
              <a:rPr lang="en-GB" sz="2000" dirty="0" smtClean="0">
                <a:solidFill>
                  <a:srgbClr val="0070C0"/>
                </a:solidFill>
              </a:rPr>
              <a:t> y </a:t>
            </a:r>
            <a:r>
              <a:rPr lang="en-GB" sz="2000" dirty="0" err="1" smtClean="0">
                <a:solidFill>
                  <a:srgbClr val="0070C0"/>
                </a:solidFill>
              </a:rPr>
              <a:t>finalmente</a:t>
            </a:r>
            <a:r>
              <a:rPr lang="en-GB" sz="2000" dirty="0" smtClean="0">
                <a:solidFill>
                  <a:srgbClr val="0070C0"/>
                </a:solidFill>
              </a:rPr>
              <a:t> </a:t>
            </a:r>
            <a:r>
              <a:rPr lang="en-GB" sz="2000" dirty="0" err="1" smtClean="0">
                <a:solidFill>
                  <a:srgbClr val="0070C0"/>
                </a:solidFill>
              </a:rPr>
              <a:t>limpiando</a:t>
            </a:r>
            <a:r>
              <a:rPr lang="en-GB" sz="2000" dirty="0" smtClean="0">
                <a:solidFill>
                  <a:srgbClr val="0070C0"/>
                </a:solidFill>
              </a:rPr>
              <a:t> el </a:t>
            </a:r>
            <a:r>
              <a:rPr lang="en-GB" sz="2000" dirty="0" err="1" smtClean="0">
                <a:solidFill>
                  <a:srgbClr val="0070C0"/>
                </a:solidFill>
              </a:rPr>
              <a:t>piso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el </a:t>
            </a:r>
            <a:r>
              <a:rPr lang="en-GB" sz="2000" dirty="0" err="1" smtClean="0">
                <a:solidFill>
                  <a:srgbClr val="0070C0"/>
                </a:solidFill>
              </a:rPr>
              <a:t>aeropuerto</a:t>
            </a:r>
            <a:r>
              <a:rPr lang="en-GB" sz="2000" dirty="0" smtClean="0">
                <a:solidFill>
                  <a:srgbClr val="0070C0"/>
                </a:solidFill>
              </a:rPr>
              <a:t> de Madrid. Ella </a:t>
            </a:r>
            <a:r>
              <a:rPr lang="en-GB" sz="2000" dirty="0" err="1" smtClean="0">
                <a:solidFill>
                  <a:srgbClr val="0070C0"/>
                </a:solidFill>
              </a:rPr>
              <a:t>necesita</a:t>
            </a:r>
            <a:r>
              <a:rPr lang="en-GB" sz="2000" dirty="0" smtClean="0">
                <a:solidFill>
                  <a:srgbClr val="0070C0"/>
                </a:solidFill>
              </a:rPr>
              <a:t> </a:t>
            </a:r>
            <a:r>
              <a:rPr lang="en-GB" sz="2000" dirty="0" err="1" smtClean="0">
                <a:solidFill>
                  <a:srgbClr val="0070C0"/>
                </a:solidFill>
              </a:rPr>
              <a:t>todos</a:t>
            </a:r>
            <a:r>
              <a:rPr lang="en-GB" sz="2000" dirty="0" smtClean="0">
                <a:solidFill>
                  <a:srgbClr val="0070C0"/>
                </a:solidFill>
              </a:rPr>
              <a:t> </a:t>
            </a:r>
            <a:r>
              <a:rPr lang="en-GB" sz="2000" dirty="0" err="1" smtClean="0">
                <a:solidFill>
                  <a:srgbClr val="0070C0"/>
                </a:solidFill>
              </a:rPr>
              <a:t>estos</a:t>
            </a:r>
            <a:r>
              <a:rPr lang="en-GB" sz="2000" dirty="0" smtClean="0">
                <a:solidFill>
                  <a:srgbClr val="0070C0"/>
                </a:solidFill>
              </a:rPr>
              <a:t> </a:t>
            </a:r>
            <a:r>
              <a:rPr lang="en-GB" sz="2000" dirty="0" err="1" smtClean="0">
                <a:solidFill>
                  <a:srgbClr val="0070C0"/>
                </a:solidFill>
              </a:rPr>
              <a:t>trabajos</a:t>
            </a:r>
            <a:r>
              <a:rPr lang="en-GB" sz="2000" dirty="0" smtClean="0">
                <a:solidFill>
                  <a:srgbClr val="0070C0"/>
                </a:solidFill>
              </a:rPr>
              <a:t> para </a:t>
            </a:r>
            <a:r>
              <a:rPr lang="en-GB" sz="2000" dirty="0" err="1" smtClean="0">
                <a:solidFill>
                  <a:srgbClr val="0070C0"/>
                </a:solidFill>
              </a:rPr>
              <a:t>poder</a:t>
            </a:r>
            <a:r>
              <a:rPr lang="en-GB" sz="2000" dirty="0" smtClean="0">
                <a:solidFill>
                  <a:srgbClr val="0070C0"/>
                </a:solidFill>
              </a:rPr>
              <a:t> </a:t>
            </a:r>
            <a:r>
              <a:rPr lang="en-GB" sz="2000" dirty="0" err="1" smtClean="0">
                <a:solidFill>
                  <a:srgbClr val="0070C0"/>
                </a:solidFill>
              </a:rPr>
              <a:t>sobrevivir</a:t>
            </a:r>
            <a:r>
              <a:rPr lang="en-GB" sz="2000" dirty="0" smtClean="0">
                <a:solidFill>
                  <a:srgbClr val="0070C0"/>
                </a:solidFill>
              </a:rPr>
              <a:t>. </a:t>
            </a:r>
            <a:r>
              <a:rPr lang="en-GB" sz="2000" dirty="0" err="1" smtClean="0">
                <a:solidFill>
                  <a:srgbClr val="0070C0"/>
                </a:solidFill>
              </a:rPr>
              <a:t>También</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otra</a:t>
            </a:r>
            <a:r>
              <a:rPr lang="en-GB" sz="2000" dirty="0" smtClean="0">
                <a:solidFill>
                  <a:srgbClr val="0070C0"/>
                </a:solidFill>
              </a:rPr>
              <a:t> </a:t>
            </a:r>
            <a:r>
              <a:rPr lang="en-GB" sz="2000" dirty="0" err="1" smtClean="0">
                <a:solidFill>
                  <a:srgbClr val="0070C0"/>
                </a:solidFill>
              </a:rPr>
              <a:t>escena</a:t>
            </a:r>
            <a:r>
              <a:rPr lang="en-GB" sz="2000" dirty="0" smtClean="0">
                <a:solidFill>
                  <a:srgbClr val="0070C0"/>
                </a:solidFill>
              </a:rPr>
              <a:t> </a:t>
            </a:r>
            <a:r>
              <a:rPr lang="en-GB" sz="2000" dirty="0" err="1" smtClean="0">
                <a:solidFill>
                  <a:srgbClr val="0070C0"/>
                </a:solidFill>
              </a:rPr>
              <a:t>vemos</a:t>
            </a:r>
            <a:r>
              <a:rPr lang="en-GB" sz="2000" dirty="0" smtClean="0">
                <a:solidFill>
                  <a:srgbClr val="0070C0"/>
                </a:solidFill>
              </a:rPr>
              <a:t> que </a:t>
            </a:r>
            <a:r>
              <a:rPr lang="en-GB" sz="2000" dirty="0" err="1" smtClean="0">
                <a:solidFill>
                  <a:srgbClr val="0070C0"/>
                </a:solidFill>
              </a:rPr>
              <a:t>Paco</a:t>
            </a:r>
            <a:r>
              <a:rPr lang="en-GB" sz="2000" dirty="0" smtClean="0">
                <a:solidFill>
                  <a:srgbClr val="0070C0"/>
                </a:solidFill>
              </a:rPr>
              <a:t> </a:t>
            </a:r>
            <a:r>
              <a:rPr lang="en-GB" sz="2000" dirty="0" err="1" smtClean="0">
                <a:solidFill>
                  <a:srgbClr val="0070C0"/>
                </a:solidFill>
              </a:rPr>
              <a:t>esta</a:t>
            </a:r>
            <a:r>
              <a:rPr lang="en-GB" sz="2000" dirty="0" smtClean="0">
                <a:solidFill>
                  <a:srgbClr val="0070C0"/>
                </a:solidFill>
              </a:rPr>
              <a:t> </a:t>
            </a:r>
            <a:r>
              <a:rPr lang="en-GB" sz="2000" dirty="0" err="1" smtClean="0">
                <a:solidFill>
                  <a:srgbClr val="0070C0"/>
                </a:solidFill>
              </a:rPr>
              <a:t>muy</a:t>
            </a:r>
            <a:r>
              <a:rPr lang="en-GB" sz="2000" dirty="0" smtClean="0">
                <a:solidFill>
                  <a:srgbClr val="0070C0"/>
                </a:solidFill>
              </a:rPr>
              <a:t> </a:t>
            </a:r>
            <a:r>
              <a:rPr lang="en-GB" sz="2000" dirty="0" err="1" smtClean="0">
                <a:solidFill>
                  <a:srgbClr val="0070C0"/>
                </a:solidFill>
              </a:rPr>
              <a:t>relajado</a:t>
            </a:r>
            <a:r>
              <a:rPr lang="en-GB" sz="2000" dirty="0" smtClean="0">
                <a:solidFill>
                  <a:srgbClr val="0070C0"/>
                </a:solidFill>
              </a:rPr>
              <a:t> </a:t>
            </a:r>
            <a:r>
              <a:rPr lang="en-GB" sz="2000" dirty="0" err="1" smtClean="0">
                <a:solidFill>
                  <a:srgbClr val="0070C0"/>
                </a:solidFill>
              </a:rPr>
              <a:t>viendo</a:t>
            </a:r>
            <a:r>
              <a:rPr lang="en-GB" sz="2000" dirty="0" smtClean="0">
                <a:solidFill>
                  <a:srgbClr val="0070C0"/>
                </a:solidFill>
              </a:rPr>
              <a:t> la television </a:t>
            </a:r>
            <a:r>
              <a:rPr lang="en-GB" sz="2000" dirty="0" err="1" smtClean="0">
                <a:solidFill>
                  <a:srgbClr val="0070C0"/>
                </a:solidFill>
              </a:rPr>
              <a:t>cuando</a:t>
            </a:r>
            <a:r>
              <a:rPr lang="en-GB" sz="2000" dirty="0" smtClean="0">
                <a:solidFill>
                  <a:srgbClr val="0070C0"/>
                </a:solidFill>
              </a:rPr>
              <a:t> le </a:t>
            </a:r>
            <a:r>
              <a:rPr lang="en-GB" sz="2000" dirty="0" err="1" smtClean="0">
                <a:solidFill>
                  <a:srgbClr val="0070C0"/>
                </a:solidFill>
              </a:rPr>
              <a:t>cuenta</a:t>
            </a:r>
            <a:r>
              <a:rPr lang="en-GB" sz="2000" dirty="0" smtClean="0">
                <a:solidFill>
                  <a:srgbClr val="0070C0"/>
                </a:solidFill>
              </a:rPr>
              <a:t> a </a:t>
            </a:r>
            <a:r>
              <a:rPr lang="en-GB" sz="2000" dirty="0" err="1" smtClean="0">
                <a:solidFill>
                  <a:srgbClr val="0070C0"/>
                </a:solidFill>
              </a:rPr>
              <a:t>Raimunda</a:t>
            </a:r>
            <a:r>
              <a:rPr lang="en-GB" sz="2000" dirty="0" smtClean="0">
                <a:solidFill>
                  <a:srgbClr val="0070C0"/>
                </a:solidFill>
              </a:rPr>
              <a:t> que se ha </a:t>
            </a:r>
            <a:r>
              <a:rPr lang="en-GB" sz="2000" dirty="0" err="1" smtClean="0">
                <a:solidFill>
                  <a:srgbClr val="0070C0"/>
                </a:solidFill>
              </a:rPr>
              <a:t>quedado</a:t>
            </a:r>
            <a:r>
              <a:rPr lang="en-GB" sz="2000" dirty="0" smtClean="0">
                <a:solidFill>
                  <a:srgbClr val="0070C0"/>
                </a:solidFill>
              </a:rPr>
              <a:t> sin </a:t>
            </a:r>
            <a:r>
              <a:rPr lang="en-GB" sz="2000" dirty="0" err="1" smtClean="0">
                <a:solidFill>
                  <a:srgbClr val="0070C0"/>
                </a:solidFill>
              </a:rPr>
              <a:t>trabajo</a:t>
            </a:r>
            <a:r>
              <a:rPr lang="en-GB" sz="2000" dirty="0" smtClean="0">
                <a:solidFill>
                  <a:srgbClr val="0070C0"/>
                </a:solidFill>
              </a:rPr>
              <a:t>. Como a </a:t>
            </a:r>
            <a:r>
              <a:rPr lang="en-GB" sz="2000" dirty="0" err="1" smtClean="0">
                <a:solidFill>
                  <a:srgbClr val="0070C0"/>
                </a:solidFill>
              </a:rPr>
              <a:t>Paco</a:t>
            </a:r>
            <a:r>
              <a:rPr lang="en-GB" sz="2000" dirty="0" smtClean="0">
                <a:solidFill>
                  <a:srgbClr val="0070C0"/>
                </a:solidFill>
              </a:rPr>
              <a:t>  </a:t>
            </a:r>
            <a:r>
              <a:rPr lang="en-GB" sz="2000" dirty="0" err="1" smtClean="0">
                <a:solidFill>
                  <a:srgbClr val="0070C0"/>
                </a:solidFill>
              </a:rPr>
              <a:t>parece</a:t>
            </a:r>
            <a:r>
              <a:rPr lang="en-GB" sz="2000" dirty="0" smtClean="0">
                <a:solidFill>
                  <a:srgbClr val="0070C0"/>
                </a:solidFill>
              </a:rPr>
              <a:t> </a:t>
            </a:r>
            <a:r>
              <a:rPr lang="en-GB" sz="2000" dirty="0" err="1" smtClean="0">
                <a:solidFill>
                  <a:srgbClr val="0070C0"/>
                </a:solidFill>
              </a:rPr>
              <a:t>importarle</a:t>
            </a:r>
            <a:r>
              <a:rPr lang="en-GB" sz="2000" dirty="0" smtClean="0">
                <a:solidFill>
                  <a:srgbClr val="0070C0"/>
                </a:solidFill>
              </a:rPr>
              <a:t> </a:t>
            </a:r>
            <a:r>
              <a:rPr lang="en-GB" sz="2000" dirty="0" err="1" smtClean="0">
                <a:solidFill>
                  <a:srgbClr val="0070C0"/>
                </a:solidFill>
              </a:rPr>
              <a:t>muy</a:t>
            </a:r>
            <a:r>
              <a:rPr lang="en-GB" sz="2000" dirty="0" smtClean="0">
                <a:solidFill>
                  <a:srgbClr val="0070C0"/>
                </a:solidFill>
              </a:rPr>
              <a:t> </a:t>
            </a:r>
            <a:r>
              <a:rPr lang="en-GB" sz="2000" dirty="0" err="1" smtClean="0">
                <a:solidFill>
                  <a:srgbClr val="0070C0"/>
                </a:solidFill>
              </a:rPr>
              <a:t>poco</a:t>
            </a:r>
            <a:r>
              <a:rPr lang="en-GB" sz="2000" dirty="0" smtClean="0">
                <a:solidFill>
                  <a:srgbClr val="0070C0"/>
                </a:solidFill>
              </a:rPr>
              <a:t> </a:t>
            </a:r>
            <a:r>
              <a:rPr lang="en-GB" sz="2000" dirty="0" err="1" smtClean="0">
                <a:solidFill>
                  <a:srgbClr val="0070C0"/>
                </a:solidFill>
              </a:rPr>
              <a:t>esto</a:t>
            </a:r>
            <a:r>
              <a:rPr lang="en-GB" sz="2000" dirty="0" smtClean="0">
                <a:solidFill>
                  <a:srgbClr val="0070C0"/>
                </a:solidFill>
              </a:rPr>
              <a:t>, </a:t>
            </a:r>
            <a:r>
              <a:rPr lang="en-GB" sz="2000" dirty="0" err="1" smtClean="0">
                <a:solidFill>
                  <a:srgbClr val="0070C0"/>
                </a:solidFill>
              </a:rPr>
              <a:t>Raimunda</a:t>
            </a:r>
            <a:r>
              <a:rPr lang="en-GB" sz="2000" dirty="0" smtClean="0">
                <a:solidFill>
                  <a:srgbClr val="0070C0"/>
                </a:solidFill>
              </a:rPr>
              <a:t> </a:t>
            </a:r>
            <a:r>
              <a:rPr lang="en-GB" sz="2000" dirty="0" err="1" smtClean="0">
                <a:solidFill>
                  <a:srgbClr val="0070C0"/>
                </a:solidFill>
              </a:rPr>
              <a:t>piensa</a:t>
            </a:r>
            <a:r>
              <a:rPr lang="en-GB" sz="2000" dirty="0" smtClean="0">
                <a:solidFill>
                  <a:srgbClr val="0070C0"/>
                </a:solidFill>
              </a:rPr>
              <a:t> que </a:t>
            </a:r>
            <a:r>
              <a:rPr lang="en-GB" sz="2000" dirty="0" err="1" smtClean="0">
                <a:solidFill>
                  <a:srgbClr val="0070C0"/>
                </a:solidFill>
              </a:rPr>
              <a:t>va</a:t>
            </a:r>
            <a:r>
              <a:rPr lang="en-GB" sz="2000" dirty="0" smtClean="0">
                <a:solidFill>
                  <a:srgbClr val="0070C0"/>
                </a:solidFill>
              </a:rPr>
              <a:t> a </a:t>
            </a:r>
            <a:r>
              <a:rPr lang="en-GB" sz="2000" dirty="0" err="1" smtClean="0">
                <a:solidFill>
                  <a:srgbClr val="0070C0"/>
                </a:solidFill>
              </a:rPr>
              <a:t>tener</a:t>
            </a:r>
            <a:r>
              <a:rPr lang="en-GB" sz="2000" dirty="0" smtClean="0">
                <a:solidFill>
                  <a:srgbClr val="0070C0"/>
                </a:solidFill>
              </a:rPr>
              <a:t> que </a:t>
            </a:r>
            <a:r>
              <a:rPr lang="en-GB" sz="2000" dirty="0" err="1" smtClean="0">
                <a:solidFill>
                  <a:srgbClr val="0070C0"/>
                </a:solidFill>
              </a:rPr>
              <a:t>conseguir</a:t>
            </a:r>
            <a:r>
              <a:rPr lang="en-GB" sz="2000" dirty="0" smtClean="0">
                <a:solidFill>
                  <a:srgbClr val="0070C0"/>
                </a:solidFill>
              </a:rPr>
              <a:t> un </a:t>
            </a:r>
            <a:r>
              <a:rPr lang="en-GB" sz="2000" dirty="0" err="1" smtClean="0">
                <a:solidFill>
                  <a:srgbClr val="0070C0"/>
                </a:solidFill>
              </a:rPr>
              <a:t>cuarto</a:t>
            </a:r>
            <a:r>
              <a:rPr lang="en-GB" sz="2000" dirty="0" smtClean="0">
                <a:solidFill>
                  <a:srgbClr val="0070C0"/>
                </a:solidFill>
              </a:rPr>
              <a:t> </a:t>
            </a:r>
            <a:r>
              <a:rPr lang="en-GB" sz="2000" dirty="0" err="1" smtClean="0">
                <a:solidFill>
                  <a:srgbClr val="0070C0"/>
                </a:solidFill>
              </a:rPr>
              <a:t>trabajo</a:t>
            </a:r>
            <a:r>
              <a:rPr lang="en-GB" sz="2000" dirty="0" smtClean="0">
                <a:solidFill>
                  <a:srgbClr val="0070C0"/>
                </a:solidFill>
              </a:rPr>
              <a:t> el </a:t>
            </a:r>
            <a:r>
              <a:rPr lang="en-GB" sz="2000" dirty="0" err="1" smtClean="0">
                <a:solidFill>
                  <a:srgbClr val="0070C0"/>
                </a:solidFill>
              </a:rPr>
              <a:t>domingo</a:t>
            </a:r>
            <a:r>
              <a:rPr lang="en-GB" sz="2000" dirty="0" smtClean="0">
                <a:solidFill>
                  <a:srgbClr val="0070C0"/>
                </a:solidFill>
              </a:rPr>
              <a:t> que </a:t>
            </a:r>
            <a:r>
              <a:rPr lang="en-GB" sz="2000" dirty="0" err="1" smtClean="0">
                <a:solidFill>
                  <a:srgbClr val="0070C0"/>
                </a:solidFill>
              </a:rPr>
              <a:t>es</a:t>
            </a:r>
            <a:r>
              <a:rPr lang="en-GB" sz="2000" dirty="0" smtClean="0">
                <a:solidFill>
                  <a:srgbClr val="0070C0"/>
                </a:solidFill>
              </a:rPr>
              <a:t> </a:t>
            </a:r>
            <a:r>
              <a:rPr lang="en-GB" sz="2000" dirty="0" err="1" smtClean="0">
                <a:solidFill>
                  <a:srgbClr val="0070C0"/>
                </a:solidFill>
              </a:rPr>
              <a:t>su</a:t>
            </a:r>
            <a:r>
              <a:rPr lang="en-GB" sz="2000" dirty="0" smtClean="0">
                <a:solidFill>
                  <a:srgbClr val="0070C0"/>
                </a:solidFill>
              </a:rPr>
              <a:t> </a:t>
            </a:r>
            <a:r>
              <a:rPr lang="en-GB" sz="2000" dirty="0" err="1" smtClean="0">
                <a:solidFill>
                  <a:srgbClr val="0070C0"/>
                </a:solidFill>
              </a:rPr>
              <a:t>único</a:t>
            </a:r>
            <a:r>
              <a:rPr lang="en-GB" sz="2000" dirty="0" smtClean="0">
                <a:solidFill>
                  <a:srgbClr val="0070C0"/>
                </a:solidFill>
              </a:rPr>
              <a:t> </a:t>
            </a:r>
            <a:r>
              <a:rPr lang="en-GB" sz="2000" dirty="0" err="1" smtClean="0">
                <a:solidFill>
                  <a:srgbClr val="0070C0"/>
                </a:solidFill>
              </a:rPr>
              <a:t>día</a:t>
            </a:r>
            <a:r>
              <a:rPr lang="en-GB" sz="2000" dirty="0" smtClean="0">
                <a:solidFill>
                  <a:srgbClr val="0070C0"/>
                </a:solidFill>
              </a:rPr>
              <a:t> de Descanso.</a:t>
            </a:r>
            <a:r>
              <a:rPr lang="en-GB" sz="2000" dirty="0" smtClean="0"/>
              <a:t> </a:t>
            </a:r>
            <a:r>
              <a:rPr lang="en-GB" sz="2000" dirty="0" err="1" smtClean="0">
                <a:solidFill>
                  <a:srgbClr val="FF0000"/>
                </a:solidFill>
              </a:rPr>
              <a:t>En</a:t>
            </a:r>
            <a:r>
              <a:rPr lang="en-GB" sz="2000" dirty="0" smtClean="0">
                <a:solidFill>
                  <a:srgbClr val="FF0000"/>
                </a:solidFill>
              </a:rPr>
              <a:t> la </a:t>
            </a:r>
            <a:r>
              <a:rPr lang="en-GB" sz="2000" dirty="0" err="1" smtClean="0">
                <a:solidFill>
                  <a:srgbClr val="FF0000"/>
                </a:solidFill>
              </a:rPr>
              <a:t>vida</a:t>
            </a:r>
            <a:r>
              <a:rPr lang="en-GB" sz="2000" dirty="0" smtClean="0">
                <a:solidFill>
                  <a:srgbClr val="FF0000"/>
                </a:solidFill>
              </a:rPr>
              <a:t> real </a:t>
            </a:r>
            <a:r>
              <a:rPr lang="en-GB" sz="2000" dirty="0" err="1" smtClean="0">
                <a:solidFill>
                  <a:srgbClr val="FF0000"/>
                </a:solidFill>
              </a:rPr>
              <a:t>esta</a:t>
            </a:r>
            <a:r>
              <a:rPr lang="en-GB" sz="2000" dirty="0" smtClean="0">
                <a:solidFill>
                  <a:srgbClr val="FF0000"/>
                </a:solidFill>
              </a:rPr>
              <a:t> </a:t>
            </a:r>
            <a:r>
              <a:rPr lang="en-GB" sz="2000" dirty="0" err="1" smtClean="0">
                <a:solidFill>
                  <a:srgbClr val="FF0000"/>
                </a:solidFill>
              </a:rPr>
              <a:t>es</a:t>
            </a:r>
            <a:r>
              <a:rPr lang="en-GB" sz="2000" dirty="0" smtClean="0">
                <a:solidFill>
                  <a:srgbClr val="FF0000"/>
                </a:solidFill>
              </a:rPr>
              <a:t> la </a:t>
            </a:r>
            <a:r>
              <a:rPr lang="en-GB" sz="2000" dirty="0" err="1" smtClean="0">
                <a:solidFill>
                  <a:srgbClr val="FF0000"/>
                </a:solidFill>
              </a:rPr>
              <a:t>situación</a:t>
            </a:r>
            <a:r>
              <a:rPr lang="en-GB" sz="2000" dirty="0" smtClean="0">
                <a:solidFill>
                  <a:srgbClr val="FF0000"/>
                </a:solidFill>
              </a:rPr>
              <a:t> de </a:t>
            </a:r>
            <a:r>
              <a:rPr lang="en-GB" sz="2000" dirty="0" err="1" smtClean="0">
                <a:solidFill>
                  <a:srgbClr val="FF0000"/>
                </a:solidFill>
              </a:rPr>
              <a:t>muchas</a:t>
            </a:r>
            <a:r>
              <a:rPr lang="en-GB" sz="2000" dirty="0" smtClean="0">
                <a:solidFill>
                  <a:srgbClr val="FF0000"/>
                </a:solidFill>
              </a:rPr>
              <a:t> </a:t>
            </a:r>
            <a:r>
              <a:rPr lang="en-GB" sz="2000" dirty="0" err="1" smtClean="0">
                <a:solidFill>
                  <a:srgbClr val="FF0000"/>
                </a:solidFill>
              </a:rPr>
              <a:t>mujeres</a:t>
            </a:r>
            <a:r>
              <a:rPr lang="en-GB" sz="2000" dirty="0" smtClean="0">
                <a:solidFill>
                  <a:srgbClr val="FF0000"/>
                </a:solidFill>
              </a:rPr>
              <a:t> de </a:t>
            </a:r>
            <a:r>
              <a:rPr lang="en-GB" sz="2000" dirty="0" err="1" smtClean="0">
                <a:solidFill>
                  <a:srgbClr val="FF0000"/>
                </a:solidFill>
              </a:rPr>
              <a:t>países</a:t>
            </a:r>
            <a:r>
              <a:rPr lang="en-GB" sz="2000" dirty="0" smtClean="0">
                <a:solidFill>
                  <a:srgbClr val="FF0000"/>
                </a:solidFill>
              </a:rPr>
              <a:t> </a:t>
            </a:r>
            <a:r>
              <a:rPr lang="en-GB" sz="2000" dirty="0" err="1" smtClean="0">
                <a:solidFill>
                  <a:srgbClr val="FF0000"/>
                </a:solidFill>
              </a:rPr>
              <a:t>hispanoamericanos</a:t>
            </a:r>
            <a:r>
              <a:rPr lang="en-GB" sz="2000" dirty="0" smtClean="0">
                <a:solidFill>
                  <a:srgbClr val="FF0000"/>
                </a:solidFill>
              </a:rPr>
              <a:t>, </a:t>
            </a:r>
            <a:r>
              <a:rPr lang="en-GB" sz="2000" dirty="0" err="1" smtClean="0">
                <a:solidFill>
                  <a:srgbClr val="FF0000"/>
                </a:solidFill>
              </a:rPr>
              <a:t>especialemente</a:t>
            </a:r>
            <a:r>
              <a:rPr lang="en-GB" sz="2000" dirty="0" smtClean="0">
                <a:solidFill>
                  <a:srgbClr val="FF0000"/>
                </a:solidFill>
              </a:rPr>
              <a:t> de las </a:t>
            </a:r>
            <a:r>
              <a:rPr lang="en-GB" sz="2000" dirty="0" err="1" smtClean="0">
                <a:solidFill>
                  <a:srgbClr val="FF0000"/>
                </a:solidFill>
              </a:rPr>
              <a:t>mujeres</a:t>
            </a:r>
            <a:r>
              <a:rPr lang="en-GB" sz="2000" dirty="0" smtClean="0">
                <a:solidFill>
                  <a:srgbClr val="FF0000"/>
                </a:solidFill>
              </a:rPr>
              <a:t> de las </a:t>
            </a:r>
            <a:r>
              <a:rPr lang="en-GB" sz="2000" dirty="0" err="1" smtClean="0">
                <a:solidFill>
                  <a:srgbClr val="FF0000"/>
                </a:solidFill>
              </a:rPr>
              <a:t>clases</a:t>
            </a:r>
            <a:r>
              <a:rPr lang="en-GB" sz="2000" dirty="0" smtClean="0">
                <a:solidFill>
                  <a:srgbClr val="FF0000"/>
                </a:solidFill>
              </a:rPr>
              <a:t> </a:t>
            </a:r>
            <a:r>
              <a:rPr lang="en-GB" sz="2000" dirty="0" err="1" smtClean="0">
                <a:solidFill>
                  <a:srgbClr val="FF0000"/>
                </a:solidFill>
              </a:rPr>
              <a:t>obreras</a:t>
            </a:r>
            <a:r>
              <a:rPr lang="en-GB" sz="2000" dirty="0" smtClean="0">
                <a:solidFill>
                  <a:srgbClr val="FF0000"/>
                </a:solidFill>
              </a:rPr>
              <a:t> </a:t>
            </a:r>
            <a:r>
              <a:rPr lang="en-GB" sz="2000" dirty="0" err="1" smtClean="0">
                <a:solidFill>
                  <a:srgbClr val="FF0000"/>
                </a:solidFill>
              </a:rPr>
              <a:t>pues</a:t>
            </a:r>
            <a:r>
              <a:rPr lang="en-GB" sz="2000" dirty="0" smtClean="0">
                <a:solidFill>
                  <a:srgbClr val="FF0000"/>
                </a:solidFill>
              </a:rPr>
              <a:t> no </a:t>
            </a:r>
            <a:r>
              <a:rPr lang="en-GB" sz="2000" dirty="0" err="1" smtClean="0">
                <a:solidFill>
                  <a:srgbClr val="FF0000"/>
                </a:solidFill>
              </a:rPr>
              <a:t>tienen</a:t>
            </a:r>
            <a:r>
              <a:rPr lang="en-GB" sz="2000" dirty="0">
                <a:solidFill>
                  <a:srgbClr val="FF0000"/>
                </a:solidFill>
              </a:rPr>
              <a:t> </a:t>
            </a:r>
            <a:r>
              <a:rPr lang="en-GB" sz="2000" dirty="0" err="1" smtClean="0">
                <a:solidFill>
                  <a:srgbClr val="FF0000"/>
                </a:solidFill>
              </a:rPr>
              <a:t>una</a:t>
            </a:r>
            <a:r>
              <a:rPr lang="en-GB" sz="2000" dirty="0" smtClean="0">
                <a:solidFill>
                  <a:srgbClr val="FF0000"/>
                </a:solidFill>
              </a:rPr>
              <a:t> </a:t>
            </a:r>
            <a:r>
              <a:rPr lang="en-GB" sz="2000" dirty="0" err="1" smtClean="0">
                <a:solidFill>
                  <a:srgbClr val="FF0000"/>
                </a:solidFill>
              </a:rPr>
              <a:t>formación</a:t>
            </a:r>
            <a:r>
              <a:rPr lang="en-GB" sz="2000" dirty="0" smtClean="0">
                <a:solidFill>
                  <a:srgbClr val="FF0000"/>
                </a:solidFill>
              </a:rPr>
              <a:t> de tan </a:t>
            </a:r>
            <a:r>
              <a:rPr lang="en-GB" sz="2000" dirty="0" err="1" smtClean="0">
                <a:solidFill>
                  <a:srgbClr val="FF0000"/>
                </a:solidFill>
              </a:rPr>
              <a:t>calidad</a:t>
            </a:r>
            <a:r>
              <a:rPr lang="en-GB" sz="2000" dirty="0" smtClean="0">
                <a:solidFill>
                  <a:srgbClr val="FF0000"/>
                </a:solidFill>
              </a:rPr>
              <a:t> </a:t>
            </a:r>
            <a:r>
              <a:rPr lang="en-GB" sz="2000" dirty="0" err="1" smtClean="0">
                <a:solidFill>
                  <a:srgbClr val="FF0000"/>
                </a:solidFill>
              </a:rPr>
              <a:t>como</a:t>
            </a:r>
            <a:r>
              <a:rPr lang="en-GB" sz="2000" dirty="0" smtClean="0">
                <a:solidFill>
                  <a:srgbClr val="FF0000"/>
                </a:solidFill>
              </a:rPr>
              <a:t> lo </a:t>
            </a:r>
            <a:r>
              <a:rPr lang="en-GB" sz="2000" dirty="0" err="1" smtClean="0">
                <a:solidFill>
                  <a:srgbClr val="FF0000"/>
                </a:solidFill>
              </a:rPr>
              <a:t>pueden</a:t>
            </a:r>
            <a:r>
              <a:rPr lang="en-GB" sz="2000" dirty="0" smtClean="0">
                <a:solidFill>
                  <a:srgbClr val="FF0000"/>
                </a:solidFill>
              </a:rPr>
              <a:t> </a:t>
            </a:r>
            <a:r>
              <a:rPr lang="en-GB" sz="2000" dirty="0" err="1" smtClean="0">
                <a:solidFill>
                  <a:srgbClr val="FF0000"/>
                </a:solidFill>
              </a:rPr>
              <a:t>tener</a:t>
            </a:r>
            <a:r>
              <a:rPr lang="en-GB" sz="2000" dirty="0" smtClean="0">
                <a:solidFill>
                  <a:srgbClr val="FF0000"/>
                </a:solidFill>
              </a:rPr>
              <a:t> </a:t>
            </a:r>
            <a:r>
              <a:rPr lang="en-GB" sz="2000" dirty="0" err="1" smtClean="0">
                <a:solidFill>
                  <a:srgbClr val="FF0000"/>
                </a:solidFill>
              </a:rPr>
              <a:t>mujeres</a:t>
            </a:r>
            <a:r>
              <a:rPr lang="en-GB" sz="2000" dirty="0" smtClean="0">
                <a:solidFill>
                  <a:srgbClr val="FF0000"/>
                </a:solidFill>
              </a:rPr>
              <a:t> de </a:t>
            </a:r>
            <a:r>
              <a:rPr lang="en-GB" sz="2000" dirty="0" err="1" smtClean="0">
                <a:solidFill>
                  <a:srgbClr val="FF0000"/>
                </a:solidFill>
              </a:rPr>
              <a:t>clases</a:t>
            </a:r>
            <a:r>
              <a:rPr lang="en-GB" sz="2000" dirty="0" smtClean="0">
                <a:solidFill>
                  <a:srgbClr val="FF0000"/>
                </a:solidFill>
              </a:rPr>
              <a:t> </a:t>
            </a:r>
            <a:r>
              <a:rPr lang="en-GB" sz="2000" dirty="0" err="1" smtClean="0">
                <a:solidFill>
                  <a:srgbClr val="FF0000"/>
                </a:solidFill>
              </a:rPr>
              <a:t>sociales</a:t>
            </a:r>
            <a:r>
              <a:rPr lang="en-GB" sz="2000" dirty="0" smtClean="0">
                <a:solidFill>
                  <a:srgbClr val="FF0000"/>
                </a:solidFill>
              </a:rPr>
              <a:t> </a:t>
            </a:r>
            <a:r>
              <a:rPr lang="en-GB" sz="2000" dirty="0" err="1" smtClean="0">
                <a:solidFill>
                  <a:srgbClr val="FF0000"/>
                </a:solidFill>
              </a:rPr>
              <a:t>más</a:t>
            </a:r>
            <a:r>
              <a:rPr lang="en-GB" sz="2000" dirty="0" smtClean="0">
                <a:solidFill>
                  <a:srgbClr val="FF0000"/>
                </a:solidFill>
              </a:rPr>
              <a:t> </a:t>
            </a:r>
            <a:r>
              <a:rPr lang="en-GB" sz="2000" dirty="0" err="1" smtClean="0">
                <a:solidFill>
                  <a:srgbClr val="FF0000"/>
                </a:solidFill>
              </a:rPr>
              <a:t>altas</a:t>
            </a:r>
            <a:r>
              <a:rPr lang="en-GB" sz="2000" dirty="0" smtClean="0">
                <a:solidFill>
                  <a:srgbClr val="FF0000"/>
                </a:solidFill>
              </a:rPr>
              <a:t> y </a:t>
            </a:r>
            <a:r>
              <a:rPr lang="en-GB" sz="2000" dirty="0" err="1" smtClean="0">
                <a:solidFill>
                  <a:srgbClr val="FF0000"/>
                </a:solidFill>
              </a:rPr>
              <a:t>por</a:t>
            </a:r>
            <a:r>
              <a:rPr lang="en-GB" sz="2000" dirty="0" smtClean="0">
                <a:solidFill>
                  <a:srgbClr val="FF0000"/>
                </a:solidFill>
              </a:rPr>
              <a:t> </a:t>
            </a:r>
            <a:r>
              <a:rPr lang="en-GB" sz="2000" dirty="0" err="1" smtClean="0">
                <a:solidFill>
                  <a:srgbClr val="FF0000"/>
                </a:solidFill>
              </a:rPr>
              <a:t>esto</a:t>
            </a:r>
            <a:r>
              <a:rPr lang="en-GB" sz="2000" dirty="0" smtClean="0">
                <a:solidFill>
                  <a:srgbClr val="FF0000"/>
                </a:solidFill>
              </a:rPr>
              <a:t> </a:t>
            </a:r>
            <a:r>
              <a:rPr lang="en-GB" sz="2000" dirty="0" err="1" smtClean="0">
                <a:solidFill>
                  <a:srgbClr val="FF0000"/>
                </a:solidFill>
              </a:rPr>
              <a:t>terminan</a:t>
            </a:r>
            <a:r>
              <a:rPr lang="en-GB" sz="2000" dirty="0" smtClean="0">
                <a:solidFill>
                  <a:srgbClr val="FF0000"/>
                </a:solidFill>
              </a:rPr>
              <a:t> </a:t>
            </a:r>
            <a:r>
              <a:rPr lang="en-GB" sz="2000" dirty="0" err="1" smtClean="0">
                <a:solidFill>
                  <a:srgbClr val="FF0000"/>
                </a:solidFill>
              </a:rPr>
              <a:t>consiguiendo</a:t>
            </a:r>
            <a:r>
              <a:rPr lang="en-GB" sz="2000" dirty="0" smtClean="0">
                <a:solidFill>
                  <a:srgbClr val="FF0000"/>
                </a:solidFill>
              </a:rPr>
              <a:t> </a:t>
            </a:r>
            <a:r>
              <a:rPr lang="en-GB" sz="2000" dirty="0" err="1" smtClean="0">
                <a:solidFill>
                  <a:srgbClr val="FF0000"/>
                </a:solidFill>
              </a:rPr>
              <a:t>empleos</a:t>
            </a:r>
            <a:r>
              <a:rPr lang="en-GB" sz="2000" dirty="0" smtClean="0">
                <a:solidFill>
                  <a:srgbClr val="FF0000"/>
                </a:solidFill>
              </a:rPr>
              <a:t> </a:t>
            </a:r>
            <a:r>
              <a:rPr lang="en-GB" sz="2000" dirty="0" err="1" smtClean="0">
                <a:solidFill>
                  <a:srgbClr val="FF0000"/>
                </a:solidFill>
              </a:rPr>
              <a:t>donde</a:t>
            </a:r>
            <a:r>
              <a:rPr lang="en-GB" sz="2000" dirty="0" smtClean="0">
                <a:solidFill>
                  <a:srgbClr val="FF0000"/>
                </a:solidFill>
              </a:rPr>
              <a:t> el </a:t>
            </a:r>
            <a:r>
              <a:rPr lang="en-GB" sz="2000" dirty="0" err="1" smtClean="0">
                <a:solidFill>
                  <a:srgbClr val="FF0000"/>
                </a:solidFill>
              </a:rPr>
              <a:t>salario</a:t>
            </a:r>
            <a:r>
              <a:rPr lang="en-GB" sz="2000" dirty="0" smtClean="0">
                <a:solidFill>
                  <a:srgbClr val="FF0000"/>
                </a:solidFill>
              </a:rPr>
              <a:t> </a:t>
            </a:r>
            <a:r>
              <a:rPr lang="en-GB" sz="2000" dirty="0" err="1" smtClean="0">
                <a:solidFill>
                  <a:srgbClr val="FF0000"/>
                </a:solidFill>
              </a:rPr>
              <a:t>es</a:t>
            </a:r>
            <a:r>
              <a:rPr lang="en-GB" sz="2000" dirty="0" smtClean="0">
                <a:solidFill>
                  <a:srgbClr val="FF0000"/>
                </a:solidFill>
              </a:rPr>
              <a:t> </a:t>
            </a:r>
            <a:r>
              <a:rPr lang="en-GB" sz="2000" dirty="0" err="1" smtClean="0">
                <a:solidFill>
                  <a:srgbClr val="FF0000"/>
                </a:solidFill>
              </a:rPr>
              <a:t>muy</a:t>
            </a:r>
            <a:r>
              <a:rPr lang="en-GB" sz="2000" dirty="0" smtClean="0">
                <a:solidFill>
                  <a:srgbClr val="FF0000"/>
                </a:solidFill>
              </a:rPr>
              <a:t> </a:t>
            </a:r>
            <a:r>
              <a:rPr lang="en-GB" sz="2000" dirty="0" err="1" smtClean="0">
                <a:solidFill>
                  <a:srgbClr val="FF0000"/>
                </a:solidFill>
              </a:rPr>
              <a:t>bajo</a:t>
            </a:r>
            <a:r>
              <a:rPr lang="en-GB" sz="2000" dirty="0" smtClean="0">
                <a:solidFill>
                  <a:srgbClr val="FF0000"/>
                </a:solidFill>
              </a:rPr>
              <a:t>. </a:t>
            </a:r>
            <a:r>
              <a:rPr lang="en-GB" sz="2000" dirty="0" err="1" smtClean="0">
                <a:solidFill>
                  <a:srgbClr val="FF0000"/>
                </a:solidFill>
              </a:rPr>
              <a:t>Además</a:t>
            </a:r>
            <a:r>
              <a:rPr lang="en-GB" sz="2000" dirty="0" smtClean="0">
                <a:solidFill>
                  <a:srgbClr val="FF0000"/>
                </a:solidFill>
              </a:rPr>
              <a:t> hay que </a:t>
            </a:r>
            <a:r>
              <a:rPr lang="en-GB" sz="2000" dirty="0" err="1" smtClean="0">
                <a:solidFill>
                  <a:srgbClr val="FF0000"/>
                </a:solidFill>
              </a:rPr>
              <a:t>recordar</a:t>
            </a:r>
            <a:r>
              <a:rPr lang="en-GB" sz="2000" dirty="0" smtClean="0">
                <a:solidFill>
                  <a:srgbClr val="FF0000"/>
                </a:solidFill>
              </a:rPr>
              <a:t> que la </a:t>
            </a:r>
            <a:r>
              <a:rPr lang="en-GB" sz="2000" dirty="0" err="1" smtClean="0">
                <a:solidFill>
                  <a:srgbClr val="FF0000"/>
                </a:solidFill>
              </a:rPr>
              <a:t>sociedad</a:t>
            </a:r>
            <a:r>
              <a:rPr lang="en-GB" sz="2000" dirty="0" smtClean="0">
                <a:solidFill>
                  <a:srgbClr val="FF0000"/>
                </a:solidFill>
              </a:rPr>
              <a:t> Española hasta </a:t>
            </a:r>
            <a:r>
              <a:rPr lang="en-GB" sz="2000" dirty="0" err="1" smtClean="0">
                <a:solidFill>
                  <a:srgbClr val="FF0000"/>
                </a:solidFill>
              </a:rPr>
              <a:t>hace</a:t>
            </a:r>
            <a:r>
              <a:rPr lang="en-GB" sz="2000" dirty="0" smtClean="0">
                <a:solidFill>
                  <a:srgbClr val="FF0000"/>
                </a:solidFill>
              </a:rPr>
              <a:t> </a:t>
            </a:r>
            <a:r>
              <a:rPr lang="en-GB" sz="2000" dirty="0" err="1" smtClean="0">
                <a:solidFill>
                  <a:srgbClr val="FF0000"/>
                </a:solidFill>
              </a:rPr>
              <a:t>poco</a:t>
            </a:r>
            <a:r>
              <a:rPr lang="en-GB" sz="2000" dirty="0" smtClean="0">
                <a:solidFill>
                  <a:srgbClr val="FF0000"/>
                </a:solidFill>
              </a:rPr>
              <a:t> se </a:t>
            </a:r>
            <a:r>
              <a:rPr lang="en-GB" sz="2000" dirty="0" err="1" smtClean="0">
                <a:solidFill>
                  <a:srgbClr val="FF0000"/>
                </a:solidFill>
              </a:rPr>
              <a:t>caracterizaba</a:t>
            </a:r>
            <a:r>
              <a:rPr lang="en-GB" sz="2000" dirty="0" smtClean="0">
                <a:solidFill>
                  <a:srgbClr val="FF0000"/>
                </a:solidFill>
              </a:rPr>
              <a:t> </a:t>
            </a:r>
            <a:r>
              <a:rPr lang="en-GB" sz="2000" dirty="0" err="1" smtClean="0">
                <a:solidFill>
                  <a:srgbClr val="FF0000"/>
                </a:solidFill>
              </a:rPr>
              <a:t>por</a:t>
            </a:r>
            <a:r>
              <a:rPr lang="en-GB" sz="2000" dirty="0" smtClean="0">
                <a:solidFill>
                  <a:srgbClr val="FF0000"/>
                </a:solidFill>
              </a:rPr>
              <a:t> </a:t>
            </a:r>
            <a:r>
              <a:rPr lang="en-GB" sz="2000" dirty="0" err="1" smtClean="0">
                <a:solidFill>
                  <a:srgbClr val="FF0000"/>
                </a:solidFill>
              </a:rPr>
              <a:t>ser</a:t>
            </a:r>
            <a:r>
              <a:rPr lang="en-GB" sz="2000" dirty="0" smtClean="0">
                <a:solidFill>
                  <a:srgbClr val="FF0000"/>
                </a:solidFill>
              </a:rPr>
              <a:t> </a:t>
            </a:r>
            <a:r>
              <a:rPr lang="en-GB" sz="2000" dirty="0" err="1" smtClean="0">
                <a:solidFill>
                  <a:srgbClr val="FF0000"/>
                </a:solidFill>
              </a:rPr>
              <a:t>una</a:t>
            </a:r>
            <a:r>
              <a:rPr lang="en-GB" sz="2000" dirty="0" smtClean="0">
                <a:solidFill>
                  <a:srgbClr val="FF0000"/>
                </a:solidFill>
              </a:rPr>
              <a:t> </a:t>
            </a:r>
            <a:r>
              <a:rPr lang="en-GB" sz="2000" dirty="0" err="1" smtClean="0">
                <a:solidFill>
                  <a:srgbClr val="FF0000"/>
                </a:solidFill>
              </a:rPr>
              <a:t>sociedad</a:t>
            </a:r>
            <a:r>
              <a:rPr lang="en-GB" sz="2000" dirty="0" smtClean="0">
                <a:solidFill>
                  <a:srgbClr val="FF0000"/>
                </a:solidFill>
              </a:rPr>
              <a:t> </a:t>
            </a:r>
            <a:r>
              <a:rPr lang="en-GB" sz="2000" dirty="0" err="1" smtClean="0">
                <a:solidFill>
                  <a:srgbClr val="FF0000"/>
                </a:solidFill>
              </a:rPr>
              <a:t>bastante</a:t>
            </a:r>
            <a:r>
              <a:rPr lang="en-GB" sz="2000" dirty="0" smtClean="0">
                <a:solidFill>
                  <a:srgbClr val="FF0000"/>
                </a:solidFill>
              </a:rPr>
              <a:t> </a:t>
            </a:r>
            <a:r>
              <a:rPr lang="en-GB" sz="2000" dirty="0" err="1" smtClean="0">
                <a:solidFill>
                  <a:srgbClr val="FF0000"/>
                </a:solidFill>
              </a:rPr>
              <a:t>machista</a:t>
            </a:r>
            <a:r>
              <a:rPr lang="en-GB" sz="2000" dirty="0">
                <a:solidFill>
                  <a:srgbClr val="FF0000"/>
                </a:solidFill>
              </a:rPr>
              <a:t> </a:t>
            </a:r>
            <a:r>
              <a:rPr lang="en-GB" sz="2000" dirty="0" err="1" smtClean="0">
                <a:solidFill>
                  <a:srgbClr val="FF0000"/>
                </a:solidFill>
              </a:rPr>
              <a:t>donde</a:t>
            </a:r>
            <a:r>
              <a:rPr lang="en-GB" sz="2000" dirty="0" smtClean="0">
                <a:solidFill>
                  <a:srgbClr val="FF0000"/>
                </a:solidFill>
              </a:rPr>
              <a:t> </a:t>
            </a:r>
            <a:r>
              <a:rPr lang="en-GB" sz="2000" dirty="0" err="1" smtClean="0">
                <a:solidFill>
                  <a:srgbClr val="FF0000"/>
                </a:solidFill>
              </a:rPr>
              <a:t>muchas</a:t>
            </a:r>
            <a:r>
              <a:rPr lang="en-GB" sz="2000" dirty="0" smtClean="0">
                <a:solidFill>
                  <a:srgbClr val="FF0000"/>
                </a:solidFill>
              </a:rPr>
              <a:t> </a:t>
            </a:r>
            <a:r>
              <a:rPr lang="en-GB" sz="2000" dirty="0" err="1" smtClean="0">
                <a:solidFill>
                  <a:srgbClr val="FF0000"/>
                </a:solidFill>
              </a:rPr>
              <a:t>veces</a:t>
            </a:r>
            <a:r>
              <a:rPr lang="en-GB" sz="2000" dirty="0" smtClean="0">
                <a:solidFill>
                  <a:srgbClr val="FF0000"/>
                </a:solidFill>
              </a:rPr>
              <a:t> las </a:t>
            </a:r>
            <a:r>
              <a:rPr lang="en-GB" sz="2000" dirty="0" err="1" smtClean="0">
                <a:solidFill>
                  <a:srgbClr val="FF0000"/>
                </a:solidFill>
              </a:rPr>
              <a:t>mujeres</a:t>
            </a:r>
            <a:r>
              <a:rPr lang="en-GB" sz="2000" dirty="0" smtClean="0">
                <a:solidFill>
                  <a:srgbClr val="FF0000"/>
                </a:solidFill>
              </a:rPr>
              <a:t> </a:t>
            </a:r>
            <a:r>
              <a:rPr lang="en-GB" sz="2000" dirty="0" err="1" smtClean="0">
                <a:solidFill>
                  <a:srgbClr val="FF0000"/>
                </a:solidFill>
              </a:rPr>
              <a:t>tenían</a:t>
            </a:r>
            <a:r>
              <a:rPr lang="en-GB" sz="2000" dirty="0" smtClean="0">
                <a:solidFill>
                  <a:srgbClr val="FF0000"/>
                </a:solidFill>
              </a:rPr>
              <a:t> no solo que </a:t>
            </a:r>
            <a:r>
              <a:rPr lang="en-GB" sz="2000" dirty="0" err="1" smtClean="0">
                <a:solidFill>
                  <a:srgbClr val="FF0000"/>
                </a:solidFill>
              </a:rPr>
              <a:t>trabajar</a:t>
            </a:r>
            <a:r>
              <a:rPr lang="en-GB" sz="2000" dirty="0" smtClean="0">
                <a:solidFill>
                  <a:srgbClr val="FF0000"/>
                </a:solidFill>
              </a:rPr>
              <a:t> </a:t>
            </a:r>
            <a:r>
              <a:rPr lang="en-GB" sz="2000" dirty="0" err="1" smtClean="0">
                <a:solidFill>
                  <a:srgbClr val="FF0000"/>
                </a:solidFill>
              </a:rPr>
              <a:t>largas</a:t>
            </a:r>
            <a:r>
              <a:rPr lang="en-GB" sz="2000" dirty="0" smtClean="0">
                <a:solidFill>
                  <a:srgbClr val="FF0000"/>
                </a:solidFill>
              </a:rPr>
              <a:t> </a:t>
            </a:r>
            <a:r>
              <a:rPr lang="en-GB" sz="2000" dirty="0" err="1" smtClean="0">
                <a:solidFill>
                  <a:srgbClr val="FF0000"/>
                </a:solidFill>
              </a:rPr>
              <a:t>jornadas</a:t>
            </a:r>
            <a:r>
              <a:rPr lang="en-GB" sz="2000" dirty="0" smtClean="0">
                <a:solidFill>
                  <a:srgbClr val="FF0000"/>
                </a:solidFill>
              </a:rPr>
              <a:t> </a:t>
            </a:r>
            <a:r>
              <a:rPr lang="en-GB" sz="2000" dirty="0" err="1" smtClean="0">
                <a:solidFill>
                  <a:srgbClr val="FF0000"/>
                </a:solidFill>
              </a:rPr>
              <a:t>pero</a:t>
            </a:r>
            <a:r>
              <a:rPr lang="en-GB" sz="2000" dirty="0" smtClean="0">
                <a:solidFill>
                  <a:srgbClr val="FF0000"/>
                </a:solidFill>
              </a:rPr>
              <a:t> </a:t>
            </a:r>
            <a:r>
              <a:rPr lang="en-GB" sz="2000" dirty="0" err="1" smtClean="0">
                <a:solidFill>
                  <a:srgbClr val="FF0000"/>
                </a:solidFill>
              </a:rPr>
              <a:t>también</a:t>
            </a:r>
            <a:r>
              <a:rPr lang="en-GB" sz="2000" dirty="0" smtClean="0">
                <a:solidFill>
                  <a:srgbClr val="FF0000"/>
                </a:solidFill>
              </a:rPr>
              <a:t> </a:t>
            </a:r>
            <a:r>
              <a:rPr lang="en-GB" sz="2000" dirty="0" err="1" smtClean="0">
                <a:solidFill>
                  <a:srgbClr val="FF0000"/>
                </a:solidFill>
              </a:rPr>
              <a:t>debían</a:t>
            </a:r>
            <a:r>
              <a:rPr lang="en-GB" sz="2000" dirty="0" smtClean="0">
                <a:solidFill>
                  <a:srgbClr val="FF0000"/>
                </a:solidFill>
              </a:rPr>
              <a:t> </a:t>
            </a:r>
            <a:r>
              <a:rPr lang="en-GB" sz="2000" dirty="0" err="1" smtClean="0">
                <a:solidFill>
                  <a:srgbClr val="FF0000"/>
                </a:solidFill>
              </a:rPr>
              <a:t>estar</a:t>
            </a:r>
            <a:r>
              <a:rPr lang="en-GB" sz="2000" dirty="0" smtClean="0">
                <a:solidFill>
                  <a:srgbClr val="FF0000"/>
                </a:solidFill>
              </a:rPr>
              <a:t> a cargo </a:t>
            </a:r>
            <a:r>
              <a:rPr lang="en-GB" sz="2000" dirty="0" err="1" smtClean="0">
                <a:solidFill>
                  <a:srgbClr val="FF0000"/>
                </a:solidFill>
              </a:rPr>
              <a:t>tanto</a:t>
            </a:r>
            <a:r>
              <a:rPr lang="en-GB" sz="2000" dirty="0" smtClean="0">
                <a:solidFill>
                  <a:srgbClr val="FF0000"/>
                </a:solidFill>
              </a:rPr>
              <a:t> de las </a:t>
            </a:r>
            <a:r>
              <a:rPr lang="en-GB" sz="2000" dirty="0" err="1" smtClean="0">
                <a:solidFill>
                  <a:srgbClr val="FF0000"/>
                </a:solidFill>
              </a:rPr>
              <a:t>tareas</a:t>
            </a:r>
            <a:r>
              <a:rPr lang="en-GB" sz="2000" dirty="0" smtClean="0">
                <a:solidFill>
                  <a:srgbClr val="FF0000"/>
                </a:solidFill>
              </a:rPr>
              <a:t> </a:t>
            </a:r>
            <a:r>
              <a:rPr lang="en-GB" sz="2000" dirty="0" err="1" smtClean="0">
                <a:solidFill>
                  <a:srgbClr val="FF0000"/>
                </a:solidFill>
              </a:rPr>
              <a:t>domésticas</a:t>
            </a:r>
            <a:r>
              <a:rPr lang="en-GB" sz="2000" dirty="0" smtClean="0">
                <a:solidFill>
                  <a:srgbClr val="FF0000"/>
                </a:solidFill>
              </a:rPr>
              <a:t> </a:t>
            </a:r>
            <a:r>
              <a:rPr lang="en-GB" sz="2000" dirty="0" err="1" smtClean="0">
                <a:solidFill>
                  <a:srgbClr val="FF0000"/>
                </a:solidFill>
              </a:rPr>
              <a:t>como</a:t>
            </a:r>
            <a:r>
              <a:rPr lang="en-GB" sz="2000" dirty="0" smtClean="0">
                <a:solidFill>
                  <a:srgbClr val="FF0000"/>
                </a:solidFill>
              </a:rPr>
              <a:t> de la </a:t>
            </a:r>
            <a:r>
              <a:rPr lang="en-GB" sz="2000" dirty="0" err="1" smtClean="0">
                <a:solidFill>
                  <a:srgbClr val="FF0000"/>
                </a:solidFill>
              </a:rPr>
              <a:t>economía</a:t>
            </a:r>
            <a:r>
              <a:rPr lang="en-GB" sz="2000" dirty="0" smtClean="0">
                <a:solidFill>
                  <a:srgbClr val="FF0000"/>
                </a:solidFill>
              </a:rPr>
              <a:t> del </a:t>
            </a:r>
            <a:r>
              <a:rPr lang="en-GB" sz="2000" dirty="0" err="1" smtClean="0">
                <a:solidFill>
                  <a:srgbClr val="FF0000"/>
                </a:solidFill>
              </a:rPr>
              <a:t>hogar</a:t>
            </a:r>
            <a:r>
              <a:rPr lang="en-GB" sz="2000" dirty="0" smtClean="0">
                <a:solidFill>
                  <a:srgbClr val="FF0000"/>
                </a:solidFill>
              </a:rPr>
              <a:t>. </a:t>
            </a:r>
            <a:endParaRPr lang="en-GB" sz="2000" dirty="0">
              <a:solidFill>
                <a:srgbClr val="FF0000"/>
              </a:solidFill>
            </a:endParaRPr>
          </a:p>
        </p:txBody>
      </p:sp>
    </p:spTree>
    <p:extLst>
      <p:ext uri="{BB962C8B-B14F-4D97-AF65-F5344CB8AC3E}">
        <p14:creationId xmlns:p14="http://schemas.microsoft.com/office/powerpoint/2010/main" val="99057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a:solidFill>
                  <a:srgbClr val="00B050"/>
                </a:solidFill>
              </a:rPr>
              <a:t>estereotipo</a:t>
            </a:r>
            <a:r>
              <a:rPr lang="en-GB" sz="2000" dirty="0">
                <a:solidFill>
                  <a:srgbClr val="00B050"/>
                </a:solidFill>
              </a:rPr>
              <a:t> </a:t>
            </a:r>
            <a:r>
              <a:rPr lang="en-GB" sz="2000" dirty="0" smtClean="0">
                <a:solidFill>
                  <a:srgbClr val="00B050"/>
                </a:solidFill>
              </a:rPr>
              <a:t>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y </a:t>
            </a:r>
            <a:r>
              <a:rPr lang="en-GB" sz="2000" dirty="0" err="1" smtClean="0">
                <a:solidFill>
                  <a:srgbClr val="00B050"/>
                </a:solidFill>
              </a:rPr>
              <a:t>esposa</a:t>
            </a:r>
            <a:r>
              <a:rPr lang="en-GB" sz="2000" dirty="0" smtClean="0">
                <a:solidFill>
                  <a:srgbClr val="00B050"/>
                </a:solidFill>
              </a:rPr>
              <a:t> </a:t>
            </a:r>
            <a:r>
              <a:rPr lang="en-GB" sz="2000" dirty="0" err="1" smtClean="0">
                <a:solidFill>
                  <a:srgbClr val="00B050"/>
                </a:solidFill>
              </a:rPr>
              <a:t>española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solidFill>
                  <a:srgbClr val="0070C0"/>
                </a:solidFill>
              </a:rPr>
              <a:t>Esto</a:t>
            </a:r>
            <a:r>
              <a:rPr lang="en-GB" sz="2000" dirty="0" smtClean="0">
                <a:solidFill>
                  <a:srgbClr val="0070C0"/>
                </a:solidFill>
              </a:rPr>
              <a:t> lo </a:t>
            </a:r>
            <a:r>
              <a:rPr lang="en-GB" sz="2000" dirty="0" err="1" smtClean="0">
                <a:solidFill>
                  <a:srgbClr val="0070C0"/>
                </a:solidFill>
              </a:rPr>
              <a:t>vemos</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de las </a:t>
            </a:r>
            <a:r>
              <a:rPr lang="en-GB" sz="2000" dirty="0" err="1" smtClean="0">
                <a:solidFill>
                  <a:srgbClr val="0070C0"/>
                </a:solidFill>
              </a:rPr>
              <a:t>escenas</a:t>
            </a:r>
            <a:r>
              <a:rPr lang="en-GB" sz="2000" dirty="0" smtClean="0">
                <a:solidFill>
                  <a:srgbClr val="0070C0"/>
                </a:solidFill>
              </a:rPr>
              <a:t> al principio de la </a:t>
            </a:r>
            <a:r>
              <a:rPr lang="en-GB" sz="2000" dirty="0" err="1" smtClean="0">
                <a:solidFill>
                  <a:srgbClr val="0070C0"/>
                </a:solidFill>
              </a:rPr>
              <a:t>película</a:t>
            </a:r>
            <a:r>
              <a:rPr lang="en-GB" sz="2000" dirty="0" smtClean="0">
                <a:solidFill>
                  <a:srgbClr val="0070C0"/>
                </a:solidFill>
              </a:rPr>
              <a:t>: primero </a:t>
            </a:r>
            <a:r>
              <a:rPr lang="en-GB" sz="2000" dirty="0" err="1" smtClean="0">
                <a:solidFill>
                  <a:srgbClr val="0070C0"/>
                </a:solidFill>
              </a:rPr>
              <a:t>está</a:t>
            </a:r>
            <a:r>
              <a:rPr lang="en-GB" sz="2000" dirty="0" smtClean="0">
                <a:solidFill>
                  <a:srgbClr val="0070C0"/>
                </a:solidFill>
              </a:rPr>
              <a:t> </a:t>
            </a:r>
            <a:r>
              <a:rPr lang="en-GB" sz="2000" dirty="0" err="1" smtClean="0">
                <a:solidFill>
                  <a:srgbClr val="0070C0"/>
                </a:solidFill>
              </a:rPr>
              <a:t>trabajando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a:t>
            </a:r>
            <a:r>
              <a:rPr lang="en-GB" sz="2000" dirty="0" err="1" smtClean="0">
                <a:solidFill>
                  <a:srgbClr val="0070C0"/>
                </a:solidFill>
              </a:rPr>
              <a:t>cocina</a:t>
            </a:r>
            <a:r>
              <a:rPr lang="en-GB" sz="2000" dirty="0" smtClean="0">
                <a:solidFill>
                  <a:srgbClr val="0070C0"/>
                </a:solidFill>
              </a:rPr>
              <a:t>, </a:t>
            </a:r>
            <a:r>
              <a:rPr lang="en-GB" sz="2000" dirty="0" err="1" smtClean="0">
                <a:solidFill>
                  <a:srgbClr val="0070C0"/>
                </a:solidFill>
              </a:rPr>
              <a:t>luego</a:t>
            </a:r>
            <a:r>
              <a:rPr lang="en-GB" sz="2000" dirty="0" smtClean="0">
                <a:solidFill>
                  <a:srgbClr val="0070C0"/>
                </a:solidFill>
              </a:rPr>
              <a:t> </a:t>
            </a:r>
            <a:r>
              <a:rPr lang="en-GB" sz="2000" dirty="0" err="1" smtClean="0">
                <a:solidFill>
                  <a:srgbClr val="0070C0"/>
                </a:solidFill>
              </a:rPr>
              <a:t>lavando</a:t>
            </a:r>
            <a:r>
              <a:rPr lang="en-GB" sz="2000" dirty="0" smtClean="0">
                <a:solidFill>
                  <a:srgbClr val="0070C0"/>
                </a:solidFill>
              </a:rPr>
              <a:t> </a:t>
            </a:r>
            <a:r>
              <a:rPr lang="en-GB" sz="2000" dirty="0" err="1" smtClean="0">
                <a:solidFill>
                  <a:srgbClr val="0070C0"/>
                </a:solidFill>
              </a:rPr>
              <a:t>ropa</a:t>
            </a:r>
            <a:r>
              <a:rPr lang="en-GB" sz="2000" dirty="0" smtClean="0">
                <a:solidFill>
                  <a:srgbClr val="0070C0"/>
                </a:solidFill>
              </a:rPr>
              <a:t> y </a:t>
            </a:r>
            <a:r>
              <a:rPr lang="en-GB" sz="2000" dirty="0" err="1" smtClean="0">
                <a:solidFill>
                  <a:srgbClr val="0070C0"/>
                </a:solidFill>
              </a:rPr>
              <a:t>finalmente</a:t>
            </a:r>
            <a:r>
              <a:rPr lang="en-GB" sz="2000" dirty="0" smtClean="0">
                <a:solidFill>
                  <a:srgbClr val="0070C0"/>
                </a:solidFill>
              </a:rPr>
              <a:t> </a:t>
            </a:r>
            <a:r>
              <a:rPr lang="en-GB" sz="2000" dirty="0" err="1" smtClean="0">
                <a:solidFill>
                  <a:srgbClr val="0070C0"/>
                </a:solidFill>
              </a:rPr>
              <a:t>limpiando</a:t>
            </a:r>
            <a:r>
              <a:rPr lang="en-GB" sz="2000" dirty="0" smtClean="0">
                <a:solidFill>
                  <a:srgbClr val="0070C0"/>
                </a:solidFill>
              </a:rPr>
              <a:t> el </a:t>
            </a:r>
            <a:r>
              <a:rPr lang="en-GB" sz="2000" dirty="0" err="1" smtClean="0">
                <a:solidFill>
                  <a:srgbClr val="0070C0"/>
                </a:solidFill>
              </a:rPr>
              <a:t>piso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el </a:t>
            </a:r>
            <a:r>
              <a:rPr lang="en-GB" sz="2000" dirty="0" err="1" smtClean="0">
                <a:solidFill>
                  <a:srgbClr val="0070C0"/>
                </a:solidFill>
              </a:rPr>
              <a:t>aeropuerto</a:t>
            </a:r>
            <a:r>
              <a:rPr lang="en-GB" sz="2000" dirty="0" smtClean="0">
                <a:solidFill>
                  <a:srgbClr val="0070C0"/>
                </a:solidFill>
              </a:rPr>
              <a:t> de Madrid. Ella </a:t>
            </a:r>
            <a:r>
              <a:rPr lang="en-GB" sz="2000" dirty="0" err="1" smtClean="0">
                <a:solidFill>
                  <a:srgbClr val="0070C0"/>
                </a:solidFill>
              </a:rPr>
              <a:t>necesita</a:t>
            </a:r>
            <a:r>
              <a:rPr lang="en-GB" sz="2000" dirty="0" smtClean="0">
                <a:solidFill>
                  <a:srgbClr val="0070C0"/>
                </a:solidFill>
              </a:rPr>
              <a:t> </a:t>
            </a:r>
            <a:r>
              <a:rPr lang="en-GB" sz="2000" dirty="0" err="1" smtClean="0">
                <a:solidFill>
                  <a:srgbClr val="0070C0"/>
                </a:solidFill>
              </a:rPr>
              <a:t>todos</a:t>
            </a:r>
            <a:r>
              <a:rPr lang="en-GB" sz="2000" dirty="0" smtClean="0">
                <a:solidFill>
                  <a:srgbClr val="0070C0"/>
                </a:solidFill>
              </a:rPr>
              <a:t> </a:t>
            </a:r>
            <a:r>
              <a:rPr lang="en-GB" sz="2000" dirty="0" err="1" smtClean="0">
                <a:solidFill>
                  <a:srgbClr val="0070C0"/>
                </a:solidFill>
              </a:rPr>
              <a:t>estos</a:t>
            </a:r>
            <a:r>
              <a:rPr lang="en-GB" sz="2000" dirty="0" smtClean="0">
                <a:solidFill>
                  <a:srgbClr val="0070C0"/>
                </a:solidFill>
              </a:rPr>
              <a:t> </a:t>
            </a:r>
            <a:r>
              <a:rPr lang="en-GB" sz="2000" dirty="0" err="1" smtClean="0">
                <a:solidFill>
                  <a:srgbClr val="0070C0"/>
                </a:solidFill>
              </a:rPr>
              <a:t>trabajos</a:t>
            </a:r>
            <a:r>
              <a:rPr lang="en-GB" sz="2000" dirty="0" smtClean="0">
                <a:solidFill>
                  <a:srgbClr val="0070C0"/>
                </a:solidFill>
              </a:rPr>
              <a:t> para </a:t>
            </a:r>
            <a:r>
              <a:rPr lang="en-GB" sz="2000" dirty="0" err="1" smtClean="0">
                <a:solidFill>
                  <a:srgbClr val="0070C0"/>
                </a:solidFill>
              </a:rPr>
              <a:t>poder</a:t>
            </a:r>
            <a:r>
              <a:rPr lang="en-GB" sz="2000" dirty="0" smtClean="0">
                <a:solidFill>
                  <a:srgbClr val="0070C0"/>
                </a:solidFill>
              </a:rPr>
              <a:t> </a:t>
            </a:r>
            <a:r>
              <a:rPr lang="en-GB" sz="2000" dirty="0" err="1" smtClean="0">
                <a:solidFill>
                  <a:srgbClr val="0070C0"/>
                </a:solidFill>
              </a:rPr>
              <a:t>sobrevivir</a:t>
            </a:r>
            <a:r>
              <a:rPr lang="en-GB" sz="2000" dirty="0" smtClean="0">
                <a:solidFill>
                  <a:srgbClr val="0070C0"/>
                </a:solidFill>
              </a:rPr>
              <a:t>. </a:t>
            </a:r>
            <a:r>
              <a:rPr lang="en-GB" sz="2000" dirty="0" err="1" smtClean="0">
                <a:solidFill>
                  <a:srgbClr val="FF0000"/>
                </a:solidFill>
              </a:rPr>
              <a:t>En</a:t>
            </a:r>
            <a:r>
              <a:rPr lang="en-GB" sz="2000" dirty="0" smtClean="0">
                <a:solidFill>
                  <a:srgbClr val="FF0000"/>
                </a:solidFill>
              </a:rPr>
              <a:t> la </a:t>
            </a:r>
            <a:r>
              <a:rPr lang="en-GB" sz="2000" dirty="0" err="1" smtClean="0">
                <a:solidFill>
                  <a:srgbClr val="FF0000"/>
                </a:solidFill>
              </a:rPr>
              <a:t>vida</a:t>
            </a:r>
            <a:r>
              <a:rPr lang="en-GB" sz="2000" dirty="0" smtClean="0">
                <a:solidFill>
                  <a:srgbClr val="FF0000"/>
                </a:solidFill>
              </a:rPr>
              <a:t> real </a:t>
            </a:r>
            <a:r>
              <a:rPr lang="en-GB" sz="2000" dirty="0" err="1" smtClean="0">
                <a:solidFill>
                  <a:srgbClr val="FF0000"/>
                </a:solidFill>
              </a:rPr>
              <a:t>esta</a:t>
            </a:r>
            <a:r>
              <a:rPr lang="en-GB" sz="2000" dirty="0" smtClean="0">
                <a:solidFill>
                  <a:srgbClr val="FF0000"/>
                </a:solidFill>
              </a:rPr>
              <a:t> </a:t>
            </a:r>
            <a:r>
              <a:rPr lang="en-GB" sz="2000" dirty="0" err="1" smtClean="0">
                <a:solidFill>
                  <a:srgbClr val="FF0000"/>
                </a:solidFill>
              </a:rPr>
              <a:t>es</a:t>
            </a:r>
            <a:r>
              <a:rPr lang="en-GB" sz="2000" dirty="0" smtClean="0">
                <a:solidFill>
                  <a:srgbClr val="FF0000"/>
                </a:solidFill>
              </a:rPr>
              <a:t> la </a:t>
            </a:r>
            <a:r>
              <a:rPr lang="en-GB" sz="2000" dirty="0" err="1" smtClean="0">
                <a:solidFill>
                  <a:srgbClr val="FF0000"/>
                </a:solidFill>
              </a:rPr>
              <a:t>situación</a:t>
            </a:r>
            <a:r>
              <a:rPr lang="en-GB" sz="2000" dirty="0" smtClean="0">
                <a:solidFill>
                  <a:srgbClr val="FF0000"/>
                </a:solidFill>
              </a:rPr>
              <a:t> de </a:t>
            </a:r>
            <a:r>
              <a:rPr lang="en-GB" sz="2000" dirty="0" err="1" smtClean="0">
                <a:solidFill>
                  <a:srgbClr val="FF0000"/>
                </a:solidFill>
              </a:rPr>
              <a:t>muchas</a:t>
            </a:r>
            <a:r>
              <a:rPr lang="en-GB" sz="2000" dirty="0" smtClean="0">
                <a:solidFill>
                  <a:srgbClr val="FF0000"/>
                </a:solidFill>
              </a:rPr>
              <a:t> </a:t>
            </a:r>
            <a:r>
              <a:rPr lang="en-GB" sz="2000" dirty="0" err="1" smtClean="0">
                <a:solidFill>
                  <a:srgbClr val="FF0000"/>
                </a:solidFill>
              </a:rPr>
              <a:t>mujeres</a:t>
            </a:r>
            <a:r>
              <a:rPr lang="en-GB" sz="2000" dirty="0" smtClean="0">
                <a:solidFill>
                  <a:srgbClr val="FF0000"/>
                </a:solidFill>
              </a:rPr>
              <a:t> de </a:t>
            </a:r>
            <a:r>
              <a:rPr lang="en-GB" sz="2000" dirty="0" err="1" smtClean="0">
                <a:solidFill>
                  <a:srgbClr val="FF0000"/>
                </a:solidFill>
              </a:rPr>
              <a:t>países</a:t>
            </a:r>
            <a:r>
              <a:rPr lang="en-GB" sz="2000" dirty="0" smtClean="0">
                <a:solidFill>
                  <a:srgbClr val="FF0000"/>
                </a:solidFill>
              </a:rPr>
              <a:t> </a:t>
            </a:r>
            <a:r>
              <a:rPr lang="en-GB" sz="2000" dirty="0" err="1" smtClean="0">
                <a:solidFill>
                  <a:srgbClr val="FF0000"/>
                </a:solidFill>
              </a:rPr>
              <a:t>hispanoamericanos</a:t>
            </a:r>
            <a:r>
              <a:rPr lang="en-GB" sz="2000" dirty="0" smtClean="0">
                <a:solidFill>
                  <a:srgbClr val="FF0000"/>
                </a:solidFill>
              </a:rPr>
              <a:t>, </a:t>
            </a:r>
            <a:r>
              <a:rPr lang="en-GB" sz="2000" dirty="0" err="1" smtClean="0">
                <a:solidFill>
                  <a:srgbClr val="FF0000"/>
                </a:solidFill>
              </a:rPr>
              <a:t>especialemente</a:t>
            </a:r>
            <a:r>
              <a:rPr lang="en-GB" sz="2000" dirty="0" smtClean="0">
                <a:solidFill>
                  <a:srgbClr val="FF0000"/>
                </a:solidFill>
              </a:rPr>
              <a:t> de las </a:t>
            </a:r>
            <a:r>
              <a:rPr lang="en-GB" sz="2000" dirty="0" err="1" smtClean="0">
                <a:solidFill>
                  <a:srgbClr val="FF0000"/>
                </a:solidFill>
              </a:rPr>
              <a:t>mujeres</a:t>
            </a:r>
            <a:r>
              <a:rPr lang="en-GB" sz="2000" dirty="0" smtClean="0">
                <a:solidFill>
                  <a:srgbClr val="FF0000"/>
                </a:solidFill>
              </a:rPr>
              <a:t> de las </a:t>
            </a:r>
            <a:r>
              <a:rPr lang="en-GB" sz="2000" dirty="0" err="1" smtClean="0">
                <a:solidFill>
                  <a:srgbClr val="FF0000"/>
                </a:solidFill>
              </a:rPr>
              <a:t>clases</a:t>
            </a:r>
            <a:r>
              <a:rPr lang="en-GB" sz="2000" dirty="0" smtClean="0">
                <a:solidFill>
                  <a:srgbClr val="FF0000"/>
                </a:solidFill>
              </a:rPr>
              <a:t> </a:t>
            </a:r>
            <a:r>
              <a:rPr lang="en-GB" sz="2000" dirty="0" err="1" smtClean="0">
                <a:solidFill>
                  <a:srgbClr val="FF0000"/>
                </a:solidFill>
              </a:rPr>
              <a:t>obreras</a:t>
            </a:r>
            <a:r>
              <a:rPr lang="en-GB" sz="2000" dirty="0" smtClean="0">
                <a:solidFill>
                  <a:srgbClr val="FF0000"/>
                </a:solidFill>
              </a:rPr>
              <a:t> </a:t>
            </a:r>
            <a:r>
              <a:rPr lang="en-GB" sz="2000" dirty="0" err="1" smtClean="0">
                <a:solidFill>
                  <a:srgbClr val="FF0000"/>
                </a:solidFill>
              </a:rPr>
              <a:t>pues</a:t>
            </a:r>
            <a:r>
              <a:rPr lang="en-GB" sz="2000" dirty="0" smtClean="0">
                <a:solidFill>
                  <a:srgbClr val="FF0000"/>
                </a:solidFill>
              </a:rPr>
              <a:t> no </a:t>
            </a:r>
            <a:r>
              <a:rPr lang="en-GB" sz="2000" dirty="0" err="1" smtClean="0">
                <a:solidFill>
                  <a:srgbClr val="FF0000"/>
                </a:solidFill>
              </a:rPr>
              <a:t>han</a:t>
            </a:r>
            <a:r>
              <a:rPr lang="en-GB" sz="2000" dirty="0" smtClean="0">
                <a:solidFill>
                  <a:srgbClr val="FF0000"/>
                </a:solidFill>
              </a:rPr>
              <a:t> </a:t>
            </a:r>
            <a:r>
              <a:rPr lang="en-GB" sz="2000" dirty="0" err="1" smtClean="0">
                <a:solidFill>
                  <a:srgbClr val="FF0000"/>
                </a:solidFill>
              </a:rPr>
              <a:t>tenido</a:t>
            </a:r>
            <a:r>
              <a:rPr lang="en-GB" sz="2000" dirty="0" smtClean="0">
                <a:solidFill>
                  <a:srgbClr val="FF0000"/>
                </a:solidFill>
              </a:rPr>
              <a:t> </a:t>
            </a:r>
            <a:r>
              <a:rPr lang="en-GB" sz="2000" dirty="0" err="1" smtClean="0">
                <a:solidFill>
                  <a:srgbClr val="FF0000"/>
                </a:solidFill>
              </a:rPr>
              <a:t>acceso</a:t>
            </a:r>
            <a:r>
              <a:rPr lang="en-GB" sz="2000" dirty="0" smtClean="0">
                <a:solidFill>
                  <a:srgbClr val="FF0000"/>
                </a:solidFill>
              </a:rPr>
              <a:t> a </a:t>
            </a:r>
            <a:r>
              <a:rPr lang="en-GB" sz="2000" dirty="0" err="1" smtClean="0">
                <a:solidFill>
                  <a:srgbClr val="FF0000"/>
                </a:solidFill>
              </a:rPr>
              <a:t>una</a:t>
            </a:r>
            <a:r>
              <a:rPr lang="en-GB" sz="2000" dirty="0" smtClean="0">
                <a:solidFill>
                  <a:srgbClr val="FF0000"/>
                </a:solidFill>
              </a:rPr>
              <a:t> </a:t>
            </a:r>
            <a:r>
              <a:rPr lang="en-GB" sz="2000" dirty="0" err="1" smtClean="0">
                <a:solidFill>
                  <a:srgbClr val="FF0000"/>
                </a:solidFill>
              </a:rPr>
              <a:t>formación</a:t>
            </a:r>
            <a:r>
              <a:rPr lang="en-GB" sz="2000" dirty="0" smtClean="0">
                <a:solidFill>
                  <a:srgbClr val="FF0000"/>
                </a:solidFill>
              </a:rPr>
              <a:t> professional </a:t>
            </a:r>
            <a:r>
              <a:rPr lang="en-GB" sz="2000" dirty="0" err="1" smtClean="0">
                <a:solidFill>
                  <a:srgbClr val="FF0000"/>
                </a:solidFill>
              </a:rPr>
              <a:t>detan</a:t>
            </a:r>
            <a:r>
              <a:rPr lang="en-GB" sz="2000" dirty="0" smtClean="0">
                <a:solidFill>
                  <a:srgbClr val="FF0000"/>
                </a:solidFill>
              </a:rPr>
              <a:t> </a:t>
            </a:r>
            <a:r>
              <a:rPr lang="en-GB" sz="2000" dirty="0" err="1" smtClean="0">
                <a:solidFill>
                  <a:srgbClr val="FF0000"/>
                </a:solidFill>
              </a:rPr>
              <a:t>calidad</a:t>
            </a:r>
            <a:r>
              <a:rPr lang="en-GB" sz="2000" dirty="0" smtClean="0">
                <a:solidFill>
                  <a:srgbClr val="FF0000"/>
                </a:solidFill>
              </a:rPr>
              <a:t> </a:t>
            </a:r>
            <a:r>
              <a:rPr lang="en-GB" sz="2000" dirty="0" err="1" smtClean="0">
                <a:solidFill>
                  <a:srgbClr val="FF0000"/>
                </a:solidFill>
              </a:rPr>
              <a:t>como</a:t>
            </a:r>
            <a:r>
              <a:rPr lang="en-GB" sz="2000" dirty="0" smtClean="0">
                <a:solidFill>
                  <a:srgbClr val="FF0000"/>
                </a:solidFill>
              </a:rPr>
              <a:t> lo </a:t>
            </a:r>
            <a:r>
              <a:rPr lang="en-GB" sz="2000" dirty="0" err="1" smtClean="0">
                <a:solidFill>
                  <a:srgbClr val="FF0000"/>
                </a:solidFill>
              </a:rPr>
              <a:t>pueden</a:t>
            </a:r>
            <a:r>
              <a:rPr lang="en-GB" sz="2000" dirty="0" smtClean="0">
                <a:solidFill>
                  <a:srgbClr val="FF0000"/>
                </a:solidFill>
              </a:rPr>
              <a:t> </a:t>
            </a:r>
            <a:r>
              <a:rPr lang="en-GB" sz="2000" dirty="0" err="1" smtClean="0">
                <a:solidFill>
                  <a:srgbClr val="FF0000"/>
                </a:solidFill>
              </a:rPr>
              <a:t>tener</a:t>
            </a:r>
            <a:r>
              <a:rPr lang="en-GB" sz="2000" dirty="0" smtClean="0">
                <a:solidFill>
                  <a:srgbClr val="FF0000"/>
                </a:solidFill>
              </a:rPr>
              <a:t> </a:t>
            </a:r>
            <a:r>
              <a:rPr lang="en-GB" sz="2000" dirty="0" err="1" smtClean="0">
                <a:solidFill>
                  <a:srgbClr val="FF0000"/>
                </a:solidFill>
              </a:rPr>
              <a:t>mujeres</a:t>
            </a:r>
            <a:r>
              <a:rPr lang="en-GB" sz="2000" dirty="0" smtClean="0">
                <a:solidFill>
                  <a:srgbClr val="FF0000"/>
                </a:solidFill>
              </a:rPr>
              <a:t> de </a:t>
            </a:r>
            <a:r>
              <a:rPr lang="en-GB" sz="2000" dirty="0" err="1" smtClean="0">
                <a:solidFill>
                  <a:srgbClr val="FF0000"/>
                </a:solidFill>
              </a:rPr>
              <a:t>clases</a:t>
            </a:r>
            <a:r>
              <a:rPr lang="en-GB" sz="2000" dirty="0" smtClean="0">
                <a:solidFill>
                  <a:srgbClr val="FF0000"/>
                </a:solidFill>
              </a:rPr>
              <a:t> </a:t>
            </a:r>
            <a:r>
              <a:rPr lang="en-GB" sz="2000" dirty="0" err="1" smtClean="0">
                <a:solidFill>
                  <a:srgbClr val="FF0000"/>
                </a:solidFill>
              </a:rPr>
              <a:t>sociales</a:t>
            </a:r>
            <a:r>
              <a:rPr lang="en-GB" sz="2000" dirty="0" smtClean="0">
                <a:solidFill>
                  <a:srgbClr val="FF0000"/>
                </a:solidFill>
              </a:rPr>
              <a:t> </a:t>
            </a:r>
            <a:r>
              <a:rPr lang="en-GB" sz="2000" dirty="0" err="1" smtClean="0">
                <a:solidFill>
                  <a:srgbClr val="FF0000"/>
                </a:solidFill>
              </a:rPr>
              <a:t>más</a:t>
            </a:r>
            <a:r>
              <a:rPr lang="en-GB" sz="2000" dirty="0" smtClean="0">
                <a:solidFill>
                  <a:srgbClr val="FF0000"/>
                </a:solidFill>
              </a:rPr>
              <a:t> </a:t>
            </a:r>
            <a:r>
              <a:rPr lang="en-GB" sz="2000" dirty="0" err="1" smtClean="0">
                <a:solidFill>
                  <a:srgbClr val="FF0000"/>
                </a:solidFill>
              </a:rPr>
              <a:t>altas</a:t>
            </a:r>
            <a:r>
              <a:rPr lang="en-GB" sz="2000" dirty="0" smtClean="0">
                <a:solidFill>
                  <a:srgbClr val="FF0000"/>
                </a:solidFill>
              </a:rPr>
              <a:t> y </a:t>
            </a:r>
            <a:r>
              <a:rPr lang="en-GB" sz="2000" dirty="0" err="1" smtClean="0">
                <a:solidFill>
                  <a:srgbClr val="FF0000"/>
                </a:solidFill>
              </a:rPr>
              <a:t>por</a:t>
            </a:r>
            <a:r>
              <a:rPr lang="en-GB" sz="2000" dirty="0" smtClean="0">
                <a:solidFill>
                  <a:srgbClr val="FF0000"/>
                </a:solidFill>
              </a:rPr>
              <a:t> </a:t>
            </a:r>
            <a:r>
              <a:rPr lang="en-GB" sz="2000" dirty="0" err="1" smtClean="0">
                <a:solidFill>
                  <a:srgbClr val="FF0000"/>
                </a:solidFill>
              </a:rPr>
              <a:t>esto</a:t>
            </a:r>
            <a:r>
              <a:rPr lang="en-GB" sz="2000" dirty="0" smtClean="0">
                <a:solidFill>
                  <a:srgbClr val="FF0000"/>
                </a:solidFill>
              </a:rPr>
              <a:t> </a:t>
            </a:r>
            <a:r>
              <a:rPr lang="en-GB" sz="2000" dirty="0" err="1" smtClean="0">
                <a:solidFill>
                  <a:srgbClr val="FF0000"/>
                </a:solidFill>
              </a:rPr>
              <a:t>terminan</a:t>
            </a:r>
            <a:r>
              <a:rPr lang="en-GB" sz="2000" dirty="0" smtClean="0">
                <a:solidFill>
                  <a:srgbClr val="FF0000"/>
                </a:solidFill>
              </a:rPr>
              <a:t> </a:t>
            </a:r>
            <a:r>
              <a:rPr lang="en-GB" sz="2000" dirty="0" err="1" smtClean="0">
                <a:solidFill>
                  <a:srgbClr val="FF0000"/>
                </a:solidFill>
              </a:rPr>
              <a:t>consiguiendo</a:t>
            </a:r>
            <a:r>
              <a:rPr lang="en-GB" sz="2000" dirty="0" smtClean="0">
                <a:solidFill>
                  <a:srgbClr val="FF0000"/>
                </a:solidFill>
              </a:rPr>
              <a:t> </a:t>
            </a:r>
            <a:r>
              <a:rPr lang="en-GB" sz="2000" dirty="0" err="1" smtClean="0">
                <a:solidFill>
                  <a:srgbClr val="FF0000"/>
                </a:solidFill>
              </a:rPr>
              <a:t>empleos</a:t>
            </a:r>
            <a:r>
              <a:rPr lang="en-GB" sz="2000" dirty="0" smtClean="0">
                <a:solidFill>
                  <a:srgbClr val="FF0000"/>
                </a:solidFill>
              </a:rPr>
              <a:t> </a:t>
            </a:r>
            <a:r>
              <a:rPr lang="en-GB" sz="2000" dirty="0" err="1" smtClean="0">
                <a:solidFill>
                  <a:srgbClr val="FF0000"/>
                </a:solidFill>
              </a:rPr>
              <a:t>donde</a:t>
            </a:r>
            <a:r>
              <a:rPr lang="en-GB" sz="2000" dirty="0" smtClean="0">
                <a:solidFill>
                  <a:srgbClr val="FF0000"/>
                </a:solidFill>
              </a:rPr>
              <a:t> el </a:t>
            </a:r>
            <a:r>
              <a:rPr lang="en-GB" sz="2000" dirty="0" err="1" smtClean="0">
                <a:solidFill>
                  <a:srgbClr val="FF0000"/>
                </a:solidFill>
              </a:rPr>
              <a:t>salario</a:t>
            </a:r>
            <a:r>
              <a:rPr lang="en-GB" sz="2000" dirty="0" smtClean="0">
                <a:solidFill>
                  <a:srgbClr val="FF0000"/>
                </a:solidFill>
              </a:rPr>
              <a:t> </a:t>
            </a:r>
            <a:r>
              <a:rPr lang="en-GB" sz="2000" dirty="0" err="1" smtClean="0">
                <a:solidFill>
                  <a:srgbClr val="FF0000"/>
                </a:solidFill>
              </a:rPr>
              <a:t>es</a:t>
            </a:r>
            <a:r>
              <a:rPr lang="en-GB" sz="2000" dirty="0" smtClean="0">
                <a:solidFill>
                  <a:srgbClr val="FF0000"/>
                </a:solidFill>
              </a:rPr>
              <a:t> </a:t>
            </a:r>
            <a:r>
              <a:rPr lang="en-GB" sz="2000" dirty="0" err="1" smtClean="0">
                <a:solidFill>
                  <a:srgbClr val="FF0000"/>
                </a:solidFill>
              </a:rPr>
              <a:t>muy</a:t>
            </a:r>
            <a:r>
              <a:rPr lang="en-GB" sz="2000" dirty="0" smtClean="0">
                <a:solidFill>
                  <a:srgbClr val="FF0000"/>
                </a:solidFill>
              </a:rPr>
              <a:t> </a:t>
            </a:r>
            <a:r>
              <a:rPr lang="en-GB" sz="2000" dirty="0" err="1" smtClean="0">
                <a:solidFill>
                  <a:srgbClr val="FF0000"/>
                </a:solidFill>
              </a:rPr>
              <a:t>bajo</a:t>
            </a:r>
            <a:r>
              <a:rPr lang="en-GB" sz="2000" dirty="0" smtClean="0">
                <a:solidFill>
                  <a:srgbClr val="FF0000"/>
                </a:solidFill>
              </a:rPr>
              <a:t>. </a:t>
            </a:r>
            <a:endParaRPr lang="en-GB" sz="2000" dirty="0">
              <a:solidFill>
                <a:srgbClr val="FF0000"/>
              </a:solidFill>
            </a:endParaRPr>
          </a:p>
        </p:txBody>
      </p:sp>
    </p:spTree>
    <p:extLst>
      <p:ext uri="{BB962C8B-B14F-4D97-AF65-F5344CB8AC3E}">
        <p14:creationId xmlns:p14="http://schemas.microsoft.com/office/powerpoint/2010/main" val="25952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Tu</a:t>
            </a:r>
            <a:r>
              <a:rPr lang="en-GB" dirty="0" smtClean="0"/>
              <a:t> </a:t>
            </a:r>
            <a:r>
              <a:rPr lang="en-GB" dirty="0" err="1" smtClean="0"/>
              <a:t>turno</a:t>
            </a:r>
            <a:endParaRPr lang="en-GB"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GB" dirty="0" err="1" smtClean="0"/>
              <a:t>Aseguráte</a:t>
            </a:r>
            <a:r>
              <a:rPr lang="en-GB" dirty="0" smtClean="0"/>
              <a:t> de que </a:t>
            </a:r>
            <a:r>
              <a:rPr lang="en-GB" dirty="0" err="1" smtClean="0"/>
              <a:t>tu</a:t>
            </a:r>
            <a:r>
              <a:rPr lang="en-GB" dirty="0" smtClean="0"/>
              <a:t> </a:t>
            </a:r>
            <a:r>
              <a:rPr lang="en-GB" dirty="0" err="1" smtClean="0"/>
              <a:t>párrafo</a:t>
            </a:r>
            <a:r>
              <a:rPr lang="en-GB" dirty="0" smtClean="0"/>
              <a:t> </a:t>
            </a:r>
            <a:r>
              <a:rPr lang="en-GB" dirty="0" err="1" smtClean="0"/>
              <a:t>tiene</a:t>
            </a:r>
            <a:endParaRPr lang="en-GB" dirty="0" smtClean="0"/>
          </a:p>
          <a:p>
            <a:endParaRPr lang="en-GB" dirty="0" smtClean="0"/>
          </a:p>
          <a:p>
            <a:endParaRPr lang="en-GB" dirty="0"/>
          </a:p>
          <a:p>
            <a:r>
              <a:rPr lang="en-GB" dirty="0" err="1" smtClean="0"/>
              <a:t>Completa</a:t>
            </a:r>
            <a:r>
              <a:rPr lang="en-GB" dirty="0" smtClean="0"/>
              <a:t> y </a:t>
            </a:r>
            <a:r>
              <a:rPr lang="en-GB" dirty="0" err="1" smtClean="0"/>
              <a:t>corrige</a:t>
            </a:r>
            <a:r>
              <a:rPr lang="en-GB" dirty="0" smtClean="0"/>
              <a:t> </a:t>
            </a:r>
            <a:r>
              <a:rPr lang="en-GB" dirty="0" err="1" smtClean="0"/>
              <a:t>los</a:t>
            </a:r>
            <a:r>
              <a:rPr lang="en-GB" dirty="0" smtClean="0"/>
              <a:t> </a:t>
            </a:r>
            <a:r>
              <a:rPr lang="en-GB" dirty="0" err="1" smtClean="0"/>
              <a:t>errores</a:t>
            </a:r>
            <a:r>
              <a:rPr lang="en-GB" dirty="0" smtClean="0"/>
              <a:t> </a:t>
            </a:r>
          </a:p>
          <a:p>
            <a:endParaRPr lang="en-GB" dirty="0"/>
          </a:p>
          <a:p>
            <a:r>
              <a:rPr lang="en-GB" dirty="0" smtClean="0"/>
              <a:t>No </a:t>
            </a:r>
            <a:r>
              <a:rPr lang="en-GB" dirty="0" err="1" smtClean="0"/>
              <a:t>escribas</a:t>
            </a:r>
            <a:r>
              <a:rPr lang="en-GB" dirty="0" smtClean="0"/>
              <a:t> </a:t>
            </a:r>
            <a:r>
              <a:rPr lang="en-GB" dirty="0" err="1" smtClean="0"/>
              <a:t>información</a:t>
            </a:r>
            <a:r>
              <a:rPr lang="en-GB" dirty="0" smtClean="0"/>
              <a:t> que no </a:t>
            </a:r>
            <a:r>
              <a:rPr lang="en-GB" dirty="0" err="1" smtClean="0"/>
              <a:t>tiene</a:t>
            </a:r>
            <a:r>
              <a:rPr lang="en-GB" dirty="0" smtClean="0"/>
              <a:t> un </a:t>
            </a:r>
            <a:r>
              <a:rPr lang="en-GB" dirty="0" err="1" smtClean="0"/>
              <a:t>ejemplo</a:t>
            </a:r>
            <a:r>
              <a:rPr lang="en-GB" dirty="0" smtClean="0"/>
              <a:t> </a:t>
            </a:r>
            <a:r>
              <a:rPr lang="en-GB" dirty="0" err="1" smtClean="0"/>
              <a:t>claro</a:t>
            </a:r>
            <a:r>
              <a:rPr lang="en-GB" dirty="0" smtClean="0"/>
              <a:t> y </a:t>
            </a:r>
            <a:r>
              <a:rPr lang="en-GB" dirty="0" err="1" smtClean="0"/>
              <a:t>relevante</a:t>
            </a:r>
            <a:r>
              <a:rPr lang="en-GB" dirty="0" smtClean="0"/>
              <a:t> </a:t>
            </a:r>
            <a:r>
              <a:rPr lang="en-GB" dirty="0" err="1" smtClean="0"/>
              <a:t>en</a:t>
            </a:r>
            <a:r>
              <a:rPr lang="en-GB" dirty="0" smtClean="0"/>
              <a:t> la </a:t>
            </a:r>
            <a:r>
              <a:rPr lang="en-GB" dirty="0" err="1" smtClean="0"/>
              <a:t>película</a:t>
            </a:r>
            <a:r>
              <a:rPr lang="en-GB" dirty="0" smtClean="0"/>
              <a:t>. </a:t>
            </a:r>
          </a:p>
          <a:p>
            <a:endParaRPr lang="en-GB" dirty="0"/>
          </a:p>
          <a:p>
            <a:r>
              <a:rPr lang="en-GB" dirty="0" err="1" smtClean="0"/>
              <a:t>Aseguraté</a:t>
            </a:r>
            <a:r>
              <a:rPr lang="en-GB" dirty="0" smtClean="0"/>
              <a:t> de que el </a:t>
            </a:r>
            <a:r>
              <a:rPr lang="en-GB" dirty="0" err="1" smtClean="0"/>
              <a:t>análisis</a:t>
            </a:r>
            <a:r>
              <a:rPr lang="en-GB" dirty="0" smtClean="0"/>
              <a:t> </a:t>
            </a:r>
            <a:r>
              <a:rPr lang="en-GB" dirty="0" err="1" smtClean="0"/>
              <a:t>corresponde</a:t>
            </a:r>
            <a:r>
              <a:rPr lang="en-GB" dirty="0" smtClean="0"/>
              <a:t> con la </a:t>
            </a:r>
            <a:r>
              <a:rPr lang="en-GB" dirty="0" err="1" smtClean="0"/>
              <a:t>pregunta</a:t>
            </a:r>
            <a:r>
              <a:rPr lang="en-GB" dirty="0" smtClean="0"/>
              <a:t>.</a:t>
            </a:r>
          </a:p>
          <a:p>
            <a:endParaRPr lang="en-GB" dirty="0"/>
          </a:p>
          <a:p>
            <a:r>
              <a:rPr lang="en-GB" dirty="0" smtClean="0"/>
              <a:t>No des </a:t>
            </a:r>
            <a:r>
              <a:rPr lang="en-GB" dirty="0" err="1" smtClean="0"/>
              <a:t>tu</a:t>
            </a:r>
            <a:r>
              <a:rPr lang="en-GB" dirty="0" smtClean="0"/>
              <a:t> </a:t>
            </a:r>
            <a:r>
              <a:rPr lang="en-GB" dirty="0" err="1" smtClean="0"/>
              <a:t>opinón</a:t>
            </a:r>
            <a:endParaRPr lang="en-GB" dirty="0"/>
          </a:p>
        </p:txBody>
      </p:sp>
      <p:sp>
        <p:nvSpPr>
          <p:cNvPr id="4" name="Rectangle 4"/>
          <p:cNvSpPr>
            <a:spLocks noChangeArrowheads="1"/>
          </p:cNvSpPr>
          <p:nvPr/>
        </p:nvSpPr>
        <p:spPr bwMode="auto">
          <a:xfrm>
            <a:off x="5758852" y="2326456"/>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 name="Rectangle 5"/>
          <p:cNvSpPr>
            <a:spLocks noChangeArrowheads="1"/>
          </p:cNvSpPr>
          <p:nvPr/>
        </p:nvSpPr>
        <p:spPr bwMode="auto">
          <a:xfrm>
            <a:off x="1798412" y="2378118"/>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6"/>
          <p:cNvSpPr>
            <a:spLocks noChangeArrowheads="1"/>
          </p:cNvSpPr>
          <p:nvPr/>
        </p:nvSpPr>
        <p:spPr bwMode="auto">
          <a:xfrm>
            <a:off x="3670620" y="2391789"/>
            <a:ext cx="468720" cy="497601"/>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6"/>
          <p:cNvSpPr/>
          <p:nvPr/>
        </p:nvSpPr>
        <p:spPr>
          <a:xfrm>
            <a:off x="862308" y="2420888"/>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8" name="Rectangle 7"/>
          <p:cNvSpPr/>
          <p:nvPr/>
        </p:nvSpPr>
        <p:spPr>
          <a:xfrm>
            <a:off x="2411760" y="2420888"/>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9" name="Rectangle 8"/>
          <p:cNvSpPr/>
          <p:nvPr/>
        </p:nvSpPr>
        <p:spPr>
          <a:xfrm>
            <a:off x="4406217" y="2400213"/>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5595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No </a:t>
            </a:r>
            <a:r>
              <a:rPr lang="en-GB" dirty="0" err="1" smtClean="0"/>
              <a:t>invetes</a:t>
            </a:r>
            <a:r>
              <a:rPr lang="en-GB" dirty="0" smtClean="0"/>
              <a:t> </a:t>
            </a:r>
            <a:r>
              <a:rPr lang="en-GB" dirty="0" err="1" smtClean="0"/>
              <a:t>datos</a:t>
            </a:r>
            <a:r>
              <a:rPr lang="en-GB" dirty="0" smtClean="0"/>
              <a:t> que no </a:t>
            </a:r>
            <a:r>
              <a:rPr lang="en-GB" dirty="0" err="1" smtClean="0"/>
              <a:t>corresponden</a:t>
            </a:r>
            <a:r>
              <a:rPr lang="en-GB" dirty="0" smtClean="0"/>
              <a:t> a </a:t>
            </a:r>
            <a:r>
              <a:rPr lang="en-GB" dirty="0" err="1" smtClean="0"/>
              <a:t>larealidad</a:t>
            </a:r>
            <a:r>
              <a:rPr lang="en-GB" dirty="0" smtClean="0"/>
              <a:t> o que no </a:t>
            </a:r>
            <a:r>
              <a:rPr lang="en-GB" dirty="0" err="1" smtClean="0"/>
              <a:t>tiene</a:t>
            </a:r>
            <a:r>
              <a:rPr lang="en-GB" dirty="0" smtClean="0"/>
              <a:t> un </a:t>
            </a:r>
            <a:r>
              <a:rPr lang="en-GB" dirty="0" err="1" smtClean="0"/>
              <a:t>soporte</a:t>
            </a:r>
            <a:r>
              <a:rPr lang="en-GB" dirty="0" smtClean="0"/>
              <a:t> </a:t>
            </a:r>
            <a:r>
              <a:rPr lang="en-GB" dirty="0" err="1" smtClean="0"/>
              <a:t>suficiente</a:t>
            </a:r>
            <a:r>
              <a:rPr lang="en-GB" dirty="0" smtClean="0"/>
              <a:t> </a:t>
            </a:r>
            <a:endParaRPr lang="en-GB" dirty="0"/>
          </a:p>
        </p:txBody>
      </p:sp>
    </p:spTree>
    <p:extLst>
      <p:ext uri="{BB962C8B-B14F-4D97-AF65-F5344CB8AC3E}">
        <p14:creationId xmlns:p14="http://schemas.microsoft.com/office/powerpoint/2010/main" val="2943208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727075" y="-7938"/>
            <a:ext cx="10599738" cy="6873876"/>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smtClean="0">
                <a:latin typeface="Comic Sans MS" pitchFamily="66" charset="0"/>
              </a:rPr>
              <a:t>La </a:t>
            </a:r>
            <a:r>
              <a:rPr lang="es-ES" dirty="0">
                <a:latin typeface="Comic Sans MS" pitchFamily="66" charset="0"/>
              </a:rPr>
              <a:t>cultura urbana y </a:t>
            </a:r>
            <a:r>
              <a:rPr lang="es-ES" dirty="0" smtClean="0">
                <a:latin typeface="Comic Sans MS" pitchFamily="66" charset="0"/>
              </a:rPr>
              <a:t>rural</a:t>
            </a:r>
          </a:p>
          <a:p>
            <a:r>
              <a:rPr lang="es-ES" dirty="0">
                <a:latin typeface="Comic Sans MS" pitchFamily="66" charset="0"/>
              </a:rPr>
              <a:t>La mujer y la maternidad</a:t>
            </a:r>
          </a:p>
          <a:p>
            <a:r>
              <a:rPr lang="es-ES" dirty="0">
                <a:latin typeface="Comic Sans MS" pitchFamily="66" charset="0"/>
              </a:rPr>
              <a:t>La familia</a:t>
            </a:r>
          </a:p>
          <a:p>
            <a:r>
              <a:rPr lang="es-ES" dirty="0">
                <a:latin typeface="Comic Sans MS" pitchFamily="66" charset="0"/>
              </a:rPr>
              <a:t>Tradiciones, la cultura de la </a:t>
            </a:r>
            <a:r>
              <a:rPr lang="en-GB" dirty="0" err="1" smtClean="0">
                <a:latin typeface="Comic Sans MS" pitchFamily="66" charset="0"/>
              </a:rPr>
              <a:t>muert</a:t>
            </a:r>
            <a:r>
              <a:rPr lang="en-GB" dirty="0" err="1">
                <a:latin typeface="Comic Sans MS" pitchFamily="66" charset="0"/>
              </a:rPr>
              <a:t>e</a:t>
            </a:r>
            <a:endParaRPr lang="en-GB" dirty="0">
              <a:latin typeface="Comic Sans MS" pitchFamily="66" charset="0"/>
            </a:endParaRPr>
          </a:p>
          <a:p>
            <a:r>
              <a:rPr lang="es-ES" dirty="0" smtClean="0">
                <a:latin typeface="Comic Sans MS" pitchFamily="66" charset="0"/>
              </a:rPr>
              <a:t>El clima </a:t>
            </a:r>
            <a:endParaRPr lang="es-ES" dirty="0">
              <a:latin typeface="Comic Sans MS" pitchFamily="66" charset="0"/>
            </a:endParaRPr>
          </a:p>
          <a:p>
            <a:r>
              <a:rPr lang="en-GB" dirty="0" smtClean="0">
                <a:latin typeface="Comic Sans MS" pitchFamily="66" charset="0"/>
              </a:rPr>
              <a:t>El </a:t>
            </a:r>
            <a:r>
              <a:rPr lang="en-GB" dirty="0" err="1">
                <a:latin typeface="Comic Sans MS" pitchFamily="66" charset="0"/>
              </a:rPr>
              <a:t>renacer</a:t>
            </a:r>
            <a:r>
              <a:rPr lang="en-GB" dirty="0">
                <a:latin typeface="Comic Sans MS" pitchFamily="66" charset="0"/>
              </a:rPr>
              <a:t>: </a:t>
            </a:r>
            <a:r>
              <a:rPr lang="en-GB" dirty="0" err="1">
                <a:latin typeface="Comic Sans MS" pitchFamily="66" charset="0"/>
              </a:rPr>
              <a:t>volver</a:t>
            </a:r>
            <a:endParaRPr lang="en-GB" dirty="0">
              <a:latin typeface="Comic Sans MS" pitchFamily="66" charset="0"/>
            </a:endParaRPr>
          </a:p>
          <a:p>
            <a:r>
              <a:rPr lang="es-ES" dirty="0" smtClean="0">
                <a:latin typeface="Comic Sans MS" pitchFamily="66" charset="0"/>
              </a:rPr>
              <a:t>Las mentiras y secretos</a:t>
            </a:r>
            <a:endParaRPr lang="es-ES"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1032" name="Ink 8"/>
              <p14:cNvContentPartPr>
                <a14:cpLocks xmlns:a14="http://schemas.microsoft.com/office/drawing/2010/main" noRot="1" noChangeAspect="1" noEditPoints="1" noChangeArrowheads="1" noChangeShapeType="1"/>
              </p14:cNvContentPartPr>
              <p14:nvPr/>
            </p14:nvContentPartPr>
            <p14:xfrm>
              <a:off x="96939100" y="97553463"/>
              <a:ext cx="0" cy="0"/>
            </p14:xfrm>
          </p:contentPart>
        </mc:Choice>
        <mc:Fallback xmlns="">
          <p:pic>
            <p:nvPicPr>
              <p:cNvPr id="1032" name="Ink 8"/>
              <p:cNvPicPr>
                <a:picLocks noRot="1" noChangeAspect="1" noEditPoints="1" noChangeArrowheads="1" noChangeShapeType="1"/>
              </p:cNvPicPr>
              <p:nvPr/>
            </p:nvPicPr>
            <p:blipFill>
              <a:blip r:embed="rId3"/>
              <a:stretch>
                <a:fillRect/>
              </a:stretch>
            </p:blipFill>
            <p:spPr>
              <a:xfrm>
                <a:off x="96939100" y="975534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49" name="Ink 25"/>
              <p14:cNvContentPartPr>
                <a14:cpLocks xmlns:a14="http://schemas.microsoft.com/office/drawing/2010/main" noRot="1" noChangeAspect="1" noEditPoints="1" noChangeArrowheads="1" noChangeShapeType="1"/>
              </p14:cNvContentPartPr>
              <p14:nvPr/>
            </p14:nvContentPartPr>
            <p14:xfrm>
              <a:off x="4759325" y="4749800"/>
              <a:ext cx="9525" cy="9525"/>
            </p14:xfrm>
          </p:contentPart>
        </mc:Choice>
        <mc:Fallback xmlns="">
          <p:pic>
            <p:nvPicPr>
              <p:cNvPr id="1049" name="Ink 25"/>
              <p:cNvPicPr>
                <a:picLocks noRot="1" noChangeAspect="1" noEditPoints="1" noChangeArrowheads="1" noChangeShapeType="1"/>
              </p:cNvPicPr>
              <p:nvPr/>
            </p:nvPicPr>
            <p:blipFill>
              <a:blip r:embed="rId5"/>
              <a:stretch>
                <a:fillRect/>
              </a:stretch>
            </p:blipFill>
            <p:spPr>
              <a:xfrm>
                <a:off x="4751871" y="4742346"/>
                <a:ext cx="24434" cy="24434"/>
              </a:xfrm>
              <a:prstGeom prst="rect">
                <a:avLst/>
              </a:prstGeom>
            </p:spPr>
          </p:pic>
        </mc:Fallback>
      </mc:AlternateContent>
      <p:sp>
        <p:nvSpPr>
          <p:cNvPr id="6" name="Title 1"/>
          <p:cNvSpPr txBox="1">
            <a:spLocks/>
          </p:cNvSpPr>
          <p:nvPr/>
        </p:nvSpPr>
        <p:spPr>
          <a:xfrm>
            <a:off x="538139" y="205562"/>
            <a:ext cx="8229600" cy="1143000"/>
          </a:xfrm>
          <a:prstGeom prst="rect">
            <a:avLst/>
          </a:prstGeom>
          <a:solidFill>
            <a:srgbClr val="FF0000">
              <a:alpha val="65882"/>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Comic Sans MS" pitchFamily="66" charset="0"/>
              </a:rPr>
              <a:t>Temas principales</a:t>
            </a:r>
            <a:endParaRPr lang="en-GB" dirty="0"/>
          </a:p>
        </p:txBody>
      </p:sp>
      <p:pic>
        <p:nvPicPr>
          <p:cNvPr id="7" name="Picture 6"/>
          <p:cNvPicPr>
            <a:picLocks noChangeAspect="1"/>
          </p:cNvPicPr>
          <p:nvPr/>
        </p:nvPicPr>
        <p:blipFill>
          <a:blip r:embed="rId6"/>
          <a:stretch>
            <a:fillRect/>
          </a:stretch>
        </p:blipFill>
        <p:spPr>
          <a:xfrm>
            <a:off x="107490" y="133"/>
            <a:ext cx="699419" cy="794340"/>
          </a:xfrm>
          <a:prstGeom prst="rect">
            <a:avLst/>
          </a:prstGeom>
        </p:spPr>
      </p:pic>
      <p:pic>
        <p:nvPicPr>
          <p:cNvPr id="8" name="Picture 7"/>
          <p:cNvPicPr>
            <a:picLocks noChangeAspect="1"/>
          </p:cNvPicPr>
          <p:nvPr/>
        </p:nvPicPr>
        <p:blipFill>
          <a:blip r:embed="rId6"/>
          <a:stretch>
            <a:fillRect/>
          </a:stretch>
        </p:blipFill>
        <p:spPr>
          <a:xfrm>
            <a:off x="107490" y="673906"/>
            <a:ext cx="699419" cy="794340"/>
          </a:xfrm>
          <a:prstGeom prst="rect">
            <a:avLst/>
          </a:prstGeom>
        </p:spPr>
      </p:pic>
      <p:pic>
        <p:nvPicPr>
          <p:cNvPr id="9" name="Picture 8"/>
          <p:cNvPicPr>
            <a:picLocks noChangeAspect="1"/>
          </p:cNvPicPr>
          <p:nvPr/>
        </p:nvPicPr>
        <p:blipFill>
          <a:blip r:embed="rId6"/>
          <a:stretch>
            <a:fillRect/>
          </a:stretch>
        </p:blipFill>
        <p:spPr>
          <a:xfrm>
            <a:off x="8418030" y="133"/>
            <a:ext cx="699419" cy="794340"/>
          </a:xfrm>
          <a:prstGeom prst="rect">
            <a:avLst/>
          </a:prstGeom>
        </p:spPr>
      </p:pic>
      <p:pic>
        <p:nvPicPr>
          <p:cNvPr id="10" name="Picture 9"/>
          <p:cNvPicPr>
            <a:picLocks noChangeAspect="1"/>
          </p:cNvPicPr>
          <p:nvPr/>
        </p:nvPicPr>
        <p:blipFill>
          <a:blip r:embed="rId6"/>
          <a:stretch>
            <a:fillRect/>
          </a:stretch>
        </p:blipFill>
        <p:spPr>
          <a:xfrm>
            <a:off x="8418030" y="673906"/>
            <a:ext cx="699419" cy="794340"/>
          </a:xfrm>
          <a:prstGeom prst="rect">
            <a:avLst/>
          </a:prstGeom>
        </p:spPr>
      </p:pic>
      <p:sp>
        <p:nvSpPr>
          <p:cNvPr id="2" name="AutoShape 2" descr="Image result fo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5868144" y="1553991"/>
            <a:ext cx="565935" cy="524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rgbClr val="FF0000">
              <a:alpha val="65882"/>
            </a:srgbClr>
          </a:solidFill>
        </p:spPr>
        <p:txBody>
          <a:bodyPr>
            <a:normAutofit/>
          </a:bodyPr>
          <a:lstStyle/>
          <a:p>
            <a:r>
              <a:rPr lang="en-GB" dirty="0" smtClean="0"/>
              <a:t>Las </a:t>
            </a:r>
            <a:r>
              <a:rPr lang="en-GB" dirty="0" err="1" smtClean="0"/>
              <a:t>mujeres</a:t>
            </a:r>
            <a:r>
              <a:rPr lang="en-GB" dirty="0" smtClean="0"/>
              <a:t> y la </a:t>
            </a:r>
            <a:r>
              <a:rPr lang="en-GB" dirty="0" err="1" smtClean="0"/>
              <a:t>maternidad</a:t>
            </a:r>
            <a:endParaRPr lang="en-GB" dirty="0"/>
          </a:p>
        </p:txBody>
      </p:sp>
      <p:sp>
        <p:nvSpPr>
          <p:cNvPr id="3" name="Content Placeholder 2"/>
          <p:cNvSpPr>
            <a:spLocks noGrp="1"/>
          </p:cNvSpPr>
          <p:nvPr>
            <p:ph idx="1"/>
          </p:nvPr>
        </p:nvSpPr>
        <p:spPr>
          <a:xfrm>
            <a:off x="323528" y="5949280"/>
            <a:ext cx="8229600" cy="632328"/>
          </a:xfrm>
          <a:solidFill>
            <a:srgbClr val="FFFF00"/>
          </a:solidFill>
        </p:spPr>
        <p:txBody>
          <a:bodyPr/>
          <a:lstStyle/>
          <a:p>
            <a:r>
              <a:rPr lang="en-GB" dirty="0" smtClean="0"/>
              <a:t>¿</a:t>
            </a:r>
            <a:r>
              <a:rPr lang="en-GB" dirty="0" err="1" smtClean="0"/>
              <a:t>Cómo</a:t>
            </a:r>
            <a:r>
              <a:rPr lang="en-GB" dirty="0" smtClean="0"/>
              <a:t> </a:t>
            </a:r>
            <a:r>
              <a:rPr lang="en-GB" dirty="0" err="1" smtClean="0"/>
              <a:t>podemos</a:t>
            </a:r>
            <a:r>
              <a:rPr lang="en-GB" dirty="0" smtClean="0"/>
              <a:t> </a:t>
            </a:r>
            <a:r>
              <a:rPr lang="en-GB" dirty="0" err="1" smtClean="0"/>
              <a:t>ver</a:t>
            </a:r>
            <a:r>
              <a:rPr lang="en-GB" dirty="0" smtClean="0"/>
              <a:t> </a:t>
            </a:r>
            <a:r>
              <a:rPr lang="en-GB" dirty="0" err="1" smtClean="0"/>
              <a:t>este</a:t>
            </a:r>
            <a:r>
              <a:rPr lang="en-GB" dirty="0" smtClean="0"/>
              <a:t> </a:t>
            </a:r>
            <a:r>
              <a:rPr lang="en-GB" dirty="0" err="1" smtClean="0"/>
              <a:t>tema</a:t>
            </a:r>
            <a:r>
              <a:rPr lang="en-GB" dirty="0" smtClean="0"/>
              <a:t> </a:t>
            </a:r>
            <a:r>
              <a:rPr lang="en-GB" dirty="0" err="1" smtClean="0"/>
              <a:t>en</a:t>
            </a:r>
            <a:r>
              <a:rPr lang="en-GB" dirty="0" smtClean="0"/>
              <a:t> la </a:t>
            </a:r>
            <a:r>
              <a:rPr lang="en-GB" dirty="0" err="1" smtClean="0"/>
              <a:t>película</a:t>
            </a:r>
            <a:r>
              <a:rPr lang="en-GB" dirty="0" smtClean="0"/>
              <a:t>?</a:t>
            </a:r>
            <a:endParaRPr lang="en-GB" dirty="0"/>
          </a:p>
        </p:txBody>
      </p:sp>
      <p:pic>
        <p:nvPicPr>
          <p:cNvPr id="4" name="Picture 3"/>
          <p:cNvPicPr>
            <a:picLocks noChangeAspect="1"/>
          </p:cNvPicPr>
          <p:nvPr/>
        </p:nvPicPr>
        <p:blipFill>
          <a:blip r:embed="rId2"/>
          <a:stretch>
            <a:fillRect/>
          </a:stretch>
        </p:blipFill>
        <p:spPr>
          <a:xfrm>
            <a:off x="107490" y="133"/>
            <a:ext cx="699419" cy="794340"/>
          </a:xfrm>
          <a:prstGeom prst="rect">
            <a:avLst/>
          </a:prstGeom>
        </p:spPr>
      </p:pic>
      <p:pic>
        <p:nvPicPr>
          <p:cNvPr id="5" name="Picture 4"/>
          <p:cNvPicPr>
            <a:picLocks noChangeAspect="1"/>
          </p:cNvPicPr>
          <p:nvPr/>
        </p:nvPicPr>
        <p:blipFill>
          <a:blip r:embed="rId2"/>
          <a:stretch>
            <a:fillRect/>
          </a:stretch>
        </p:blipFill>
        <p:spPr>
          <a:xfrm>
            <a:off x="107490" y="673906"/>
            <a:ext cx="699419" cy="794340"/>
          </a:xfrm>
          <a:prstGeom prst="rect">
            <a:avLst/>
          </a:prstGeom>
        </p:spPr>
      </p:pic>
      <p:pic>
        <p:nvPicPr>
          <p:cNvPr id="6" name="Picture 5"/>
          <p:cNvPicPr>
            <a:picLocks noChangeAspect="1"/>
          </p:cNvPicPr>
          <p:nvPr/>
        </p:nvPicPr>
        <p:blipFill>
          <a:blip r:embed="rId2"/>
          <a:stretch>
            <a:fillRect/>
          </a:stretch>
        </p:blipFill>
        <p:spPr>
          <a:xfrm>
            <a:off x="8418030" y="133"/>
            <a:ext cx="699419" cy="794340"/>
          </a:xfrm>
          <a:prstGeom prst="rect">
            <a:avLst/>
          </a:prstGeom>
        </p:spPr>
      </p:pic>
      <p:pic>
        <p:nvPicPr>
          <p:cNvPr id="7" name="Picture 6"/>
          <p:cNvPicPr>
            <a:picLocks noChangeAspect="1"/>
          </p:cNvPicPr>
          <p:nvPr/>
        </p:nvPicPr>
        <p:blipFill>
          <a:blip r:embed="rId2"/>
          <a:stretch>
            <a:fillRect/>
          </a:stretch>
        </p:blipFill>
        <p:spPr>
          <a:xfrm>
            <a:off x="8418030" y="673906"/>
            <a:ext cx="699419" cy="794340"/>
          </a:xfrm>
          <a:prstGeom prst="rect">
            <a:avLst/>
          </a:prstGeom>
        </p:spPr>
      </p:pic>
      <p:pic>
        <p:nvPicPr>
          <p:cNvPr id="8" name="Picture 7"/>
          <p:cNvPicPr>
            <a:picLocks noChangeAspect="1"/>
          </p:cNvPicPr>
          <p:nvPr/>
        </p:nvPicPr>
        <p:blipFill>
          <a:blip r:embed="rId3"/>
          <a:stretch>
            <a:fillRect/>
          </a:stretch>
        </p:blipFill>
        <p:spPr>
          <a:xfrm>
            <a:off x="2123728" y="1151121"/>
            <a:ext cx="3609629" cy="4554066"/>
          </a:xfrm>
          <a:prstGeom prst="rect">
            <a:avLst/>
          </a:prstGeom>
        </p:spPr>
      </p:pic>
    </p:spTree>
    <p:extLst>
      <p:ext uri="{BB962C8B-B14F-4D97-AF65-F5344CB8AC3E}">
        <p14:creationId xmlns:p14="http://schemas.microsoft.com/office/powerpoint/2010/main" val="2364665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4509120"/>
            <a:ext cx="9144000" cy="2664296"/>
          </a:xfrm>
        </p:spPr>
        <p:txBody>
          <a:bodyPr>
            <a:noAutofit/>
          </a:bodyPr>
          <a:lstStyle/>
          <a:p>
            <a:pPr>
              <a:buNone/>
            </a:pPr>
            <a:r>
              <a:rPr lang="en-GB" sz="2400" dirty="0" err="1">
                <a:latin typeface="Comic Sans MS" pitchFamily="66" charset="0"/>
              </a:rPr>
              <a:t>Relación</a:t>
            </a:r>
            <a:r>
              <a:rPr lang="en-GB" sz="2400" dirty="0">
                <a:latin typeface="Comic Sans MS" pitchFamily="66" charset="0"/>
              </a:rPr>
              <a:t> </a:t>
            </a:r>
            <a:r>
              <a:rPr lang="en-GB" sz="2400" dirty="0" err="1">
                <a:latin typeface="Comic Sans MS" pitchFamily="66" charset="0"/>
              </a:rPr>
              <a:t>madre</a:t>
            </a:r>
            <a:r>
              <a:rPr lang="en-GB" sz="2400" dirty="0">
                <a:latin typeface="Comic Sans MS" pitchFamily="66" charset="0"/>
              </a:rPr>
              <a:t> e </a:t>
            </a:r>
            <a:r>
              <a:rPr lang="en-GB" sz="2400" dirty="0" err="1">
                <a:latin typeface="Comic Sans MS" pitchFamily="66" charset="0"/>
              </a:rPr>
              <a:t>hija</a:t>
            </a:r>
            <a:r>
              <a:rPr lang="en-GB" sz="2400" dirty="0">
                <a:latin typeface="Comic Sans MS" pitchFamily="66" charset="0"/>
              </a:rPr>
              <a:t> – La </a:t>
            </a:r>
            <a:r>
              <a:rPr lang="en-GB" sz="2400" dirty="0" err="1">
                <a:latin typeface="Comic Sans MS" pitchFamily="66" charset="0"/>
              </a:rPr>
              <a:t>maternidad</a:t>
            </a:r>
            <a:endParaRPr lang="en-GB" sz="2400" dirty="0">
              <a:latin typeface="Comic Sans MS" pitchFamily="66" charset="0"/>
            </a:endParaRPr>
          </a:p>
          <a:p>
            <a:pPr>
              <a:buNone/>
            </a:pPr>
            <a:r>
              <a:rPr lang="en-GB" sz="2400" dirty="0">
                <a:latin typeface="Comic Sans MS" pitchFamily="66" charset="0"/>
              </a:rPr>
              <a:t>	“</a:t>
            </a:r>
            <a:r>
              <a:rPr lang="es-ES" sz="2400" dirty="0">
                <a:latin typeface="Comic Sans MS" pitchFamily="66" charset="0"/>
              </a:rPr>
              <a:t>Creo que la maternidad es el gran milagro de nuestra naturaleza. La creación máxima. Se pueden hacer miles de películas sobre la maternidad. La familia, la muerte, la maternidad son temas eternos e inagotables</a:t>
            </a:r>
            <a:r>
              <a:rPr lang="es-ES" sz="2400" dirty="0" smtClean="0">
                <a:latin typeface="Comic Sans MS" pitchFamily="66" charset="0"/>
              </a:rPr>
              <a:t>.” (</a:t>
            </a:r>
            <a:r>
              <a:rPr lang="es-ES" sz="2400" dirty="0" err="1" smtClean="0">
                <a:latin typeface="Comic Sans MS" pitchFamily="66" charset="0"/>
              </a:rPr>
              <a:t>Almodovar</a:t>
            </a:r>
            <a:r>
              <a:rPr lang="es-ES" sz="2400" dirty="0" smtClean="0">
                <a:latin typeface="Comic Sans MS" pitchFamily="66" charset="0"/>
              </a:rPr>
              <a:t>)</a:t>
            </a:r>
            <a:endParaRPr lang="en-GB" sz="2400" dirty="0">
              <a:latin typeface="Comic Sans MS" pitchFamily="66" charset="0"/>
            </a:endParaRPr>
          </a:p>
        </p:txBody>
      </p:sp>
      <p:pic>
        <p:nvPicPr>
          <p:cNvPr id="51201" name="Picture 1"/>
          <p:cNvPicPr>
            <a:picLocks noChangeAspect="1" noChangeArrowheads="1"/>
          </p:cNvPicPr>
          <p:nvPr/>
        </p:nvPicPr>
        <p:blipFill>
          <a:blip r:embed="rId2" cstate="print"/>
          <a:srcRect/>
          <a:stretch>
            <a:fillRect/>
          </a:stretch>
        </p:blipFill>
        <p:spPr bwMode="auto">
          <a:xfrm>
            <a:off x="7937" y="0"/>
            <a:ext cx="9136063" cy="4389437"/>
          </a:xfrm>
          <a:prstGeom prst="rect">
            <a:avLst/>
          </a:prstGeom>
          <a:noFill/>
          <a:ln w="9525">
            <a:noFill/>
            <a:miter lim="800000"/>
            <a:headEnd/>
            <a:tailEnd/>
          </a:ln>
          <a:effectLst/>
        </p:spPr>
      </p:pic>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t>En</a:t>
            </a:r>
            <a:r>
              <a:rPr lang="en-GB" sz="2000" dirty="0" smtClean="0"/>
              <a:t> “</a:t>
            </a:r>
            <a:r>
              <a:rPr lang="en-GB" sz="2000" dirty="0" err="1" smtClean="0"/>
              <a:t>Volver</a:t>
            </a:r>
            <a:r>
              <a:rPr lang="en-GB" sz="2000" dirty="0" smtClean="0"/>
              <a:t>” </a:t>
            </a:r>
            <a:r>
              <a:rPr lang="en-GB" sz="2000" dirty="0" err="1" smtClean="0"/>
              <a:t>Almodovar</a:t>
            </a:r>
            <a:r>
              <a:rPr lang="en-GB" sz="2000" dirty="0" smtClean="0"/>
              <a:t> </a:t>
            </a:r>
            <a:r>
              <a:rPr lang="en-GB" sz="2000" dirty="0" err="1" smtClean="0"/>
              <a:t>quiere</a:t>
            </a:r>
            <a:r>
              <a:rPr lang="en-GB" sz="2000" dirty="0" smtClean="0"/>
              <a:t> </a:t>
            </a:r>
            <a:r>
              <a:rPr lang="en-GB" sz="2000" dirty="0" err="1" smtClean="0"/>
              <a:t>representar</a:t>
            </a:r>
            <a:r>
              <a:rPr lang="en-GB" sz="2000" dirty="0" smtClean="0"/>
              <a:t> </a:t>
            </a:r>
            <a:r>
              <a:rPr lang="en-GB" sz="2000" dirty="0"/>
              <a:t>con </a:t>
            </a:r>
            <a:r>
              <a:rPr lang="en-GB" sz="2000" dirty="0" err="1"/>
              <a:t>su</a:t>
            </a:r>
            <a:r>
              <a:rPr lang="en-GB" sz="2000" dirty="0"/>
              <a:t> </a:t>
            </a:r>
            <a:r>
              <a:rPr lang="en-GB" sz="2000" dirty="0" err="1"/>
              <a:t>personaje</a:t>
            </a:r>
            <a:r>
              <a:rPr lang="en-GB" sz="2000" dirty="0"/>
              <a:t> </a:t>
            </a:r>
            <a:r>
              <a:rPr lang="en-GB" sz="2000" dirty="0" err="1"/>
              <a:t>Raimunda</a:t>
            </a:r>
            <a:r>
              <a:rPr lang="en-GB" sz="2000" dirty="0"/>
              <a:t> </a:t>
            </a:r>
            <a:r>
              <a:rPr lang="en-GB" sz="2000" dirty="0" smtClean="0"/>
              <a:t>la </a:t>
            </a:r>
            <a:r>
              <a:rPr lang="en-GB" sz="2000" dirty="0" err="1" smtClean="0"/>
              <a:t>femeninidad</a:t>
            </a:r>
            <a:r>
              <a:rPr lang="en-GB" sz="2000" dirty="0" smtClean="0"/>
              <a:t> y el </a:t>
            </a:r>
            <a:r>
              <a:rPr lang="en-GB" sz="2000" dirty="0" err="1"/>
              <a:t>estereotipo</a:t>
            </a:r>
            <a:r>
              <a:rPr lang="en-GB" sz="2000" dirty="0"/>
              <a:t> </a:t>
            </a:r>
            <a:r>
              <a:rPr lang="en-GB" sz="2000" dirty="0" smtClean="0"/>
              <a:t>de </a:t>
            </a:r>
            <a:r>
              <a:rPr lang="en-GB" sz="2000" dirty="0" err="1" smtClean="0"/>
              <a:t>una</a:t>
            </a:r>
            <a:r>
              <a:rPr lang="en-GB" sz="2000" dirty="0" smtClean="0"/>
              <a:t> </a:t>
            </a:r>
            <a:r>
              <a:rPr lang="en-GB" sz="2000" dirty="0" err="1" smtClean="0"/>
              <a:t>madre</a:t>
            </a:r>
            <a:r>
              <a:rPr lang="en-GB" sz="2000" dirty="0" smtClean="0"/>
              <a:t> </a:t>
            </a:r>
            <a:r>
              <a:rPr lang="en-GB" sz="2000" dirty="0" err="1" smtClean="0"/>
              <a:t>madre</a:t>
            </a:r>
            <a:r>
              <a:rPr lang="en-GB" sz="2000" dirty="0" smtClean="0"/>
              <a:t> y </a:t>
            </a:r>
            <a:r>
              <a:rPr lang="en-GB" sz="2000" dirty="0" err="1" smtClean="0"/>
              <a:t>mujer</a:t>
            </a:r>
            <a:r>
              <a:rPr lang="en-GB" sz="2000" dirty="0" smtClean="0"/>
              <a:t> </a:t>
            </a:r>
            <a:r>
              <a:rPr lang="en-GB" sz="2000" dirty="0" err="1" smtClean="0"/>
              <a:t>trabajadora</a:t>
            </a:r>
            <a:r>
              <a:rPr lang="en-GB" sz="2000" dirty="0" smtClean="0"/>
              <a:t> de </a:t>
            </a:r>
            <a:r>
              <a:rPr lang="en-GB" sz="2000" dirty="0" err="1" smtClean="0"/>
              <a:t>principios</a:t>
            </a:r>
            <a:r>
              <a:rPr lang="en-GB" sz="2000" dirty="0" smtClean="0"/>
              <a:t> de </a:t>
            </a:r>
            <a:r>
              <a:rPr lang="en-GB" sz="2000" dirty="0" err="1" smtClean="0"/>
              <a:t>este</a:t>
            </a:r>
            <a:r>
              <a:rPr lang="en-GB" sz="2000" dirty="0" smtClean="0"/>
              <a:t> del </a:t>
            </a:r>
            <a:r>
              <a:rPr lang="en-GB" sz="2000" dirty="0" err="1" smtClean="0"/>
              <a:t>siglo</a:t>
            </a:r>
            <a:r>
              <a:rPr lang="en-GB" sz="2000" dirty="0" smtClean="0"/>
              <a:t> que vive </a:t>
            </a:r>
            <a:r>
              <a:rPr lang="en-GB" sz="2000" dirty="0" err="1" smtClean="0"/>
              <a:t>en</a:t>
            </a:r>
            <a:r>
              <a:rPr lang="en-GB" sz="2000" dirty="0" smtClean="0"/>
              <a:t> la </a:t>
            </a:r>
            <a:r>
              <a:rPr lang="en-GB" sz="2000" dirty="0" err="1" smtClean="0"/>
              <a:t>periferia</a:t>
            </a:r>
            <a:r>
              <a:rPr lang="en-GB" sz="2000" dirty="0" smtClean="0"/>
              <a:t> y que </a:t>
            </a:r>
            <a:r>
              <a:rPr lang="en-GB" sz="2000" dirty="0" err="1" smtClean="0"/>
              <a:t>tiene</a:t>
            </a:r>
            <a:r>
              <a:rPr lang="en-GB" sz="2000" dirty="0" smtClean="0"/>
              <a:t> </a:t>
            </a:r>
            <a:r>
              <a:rPr lang="en-GB" sz="2000" dirty="0" err="1" smtClean="0"/>
              <a:t>más</a:t>
            </a:r>
            <a:r>
              <a:rPr lang="en-GB" sz="2000" dirty="0" smtClean="0"/>
              <a:t> de dos </a:t>
            </a:r>
            <a:r>
              <a:rPr lang="en-GB" sz="2000" dirty="0" err="1" smtClean="0"/>
              <a:t>trabajos</a:t>
            </a:r>
            <a:r>
              <a:rPr lang="en-GB" sz="2000" dirty="0" smtClean="0"/>
              <a:t>. </a:t>
            </a:r>
            <a:r>
              <a:rPr lang="en-GB" sz="2000" dirty="0" err="1" smtClean="0"/>
              <a:t>Esto</a:t>
            </a:r>
            <a:r>
              <a:rPr lang="en-GB" sz="2000" dirty="0" smtClean="0"/>
              <a:t> lo </a:t>
            </a:r>
            <a:r>
              <a:rPr lang="en-GB" sz="2000" dirty="0" err="1" smtClean="0"/>
              <a:t>vemos</a:t>
            </a:r>
            <a:r>
              <a:rPr lang="en-GB" sz="2000" dirty="0" smtClean="0"/>
              <a:t> </a:t>
            </a:r>
            <a:r>
              <a:rPr lang="en-GB" sz="2000" dirty="0" err="1" smtClean="0"/>
              <a:t>en</a:t>
            </a:r>
            <a:r>
              <a:rPr lang="en-GB" sz="2000" dirty="0" smtClean="0"/>
              <a:t> </a:t>
            </a:r>
            <a:r>
              <a:rPr lang="en-GB" sz="2000" dirty="0" err="1" smtClean="0"/>
              <a:t>una</a:t>
            </a:r>
            <a:r>
              <a:rPr lang="en-GB" sz="2000" dirty="0" smtClean="0"/>
              <a:t> de las </a:t>
            </a:r>
            <a:r>
              <a:rPr lang="en-GB" sz="2000" dirty="0" err="1" smtClean="0"/>
              <a:t>escenas</a:t>
            </a:r>
            <a:r>
              <a:rPr lang="en-GB" sz="2000" dirty="0" smtClean="0"/>
              <a:t> al principio de la </a:t>
            </a:r>
            <a:r>
              <a:rPr lang="en-GB" sz="2000" dirty="0" err="1" smtClean="0"/>
              <a:t>película</a:t>
            </a:r>
            <a:r>
              <a:rPr lang="en-GB" sz="2000" dirty="0" smtClean="0"/>
              <a:t>: primero </a:t>
            </a:r>
            <a:r>
              <a:rPr lang="en-GB" sz="2000" dirty="0" err="1" smtClean="0"/>
              <a:t>está</a:t>
            </a:r>
            <a:r>
              <a:rPr lang="en-GB" sz="2000" dirty="0" smtClean="0"/>
              <a:t> </a:t>
            </a:r>
            <a:r>
              <a:rPr lang="en-GB" sz="2000" dirty="0" err="1" smtClean="0"/>
              <a:t>trabajando</a:t>
            </a:r>
            <a:r>
              <a:rPr lang="en-GB" sz="2000" dirty="0" smtClean="0"/>
              <a:t> </a:t>
            </a:r>
            <a:r>
              <a:rPr lang="en-GB" sz="2000" dirty="0" err="1" smtClean="0"/>
              <a:t>en</a:t>
            </a:r>
            <a:r>
              <a:rPr lang="en-GB" sz="2000" dirty="0" smtClean="0"/>
              <a:t> </a:t>
            </a:r>
            <a:r>
              <a:rPr lang="en-GB" sz="2000" dirty="0" err="1" smtClean="0"/>
              <a:t>una</a:t>
            </a:r>
            <a:r>
              <a:rPr lang="en-GB" sz="2000" dirty="0" smtClean="0"/>
              <a:t> </a:t>
            </a:r>
            <a:r>
              <a:rPr lang="en-GB" sz="2000" dirty="0" err="1" smtClean="0"/>
              <a:t>cocina</a:t>
            </a:r>
            <a:r>
              <a:rPr lang="en-GB" sz="2000" dirty="0" smtClean="0"/>
              <a:t>, </a:t>
            </a:r>
            <a:r>
              <a:rPr lang="en-GB" sz="2000" dirty="0" err="1" smtClean="0"/>
              <a:t>luego</a:t>
            </a:r>
            <a:r>
              <a:rPr lang="en-GB" sz="2000" dirty="0" smtClean="0"/>
              <a:t> </a:t>
            </a:r>
            <a:r>
              <a:rPr lang="en-GB" sz="2000" dirty="0" err="1" smtClean="0"/>
              <a:t>lavando</a:t>
            </a:r>
            <a:r>
              <a:rPr lang="en-GB" sz="2000" dirty="0" smtClean="0"/>
              <a:t> </a:t>
            </a:r>
            <a:r>
              <a:rPr lang="en-GB" sz="2000" dirty="0" err="1" smtClean="0"/>
              <a:t>ropa</a:t>
            </a:r>
            <a:r>
              <a:rPr lang="en-GB" sz="2000" dirty="0" smtClean="0"/>
              <a:t> y </a:t>
            </a:r>
            <a:r>
              <a:rPr lang="en-GB" sz="2000" dirty="0" err="1" smtClean="0"/>
              <a:t>finalmente</a:t>
            </a:r>
            <a:r>
              <a:rPr lang="en-GB" sz="2000" dirty="0" smtClean="0"/>
              <a:t> </a:t>
            </a:r>
            <a:r>
              <a:rPr lang="en-GB" sz="2000" dirty="0" err="1" smtClean="0"/>
              <a:t>limpiando</a:t>
            </a:r>
            <a:r>
              <a:rPr lang="en-GB" sz="2000" dirty="0" smtClean="0"/>
              <a:t> el </a:t>
            </a:r>
            <a:r>
              <a:rPr lang="en-GB" sz="2000" dirty="0" err="1" smtClean="0"/>
              <a:t>piso</a:t>
            </a:r>
            <a:r>
              <a:rPr lang="en-GB" sz="2000" dirty="0" smtClean="0"/>
              <a:t> </a:t>
            </a:r>
            <a:r>
              <a:rPr lang="en-GB" sz="2000" dirty="0" err="1" smtClean="0"/>
              <a:t>en</a:t>
            </a:r>
            <a:r>
              <a:rPr lang="en-GB" sz="2000" dirty="0" smtClean="0"/>
              <a:t> el </a:t>
            </a:r>
            <a:r>
              <a:rPr lang="en-GB" sz="2000" dirty="0" err="1" smtClean="0"/>
              <a:t>aeropuerto</a:t>
            </a:r>
            <a:r>
              <a:rPr lang="en-GB" sz="2000" dirty="0" smtClean="0"/>
              <a:t> de Madrid. Ella </a:t>
            </a:r>
            <a:r>
              <a:rPr lang="en-GB" sz="2000" dirty="0" err="1" smtClean="0"/>
              <a:t>necesita</a:t>
            </a:r>
            <a:r>
              <a:rPr lang="en-GB" sz="2000" dirty="0" smtClean="0"/>
              <a:t> </a:t>
            </a:r>
            <a:r>
              <a:rPr lang="en-GB" sz="2000" dirty="0" err="1" smtClean="0"/>
              <a:t>todos</a:t>
            </a:r>
            <a:r>
              <a:rPr lang="en-GB" sz="2000" dirty="0" smtClean="0"/>
              <a:t> </a:t>
            </a:r>
            <a:r>
              <a:rPr lang="en-GB" sz="2000" dirty="0" err="1" smtClean="0"/>
              <a:t>estos</a:t>
            </a:r>
            <a:r>
              <a:rPr lang="en-GB" sz="2000" dirty="0" smtClean="0"/>
              <a:t> </a:t>
            </a:r>
            <a:r>
              <a:rPr lang="en-GB" sz="2000" dirty="0" err="1" smtClean="0"/>
              <a:t>trabajos</a:t>
            </a:r>
            <a:r>
              <a:rPr lang="en-GB" sz="2000" dirty="0" smtClean="0"/>
              <a:t> para </a:t>
            </a:r>
            <a:r>
              <a:rPr lang="en-GB" sz="2000" dirty="0" err="1" smtClean="0"/>
              <a:t>poder</a:t>
            </a:r>
            <a:r>
              <a:rPr lang="en-GB" sz="2000" dirty="0" smtClean="0"/>
              <a:t> </a:t>
            </a:r>
            <a:r>
              <a:rPr lang="en-GB" sz="2000" dirty="0" err="1" smtClean="0"/>
              <a:t>sobrevivir</a:t>
            </a:r>
            <a:r>
              <a:rPr lang="en-GB" sz="2000" dirty="0" smtClean="0"/>
              <a:t>. </a:t>
            </a:r>
            <a:r>
              <a:rPr lang="en-GB" sz="2000" dirty="0" err="1" smtClean="0"/>
              <a:t>En</a:t>
            </a:r>
            <a:r>
              <a:rPr lang="en-GB" sz="2000" dirty="0" smtClean="0"/>
              <a:t> la </a:t>
            </a:r>
            <a:r>
              <a:rPr lang="en-GB" sz="2000" dirty="0" err="1" smtClean="0"/>
              <a:t>vida</a:t>
            </a:r>
            <a:r>
              <a:rPr lang="en-GB" sz="2000" dirty="0" smtClean="0"/>
              <a:t> real </a:t>
            </a:r>
            <a:r>
              <a:rPr lang="en-GB" sz="2000" dirty="0" err="1" smtClean="0"/>
              <a:t>esta</a:t>
            </a:r>
            <a:r>
              <a:rPr lang="en-GB" sz="2000" dirty="0" smtClean="0"/>
              <a:t> </a:t>
            </a:r>
            <a:r>
              <a:rPr lang="en-GB" sz="2000" dirty="0" err="1" smtClean="0"/>
              <a:t>es</a:t>
            </a:r>
            <a:r>
              <a:rPr lang="en-GB" sz="2000" dirty="0" smtClean="0"/>
              <a:t> la </a:t>
            </a:r>
            <a:r>
              <a:rPr lang="en-GB" sz="2000" dirty="0" err="1" smtClean="0"/>
              <a:t>situación</a:t>
            </a:r>
            <a:r>
              <a:rPr lang="en-GB" sz="2000" dirty="0" smtClean="0"/>
              <a:t> de </a:t>
            </a:r>
            <a:r>
              <a:rPr lang="en-GB" sz="2000" dirty="0" err="1" smtClean="0"/>
              <a:t>muchas</a:t>
            </a:r>
            <a:r>
              <a:rPr lang="en-GB" sz="2000" dirty="0" smtClean="0"/>
              <a:t> </a:t>
            </a:r>
            <a:r>
              <a:rPr lang="en-GB" sz="2000" dirty="0" err="1" smtClean="0"/>
              <a:t>mujeres</a:t>
            </a:r>
            <a:r>
              <a:rPr lang="en-GB" sz="2000" dirty="0" smtClean="0"/>
              <a:t> de </a:t>
            </a:r>
            <a:r>
              <a:rPr lang="en-GB" sz="2000" dirty="0" err="1" smtClean="0"/>
              <a:t>países</a:t>
            </a:r>
            <a:r>
              <a:rPr lang="en-GB" sz="2000" dirty="0" smtClean="0"/>
              <a:t> </a:t>
            </a:r>
            <a:r>
              <a:rPr lang="en-GB" sz="2000" dirty="0" err="1" smtClean="0"/>
              <a:t>hispanoamericanos</a:t>
            </a:r>
            <a:r>
              <a:rPr lang="en-GB" sz="2000" dirty="0" smtClean="0"/>
              <a:t>, </a:t>
            </a:r>
            <a:r>
              <a:rPr lang="en-GB" sz="2000" dirty="0" err="1" smtClean="0"/>
              <a:t>especialemente</a:t>
            </a:r>
            <a:r>
              <a:rPr lang="en-GB" sz="2000" dirty="0" smtClean="0"/>
              <a:t> de las </a:t>
            </a:r>
            <a:r>
              <a:rPr lang="en-GB" sz="2000" dirty="0" err="1" smtClean="0"/>
              <a:t>mujeres</a:t>
            </a:r>
            <a:r>
              <a:rPr lang="en-GB" sz="2000" dirty="0" smtClean="0"/>
              <a:t> de las </a:t>
            </a:r>
            <a:r>
              <a:rPr lang="en-GB" sz="2000" dirty="0" err="1" smtClean="0"/>
              <a:t>clases</a:t>
            </a:r>
            <a:r>
              <a:rPr lang="en-GB" sz="2000" dirty="0" smtClean="0"/>
              <a:t> </a:t>
            </a:r>
            <a:r>
              <a:rPr lang="en-GB" sz="2000" dirty="0" err="1" smtClean="0"/>
              <a:t>obreras</a:t>
            </a:r>
            <a:r>
              <a:rPr lang="en-GB" sz="2000" dirty="0" smtClean="0"/>
              <a:t> </a:t>
            </a:r>
            <a:r>
              <a:rPr lang="en-GB" sz="2000" dirty="0" err="1" smtClean="0"/>
              <a:t>pues</a:t>
            </a:r>
            <a:r>
              <a:rPr lang="en-GB" sz="2000" dirty="0" smtClean="0"/>
              <a:t> no </a:t>
            </a:r>
            <a:r>
              <a:rPr lang="en-GB" sz="2000" dirty="0" err="1" smtClean="0"/>
              <a:t>han</a:t>
            </a:r>
            <a:r>
              <a:rPr lang="en-GB" sz="2000" dirty="0" smtClean="0"/>
              <a:t> </a:t>
            </a:r>
            <a:r>
              <a:rPr lang="en-GB" sz="2000" dirty="0" err="1" smtClean="0"/>
              <a:t>tenido</a:t>
            </a:r>
            <a:r>
              <a:rPr lang="en-GB" sz="2000" dirty="0" smtClean="0"/>
              <a:t> </a:t>
            </a:r>
            <a:r>
              <a:rPr lang="en-GB" sz="2000" dirty="0" err="1" smtClean="0"/>
              <a:t>acceso</a:t>
            </a:r>
            <a:r>
              <a:rPr lang="en-GB" sz="2000" dirty="0" smtClean="0"/>
              <a:t> a </a:t>
            </a:r>
            <a:r>
              <a:rPr lang="en-GB" sz="2000" dirty="0" err="1" smtClean="0"/>
              <a:t>una</a:t>
            </a:r>
            <a:r>
              <a:rPr lang="en-GB" sz="2000" dirty="0" smtClean="0"/>
              <a:t> </a:t>
            </a:r>
            <a:r>
              <a:rPr lang="en-GB" sz="2000" dirty="0" err="1" smtClean="0"/>
              <a:t>formación</a:t>
            </a:r>
            <a:r>
              <a:rPr lang="en-GB" sz="2000" dirty="0" smtClean="0"/>
              <a:t> professional </a:t>
            </a:r>
            <a:r>
              <a:rPr lang="en-GB" sz="2000" dirty="0" err="1" smtClean="0"/>
              <a:t>detan</a:t>
            </a:r>
            <a:r>
              <a:rPr lang="en-GB" sz="2000" dirty="0" smtClean="0"/>
              <a:t> </a:t>
            </a:r>
            <a:r>
              <a:rPr lang="en-GB" sz="2000" dirty="0" err="1" smtClean="0"/>
              <a:t>calidad</a:t>
            </a:r>
            <a:r>
              <a:rPr lang="en-GB" sz="2000" dirty="0" smtClean="0"/>
              <a:t> </a:t>
            </a:r>
            <a:r>
              <a:rPr lang="en-GB" sz="2000" dirty="0" err="1" smtClean="0"/>
              <a:t>como</a:t>
            </a:r>
            <a:r>
              <a:rPr lang="en-GB" sz="2000" dirty="0" smtClean="0"/>
              <a:t> lo </a:t>
            </a:r>
            <a:r>
              <a:rPr lang="en-GB" sz="2000" dirty="0" err="1" smtClean="0"/>
              <a:t>pueden</a:t>
            </a:r>
            <a:r>
              <a:rPr lang="en-GB" sz="2000" dirty="0" smtClean="0"/>
              <a:t> </a:t>
            </a:r>
            <a:r>
              <a:rPr lang="en-GB" sz="2000" dirty="0" err="1" smtClean="0"/>
              <a:t>tener</a:t>
            </a:r>
            <a:r>
              <a:rPr lang="en-GB" sz="2000" dirty="0" smtClean="0"/>
              <a:t> </a:t>
            </a:r>
            <a:r>
              <a:rPr lang="en-GB" sz="2000" dirty="0" err="1" smtClean="0"/>
              <a:t>mujeres</a:t>
            </a:r>
            <a:r>
              <a:rPr lang="en-GB" sz="2000" dirty="0" smtClean="0"/>
              <a:t> de </a:t>
            </a:r>
            <a:r>
              <a:rPr lang="en-GB" sz="2000" dirty="0" err="1" smtClean="0"/>
              <a:t>clases</a:t>
            </a:r>
            <a:r>
              <a:rPr lang="en-GB" sz="2000" dirty="0" smtClean="0"/>
              <a:t> </a:t>
            </a:r>
            <a:r>
              <a:rPr lang="en-GB" sz="2000" dirty="0" err="1" smtClean="0"/>
              <a:t>sociales</a:t>
            </a:r>
            <a:r>
              <a:rPr lang="en-GB" sz="2000" dirty="0" smtClean="0"/>
              <a:t> </a:t>
            </a:r>
            <a:r>
              <a:rPr lang="en-GB" sz="2000" dirty="0" err="1" smtClean="0"/>
              <a:t>más</a:t>
            </a:r>
            <a:r>
              <a:rPr lang="en-GB" sz="2000" dirty="0" smtClean="0"/>
              <a:t> </a:t>
            </a:r>
            <a:r>
              <a:rPr lang="en-GB" sz="2000" dirty="0" err="1" smtClean="0"/>
              <a:t>altas</a:t>
            </a:r>
            <a:r>
              <a:rPr lang="en-GB" sz="2000" dirty="0" smtClean="0"/>
              <a:t> y </a:t>
            </a:r>
            <a:r>
              <a:rPr lang="en-GB" sz="2000" dirty="0" err="1" smtClean="0"/>
              <a:t>por</a:t>
            </a:r>
            <a:r>
              <a:rPr lang="en-GB" sz="2000" dirty="0" smtClean="0"/>
              <a:t> </a:t>
            </a:r>
            <a:r>
              <a:rPr lang="en-GB" sz="2000" dirty="0" err="1" smtClean="0"/>
              <a:t>esto</a:t>
            </a:r>
            <a:r>
              <a:rPr lang="en-GB" sz="2000" dirty="0" smtClean="0"/>
              <a:t> </a:t>
            </a:r>
            <a:r>
              <a:rPr lang="en-GB" sz="2000" dirty="0" err="1" smtClean="0"/>
              <a:t>terminan</a:t>
            </a:r>
            <a:r>
              <a:rPr lang="en-GB" sz="2000" dirty="0" smtClean="0"/>
              <a:t> </a:t>
            </a:r>
            <a:r>
              <a:rPr lang="en-GB" sz="2000" dirty="0" err="1" smtClean="0"/>
              <a:t>consiguiendo</a:t>
            </a:r>
            <a:r>
              <a:rPr lang="en-GB" sz="2000" dirty="0" smtClean="0"/>
              <a:t> </a:t>
            </a:r>
            <a:r>
              <a:rPr lang="en-GB" sz="2000" dirty="0" err="1" smtClean="0"/>
              <a:t>empleos</a:t>
            </a:r>
            <a:r>
              <a:rPr lang="en-GB" sz="2000" dirty="0" smtClean="0"/>
              <a:t> </a:t>
            </a:r>
            <a:r>
              <a:rPr lang="en-GB" sz="2000" dirty="0" err="1" smtClean="0"/>
              <a:t>donde</a:t>
            </a:r>
            <a:r>
              <a:rPr lang="en-GB" sz="2000" dirty="0" smtClean="0"/>
              <a:t> el </a:t>
            </a:r>
            <a:r>
              <a:rPr lang="en-GB" sz="2000" dirty="0" err="1" smtClean="0"/>
              <a:t>salario</a:t>
            </a:r>
            <a:r>
              <a:rPr lang="en-GB" sz="2000" dirty="0" smtClean="0"/>
              <a:t> </a:t>
            </a:r>
            <a:r>
              <a:rPr lang="en-GB" sz="2000" dirty="0" err="1" smtClean="0"/>
              <a:t>es</a:t>
            </a:r>
            <a:r>
              <a:rPr lang="en-GB" sz="2000" dirty="0" smtClean="0"/>
              <a:t> </a:t>
            </a:r>
            <a:r>
              <a:rPr lang="en-GB" sz="2000" dirty="0" err="1" smtClean="0"/>
              <a:t>muy</a:t>
            </a:r>
            <a:r>
              <a:rPr lang="en-GB" sz="2000" dirty="0" smtClean="0"/>
              <a:t> </a:t>
            </a:r>
            <a:r>
              <a:rPr lang="en-GB" sz="2000" dirty="0" err="1" smtClean="0"/>
              <a:t>bajo</a:t>
            </a:r>
            <a:r>
              <a:rPr lang="en-GB" sz="2000" dirty="0" smtClean="0"/>
              <a:t>. La </a:t>
            </a:r>
            <a:r>
              <a:rPr lang="en-GB" sz="2000" dirty="0" err="1"/>
              <a:t>representación</a:t>
            </a:r>
            <a:r>
              <a:rPr lang="en-GB" sz="2000" dirty="0"/>
              <a:t> de </a:t>
            </a:r>
            <a:r>
              <a:rPr lang="en-GB" sz="2000" dirty="0" err="1"/>
              <a:t>los</a:t>
            </a:r>
            <a:r>
              <a:rPr lang="en-GB" sz="2000" dirty="0"/>
              <a:t> </a:t>
            </a:r>
            <a:r>
              <a:rPr lang="en-GB" sz="2000" dirty="0" err="1"/>
              <a:t>problemas</a:t>
            </a:r>
            <a:r>
              <a:rPr lang="en-GB" sz="2000" dirty="0"/>
              <a:t> del </a:t>
            </a:r>
            <a:r>
              <a:rPr lang="en-GB" sz="2000" dirty="0" err="1"/>
              <a:t>día</a:t>
            </a:r>
            <a:r>
              <a:rPr lang="en-GB" sz="2000" dirty="0"/>
              <a:t>  a </a:t>
            </a:r>
            <a:r>
              <a:rPr lang="en-GB" sz="2000" dirty="0" err="1"/>
              <a:t>día</a:t>
            </a:r>
            <a:r>
              <a:rPr lang="en-GB" sz="2000" dirty="0"/>
              <a:t> le da un toque </a:t>
            </a:r>
            <a:r>
              <a:rPr lang="en-GB" sz="2000" dirty="0" err="1"/>
              <a:t>realista</a:t>
            </a:r>
            <a:r>
              <a:rPr lang="en-GB" sz="2000" dirty="0"/>
              <a:t> a la </a:t>
            </a:r>
            <a:r>
              <a:rPr lang="en-GB" sz="2000" dirty="0" err="1"/>
              <a:t>película</a:t>
            </a:r>
            <a:r>
              <a:rPr lang="en-GB" sz="2000" dirty="0"/>
              <a:t> y a sus </a:t>
            </a:r>
            <a:r>
              <a:rPr lang="en-GB" sz="2000" dirty="0" err="1"/>
              <a:t>persopnajes</a:t>
            </a:r>
            <a:r>
              <a:rPr lang="en-GB" sz="2000" dirty="0"/>
              <a:t>. </a:t>
            </a:r>
          </a:p>
          <a:p>
            <a:pPr marL="0" indent="0" algn="just">
              <a:buNone/>
            </a:pPr>
            <a:endParaRPr lang="en-GB" sz="2000" dirty="0"/>
          </a:p>
        </p:txBody>
      </p:sp>
    </p:spTree>
    <p:extLst>
      <p:ext uri="{BB962C8B-B14F-4D97-AF65-F5344CB8AC3E}">
        <p14:creationId xmlns:p14="http://schemas.microsoft.com/office/powerpoint/2010/main" val="420142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5229200"/>
            <a:ext cx="9144000" cy="1224136"/>
          </a:xfrm>
        </p:spPr>
        <p:txBody>
          <a:bodyPr>
            <a:noAutofit/>
          </a:bodyPr>
          <a:lstStyle/>
          <a:p>
            <a:pPr>
              <a:buNone/>
            </a:pPr>
            <a:r>
              <a:rPr lang="en-GB" sz="2400" dirty="0">
                <a:latin typeface="Comic Sans MS" pitchFamily="66" charset="0"/>
              </a:rPr>
              <a:t>	</a:t>
            </a:r>
            <a:r>
              <a:rPr lang="en-GB" sz="2400" dirty="0" err="1">
                <a:latin typeface="Comic Sans MS" pitchFamily="66" charset="0"/>
              </a:rPr>
              <a:t>Escena</a:t>
            </a:r>
            <a:r>
              <a:rPr lang="en-GB" sz="2400" dirty="0">
                <a:latin typeface="Comic Sans MS" pitchFamily="66" charset="0"/>
              </a:rPr>
              <a:t> </a:t>
            </a:r>
            <a:r>
              <a:rPr lang="en-GB" sz="2400" dirty="0" err="1">
                <a:latin typeface="Comic Sans MS" pitchFamily="66" charset="0"/>
              </a:rPr>
              <a:t>homenaje</a:t>
            </a:r>
            <a:r>
              <a:rPr lang="en-GB" sz="2400" dirty="0">
                <a:latin typeface="Comic Sans MS" pitchFamily="66" charset="0"/>
              </a:rPr>
              <a:t> a “</a:t>
            </a:r>
            <a:r>
              <a:rPr lang="en-GB" sz="2400" dirty="0" err="1">
                <a:latin typeface="Comic Sans MS" pitchFamily="66" charset="0"/>
              </a:rPr>
              <a:t>Bellisima</a:t>
            </a:r>
            <a:r>
              <a:rPr lang="en-GB" sz="2400" dirty="0">
                <a:latin typeface="Comic Sans MS" pitchFamily="66" charset="0"/>
              </a:rPr>
              <a:t>” de Visconti (cine </a:t>
            </a:r>
            <a:r>
              <a:rPr lang="en-GB" sz="2400" dirty="0" err="1">
                <a:latin typeface="Comic Sans MS" pitchFamily="66" charset="0"/>
              </a:rPr>
              <a:t>italiano</a:t>
            </a:r>
            <a:r>
              <a:rPr lang="en-GB" sz="2400" dirty="0">
                <a:latin typeface="Comic Sans MS" pitchFamily="66" charset="0"/>
              </a:rPr>
              <a:t> de los 50).</a:t>
            </a:r>
          </a:p>
          <a:p>
            <a:pPr>
              <a:buNone/>
            </a:pPr>
            <a:r>
              <a:rPr lang="en-GB" sz="2400" dirty="0">
                <a:latin typeface="Comic Sans MS" pitchFamily="66" charset="0"/>
              </a:rPr>
              <a:t>	El </a:t>
            </a:r>
            <a:r>
              <a:rPr lang="en-GB" sz="2400" dirty="0" err="1" smtClean="0">
                <a:latin typeface="Comic Sans MS" pitchFamily="66" charset="0"/>
              </a:rPr>
              <a:t>estilo</a:t>
            </a:r>
            <a:r>
              <a:rPr lang="en-GB" sz="2400" dirty="0" smtClean="0">
                <a:latin typeface="Comic Sans MS" pitchFamily="66" charset="0"/>
              </a:rPr>
              <a:t> </a:t>
            </a:r>
            <a:r>
              <a:rPr lang="en-GB" sz="2400" dirty="0">
                <a:latin typeface="Comic Sans MS" pitchFamily="66" charset="0"/>
              </a:rPr>
              <a:t>de </a:t>
            </a:r>
            <a:r>
              <a:rPr lang="en-GB" sz="2400" dirty="0" err="1">
                <a:latin typeface="Comic Sans MS" pitchFamily="66" charset="0"/>
              </a:rPr>
              <a:t>Raimunda</a:t>
            </a:r>
            <a:r>
              <a:rPr lang="en-GB" sz="2400" dirty="0">
                <a:latin typeface="Comic Sans MS" pitchFamily="66" charset="0"/>
              </a:rPr>
              <a:t> </a:t>
            </a:r>
            <a:r>
              <a:rPr lang="en-GB" sz="2400" dirty="0" err="1">
                <a:latin typeface="Comic Sans MS" pitchFamily="66" charset="0"/>
              </a:rPr>
              <a:t>está</a:t>
            </a:r>
            <a:r>
              <a:rPr lang="en-GB" sz="2400" dirty="0">
                <a:latin typeface="Comic Sans MS" pitchFamily="66" charset="0"/>
              </a:rPr>
              <a:t> </a:t>
            </a:r>
            <a:r>
              <a:rPr lang="en-GB" sz="2400" dirty="0" err="1">
                <a:latin typeface="Comic Sans MS" pitchFamily="66" charset="0"/>
              </a:rPr>
              <a:t>basado</a:t>
            </a:r>
            <a:r>
              <a:rPr lang="en-GB" sz="2400" dirty="0">
                <a:latin typeface="Comic Sans MS" pitchFamily="66" charset="0"/>
              </a:rPr>
              <a:t> en el </a:t>
            </a:r>
            <a:r>
              <a:rPr lang="en-GB" sz="2400" dirty="0" err="1">
                <a:latin typeface="Comic Sans MS" pitchFamily="66" charset="0"/>
              </a:rPr>
              <a:t>ama</a:t>
            </a:r>
            <a:r>
              <a:rPr lang="en-GB" sz="2400" dirty="0">
                <a:latin typeface="Comic Sans MS" pitchFamily="66" charset="0"/>
              </a:rPr>
              <a:t> de casa de ese </a:t>
            </a:r>
            <a:r>
              <a:rPr lang="en-GB" sz="2400" dirty="0" err="1">
                <a:latin typeface="Comic Sans MS" pitchFamily="66" charset="0"/>
              </a:rPr>
              <a:t>tipo</a:t>
            </a:r>
            <a:r>
              <a:rPr lang="en-GB" sz="2400" dirty="0">
                <a:latin typeface="Comic Sans MS" pitchFamily="66" charset="0"/>
              </a:rPr>
              <a:t> de cine. </a:t>
            </a:r>
          </a:p>
        </p:txBody>
      </p:sp>
      <p:pic>
        <p:nvPicPr>
          <p:cNvPr id="38913" name="Picture 1"/>
          <p:cNvPicPr>
            <a:picLocks noChangeAspect="1" noChangeArrowheads="1"/>
          </p:cNvPicPr>
          <p:nvPr/>
        </p:nvPicPr>
        <p:blipFill>
          <a:blip r:embed="rId2" cstate="print"/>
          <a:srcRect/>
          <a:stretch>
            <a:fillRect/>
          </a:stretch>
        </p:blipFill>
        <p:spPr bwMode="auto">
          <a:xfrm>
            <a:off x="0" y="0"/>
            <a:ext cx="9163050" cy="5162550"/>
          </a:xfrm>
          <a:prstGeom prst="rect">
            <a:avLst/>
          </a:prstGeom>
          <a:noFill/>
          <a:ln w="9525">
            <a:noFill/>
            <a:miter lim="800000"/>
            <a:headEnd/>
            <a:tailEnd/>
          </a:ln>
          <a:effectLst/>
        </p:spPr>
      </p:pic>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84138" y="0"/>
            <a:ext cx="9228138" cy="4525963"/>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4653136"/>
            <a:ext cx="9144000" cy="2204864"/>
          </a:xfrm>
        </p:spPr>
        <p:txBody>
          <a:bodyPr>
            <a:normAutofit/>
          </a:bodyPr>
          <a:lstStyle/>
          <a:p>
            <a:pPr>
              <a:buNone/>
            </a:pPr>
            <a:r>
              <a:rPr lang="en-GB" sz="2000" dirty="0">
                <a:latin typeface="Comic Sans MS" pitchFamily="66" charset="0"/>
              </a:rPr>
              <a:t>	</a:t>
            </a:r>
            <a:r>
              <a:rPr lang="en-GB" sz="2000" dirty="0" err="1">
                <a:latin typeface="Comic Sans MS" pitchFamily="66" charset="0"/>
              </a:rPr>
              <a:t>Homenaje</a:t>
            </a:r>
            <a:r>
              <a:rPr lang="en-GB" sz="2000" dirty="0">
                <a:latin typeface="Comic Sans MS" pitchFamily="66" charset="0"/>
              </a:rPr>
              <a:t> al cine </a:t>
            </a:r>
            <a:r>
              <a:rPr lang="en-GB" sz="2000" dirty="0" err="1">
                <a:latin typeface="Comic Sans MS" pitchFamily="66" charset="0"/>
              </a:rPr>
              <a:t>italiano</a:t>
            </a:r>
            <a:r>
              <a:rPr lang="en-GB" sz="2000" dirty="0">
                <a:latin typeface="Comic Sans MS" pitchFamily="66" charset="0"/>
              </a:rPr>
              <a:t> de los 50. </a:t>
            </a:r>
          </a:p>
          <a:p>
            <a:pPr>
              <a:buNone/>
            </a:pPr>
            <a:r>
              <a:rPr lang="en-GB" sz="2000" dirty="0">
                <a:latin typeface="Comic Sans MS" pitchFamily="66" charset="0"/>
              </a:rPr>
              <a:t>	El </a:t>
            </a:r>
            <a:r>
              <a:rPr lang="en-GB" sz="2000" dirty="0" err="1">
                <a:latin typeface="Comic Sans MS" pitchFamily="66" charset="0"/>
              </a:rPr>
              <a:t>estilo</a:t>
            </a:r>
            <a:r>
              <a:rPr lang="en-GB" sz="2000" dirty="0">
                <a:latin typeface="Comic Sans MS" pitchFamily="66" charset="0"/>
              </a:rPr>
              <a:t> </a:t>
            </a:r>
            <a:r>
              <a:rPr lang="en-GB" sz="2000" dirty="0" err="1">
                <a:latin typeface="Comic Sans MS" pitchFamily="66" charset="0"/>
              </a:rPr>
              <a:t>es</a:t>
            </a:r>
            <a:r>
              <a:rPr lang="en-GB" sz="2000" dirty="0">
                <a:latin typeface="Comic Sans MS" pitchFamily="66" charset="0"/>
              </a:rPr>
              <a:t> el de </a:t>
            </a:r>
            <a:r>
              <a:rPr lang="en-GB" sz="2000" dirty="0" err="1">
                <a:latin typeface="Comic Sans MS" pitchFamily="66" charset="0"/>
              </a:rPr>
              <a:t>Raimunda</a:t>
            </a:r>
            <a:r>
              <a:rPr lang="en-GB" sz="2000" dirty="0">
                <a:latin typeface="Comic Sans MS" pitchFamily="66" charset="0"/>
              </a:rPr>
              <a:t>. Irene </a:t>
            </a:r>
            <a:r>
              <a:rPr lang="en-GB" sz="2000" dirty="0" err="1">
                <a:latin typeface="Comic Sans MS" pitchFamily="66" charset="0"/>
              </a:rPr>
              <a:t>está</a:t>
            </a:r>
            <a:r>
              <a:rPr lang="en-GB" sz="2000" dirty="0">
                <a:latin typeface="Comic Sans MS" pitchFamily="66" charset="0"/>
              </a:rPr>
              <a:t> </a:t>
            </a:r>
            <a:r>
              <a:rPr lang="en-GB" sz="2000" dirty="0" err="1">
                <a:latin typeface="Comic Sans MS" pitchFamily="66" charset="0"/>
              </a:rPr>
              <a:t>viendo</a:t>
            </a:r>
            <a:r>
              <a:rPr lang="en-GB" sz="2000" dirty="0">
                <a:latin typeface="Comic Sans MS" pitchFamily="66" charset="0"/>
              </a:rPr>
              <a:t> en la </a:t>
            </a:r>
            <a:r>
              <a:rPr lang="en-GB" sz="2000" dirty="0" err="1">
                <a:latin typeface="Comic Sans MS" pitchFamily="66" charset="0"/>
              </a:rPr>
              <a:t>tele</a:t>
            </a:r>
            <a:r>
              <a:rPr lang="en-GB" sz="2000" dirty="0">
                <a:latin typeface="Comic Sans MS" pitchFamily="66" charset="0"/>
              </a:rPr>
              <a:t> “</a:t>
            </a:r>
            <a:r>
              <a:rPr lang="en-GB" sz="2000" dirty="0" err="1">
                <a:latin typeface="Comic Sans MS" pitchFamily="66" charset="0"/>
              </a:rPr>
              <a:t>Bellisima</a:t>
            </a:r>
            <a:r>
              <a:rPr lang="en-GB" sz="2000" dirty="0">
                <a:latin typeface="Comic Sans MS" pitchFamily="66" charset="0"/>
              </a:rPr>
              <a:t>” de Visconti.</a:t>
            </a:r>
          </a:p>
          <a:p>
            <a:pPr>
              <a:buNone/>
            </a:pPr>
            <a:r>
              <a:rPr lang="en-GB" sz="2000" dirty="0">
                <a:latin typeface="Comic Sans MS" pitchFamily="66" charset="0"/>
              </a:rPr>
              <a:t>	</a:t>
            </a:r>
            <a:r>
              <a:rPr lang="en-GB" sz="2000" dirty="0" err="1">
                <a:latin typeface="Comic Sans MS" pitchFamily="66" charset="0"/>
              </a:rPr>
              <a:t>Además</a:t>
            </a:r>
            <a:r>
              <a:rPr lang="en-GB" sz="2000" dirty="0">
                <a:latin typeface="Comic Sans MS" pitchFamily="66" charset="0"/>
              </a:rPr>
              <a:t> en la </a:t>
            </a:r>
            <a:r>
              <a:rPr lang="en-GB" sz="2000" dirty="0" err="1">
                <a:latin typeface="Comic Sans MS" pitchFamily="66" charset="0"/>
              </a:rPr>
              <a:t>escena</a:t>
            </a:r>
            <a:r>
              <a:rPr lang="en-GB" sz="2000" dirty="0">
                <a:latin typeface="Comic Sans MS" pitchFamily="66" charset="0"/>
              </a:rPr>
              <a:t> de la </a:t>
            </a:r>
            <a:r>
              <a:rPr lang="en-GB" sz="2000" dirty="0" err="1">
                <a:latin typeface="Comic Sans MS" pitchFamily="66" charset="0"/>
              </a:rPr>
              <a:t>película</a:t>
            </a:r>
            <a:r>
              <a:rPr lang="en-GB" sz="2000" dirty="0">
                <a:latin typeface="Comic Sans MS" pitchFamily="66" charset="0"/>
              </a:rPr>
              <a:t> se </a:t>
            </a:r>
            <a:r>
              <a:rPr lang="en-GB" sz="2000" dirty="0" err="1">
                <a:latin typeface="Comic Sans MS" pitchFamily="66" charset="0"/>
              </a:rPr>
              <a:t>está</a:t>
            </a:r>
            <a:r>
              <a:rPr lang="en-GB" sz="2000" dirty="0">
                <a:latin typeface="Comic Sans MS" pitchFamily="66" charset="0"/>
              </a:rPr>
              <a:t> </a:t>
            </a:r>
            <a:r>
              <a:rPr lang="en-GB" sz="2000" dirty="0" err="1">
                <a:latin typeface="Comic Sans MS" pitchFamily="66" charset="0"/>
              </a:rPr>
              <a:t>hablando</a:t>
            </a:r>
            <a:r>
              <a:rPr lang="en-GB" sz="2000" dirty="0">
                <a:latin typeface="Comic Sans MS" pitchFamily="66" charset="0"/>
              </a:rPr>
              <a:t> de </a:t>
            </a:r>
            <a:r>
              <a:rPr lang="en-GB" sz="2000" dirty="0" err="1">
                <a:latin typeface="Comic Sans MS" pitchFamily="66" charset="0"/>
              </a:rPr>
              <a:t>Pinocho</a:t>
            </a:r>
            <a:r>
              <a:rPr lang="en-GB" sz="2000" dirty="0">
                <a:latin typeface="Comic Sans MS" pitchFamily="66" charset="0"/>
              </a:rPr>
              <a:t> (</a:t>
            </a:r>
            <a:r>
              <a:rPr lang="en-GB" sz="2000" dirty="0" err="1">
                <a:latin typeface="Comic Sans MS" pitchFamily="66" charset="0"/>
              </a:rPr>
              <a:t>mentiras</a:t>
            </a:r>
            <a:r>
              <a:rPr lang="en-GB" sz="2000" dirty="0">
                <a:latin typeface="Comic Sans MS" pitchFamily="66" charset="0"/>
              </a:rPr>
              <a:t> e </a:t>
            </a:r>
            <a:r>
              <a:rPr lang="en-GB" sz="2000" dirty="0" err="1">
                <a:latin typeface="Comic Sans MS" pitchFamily="66" charset="0"/>
              </a:rPr>
              <a:t>importancia</a:t>
            </a:r>
            <a:r>
              <a:rPr lang="en-GB" sz="2000" dirty="0">
                <a:latin typeface="Comic Sans MS" pitchFamily="66" charset="0"/>
              </a:rPr>
              <a:t> de la </a:t>
            </a:r>
            <a:r>
              <a:rPr lang="en-GB" sz="2000" dirty="0" err="1">
                <a:latin typeface="Comic Sans MS" pitchFamily="66" charset="0"/>
              </a:rPr>
              <a:t>verdad</a:t>
            </a:r>
            <a:r>
              <a:rPr lang="en-GB" sz="2000" dirty="0">
                <a:latin typeface="Comic Sans MS" pitchFamily="66" charset="0"/>
              </a:rPr>
              <a:t>)</a:t>
            </a:r>
          </a:p>
        </p:txBody>
      </p:sp>
      <p:sp>
        <p:nvSpPr>
          <p:cNvPr id="8" name="TextBox 7"/>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pic>
        <p:nvPicPr>
          <p:cNvPr id="23554" name="Picture 2"/>
          <p:cNvPicPr>
            <a:picLocks noChangeAspect="1" noChangeArrowheads="1"/>
          </p:cNvPicPr>
          <p:nvPr/>
        </p:nvPicPr>
        <p:blipFill>
          <a:blip r:embed="rId3" cstate="print"/>
          <a:srcRect/>
          <a:stretch>
            <a:fillRect/>
          </a:stretch>
        </p:blipFill>
        <p:spPr bwMode="auto">
          <a:xfrm>
            <a:off x="0" y="0"/>
            <a:ext cx="3078163" cy="173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941168"/>
            <a:ext cx="8229600" cy="1184995"/>
          </a:xfrm>
        </p:spPr>
        <p:txBody>
          <a:bodyPr>
            <a:normAutofit fontScale="85000" lnSpcReduction="20000"/>
          </a:bodyPr>
          <a:lstStyle/>
          <a:p>
            <a:pPr>
              <a:buNone/>
            </a:pPr>
            <a:r>
              <a:rPr lang="en-GB" dirty="0">
                <a:latin typeface="Comic Sans MS" pitchFamily="66" charset="0"/>
              </a:rPr>
              <a:t>	</a:t>
            </a:r>
            <a:r>
              <a:rPr lang="en-GB" dirty="0" err="1">
                <a:latin typeface="Comic Sans MS" pitchFamily="66" charset="0"/>
              </a:rPr>
              <a:t>Volver</a:t>
            </a:r>
            <a:r>
              <a:rPr lang="en-GB" dirty="0">
                <a:latin typeface="Comic Sans MS" pitchFamily="66" charset="0"/>
              </a:rPr>
              <a:t> (</a:t>
            </a:r>
            <a:r>
              <a:rPr lang="en-GB" dirty="0" err="1">
                <a:latin typeface="Comic Sans MS" pitchFamily="66" charset="0"/>
              </a:rPr>
              <a:t>canción</a:t>
            </a:r>
            <a:r>
              <a:rPr lang="en-GB" dirty="0">
                <a:latin typeface="Comic Sans MS" pitchFamily="66" charset="0"/>
              </a:rPr>
              <a:t>)</a:t>
            </a:r>
          </a:p>
          <a:p>
            <a:pPr>
              <a:buNone/>
            </a:pPr>
            <a:r>
              <a:rPr lang="en-GB" dirty="0">
                <a:latin typeface="Comic Sans MS" pitchFamily="66" charset="0"/>
              </a:rPr>
              <a:t>	</a:t>
            </a:r>
            <a:r>
              <a:rPr lang="en-GB" dirty="0" err="1">
                <a:latin typeface="Comic Sans MS" pitchFamily="66" charset="0"/>
              </a:rPr>
              <a:t>Relaciones</a:t>
            </a:r>
            <a:r>
              <a:rPr lang="en-GB" dirty="0">
                <a:latin typeface="Comic Sans MS" pitchFamily="66" charset="0"/>
              </a:rPr>
              <a:t> </a:t>
            </a:r>
            <a:r>
              <a:rPr lang="en-GB" dirty="0" err="1">
                <a:latin typeface="Comic Sans MS" pitchFamily="66" charset="0"/>
              </a:rPr>
              <a:t>personales</a:t>
            </a:r>
            <a:r>
              <a:rPr lang="en-GB" dirty="0">
                <a:latin typeface="Comic Sans MS" pitchFamily="66" charset="0"/>
              </a:rPr>
              <a:t> y la </a:t>
            </a:r>
            <a:r>
              <a:rPr lang="en-GB" dirty="0" err="1">
                <a:latin typeface="Comic Sans MS" pitchFamily="66" charset="0"/>
              </a:rPr>
              <a:t>cultura</a:t>
            </a:r>
            <a:r>
              <a:rPr lang="en-GB" dirty="0">
                <a:latin typeface="Comic Sans MS" pitchFamily="66" charset="0"/>
              </a:rPr>
              <a:t> de </a:t>
            </a:r>
            <a:r>
              <a:rPr lang="en-GB" dirty="0" err="1">
                <a:latin typeface="Comic Sans MS" pitchFamily="66" charset="0"/>
              </a:rPr>
              <a:t>las</a:t>
            </a:r>
            <a:r>
              <a:rPr lang="en-GB" dirty="0">
                <a:latin typeface="Comic Sans MS" pitchFamily="66" charset="0"/>
              </a:rPr>
              <a:t> </a:t>
            </a:r>
            <a:r>
              <a:rPr lang="en-GB" dirty="0" err="1">
                <a:latin typeface="Comic Sans MS" pitchFamily="66" charset="0"/>
              </a:rPr>
              <a:t>mujeres</a:t>
            </a:r>
            <a:endParaRPr lang="en-GB" dirty="0">
              <a:latin typeface="Comic Sans MS" pitchFamily="66" charset="0"/>
            </a:endParaRPr>
          </a:p>
        </p:txBody>
      </p:sp>
      <p:pic>
        <p:nvPicPr>
          <p:cNvPr id="37889" name="Picture 1"/>
          <p:cNvPicPr>
            <a:picLocks noChangeAspect="1" noChangeArrowheads="1"/>
          </p:cNvPicPr>
          <p:nvPr/>
        </p:nvPicPr>
        <p:blipFill>
          <a:blip r:embed="rId2" cstate="print"/>
          <a:srcRect/>
          <a:stretch>
            <a:fillRect/>
          </a:stretch>
        </p:blipFill>
        <p:spPr bwMode="auto">
          <a:xfrm>
            <a:off x="0" y="0"/>
            <a:ext cx="9159876" cy="4640263"/>
          </a:xfrm>
          <a:prstGeom prst="rect">
            <a:avLst/>
          </a:prstGeom>
          <a:noFill/>
          <a:ln w="9525">
            <a:noFill/>
            <a:miter lim="800000"/>
            <a:headEnd/>
            <a:tailEnd/>
          </a:ln>
          <a:effectLst/>
        </p:spPr>
      </p:pic>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725144"/>
            <a:ext cx="8229600" cy="1401019"/>
          </a:xfrm>
        </p:spPr>
        <p:txBody>
          <a:bodyPr/>
          <a:lstStyle/>
          <a:p>
            <a:pPr>
              <a:buNone/>
            </a:pPr>
            <a:r>
              <a:rPr lang="en-GB" dirty="0">
                <a:latin typeface="Comic Sans MS" pitchFamily="66" charset="0"/>
              </a:rPr>
              <a:t>	</a:t>
            </a:r>
            <a:r>
              <a:rPr lang="en-GB" dirty="0" err="1">
                <a:latin typeface="Comic Sans MS" pitchFamily="66" charset="0"/>
              </a:rPr>
              <a:t>Ausencia</a:t>
            </a:r>
            <a:r>
              <a:rPr lang="en-GB" dirty="0">
                <a:latin typeface="Comic Sans MS" pitchFamily="66" charset="0"/>
              </a:rPr>
              <a:t> del hombre</a:t>
            </a:r>
          </a:p>
          <a:p>
            <a:pPr>
              <a:buNone/>
            </a:pPr>
            <a:r>
              <a:rPr lang="en-GB" dirty="0">
                <a:latin typeface="Comic Sans MS" pitchFamily="66" charset="0"/>
              </a:rPr>
              <a:t>	</a:t>
            </a:r>
            <a:r>
              <a:rPr lang="en-GB" dirty="0" err="1">
                <a:latin typeface="Comic Sans MS" pitchFamily="66" charset="0"/>
              </a:rPr>
              <a:t>Ayuda</a:t>
            </a:r>
            <a:r>
              <a:rPr lang="en-GB" dirty="0">
                <a:latin typeface="Comic Sans MS" pitchFamily="66" charset="0"/>
              </a:rPr>
              <a:t> entre </a:t>
            </a:r>
            <a:r>
              <a:rPr lang="en-GB" dirty="0" err="1">
                <a:latin typeface="Comic Sans MS" pitchFamily="66" charset="0"/>
              </a:rPr>
              <a:t>mujeres</a:t>
            </a:r>
            <a:endParaRPr lang="en-GB" dirty="0">
              <a:latin typeface="Comic Sans MS" pitchFamily="66" charset="0"/>
            </a:endParaRPr>
          </a:p>
        </p:txBody>
      </p:sp>
      <p:pic>
        <p:nvPicPr>
          <p:cNvPr id="31745" name="Picture 1"/>
          <p:cNvPicPr>
            <a:picLocks noChangeAspect="1" noChangeArrowheads="1"/>
          </p:cNvPicPr>
          <p:nvPr/>
        </p:nvPicPr>
        <p:blipFill>
          <a:blip r:embed="rId2" cstate="print"/>
          <a:srcRect/>
          <a:stretch>
            <a:fillRect/>
          </a:stretch>
        </p:blipFill>
        <p:spPr bwMode="auto">
          <a:xfrm>
            <a:off x="-15876" y="0"/>
            <a:ext cx="9159876" cy="4479925"/>
          </a:xfrm>
          <a:prstGeom prst="rect">
            <a:avLst/>
          </a:prstGeom>
          <a:noFill/>
          <a:ln w="9525">
            <a:noFill/>
            <a:miter lim="800000"/>
            <a:headEnd/>
            <a:tailEnd/>
          </a:ln>
          <a:effectLst/>
        </p:spPr>
      </p:pic>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latin typeface="Comic Sans MS" pitchFamily="66" charset="0"/>
              </a:rPr>
              <a:t>La </a:t>
            </a:r>
            <a:r>
              <a:rPr lang="es-ES" dirty="0">
                <a:latin typeface="Comic Sans MS" pitchFamily="66" charset="0"/>
              </a:rPr>
              <a:t>cultura urbana y </a:t>
            </a:r>
            <a:r>
              <a:rPr lang="es-ES" dirty="0" smtClean="0">
                <a:latin typeface="Comic Sans MS" pitchFamily="66" charset="0"/>
              </a:rPr>
              <a:t>rural</a:t>
            </a:r>
          </a:p>
          <a:p>
            <a:r>
              <a:rPr lang="es-ES" dirty="0">
                <a:latin typeface="Comic Sans MS" pitchFamily="66" charset="0"/>
              </a:rPr>
              <a:t>La mujer y la maternidad</a:t>
            </a:r>
          </a:p>
          <a:p>
            <a:r>
              <a:rPr lang="es-ES" dirty="0">
                <a:latin typeface="Comic Sans MS" pitchFamily="66" charset="0"/>
              </a:rPr>
              <a:t>La familia</a:t>
            </a:r>
          </a:p>
          <a:p>
            <a:r>
              <a:rPr lang="es-ES" dirty="0" smtClean="0">
                <a:latin typeface="Comic Sans MS" pitchFamily="66" charset="0"/>
              </a:rPr>
              <a:t>El clima </a:t>
            </a:r>
            <a:endParaRPr lang="es-ES" dirty="0">
              <a:latin typeface="Comic Sans MS" pitchFamily="66" charset="0"/>
            </a:endParaRPr>
          </a:p>
          <a:p>
            <a:r>
              <a:rPr lang="es-ES" dirty="0">
                <a:latin typeface="Comic Sans MS" pitchFamily="66" charset="0"/>
              </a:rPr>
              <a:t>Tradiciones, la cultura de la </a:t>
            </a:r>
            <a:r>
              <a:rPr lang="en-GB" dirty="0" err="1">
                <a:latin typeface="Comic Sans MS" pitchFamily="66" charset="0"/>
              </a:rPr>
              <a:t>muerte</a:t>
            </a:r>
            <a:endParaRPr lang="en-GB" dirty="0">
              <a:latin typeface="Comic Sans MS" pitchFamily="66" charset="0"/>
            </a:endParaRPr>
          </a:p>
          <a:p>
            <a:r>
              <a:rPr lang="en-GB" dirty="0" smtClean="0">
                <a:latin typeface="Comic Sans MS" pitchFamily="66" charset="0"/>
              </a:rPr>
              <a:t>El </a:t>
            </a:r>
            <a:r>
              <a:rPr lang="en-GB" dirty="0" err="1">
                <a:latin typeface="Comic Sans MS" pitchFamily="66" charset="0"/>
              </a:rPr>
              <a:t>renacer</a:t>
            </a:r>
            <a:r>
              <a:rPr lang="en-GB" dirty="0">
                <a:latin typeface="Comic Sans MS" pitchFamily="66" charset="0"/>
              </a:rPr>
              <a:t>: </a:t>
            </a:r>
            <a:r>
              <a:rPr lang="en-GB" dirty="0" err="1">
                <a:latin typeface="Comic Sans MS" pitchFamily="66" charset="0"/>
              </a:rPr>
              <a:t>volver</a:t>
            </a:r>
            <a:endParaRPr lang="en-GB" dirty="0">
              <a:latin typeface="Comic Sans MS" pitchFamily="66" charset="0"/>
            </a:endParaRPr>
          </a:p>
          <a:p>
            <a:r>
              <a:rPr lang="es-ES" dirty="0" smtClean="0">
                <a:latin typeface="Comic Sans MS" pitchFamily="66" charset="0"/>
              </a:rPr>
              <a:t>Las mentiras y secretos</a:t>
            </a:r>
            <a:endParaRPr lang="es-ES"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1032" name="Ink 8"/>
              <p14:cNvContentPartPr>
                <a14:cpLocks xmlns:a14="http://schemas.microsoft.com/office/drawing/2010/main" noRot="1" noChangeAspect="1" noEditPoints="1" noChangeArrowheads="1" noChangeShapeType="1"/>
              </p14:cNvContentPartPr>
              <p14:nvPr/>
            </p14:nvContentPartPr>
            <p14:xfrm>
              <a:off x="96939100" y="97553463"/>
              <a:ext cx="0" cy="0"/>
            </p14:xfrm>
          </p:contentPart>
        </mc:Choice>
        <mc:Fallback xmlns="">
          <p:pic>
            <p:nvPicPr>
              <p:cNvPr id="1032" name="Ink 8"/>
              <p:cNvPicPr>
                <a:picLocks noRot="1" noChangeAspect="1" noEditPoints="1" noChangeArrowheads="1" noChangeShapeType="1"/>
              </p:cNvPicPr>
              <p:nvPr/>
            </p:nvPicPr>
            <p:blipFill>
              <a:blip r:embed="rId3"/>
              <a:stretch>
                <a:fillRect/>
              </a:stretch>
            </p:blipFill>
            <p:spPr>
              <a:xfrm>
                <a:off x="96939100" y="975534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49" name="Ink 25"/>
              <p14:cNvContentPartPr>
                <a14:cpLocks xmlns:a14="http://schemas.microsoft.com/office/drawing/2010/main" noRot="1" noChangeAspect="1" noEditPoints="1" noChangeArrowheads="1" noChangeShapeType="1"/>
              </p14:cNvContentPartPr>
              <p14:nvPr/>
            </p14:nvContentPartPr>
            <p14:xfrm>
              <a:off x="4759325" y="4749800"/>
              <a:ext cx="9525" cy="9525"/>
            </p14:xfrm>
          </p:contentPart>
        </mc:Choice>
        <mc:Fallback xmlns="">
          <p:pic>
            <p:nvPicPr>
              <p:cNvPr id="1049" name="Ink 25"/>
              <p:cNvPicPr>
                <a:picLocks noRot="1" noChangeAspect="1" noEditPoints="1" noChangeArrowheads="1" noChangeShapeType="1"/>
              </p:cNvPicPr>
              <p:nvPr/>
            </p:nvPicPr>
            <p:blipFill>
              <a:blip r:embed="rId5"/>
              <a:stretch>
                <a:fillRect/>
              </a:stretch>
            </p:blipFill>
            <p:spPr>
              <a:xfrm>
                <a:off x="4751871" y="4742346"/>
                <a:ext cx="24434" cy="24434"/>
              </a:xfrm>
              <a:prstGeom prst="rect">
                <a:avLst/>
              </a:prstGeom>
            </p:spPr>
          </p:pic>
        </mc:Fallback>
      </mc:AlternateContent>
      <p:sp>
        <p:nvSpPr>
          <p:cNvPr id="6" name="Title 1"/>
          <p:cNvSpPr txBox="1">
            <a:spLocks/>
          </p:cNvSpPr>
          <p:nvPr/>
        </p:nvSpPr>
        <p:spPr>
          <a:xfrm>
            <a:off x="538139" y="205562"/>
            <a:ext cx="8229600" cy="1143000"/>
          </a:xfrm>
          <a:prstGeom prst="rect">
            <a:avLst/>
          </a:prstGeom>
          <a:solidFill>
            <a:srgbClr val="FF0000">
              <a:alpha val="65882"/>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Comic Sans MS" pitchFamily="66" charset="0"/>
              </a:rPr>
              <a:t>Temas principales</a:t>
            </a:r>
            <a:endParaRPr lang="en-GB" dirty="0"/>
          </a:p>
        </p:txBody>
      </p:sp>
      <p:pic>
        <p:nvPicPr>
          <p:cNvPr id="7" name="Picture 6"/>
          <p:cNvPicPr>
            <a:picLocks noChangeAspect="1"/>
          </p:cNvPicPr>
          <p:nvPr/>
        </p:nvPicPr>
        <p:blipFill>
          <a:blip r:embed="rId6"/>
          <a:stretch>
            <a:fillRect/>
          </a:stretch>
        </p:blipFill>
        <p:spPr>
          <a:xfrm>
            <a:off x="107490" y="133"/>
            <a:ext cx="699419" cy="794340"/>
          </a:xfrm>
          <a:prstGeom prst="rect">
            <a:avLst/>
          </a:prstGeom>
        </p:spPr>
      </p:pic>
      <p:pic>
        <p:nvPicPr>
          <p:cNvPr id="8" name="Picture 7"/>
          <p:cNvPicPr>
            <a:picLocks noChangeAspect="1"/>
          </p:cNvPicPr>
          <p:nvPr/>
        </p:nvPicPr>
        <p:blipFill>
          <a:blip r:embed="rId6"/>
          <a:stretch>
            <a:fillRect/>
          </a:stretch>
        </p:blipFill>
        <p:spPr>
          <a:xfrm>
            <a:off x="107490" y="673906"/>
            <a:ext cx="699419" cy="794340"/>
          </a:xfrm>
          <a:prstGeom prst="rect">
            <a:avLst/>
          </a:prstGeom>
        </p:spPr>
      </p:pic>
      <p:pic>
        <p:nvPicPr>
          <p:cNvPr id="9" name="Picture 8"/>
          <p:cNvPicPr>
            <a:picLocks noChangeAspect="1"/>
          </p:cNvPicPr>
          <p:nvPr/>
        </p:nvPicPr>
        <p:blipFill>
          <a:blip r:embed="rId6"/>
          <a:stretch>
            <a:fillRect/>
          </a:stretch>
        </p:blipFill>
        <p:spPr>
          <a:xfrm>
            <a:off x="8418030" y="133"/>
            <a:ext cx="699419" cy="794340"/>
          </a:xfrm>
          <a:prstGeom prst="rect">
            <a:avLst/>
          </a:prstGeom>
        </p:spPr>
      </p:pic>
      <p:pic>
        <p:nvPicPr>
          <p:cNvPr id="10" name="Picture 9"/>
          <p:cNvPicPr>
            <a:picLocks noChangeAspect="1"/>
          </p:cNvPicPr>
          <p:nvPr/>
        </p:nvPicPr>
        <p:blipFill>
          <a:blip r:embed="rId6"/>
          <a:stretch>
            <a:fillRect/>
          </a:stretch>
        </p:blipFill>
        <p:spPr>
          <a:xfrm>
            <a:off x="8418030" y="673906"/>
            <a:ext cx="699419" cy="794340"/>
          </a:xfrm>
          <a:prstGeom prst="rect">
            <a:avLst/>
          </a:prstGeom>
        </p:spPr>
      </p:pic>
      <p:sp>
        <p:nvSpPr>
          <p:cNvPr id="2" name="AutoShape 2" descr="Image result fo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5868144" y="1553991"/>
            <a:ext cx="565935" cy="524644"/>
          </a:xfrm>
          <a:prstGeom prst="rect">
            <a:avLst/>
          </a:prstGeom>
        </p:spPr>
      </p:pic>
      <p:pic>
        <p:nvPicPr>
          <p:cNvPr id="13" name="Picture 12"/>
          <p:cNvPicPr>
            <a:picLocks noChangeAspect="1"/>
          </p:cNvPicPr>
          <p:nvPr/>
        </p:nvPicPr>
        <p:blipFill>
          <a:blip r:embed="rId7"/>
          <a:stretch>
            <a:fillRect/>
          </a:stretch>
        </p:blipFill>
        <p:spPr>
          <a:xfrm>
            <a:off x="5860912" y="2140868"/>
            <a:ext cx="565935" cy="524644"/>
          </a:xfrm>
          <a:prstGeom prst="rect">
            <a:avLst/>
          </a:prstGeom>
        </p:spPr>
      </p:pic>
    </p:spTree>
    <p:extLst>
      <p:ext uri="{BB962C8B-B14F-4D97-AF65-F5344CB8AC3E}">
        <p14:creationId xmlns:p14="http://schemas.microsoft.com/office/powerpoint/2010/main" val="1704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65882"/>
            </a:srgbClr>
          </a:solidFill>
        </p:spPr>
        <p:txBody>
          <a:bodyPr>
            <a:normAutofit/>
          </a:bodyPr>
          <a:lstStyle/>
          <a:p>
            <a:r>
              <a:rPr lang="en-GB" dirty="0" smtClean="0"/>
              <a:t>La </a:t>
            </a:r>
            <a:r>
              <a:rPr lang="en-GB" dirty="0" err="1" smtClean="0"/>
              <a:t>familia</a:t>
            </a:r>
            <a:endParaRPr lang="en-GB" dirty="0"/>
          </a:p>
        </p:txBody>
      </p:sp>
      <p:sp>
        <p:nvSpPr>
          <p:cNvPr id="3" name="Content Placeholder 2"/>
          <p:cNvSpPr>
            <a:spLocks noGrp="1"/>
          </p:cNvSpPr>
          <p:nvPr>
            <p:ph idx="1"/>
          </p:nvPr>
        </p:nvSpPr>
        <p:spPr>
          <a:xfrm>
            <a:off x="864540" y="1468246"/>
            <a:ext cx="7571184" cy="1180727"/>
          </a:xfrm>
          <a:solidFill>
            <a:srgbClr val="FFFF00"/>
          </a:solidFill>
        </p:spPr>
        <p:txBody>
          <a:bodyPr/>
          <a:lstStyle/>
          <a:p>
            <a:pPr algn="ctr"/>
            <a:r>
              <a:rPr lang="es-ES" dirty="0" smtClean="0"/>
              <a:t>¿Qué tipos de </a:t>
            </a:r>
            <a:r>
              <a:rPr lang="es-ES" dirty="0"/>
              <a:t>relaciones familiares se muestran en la película?</a:t>
            </a:r>
            <a:endParaRPr lang="en-GB" dirty="0"/>
          </a:p>
        </p:txBody>
      </p:sp>
      <p:pic>
        <p:nvPicPr>
          <p:cNvPr id="4" name="Picture 3"/>
          <p:cNvPicPr>
            <a:picLocks noChangeAspect="1"/>
          </p:cNvPicPr>
          <p:nvPr/>
        </p:nvPicPr>
        <p:blipFill>
          <a:blip r:embed="rId2"/>
          <a:stretch>
            <a:fillRect/>
          </a:stretch>
        </p:blipFill>
        <p:spPr>
          <a:xfrm>
            <a:off x="107490" y="133"/>
            <a:ext cx="699419" cy="794340"/>
          </a:xfrm>
          <a:prstGeom prst="rect">
            <a:avLst/>
          </a:prstGeom>
        </p:spPr>
      </p:pic>
      <p:pic>
        <p:nvPicPr>
          <p:cNvPr id="5" name="Picture 4"/>
          <p:cNvPicPr>
            <a:picLocks noChangeAspect="1"/>
          </p:cNvPicPr>
          <p:nvPr/>
        </p:nvPicPr>
        <p:blipFill>
          <a:blip r:embed="rId2"/>
          <a:stretch>
            <a:fillRect/>
          </a:stretch>
        </p:blipFill>
        <p:spPr>
          <a:xfrm>
            <a:off x="107490" y="673906"/>
            <a:ext cx="699419" cy="794340"/>
          </a:xfrm>
          <a:prstGeom prst="rect">
            <a:avLst/>
          </a:prstGeom>
        </p:spPr>
      </p:pic>
      <p:pic>
        <p:nvPicPr>
          <p:cNvPr id="6" name="Picture 5"/>
          <p:cNvPicPr>
            <a:picLocks noChangeAspect="1"/>
          </p:cNvPicPr>
          <p:nvPr/>
        </p:nvPicPr>
        <p:blipFill>
          <a:blip r:embed="rId2"/>
          <a:stretch>
            <a:fillRect/>
          </a:stretch>
        </p:blipFill>
        <p:spPr>
          <a:xfrm>
            <a:off x="8418030" y="133"/>
            <a:ext cx="699419" cy="794340"/>
          </a:xfrm>
          <a:prstGeom prst="rect">
            <a:avLst/>
          </a:prstGeom>
        </p:spPr>
      </p:pic>
      <p:pic>
        <p:nvPicPr>
          <p:cNvPr id="7" name="Picture 6"/>
          <p:cNvPicPr>
            <a:picLocks noChangeAspect="1"/>
          </p:cNvPicPr>
          <p:nvPr/>
        </p:nvPicPr>
        <p:blipFill>
          <a:blip r:embed="rId2"/>
          <a:stretch>
            <a:fillRect/>
          </a:stretch>
        </p:blipFill>
        <p:spPr>
          <a:xfrm>
            <a:off x="8418030" y="673906"/>
            <a:ext cx="699419" cy="794340"/>
          </a:xfrm>
          <a:prstGeom prst="rect">
            <a:avLst/>
          </a:prstGeom>
        </p:spPr>
      </p:pic>
      <p:sp>
        <p:nvSpPr>
          <p:cNvPr id="8" name="Rectangle 7"/>
          <p:cNvSpPr/>
          <p:nvPr/>
        </p:nvSpPr>
        <p:spPr>
          <a:xfrm>
            <a:off x="1115616" y="3140968"/>
            <a:ext cx="6696744" cy="1685077"/>
          </a:xfrm>
          <a:prstGeom prst="rect">
            <a:avLst/>
          </a:prstGeom>
          <a:solidFill>
            <a:srgbClr val="FFC000"/>
          </a:solidFill>
        </p:spPr>
        <p:txBody>
          <a:bodyPr wrap="square">
            <a:spAutoFit/>
          </a:bodyPr>
          <a:lstStyle/>
          <a:p>
            <a:pPr algn="just">
              <a:lnSpc>
                <a:spcPct val="115000"/>
              </a:lnSpc>
              <a:spcAft>
                <a:spcPts val="0"/>
              </a:spcAft>
            </a:pPr>
            <a:r>
              <a:rPr lang="es-ES" i="1" dirty="0">
                <a:solidFill>
                  <a:srgbClr val="000000"/>
                </a:solidFill>
                <a:latin typeface="Arial" panose="020B0604020202020204" pitchFamily="34" charset="0"/>
                <a:ea typeface="Times New Roman" panose="02020603050405020304" pitchFamily="18" charset="0"/>
                <a:cs typeface="Arial" panose="020B0604020202020204" pitchFamily="34" charset="0"/>
              </a:rPr>
              <a:t>Volver</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es una película sobre la familia. La familia de </a:t>
            </a:r>
            <a:r>
              <a:rPr lang="es-E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Sole</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y </a:t>
            </a:r>
            <a:r>
              <a:rPr lang="es-ES"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Raimunda</a:t>
            </a:r>
            <a:r>
              <a:rPr lang="es-ES" dirty="0">
                <a:solidFill>
                  <a:srgbClr val="000000"/>
                </a:solidFill>
                <a:latin typeface="Arial" panose="020B0604020202020204" pitchFamily="34" charset="0"/>
                <a:ea typeface="Times New Roman" panose="02020603050405020304" pitchFamily="18" charset="0"/>
                <a:cs typeface="Arial" panose="020B0604020202020204" pitchFamily="34" charset="0"/>
              </a:rPr>
              <a:t>, es una familia trashumante que vino del pueblo a la gran ciudad en busca de prosperidad y la película trata de sus relaciones, de cómo se apoyan las unas en las otras y de cómo superan sus problemas.</a:t>
            </a:r>
            <a:endParaRPr lang="en-GB" sz="1400" dirty="0">
              <a:effectLst/>
              <a:latin typeface="Arial" panose="020B060402020202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35924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229200"/>
            <a:ext cx="8229600" cy="1152128"/>
          </a:xfrm>
        </p:spPr>
        <p:txBody>
          <a:bodyPr/>
          <a:lstStyle/>
          <a:p>
            <a:pPr>
              <a:buNone/>
            </a:pPr>
            <a:r>
              <a:rPr lang="en-GB" dirty="0"/>
              <a:t>	</a:t>
            </a:r>
          </a:p>
        </p:txBody>
      </p:sp>
      <p:sp>
        <p:nvSpPr>
          <p:cNvPr id="5" name="TextBox 4"/>
          <p:cNvSpPr txBox="1"/>
          <p:nvPr/>
        </p:nvSpPr>
        <p:spPr>
          <a:xfrm>
            <a:off x="899592" y="5301208"/>
            <a:ext cx="7776864" cy="954107"/>
          </a:xfrm>
          <a:prstGeom prst="rect">
            <a:avLst/>
          </a:prstGeom>
          <a:noFill/>
        </p:spPr>
        <p:txBody>
          <a:bodyPr wrap="square" rtlCol="0">
            <a:spAutoFit/>
          </a:bodyPr>
          <a:lstStyle/>
          <a:p>
            <a:r>
              <a:rPr lang="en-GB" sz="2800" dirty="0" err="1">
                <a:latin typeface="Comic Sans MS" pitchFamily="66" charset="0"/>
              </a:rPr>
              <a:t>Relaciones</a:t>
            </a:r>
            <a:r>
              <a:rPr lang="en-GB" sz="2800" dirty="0">
                <a:latin typeface="Comic Sans MS" pitchFamily="66" charset="0"/>
              </a:rPr>
              <a:t> </a:t>
            </a:r>
            <a:r>
              <a:rPr lang="en-GB" sz="2800" dirty="0" err="1" smtClean="0">
                <a:latin typeface="Comic Sans MS" pitchFamily="66" charset="0"/>
              </a:rPr>
              <a:t>familiares</a:t>
            </a:r>
            <a:r>
              <a:rPr lang="en-GB" sz="2800" dirty="0" smtClean="0">
                <a:latin typeface="Comic Sans MS" pitchFamily="66" charset="0"/>
              </a:rPr>
              <a:t>: </a:t>
            </a:r>
            <a:r>
              <a:rPr lang="en-GB" sz="2800" dirty="0" err="1" smtClean="0">
                <a:latin typeface="Comic Sans MS" pitchFamily="66" charset="0"/>
              </a:rPr>
              <a:t>madre</a:t>
            </a:r>
            <a:r>
              <a:rPr lang="en-GB" sz="2800" dirty="0" smtClean="0">
                <a:latin typeface="Comic Sans MS" pitchFamily="66" charset="0"/>
              </a:rPr>
              <a:t> e </a:t>
            </a:r>
            <a:r>
              <a:rPr lang="en-GB" sz="2800" dirty="0" err="1" smtClean="0">
                <a:latin typeface="Comic Sans MS" pitchFamily="66" charset="0"/>
              </a:rPr>
              <a:t>hija</a:t>
            </a:r>
            <a:r>
              <a:rPr lang="en-GB" sz="2800" dirty="0" smtClean="0">
                <a:latin typeface="Comic Sans MS" pitchFamily="66" charset="0"/>
              </a:rPr>
              <a:t>/ </a:t>
            </a:r>
            <a:r>
              <a:rPr lang="en-GB" sz="2800" dirty="0" err="1" smtClean="0">
                <a:latin typeface="Comic Sans MS" pitchFamily="66" charset="0"/>
              </a:rPr>
              <a:t>hermanas</a:t>
            </a:r>
            <a:r>
              <a:rPr lang="en-GB" sz="2800" dirty="0" smtClean="0">
                <a:latin typeface="Comic Sans MS" pitchFamily="66" charset="0"/>
              </a:rPr>
              <a:t>/ </a:t>
            </a:r>
            <a:r>
              <a:rPr lang="en-GB" sz="2800" dirty="0" err="1" smtClean="0">
                <a:latin typeface="Comic Sans MS" pitchFamily="66" charset="0"/>
              </a:rPr>
              <a:t>tía</a:t>
            </a:r>
            <a:r>
              <a:rPr lang="en-GB" sz="2800" dirty="0" smtClean="0">
                <a:latin typeface="Comic Sans MS" pitchFamily="66" charset="0"/>
              </a:rPr>
              <a:t> -</a:t>
            </a:r>
            <a:r>
              <a:rPr lang="en-GB" sz="2800" dirty="0" err="1" smtClean="0">
                <a:latin typeface="Comic Sans MS" pitchFamily="66" charset="0"/>
              </a:rPr>
              <a:t>sobrina</a:t>
            </a:r>
            <a:endParaRPr lang="en-GB" sz="2800" dirty="0">
              <a:latin typeface="Comic Sans MS" pitchFamily="66" charset="0"/>
            </a:endParaRPr>
          </a:p>
        </p:txBody>
      </p:sp>
      <p:pic>
        <p:nvPicPr>
          <p:cNvPr id="39937" name="Picture 1"/>
          <p:cNvPicPr>
            <a:picLocks noChangeAspect="1" noChangeArrowheads="1"/>
          </p:cNvPicPr>
          <p:nvPr/>
        </p:nvPicPr>
        <p:blipFill>
          <a:blip r:embed="rId2" cstate="print"/>
          <a:srcRect/>
          <a:stretch>
            <a:fillRect/>
          </a:stretch>
        </p:blipFill>
        <p:spPr bwMode="auto">
          <a:xfrm>
            <a:off x="0" y="0"/>
            <a:ext cx="9159876" cy="5159375"/>
          </a:xfrm>
          <a:prstGeom prst="rect">
            <a:avLst/>
          </a:prstGeom>
          <a:noFill/>
          <a:ln w="9525">
            <a:noFill/>
            <a:miter lim="800000"/>
            <a:headEnd/>
            <a:tailEnd/>
          </a:ln>
          <a:effectLst/>
        </p:spPr>
      </p:pic>
      <p:sp>
        <p:nvSpPr>
          <p:cNvPr id="7" name="TextBox 6"/>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15876" y="0"/>
            <a:ext cx="9159876" cy="43434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365104"/>
            <a:ext cx="8229600" cy="1761059"/>
          </a:xfrm>
        </p:spPr>
        <p:txBody>
          <a:bodyPr>
            <a:normAutofit fontScale="92500"/>
          </a:bodyPr>
          <a:lstStyle/>
          <a:p>
            <a:pPr>
              <a:buNone/>
            </a:pPr>
            <a:r>
              <a:rPr lang="en-GB" dirty="0">
                <a:latin typeface="Comic Sans MS" pitchFamily="66" charset="0"/>
              </a:rPr>
              <a:t>	-‘No </a:t>
            </a:r>
            <a:r>
              <a:rPr lang="en-GB" dirty="0" err="1">
                <a:latin typeface="Comic Sans MS" pitchFamily="66" charset="0"/>
              </a:rPr>
              <a:t>sé</a:t>
            </a:r>
            <a:r>
              <a:rPr lang="en-GB" dirty="0">
                <a:latin typeface="Comic Sans MS" pitchFamily="66" charset="0"/>
              </a:rPr>
              <a:t> </a:t>
            </a:r>
            <a:r>
              <a:rPr lang="en-GB" dirty="0" err="1">
                <a:latin typeface="Comic Sans MS" pitchFamily="66" charset="0"/>
              </a:rPr>
              <a:t>como</a:t>
            </a:r>
            <a:r>
              <a:rPr lang="en-GB" dirty="0">
                <a:latin typeface="Comic Sans MS" pitchFamily="66" charset="0"/>
              </a:rPr>
              <a:t> he </a:t>
            </a:r>
            <a:r>
              <a:rPr lang="en-GB" dirty="0" err="1">
                <a:latin typeface="Comic Sans MS" pitchFamily="66" charset="0"/>
              </a:rPr>
              <a:t>vivido</a:t>
            </a:r>
            <a:r>
              <a:rPr lang="en-GB" dirty="0">
                <a:latin typeface="Comic Sans MS" pitchFamily="66" charset="0"/>
              </a:rPr>
              <a:t> </a:t>
            </a:r>
            <a:r>
              <a:rPr lang="en-GB" dirty="0" err="1">
                <a:latin typeface="Comic Sans MS" pitchFamily="66" charset="0"/>
              </a:rPr>
              <a:t>tanto</a:t>
            </a:r>
            <a:r>
              <a:rPr lang="en-GB" dirty="0">
                <a:latin typeface="Comic Sans MS" pitchFamily="66" charset="0"/>
              </a:rPr>
              <a:t> </a:t>
            </a:r>
            <a:r>
              <a:rPr lang="en-GB" dirty="0" err="1">
                <a:latin typeface="Comic Sans MS" pitchFamily="66" charset="0"/>
              </a:rPr>
              <a:t>tiempo</a:t>
            </a:r>
            <a:r>
              <a:rPr lang="en-GB" dirty="0">
                <a:latin typeface="Comic Sans MS" pitchFamily="66" charset="0"/>
              </a:rPr>
              <a:t> sin </a:t>
            </a:r>
            <a:r>
              <a:rPr lang="en-GB" dirty="0" err="1">
                <a:latin typeface="Comic Sans MS" pitchFamily="66" charset="0"/>
              </a:rPr>
              <a:t>ti</a:t>
            </a:r>
            <a:r>
              <a:rPr lang="en-GB" dirty="0">
                <a:latin typeface="Comic Sans MS" pitchFamily="66" charset="0"/>
              </a:rPr>
              <a:t>’</a:t>
            </a:r>
          </a:p>
          <a:p>
            <a:pPr>
              <a:buNone/>
            </a:pPr>
            <a:r>
              <a:rPr lang="en-GB" dirty="0">
                <a:latin typeface="Comic Sans MS" pitchFamily="66" charset="0"/>
              </a:rPr>
              <a:t>	-No me </a:t>
            </a:r>
            <a:r>
              <a:rPr lang="en-GB" dirty="0" err="1">
                <a:latin typeface="Comic Sans MS" pitchFamily="66" charset="0"/>
              </a:rPr>
              <a:t>digas</a:t>
            </a:r>
            <a:r>
              <a:rPr lang="en-GB" dirty="0">
                <a:latin typeface="Comic Sans MS" pitchFamily="66" charset="0"/>
              </a:rPr>
              <a:t> </a:t>
            </a:r>
            <a:r>
              <a:rPr lang="en-GB" dirty="0" err="1">
                <a:latin typeface="Comic Sans MS" pitchFamily="66" charset="0"/>
              </a:rPr>
              <a:t>eso</a:t>
            </a:r>
            <a:r>
              <a:rPr lang="en-GB" dirty="0">
                <a:latin typeface="Comic Sans MS" pitchFamily="66" charset="0"/>
              </a:rPr>
              <a:t>, </a:t>
            </a:r>
            <a:r>
              <a:rPr lang="en-GB" dirty="0" err="1">
                <a:latin typeface="Comic Sans MS" pitchFamily="66" charset="0"/>
              </a:rPr>
              <a:t>que</a:t>
            </a:r>
            <a:r>
              <a:rPr lang="en-GB" dirty="0">
                <a:latin typeface="Comic Sans MS" pitchFamily="66" charset="0"/>
              </a:rPr>
              <a:t> me vas a </a:t>
            </a:r>
            <a:r>
              <a:rPr lang="en-GB" dirty="0" err="1">
                <a:latin typeface="Comic Sans MS" pitchFamily="66" charset="0"/>
              </a:rPr>
              <a:t>hacer</a:t>
            </a:r>
            <a:r>
              <a:rPr lang="en-GB" dirty="0">
                <a:latin typeface="Comic Sans MS" pitchFamily="66" charset="0"/>
              </a:rPr>
              <a:t> </a:t>
            </a:r>
            <a:r>
              <a:rPr lang="en-GB" dirty="0" err="1">
                <a:latin typeface="Comic Sans MS" pitchFamily="66" charset="0"/>
              </a:rPr>
              <a:t>llorar</a:t>
            </a:r>
            <a:r>
              <a:rPr lang="en-GB" dirty="0">
                <a:latin typeface="Comic Sans MS" pitchFamily="66" charset="0"/>
              </a:rPr>
              <a:t>,  y los </a:t>
            </a:r>
            <a:r>
              <a:rPr lang="en-GB" dirty="0" err="1">
                <a:latin typeface="Comic Sans MS" pitchFamily="66" charset="0"/>
              </a:rPr>
              <a:t>fantamas</a:t>
            </a:r>
            <a:r>
              <a:rPr lang="en-GB" dirty="0">
                <a:latin typeface="Comic Sans MS" pitchFamily="66" charset="0"/>
              </a:rPr>
              <a:t> no </a:t>
            </a:r>
            <a:r>
              <a:rPr lang="en-GB" dirty="0" err="1">
                <a:latin typeface="Comic Sans MS" pitchFamily="66" charset="0"/>
              </a:rPr>
              <a:t>lloran</a:t>
            </a:r>
            <a:r>
              <a:rPr lang="en-GB" dirty="0">
                <a:latin typeface="Comic Sans MS" pitchFamily="66" charset="0"/>
              </a:rPr>
              <a:t>.</a:t>
            </a: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869160"/>
            <a:ext cx="8229600" cy="1257003"/>
          </a:xfrm>
        </p:spPr>
        <p:txBody>
          <a:bodyPr/>
          <a:lstStyle/>
          <a:p>
            <a:pPr>
              <a:buNone/>
            </a:pPr>
            <a:r>
              <a:rPr lang="en-GB" dirty="0" err="1">
                <a:latin typeface="Comic Sans MS" pitchFamily="66" charset="0"/>
              </a:rPr>
              <a:t>Relación</a:t>
            </a:r>
            <a:r>
              <a:rPr lang="en-GB" dirty="0">
                <a:latin typeface="Comic Sans MS" pitchFamily="66" charset="0"/>
              </a:rPr>
              <a:t> entre </a:t>
            </a:r>
            <a:r>
              <a:rPr lang="en-GB" dirty="0" err="1">
                <a:latin typeface="Comic Sans MS" pitchFamily="66" charset="0"/>
              </a:rPr>
              <a:t>madre</a:t>
            </a:r>
            <a:r>
              <a:rPr lang="en-GB" dirty="0">
                <a:latin typeface="Comic Sans MS" pitchFamily="66" charset="0"/>
              </a:rPr>
              <a:t> e </a:t>
            </a:r>
            <a:r>
              <a:rPr lang="en-GB" dirty="0" err="1">
                <a:latin typeface="Comic Sans MS" pitchFamily="66" charset="0"/>
              </a:rPr>
              <a:t>hija</a:t>
            </a:r>
            <a:endParaRPr lang="en-GB" dirty="0">
              <a:latin typeface="Comic Sans MS" pitchFamily="66" charset="0"/>
            </a:endParaRPr>
          </a:p>
        </p:txBody>
      </p:sp>
      <p:pic>
        <p:nvPicPr>
          <p:cNvPr id="29697" name="Picture 1"/>
          <p:cNvPicPr>
            <a:picLocks noChangeAspect="1" noChangeArrowheads="1"/>
          </p:cNvPicPr>
          <p:nvPr/>
        </p:nvPicPr>
        <p:blipFill>
          <a:blip r:embed="rId2" cstate="print"/>
          <a:srcRect/>
          <a:stretch>
            <a:fillRect/>
          </a:stretch>
        </p:blipFill>
        <p:spPr bwMode="auto">
          <a:xfrm>
            <a:off x="0" y="0"/>
            <a:ext cx="9159876" cy="4640263"/>
          </a:xfrm>
          <a:prstGeom prst="rect">
            <a:avLst/>
          </a:prstGeom>
          <a:noFill/>
          <a:ln w="9525">
            <a:noFill/>
            <a:miter lim="800000"/>
            <a:headEnd/>
            <a:tailEnd/>
          </a:ln>
          <a:effectLst/>
        </p:spPr>
      </p:pic>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65882"/>
            </a:srgbClr>
          </a:solidFill>
        </p:spPr>
        <p:txBody>
          <a:bodyPr>
            <a:normAutofit/>
          </a:bodyPr>
          <a:lstStyle/>
          <a:p>
            <a:r>
              <a:rPr lang="en-GB" dirty="0" smtClean="0"/>
              <a:t>La </a:t>
            </a:r>
            <a:r>
              <a:rPr lang="en-GB" dirty="0" err="1" smtClean="0"/>
              <a:t>familia</a:t>
            </a:r>
            <a:endParaRPr lang="en-GB" dirty="0"/>
          </a:p>
        </p:txBody>
      </p:sp>
      <p:pic>
        <p:nvPicPr>
          <p:cNvPr id="4" name="Picture 3"/>
          <p:cNvPicPr>
            <a:picLocks noChangeAspect="1"/>
          </p:cNvPicPr>
          <p:nvPr/>
        </p:nvPicPr>
        <p:blipFill>
          <a:blip r:embed="rId2"/>
          <a:stretch>
            <a:fillRect/>
          </a:stretch>
        </p:blipFill>
        <p:spPr>
          <a:xfrm>
            <a:off x="107490" y="133"/>
            <a:ext cx="699419" cy="794340"/>
          </a:xfrm>
          <a:prstGeom prst="rect">
            <a:avLst/>
          </a:prstGeom>
        </p:spPr>
      </p:pic>
      <p:pic>
        <p:nvPicPr>
          <p:cNvPr id="5" name="Picture 4"/>
          <p:cNvPicPr>
            <a:picLocks noChangeAspect="1"/>
          </p:cNvPicPr>
          <p:nvPr/>
        </p:nvPicPr>
        <p:blipFill>
          <a:blip r:embed="rId2"/>
          <a:stretch>
            <a:fillRect/>
          </a:stretch>
        </p:blipFill>
        <p:spPr>
          <a:xfrm>
            <a:off x="107490" y="673906"/>
            <a:ext cx="699419" cy="794340"/>
          </a:xfrm>
          <a:prstGeom prst="rect">
            <a:avLst/>
          </a:prstGeom>
        </p:spPr>
      </p:pic>
      <p:pic>
        <p:nvPicPr>
          <p:cNvPr id="6" name="Picture 5"/>
          <p:cNvPicPr>
            <a:picLocks noChangeAspect="1"/>
          </p:cNvPicPr>
          <p:nvPr/>
        </p:nvPicPr>
        <p:blipFill>
          <a:blip r:embed="rId2"/>
          <a:stretch>
            <a:fillRect/>
          </a:stretch>
        </p:blipFill>
        <p:spPr>
          <a:xfrm>
            <a:off x="8418030" y="133"/>
            <a:ext cx="699419" cy="794340"/>
          </a:xfrm>
          <a:prstGeom prst="rect">
            <a:avLst/>
          </a:prstGeom>
        </p:spPr>
      </p:pic>
      <p:pic>
        <p:nvPicPr>
          <p:cNvPr id="7" name="Picture 6"/>
          <p:cNvPicPr>
            <a:picLocks noChangeAspect="1"/>
          </p:cNvPicPr>
          <p:nvPr/>
        </p:nvPicPr>
        <p:blipFill>
          <a:blip r:embed="rId2"/>
          <a:stretch>
            <a:fillRect/>
          </a:stretch>
        </p:blipFill>
        <p:spPr>
          <a:xfrm>
            <a:off x="8418030" y="673906"/>
            <a:ext cx="699419" cy="794340"/>
          </a:xfrm>
          <a:prstGeom prst="rect">
            <a:avLst/>
          </a:prstGeom>
        </p:spPr>
      </p:pic>
      <p:sp>
        <p:nvSpPr>
          <p:cNvPr id="8" name="Rectangle 7"/>
          <p:cNvSpPr/>
          <p:nvPr/>
        </p:nvSpPr>
        <p:spPr>
          <a:xfrm>
            <a:off x="107490" y="1684240"/>
            <a:ext cx="8640974" cy="4708981"/>
          </a:xfrm>
          <a:prstGeom prst="rect">
            <a:avLst/>
          </a:prstGeom>
        </p:spPr>
        <p:txBody>
          <a:bodyPr wrap="square">
            <a:spAutoFit/>
          </a:bodyPr>
          <a:lstStyle/>
          <a:p>
            <a:pPr algn="just"/>
            <a:r>
              <a:rPr lang="es-ES" sz="2000" dirty="0" smtClean="0">
                <a:latin typeface="Comic Sans MS" panose="030F0702030302020204" pitchFamily="66" charset="0"/>
              </a:rPr>
              <a:t>Volver </a:t>
            </a:r>
            <a:r>
              <a:rPr lang="es-ES" sz="2000" dirty="0">
                <a:latin typeface="Comic Sans MS" panose="030F0702030302020204" pitchFamily="66" charset="0"/>
              </a:rPr>
              <a:t>es una película acerca de la familia. La de </a:t>
            </a:r>
            <a:r>
              <a:rPr lang="es-ES" sz="2000" dirty="0" err="1">
                <a:latin typeface="Comic Sans MS" panose="030F0702030302020204" pitchFamily="66" charset="0"/>
              </a:rPr>
              <a:t>Sole</a:t>
            </a:r>
            <a:r>
              <a:rPr lang="es-ES" sz="2000" dirty="0">
                <a:latin typeface="Comic Sans MS" panose="030F0702030302020204" pitchFamily="66" charset="0"/>
              </a:rPr>
              <a:t> y </a:t>
            </a:r>
            <a:r>
              <a:rPr lang="es-ES" sz="2000" dirty="0" err="1">
                <a:latin typeface="Comic Sans MS" panose="030F0702030302020204" pitchFamily="66" charset="0"/>
              </a:rPr>
              <a:t>Raimunda</a:t>
            </a:r>
            <a:r>
              <a:rPr lang="es-ES" sz="2000" dirty="0">
                <a:latin typeface="Comic Sans MS" panose="030F0702030302020204" pitchFamily="66" charset="0"/>
              </a:rPr>
              <a:t>, es </a:t>
            </a:r>
            <a:r>
              <a:rPr lang="es-ES" sz="2000" dirty="0" smtClean="0">
                <a:latin typeface="Comic Sans MS" panose="030F0702030302020204" pitchFamily="66" charset="0"/>
              </a:rPr>
              <a:t>una familia </a:t>
            </a:r>
            <a:r>
              <a:rPr lang="es-ES" sz="2000" dirty="0">
                <a:latin typeface="Comic Sans MS" panose="030F0702030302020204" pitchFamily="66" charset="0"/>
              </a:rPr>
              <a:t>emigrante que vino de un pueblo a la gran ciudad en búsqueda </a:t>
            </a:r>
            <a:r>
              <a:rPr lang="es-ES" sz="2000" dirty="0" smtClean="0">
                <a:latin typeface="Comic Sans MS" panose="030F0702030302020204" pitchFamily="66" charset="0"/>
              </a:rPr>
              <a:t>de </a:t>
            </a:r>
            <a:r>
              <a:rPr lang="es-ES" sz="2000" dirty="0" err="1" smtClean="0">
                <a:latin typeface="Comic Sans MS" panose="030F0702030302020204" pitchFamily="66" charset="0"/>
              </a:rPr>
              <a:t>prosperidad.La</a:t>
            </a:r>
            <a:r>
              <a:rPr lang="es-ES" sz="2000" dirty="0" smtClean="0">
                <a:latin typeface="Comic Sans MS" panose="030F0702030302020204" pitchFamily="66" charset="0"/>
              </a:rPr>
              <a:t> </a:t>
            </a:r>
            <a:r>
              <a:rPr lang="es-ES" sz="2000" dirty="0">
                <a:latin typeface="Comic Sans MS" panose="030F0702030302020204" pitchFamily="66" charset="0"/>
              </a:rPr>
              <a:t>familia en Volver es una familia de mujeres. La abuela que </a:t>
            </a:r>
            <a:r>
              <a:rPr lang="es-ES" sz="2000" dirty="0" smtClean="0">
                <a:latin typeface="Comic Sans MS" panose="030F0702030302020204" pitchFamily="66" charset="0"/>
              </a:rPr>
              <a:t>ha regresado</a:t>
            </a:r>
            <a:r>
              <a:rPr lang="es-ES" sz="2000" dirty="0">
                <a:latin typeface="Comic Sans MS" panose="030F0702030302020204" pitchFamily="66" charset="0"/>
              </a:rPr>
              <a:t>, sus dos hijas, la nieta y la tía Paula, quien todavía vive en </a:t>
            </a:r>
            <a:r>
              <a:rPr lang="es-ES" sz="2000" dirty="0" smtClean="0">
                <a:latin typeface="Comic Sans MS" panose="030F0702030302020204" pitchFamily="66" charset="0"/>
              </a:rPr>
              <a:t>el pueblo</a:t>
            </a:r>
            <a:r>
              <a:rPr lang="es-ES" sz="2000" dirty="0">
                <a:latin typeface="Comic Sans MS" panose="030F0702030302020204" pitchFamily="66" charset="0"/>
              </a:rPr>
              <a:t>. </a:t>
            </a:r>
            <a:endParaRPr lang="es-ES" sz="2000" dirty="0" smtClean="0">
              <a:latin typeface="Comic Sans MS" panose="030F0702030302020204" pitchFamily="66" charset="0"/>
            </a:endParaRPr>
          </a:p>
          <a:p>
            <a:pPr algn="just"/>
            <a:endParaRPr lang="es-ES" sz="2000" dirty="0">
              <a:latin typeface="Comic Sans MS" panose="030F0702030302020204" pitchFamily="66" charset="0"/>
            </a:endParaRPr>
          </a:p>
          <a:p>
            <a:pPr algn="just"/>
            <a:r>
              <a:rPr lang="es-ES" sz="2000" dirty="0" smtClean="0">
                <a:latin typeface="Comic Sans MS" panose="030F0702030302020204" pitchFamily="66" charset="0"/>
              </a:rPr>
              <a:t>En este </a:t>
            </a:r>
            <a:r>
              <a:rPr lang="es-ES" sz="2000" dirty="0">
                <a:latin typeface="Comic Sans MS" panose="030F0702030302020204" pitchFamily="66" charset="0"/>
              </a:rPr>
              <a:t>grupo </a:t>
            </a:r>
            <a:r>
              <a:rPr lang="es-ES" sz="2000" dirty="0" smtClean="0">
                <a:latin typeface="Comic Sans MS" panose="030F0702030302020204" pitchFamily="66" charset="0"/>
              </a:rPr>
              <a:t>se tendría </a:t>
            </a:r>
            <a:r>
              <a:rPr lang="es-ES" sz="2000" dirty="0">
                <a:latin typeface="Comic Sans MS" panose="030F0702030302020204" pitchFamily="66" charset="0"/>
              </a:rPr>
              <a:t>que incluir a Agustina, la vecina del pueblo, </a:t>
            </a:r>
            <a:r>
              <a:rPr lang="es-ES" sz="2000" dirty="0" smtClean="0">
                <a:latin typeface="Comic Sans MS" panose="030F0702030302020204" pitchFamily="66" charset="0"/>
              </a:rPr>
              <a:t>la única </a:t>
            </a:r>
            <a:r>
              <a:rPr lang="es-ES" sz="2000" dirty="0">
                <a:latin typeface="Comic Sans MS" panose="030F0702030302020204" pitchFamily="66" charset="0"/>
              </a:rPr>
              <a:t>que conoce muchos de los secretos de la familia, la única que </a:t>
            </a:r>
            <a:r>
              <a:rPr lang="es-ES" sz="2000" dirty="0" smtClean="0">
                <a:latin typeface="Comic Sans MS" panose="030F0702030302020204" pitchFamily="66" charset="0"/>
              </a:rPr>
              <a:t>ha escuchado </a:t>
            </a:r>
            <a:r>
              <a:rPr lang="es-ES" sz="2000" dirty="0">
                <a:latin typeface="Comic Sans MS" panose="030F0702030302020204" pitchFamily="66" charset="0"/>
              </a:rPr>
              <a:t>tantas cosas, la única que, en cuanto se levanta, toca en </a:t>
            </a:r>
            <a:r>
              <a:rPr lang="es-ES" sz="2000" dirty="0" smtClean="0">
                <a:latin typeface="Comic Sans MS" panose="030F0702030302020204" pitchFamily="66" charset="0"/>
              </a:rPr>
              <a:t>la ventana </a:t>
            </a:r>
            <a:r>
              <a:rPr lang="es-ES" sz="2000" dirty="0">
                <a:latin typeface="Comic Sans MS" panose="030F0702030302020204" pitchFamily="66" charset="0"/>
              </a:rPr>
              <a:t>de la tía Paula y no desiste hasta que la vieja le contesta, la </a:t>
            </a:r>
            <a:r>
              <a:rPr lang="es-ES" sz="2000" dirty="0" smtClean="0">
                <a:latin typeface="Comic Sans MS" panose="030F0702030302020204" pitchFamily="66" charset="0"/>
              </a:rPr>
              <a:t>única que </a:t>
            </a:r>
            <a:r>
              <a:rPr lang="es-ES" sz="2000" dirty="0">
                <a:latin typeface="Comic Sans MS" panose="030F0702030302020204" pitchFamily="66" charset="0"/>
              </a:rPr>
              <a:t>le lleva una barra de pan todos los días. La única que le abre </a:t>
            </a:r>
            <a:r>
              <a:rPr lang="es-ES" sz="2000" dirty="0" smtClean="0">
                <a:latin typeface="Comic Sans MS" panose="030F0702030302020204" pitchFamily="66" charset="0"/>
              </a:rPr>
              <a:t>las puertas </a:t>
            </a:r>
            <a:r>
              <a:rPr lang="es-ES" sz="2000" dirty="0">
                <a:latin typeface="Comic Sans MS" panose="030F0702030302020204" pitchFamily="66" charset="0"/>
              </a:rPr>
              <a:t>de su casa al cadáver para poderle dar un velorio digno hasta </a:t>
            </a:r>
            <a:r>
              <a:rPr lang="es-ES" sz="2000" dirty="0" smtClean="0">
                <a:latin typeface="Comic Sans MS" panose="030F0702030302020204" pitchFamily="66" charset="0"/>
              </a:rPr>
              <a:t>que lleguen </a:t>
            </a:r>
            <a:r>
              <a:rPr lang="es-ES" sz="2000" dirty="0">
                <a:latin typeface="Comic Sans MS" panose="030F0702030302020204" pitchFamily="66" charset="0"/>
              </a:rPr>
              <a:t>las sobrinas, etc</a:t>
            </a:r>
            <a:r>
              <a:rPr lang="es-ES" sz="2000" dirty="0" smtClean="0">
                <a:latin typeface="Comic Sans MS" panose="030F0702030302020204" pitchFamily="66" charset="0"/>
              </a:rPr>
              <a:t>. “</a:t>
            </a:r>
            <a:r>
              <a:rPr lang="es-ES" sz="2000" dirty="0">
                <a:latin typeface="Comic Sans MS" panose="030F0702030302020204" pitchFamily="66" charset="0"/>
              </a:rPr>
              <a:t>Durante una gran parte de sus últimos años, mi madre fue ayudada </a:t>
            </a:r>
            <a:r>
              <a:rPr lang="es-ES" sz="2000" dirty="0" smtClean="0">
                <a:latin typeface="Comic Sans MS" panose="030F0702030302020204" pitchFamily="66" charset="0"/>
              </a:rPr>
              <a:t>por sus </a:t>
            </a:r>
            <a:r>
              <a:rPr lang="es-ES" sz="2000" dirty="0">
                <a:latin typeface="Comic Sans MS" panose="030F0702030302020204" pitchFamily="66" charset="0"/>
              </a:rPr>
              <a:t>vecinos más cercanos. Estas mujeres fueron la inspiración </a:t>
            </a:r>
            <a:r>
              <a:rPr lang="es-ES" sz="2000" dirty="0" smtClean="0">
                <a:latin typeface="Comic Sans MS" panose="030F0702030302020204" pitchFamily="66" charset="0"/>
              </a:rPr>
              <a:t>para Agustina</a:t>
            </a:r>
            <a:r>
              <a:rPr lang="es-ES" sz="2000" dirty="0">
                <a:latin typeface="Comic Sans MS" panose="030F0702030302020204" pitchFamily="66" charset="0"/>
              </a:rPr>
              <a:t>”. </a:t>
            </a:r>
            <a:endParaRPr lang="en-GB" sz="2000" dirty="0">
              <a:latin typeface="Comic Sans MS" panose="030F0702030302020204" pitchFamily="66" charset="0"/>
            </a:endParaRPr>
          </a:p>
        </p:txBody>
      </p:sp>
    </p:spTree>
    <p:extLst>
      <p:ext uri="{BB962C8B-B14F-4D97-AF65-F5344CB8AC3E}">
        <p14:creationId xmlns:p14="http://schemas.microsoft.com/office/powerpoint/2010/main" val="18680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a:solidFill>
                  <a:srgbClr val="00B050"/>
                </a:solidFill>
              </a:rPr>
              <a:t>estereotipo</a:t>
            </a:r>
            <a:r>
              <a:rPr lang="en-GB" sz="2000" dirty="0">
                <a:solidFill>
                  <a:srgbClr val="00B050"/>
                </a:solidFill>
              </a:rPr>
              <a:t> </a:t>
            </a:r>
            <a:r>
              <a:rPr lang="en-GB" sz="2000" dirty="0" smtClean="0">
                <a:solidFill>
                  <a:srgbClr val="00B050"/>
                </a:solidFill>
              </a:rPr>
              <a:t>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y </a:t>
            </a:r>
            <a:r>
              <a:rPr lang="en-GB" sz="2000" dirty="0" err="1" smtClean="0">
                <a:solidFill>
                  <a:srgbClr val="00B050"/>
                </a:solidFill>
              </a:rPr>
              <a:t>mujer</a:t>
            </a:r>
            <a:r>
              <a:rPr lang="en-GB" sz="2000" dirty="0" smtClean="0">
                <a:solidFill>
                  <a:srgbClr val="00B050"/>
                </a:solidFill>
              </a:rPr>
              <a:t> </a:t>
            </a:r>
            <a:r>
              <a:rPr lang="en-GB" sz="2000" dirty="0" err="1" smtClean="0">
                <a:solidFill>
                  <a:srgbClr val="00B050"/>
                </a:solidFill>
              </a:rPr>
              <a:t>trabajadora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t>Esto</a:t>
            </a:r>
            <a:r>
              <a:rPr lang="en-GB" sz="2000" dirty="0" smtClean="0"/>
              <a:t> lo </a:t>
            </a:r>
            <a:r>
              <a:rPr lang="en-GB" sz="2000" dirty="0" err="1" smtClean="0"/>
              <a:t>vemos</a:t>
            </a:r>
            <a:r>
              <a:rPr lang="en-GB" sz="2000" dirty="0" smtClean="0"/>
              <a:t> </a:t>
            </a:r>
            <a:r>
              <a:rPr lang="en-GB" sz="2000" dirty="0" err="1" smtClean="0"/>
              <a:t>en</a:t>
            </a:r>
            <a:r>
              <a:rPr lang="en-GB" sz="2000" dirty="0" smtClean="0"/>
              <a:t> </a:t>
            </a:r>
            <a:r>
              <a:rPr lang="en-GB" sz="2000" dirty="0" err="1" smtClean="0"/>
              <a:t>una</a:t>
            </a:r>
            <a:r>
              <a:rPr lang="en-GB" sz="2000" dirty="0" smtClean="0"/>
              <a:t> de las </a:t>
            </a:r>
            <a:r>
              <a:rPr lang="en-GB" sz="2000" dirty="0" err="1" smtClean="0"/>
              <a:t>escenas</a:t>
            </a:r>
            <a:r>
              <a:rPr lang="en-GB" sz="2000" dirty="0" smtClean="0"/>
              <a:t> al principio de la </a:t>
            </a:r>
            <a:r>
              <a:rPr lang="en-GB" sz="2000" dirty="0" err="1" smtClean="0"/>
              <a:t>película</a:t>
            </a:r>
            <a:r>
              <a:rPr lang="en-GB" sz="2000" dirty="0" smtClean="0"/>
              <a:t>: primero </a:t>
            </a:r>
            <a:r>
              <a:rPr lang="en-GB" sz="2000" dirty="0" err="1" smtClean="0"/>
              <a:t>está</a:t>
            </a:r>
            <a:r>
              <a:rPr lang="en-GB" sz="2000" dirty="0" smtClean="0"/>
              <a:t> </a:t>
            </a:r>
            <a:r>
              <a:rPr lang="en-GB" sz="2000" dirty="0" err="1" smtClean="0"/>
              <a:t>trabajando</a:t>
            </a:r>
            <a:r>
              <a:rPr lang="en-GB" sz="2000" dirty="0" smtClean="0"/>
              <a:t> </a:t>
            </a:r>
            <a:r>
              <a:rPr lang="en-GB" sz="2000" dirty="0" err="1" smtClean="0"/>
              <a:t>en</a:t>
            </a:r>
            <a:r>
              <a:rPr lang="en-GB" sz="2000" dirty="0" smtClean="0"/>
              <a:t> </a:t>
            </a:r>
            <a:r>
              <a:rPr lang="en-GB" sz="2000" dirty="0" err="1" smtClean="0"/>
              <a:t>una</a:t>
            </a:r>
            <a:r>
              <a:rPr lang="en-GB" sz="2000" dirty="0" smtClean="0"/>
              <a:t> </a:t>
            </a:r>
            <a:r>
              <a:rPr lang="en-GB" sz="2000" dirty="0" err="1" smtClean="0"/>
              <a:t>cocina</a:t>
            </a:r>
            <a:r>
              <a:rPr lang="en-GB" sz="2000" dirty="0" smtClean="0"/>
              <a:t>, </a:t>
            </a:r>
            <a:r>
              <a:rPr lang="en-GB" sz="2000" dirty="0" err="1" smtClean="0"/>
              <a:t>luego</a:t>
            </a:r>
            <a:r>
              <a:rPr lang="en-GB" sz="2000" dirty="0" smtClean="0"/>
              <a:t> </a:t>
            </a:r>
            <a:r>
              <a:rPr lang="en-GB" sz="2000" dirty="0" err="1" smtClean="0"/>
              <a:t>lavando</a:t>
            </a:r>
            <a:r>
              <a:rPr lang="en-GB" sz="2000" dirty="0" smtClean="0"/>
              <a:t> </a:t>
            </a:r>
            <a:r>
              <a:rPr lang="en-GB" sz="2000" dirty="0" err="1" smtClean="0"/>
              <a:t>ropa</a:t>
            </a:r>
            <a:r>
              <a:rPr lang="en-GB" sz="2000" dirty="0" smtClean="0"/>
              <a:t> y </a:t>
            </a:r>
            <a:r>
              <a:rPr lang="en-GB" sz="2000" dirty="0" err="1" smtClean="0"/>
              <a:t>finalmente</a:t>
            </a:r>
            <a:r>
              <a:rPr lang="en-GB" sz="2000" dirty="0" smtClean="0"/>
              <a:t> </a:t>
            </a:r>
            <a:r>
              <a:rPr lang="en-GB" sz="2000" dirty="0" err="1" smtClean="0"/>
              <a:t>limpiando</a:t>
            </a:r>
            <a:r>
              <a:rPr lang="en-GB" sz="2000" dirty="0" smtClean="0"/>
              <a:t> el </a:t>
            </a:r>
            <a:r>
              <a:rPr lang="en-GB" sz="2000" dirty="0" err="1" smtClean="0"/>
              <a:t>piso</a:t>
            </a:r>
            <a:r>
              <a:rPr lang="en-GB" sz="2000" dirty="0" smtClean="0"/>
              <a:t> </a:t>
            </a:r>
            <a:r>
              <a:rPr lang="en-GB" sz="2000" dirty="0" err="1" smtClean="0"/>
              <a:t>en</a:t>
            </a:r>
            <a:r>
              <a:rPr lang="en-GB" sz="2000" dirty="0" smtClean="0"/>
              <a:t> el </a:t>
            </a:r>
            <a:r>
              <a:rPr lang="en-GB" sz="2000" dirty="0" err="1" smtClean="0"/>
              <a:t>aeropuerto</a:t>
            </a:r>
            <a:r>
              <a:rPr lang="en-GB" sz="2000" dirty="0" smtClean="0"/>
              <a:t> de Madrid. Ella </a:t>
            </a:r>
            <a:r>
              <a:rPr lang="en-GB" sz="2000" dirty="0" err="1" smtClean="0"/>
              <a:t>necesita</a:t>
            </a:r>
            <a:r>
              <a:rPr lang="en-GB" sz="2000" dirty="0" smtClean="0"/>
              <a:t> </a:t>
            </a:r>
            <a:r>
              <a:rPr lang="en-GB" sz="2000" dirty="0" err="1" smtClean="0"/>
              <a:t>todos</a:t>
            </a:r>
            <a:r>
              <a:rPr lang="en-GB" sz="2000" dirty="0" smtClean="0"/>
              <a:t> </a:t>
            </a:r>
            <a:r>
              <a:rPr lang="en-GB" sz="2000" dirty="0" err="1" smtClean="0"/>
              <a:t>estos</a:t>
            </a:r>
            <a:r>
              <a:rPr lang="en-GB" sz="2000" dirty="0" smtClean="0"/>
              <a:t> </a:t>
            </a:r>
            <a:r>
              <a:rPr lang="en-GB" sz="2000" dirty="0" err="1" smtClean="0"/>
              <a:t>trabajos</a:t>
            </a:r>
            <a:r>
              <a:rPr lang="en-GB" sz="2000" dirty="0" smtClean="0"/>
              <a:t> para </a:t>
            </a:r>
            <a:r>
              <a:rPr lang="en-GB" sz="2000" dirty="0" err="1" smtClean="0"/>
              <a:t>poder</a:t>
            </a:r>
            <a:r>
              <a:rPr lang="en-GB" sz="2000" dirty="0" smtClean="0"/>
              <a:t> </a:t>
            </a:r>
            <a:r>
              <a:rPr lang="en-GB" sz="2000" dirty="0" err="1" smtClean="0"/>
              <a:t>sobrevivir</a:t>
            </a:r>
            <a:r>
              <a:rPr lang="en-GB" sz="2000" dirty="0" smtClean="0"/>
              <a:t>. </a:t>
            </a:r>
            <a:r>
              <a:rPr lang="en-GB" sz="2000" dirty="0" err="1" smtClean="0"/>
              <a:t>En</a:t>
            </a:r>
            <a:r>
              <a:rPr lang="en-GB" sz="2000" dirty="0" smtClean="0"/>
              <a:t> la </a:t>
            </a:r>
            <a:r>
              <a:rPr lang="en-GB" sz="2000" dirty="0" err="1" smtClean="0"/>
              <a:t>vida</a:t>
            </a:r>
            <a:r>
              <a:rPr lang="en-GB" sz="2000" dirty="0" smtClean="0"/>
              <a:t> real </a:t>
            </a:r>
            <a:r>
              <a:rPr lang="en-GB" sz="2000" dirty="0" err="1" smtClean="0"/>
              <a:t>esta</a:t>
            </a:r>
            <a:r>
              <a:rPr lang="en-GB" sz="2000" dirty="0" smtClean="0"/>
              <a:t> </a:t>
            </a:r>
            <a:r>
              <a:rPr lang="en-GB" sz="2000" dirty="0" err="1" smtClean="0"/>
              <a:t>es</a:t>
            </a:r>
            <a:r>
              <a:rPr lang="en-GB" sz="2000" dirty="0" smtClean="0"/>
              <a:t> la </a:t>
            </a:r>
            <a:r>
              <a:rPr lang="en-GB" sz="2000" dirty="0" err="1" smtClean="0"/>
              <a:t>situación</a:t>
            </a:r>
            <a:r>
              <a:rPr lang="en-GB" sz="2000" dirty="0" smtClean="0"/>
              <a:t> de </a:t>
            </a:r>
            <a:r>
              <a:rPr lang="en-GB" sz="2000" dirty="0" err="1" smtClean="0"/>
              <a:t>muchas</a:t>
            </a:r>
            <a:r>
              <a:rPr lang="en-GB" sz="2000" dirty="0" smtClean="0"/>
              <a:t> </a:t>
            </a:r>
            <a:r>
              <a:rPr lang="en-GB" sz="2000" dirty="0" err="1" smtClean="0"/>
              <a:t>mujeres</a:t>
            </a:r>
            <a:r>
              <a:rPr lang="en-GB" sz="2000" dirty="0" smtClean="0"/>
              <a:t> de </a:t>
            </a:r>
            <a:r>
              <a:rPr lang="en-GB" sz="2000" dirty="0" err="1" smtClean="0"/>
              <a:t>países</a:t>
            </a:r>
            <a:r>
              <a:rPr lang="en-GB" sz="2000" dirty="0" smtClean="0"/>
              <a:t> </a:t>
            </a:r>
            <a:r>
              <a:rPr lang="en-GB" sz="2000" dirty="0" err="1" smtClean="0"/>
              <a:t>hispanoamericanos</a:t>
            </a:r>
            <a:r>
              <a:rPr lang="en-GB" sz="2000" dirty="0" smtClean="0"/>
              <a:t>, </a:t>
            </a:r>
            <a:r>
              <a:rPr lang="en-GB" sz="2000" dirty="0" err="1" smtClean="0"/>
              <a:t>especialemente</a:t>
            </a:r>
            <a:r>
              <a:rPr lang="en-GB" sz="2000" dirty="0" smtClean="0"/>
              <a:t> de las </a:t>
            </a:r>
            <a:r>
              <a:rPr lang="en-GB" sz="2000" dirty="0" err="1" smtClean="0"/>
              <a:t>mujeres</a:t>
            </a:r>
            <a:r>
              <a:rPr lang="en-GB" sz="2000" dirty="0" smtClean="0"/>
              <a:t> de las </a:t>
            </a:r>
            <a:r>
              <a:rPr lang="en-GB" sz="2000" dirty="0" err="1" smtClean="0"/>
              <a:t>clases</a:t>
            </a:r>
            <a:r>
              <a:rPr lang="en-GB" sz="2000" dirty="0" smtClean="0"/>
              <a:t> </a:t>
            </a:r>
            <a:r>
              <a:rPr lang="en-GB" sz="2000" dirty="0" err="1" smtClean="0"/>
              <a:t>obreras</a:t>
            </a:r>
            <a:r>
              <a:rPr lang="en-GB" sz="2000" dirty="0" smtClean="0"/>
              <a:t> </a:t>
            </a:r>
            <a:r>
              <a:rPr lang="en-GB" sz="2000" dirty="0" err="1" smtClean="0"/>
              <a:t>pues</a:t>
            </a:r>
            <a:r>
              <a:rPr lang="en-GB" sz="2000" dirty="0" smtClean="0"/>
              <a:t> no </a:t>
            </a:r>
            <a:r>
              <a:rPr lang="en-GB" sz="2000" dirty="0" err="1" smtClean="0"/>
              <a:t>han</a:t>
            </a:r>
            <a:r>
              <a:rPr lang="en-GB" sz="2000" dirty="0" smtClean="0"/>
              <a:t> </a:t>
            </a:r>
            <a:r>
              <a:rPr lang="en-GB" sz="2000" dirty="0" err="1" smtClean="0"/>
              <a:t>tenido</a:t>
            </a:r>
            <a:r>
              <a:rPr lang="en-GB" sz="2000" dirty="0" smtClean="0"/>
              <a:t> </a:t>
            </a:r>
            <a:r>
              <a:rPr lang="en-GB" sz="2000" dirty="0" err="1" smtClean="0"/>
              <a:t>acceso</a:t>
            </a:r>
            <a:r>
              <a:rPr lang="en-GB" sz="2000" dirty="0" smtClean="0"/>
              <a:t> a </a:t>
            </a:r>
            <a:r>
              <a:rPr lang="en-GB" sz="2000" dirty="0" err="1" smtClean="0"/>
              <a:t>una</a:t>
            </a:r>
            <a:r>
              <a:rPr lang="en-GB" sz="2000" dirty="0" smtClean="0"/>
              <a:t> </a:t>
            </a:r>
            <a:r>
              <a:rPr lang="en-GB" sz="2000" dirty="0" err="1" smtClean="0"/>
              <a:t>formación</a:t>
            </a:r>
            <a:r>
              <a:rPr lang="en-GB" sz="2000" dirty="0" smtClean="0"/>
              <a:t> professional de tan </a:t>
            </a:r>
            <a:r>
              <a:rPr lang="en-GB" sz="2000" dirty="0" err="1" smtClean="0"/>
              <a:t>alta</a:t>
            </a:r>
            <a:r>
              <a:rPr lang="en-GB" sz="2000" dirty="0" smtClean="0"/>
              <a:t> </a:t>
            </a:r>
            <a:r>
              <a:rPr lang="en-GB" sz="2000" dirty="0" err="1" smtClean="0"/>
              <a:t>calidad</a:t>
            </a:r>
            <a:r>
              <a:rPr lang="en-GB" sz="2000" dirty="0" smtClean="0"/>
              <a:t> </a:t>
            </a:r>
            <a:r>
              <a:rPr lang="en-GB" sz="2000" dirty="0" err="1" smtClean="0"/>
              <a:t>como</a:t>
            </a:r>
            <a:r>
              <a:rPr lang="en-GB" sz="2000" dirty="0" smtClean="0"/>
              <a:t> lo </a:t>
            </a:r>
            <a:r>
              <a:rPr lang="en-GB" sz="2000" dirty="0" err="1" smtClean="0"/>
              <a:t>pueden</a:t>
            </a:r>
            <a:r>
              <a:rPr lang="en-GB" sz="2000" dirty="0" smtClean="0"/>
              <a:t> </a:t>
            </a:r>
            <a:r>
              <a:rPr lang="en-GB" sz="2000" dirty="0" err="1" smtClean="0"/>
              <a:t>tener</a:t>
            </a:r>
            <a:r>
              <a:rPr lang="en-GB" sz="2000" dirty="0" smtClean="0"/>
              <a:t> </a:t>
            </a:r>
            <a:r>
              <a:rPr lang="en-GB" sz="2000" dirty="0" err="1" smtClean="0"/>
              <a:t>mujeres</a:t>
            </a:r>
            <a:r>
              <a:rPr lang="en-GB" sz="2000" dirty="0" smtClean="0"/>
              <a:t> de </a:t>
            </a:r>
            <a:r>
              <a:rPr lang="en-GB" sz="2000" dirty="0" err="1" smtClean="0"/>
              <a:t>clases</a:t>
            </a:r>
            <a:r>
              <a:rPr lang="en-GB" sz="2000" dirty="0" smtClean="0"/>
              <a:t> </a:t>
            </a:r>
            <a:r>
              <a:rPr lang="en-GB" sz="2000" dirty="0" err="1" smtClean="0"/>
              <a:t>sociales</a:t>
            </a:r>
            <a:r>
              <a:rPr lang="en-GB" sz="2000" dirty="0" smtClean="0"/>
              <a:t> </a:t>
            </a:r>
            <a:r>
              <a:rPr lang="en-GB" sz="2000" dirty="0" err="1" smtClean="0"/>
              <a:t>más</a:t>
            </a:r>
            <a:r>
              <a:rPr lang="en-GB" sz="2000" dirty="0" smtClean="0"/>
              <a:t> </a:t>
            </a:r>
            <a:r>
              <a:rPr lang="en-GB" sz="2000" dirty="0" err="1" smtClean="0"/>
              <a:t>altas</a:t>
            </a:r>
            <a:r>
              <a:rPr lang="en-GB" sz="2000" dirty="0" smtClean="0"/>
              <a:t> y </a:t>
            </a:r>
            <a:r>
              <a:rPr lang="en-GB" sz="2000" dirty="0" err="1" smtClean="0"/>
              <a:t>por</a:t>
            </a:r>
            <a:r>
              <a:rPr lang="en-GB" sz="2000" dirty="0" smtClean="0"/>
              <a:t> </a:t>
            </a:r>
            <a:r>
              <a:rPr lang="en-GB" sz="2000" dirty="0" err="1" smtClean="0"/>
              <a:t>esto</a:t>
            </a:r>
            <a:r>
              <a:rPr lang="en-GB" sz="2000" dirty="0" smtClean="0"/>
              <a:t> </a:t>
            </a:r>
            <a:r>
              <a:rPr lang="en-GB" sz="2000" dirty="0" err="1" smtClean="0"/>
              <a:t>terminan</a:t>
            </a:r>
            <a:r>
              <a:rPr lang="en-GB" sz="2000" dirty="0" smtClean="0"/>
              <a:t> </a:t>
            </a:r>
            <a:r>
              <a:rPr lang="en-GB" sz="2000" dirty="0" err="1" smtClean="0"/>
              <a:t>consiguiendo</a:t>
            </a:r>
            <a:r>
              <a:rPr lang="en-GB" sz="2000" dirty="0" smtClean="0"/>
              <a:t> </a:t>
            </a:r>
            <a:r>
              <a:rPr lang="en-GB" sz="2000" dirty="0" err="1" smtClean="0"/>
              <a:t>empleos</a:t>
            </a:r>
            <a:r>
              <a:rPr lang="en-GB" sz="2000" dirty="0" smtClean="0"/>
              <a:t> </a:t>
            </a:r>
            <a:r>
              <a:rPr lang="en-GB" sz="2000" dirty="0" err="1" smtClean="0"/>
              <a:t>donde</a:t>
            </a:r>
            <a:r>
              <a:rPr lang="en-GB" sz="2000" dirty="0" smtClean="0"/>
              <a:t> el </a:t>
            </a:r>
            <a:r>
              <a:rPr lang="en-GB" sz="2000" dirty="0" err="1" smtClean="0"/>
              <a:t>salario</a:t>
            </a:r>
            <a:r>
              <a:rPr lang="en-GB" sz="2000" dirty="0" smtClean="0"/>
              <a:t> </a:t>
            </a:r>
            <a:r>
              <a:rPr lang="en-GB" sz="2000" dirty="0" err="1" smtClean="0"/>
              <a:t>es</a:t>
            </a:r>
            <a:r>
              <a:rPr lang="en-GB" sz="2000" dirty="0" smtClean="0"/>
              <a:t> </a:t>
            </a:r>
            <a:r>
              <a:rPr lang="en-GB" sz="2000" dirty="0" err="1" smtClean="0"/>
              <a:t>muy</a:t>
            </a:r>
            <a:r>
              <a:rPr lang="en-GB" sz="2000" dirty="0" smtClean="0"/>
              <a:t> </a:t>
            </a:r>
            <a:r>
              <a:rPr lang="en-GB" sz="2000" dirty="0" err="1" smtClean="0"/>
              <a:t>bajo</a:t>
            </a:r>
            <a:r>
              <a:rPr lang="en-GB" sz="2000" dirty="0" smtClean="0"/>
              <a:t>. </a:t>
            </a:r>
            <a:r>
              <a:rPr lang="en-GB" sz="2000" dirty="0"/>
              <a:t>. La </a:t>
            </a:r>
            <a:r>
              <a:rPr lang="en-GB" sz="2000" dirty="0" err="1"/>
              <a:t>representación</a:t>
            </a:r>
            <a:r>
              <a:rPr lang="en-GB" sz="2000" dirty="0"/>
              <a:t> de </a:t>
            </a:r>
            <a:r>
              <a:rPr lang="en-GB" sz="2000" dirty="0" err="1"/>
              <a:t>los</a:t>
            </a:r>
            <a:r>
              <a:rPr lang="en-GB" sz="2000" dirty="0"/>
              <a:t> </a:t>
            </a:r>
            <a:r>
              <a:rPr lang="en-GB" sz="2000" dirty="0" err="1"/>
              <a:t>problemas</a:t>
            </a:r>
            <a:r>
              <a:rPr lang="en-GB" sz="2000" dirty="0"/>
              <a:t> del </a:t>
            </a:r>
            <a:r>
              <a:rPr lang="en-GB" sz="2000" dirty="0" err="1"/>
              <a:t>día</a:t>
            </a:r>
            <a:r>
              <a:rPr lang="en-GB" sz="2000" dirty="0"/>
              <a:t>  a </a:t>
            </a:r>
            <a:r>
              <a:rPr lang="en-GB" sz="2000" dirty="0" err="1"/>
              <a:t>día</a:t>
            </a:r>
            <a:r>
              <a:rPr lang="en-GB" sz="2000" dirty="0"/>
              <a:t> le da un toque </a:t>
            </a:r>
            <a:r>
              <a:rPr lang="en-GB" sz="2000" dirty="0" err="1"/>
              <a:t>realista</a:t>
            </a:r>
            <a:r>
              <a:rPr lang="en-GB" sz="2000" dirty="0"/>
              <a:t> a la </a:t>
            </a:r>
            <a:r>
              <a:rPr lang="en-GB" sz="2000" dirty="0" err="1"/>
              <a:t>película</a:t>
            </a:r>
            <a:r>
              <a:rPr lang="en-GB" sz="2000" dirty="0"/>
              <a:t> y a sus </a:t>
            </a:r>
            <a:r>
              <a:rPr lang="en-GB" sz="2000" dirty="0" err="1"/>
              <a:t>persopnajes</a:t>
            </a:r>
            <a:r>
              <a:rPr lang="en-GB" sz="2000" dirty="0"/>
              <a:t>. </a:t>
            </a:r>
          </a:p>
          <a:p>
            <a:pPr marL="0" indent="0" algn="just">
              <a:buNone/>
            </a:pPr>
            <a:endParaRPr lang="en-GB" sz="2000" dirty="0"/>
          </a:p>
        </p:txBody>
      </p:sp>
    </p:spTree>
    <p:extLst>
      <p:ext uri="{BB962C8B-B14F-4D97-AF65-F5344CB8AC3E}">
        <p14:creationId xmlns:p14="http://schemas.microsoft.com/office/powerpoint/2010/main" val="40576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013176"/>
            <a:ext cx="8229600" cy="1112987"/>
          </a:xfrm>
        </p:spPr>
        <p:txBody>
          <a:bodyPr/>
          <a:lstStyle/>
          <a:p>
            <a:pPr>
              <a:buNone/>
            </a:pPr>
            <a:r>
              <a:rPr lang="en-GB" dirty="0">
                <a:latin typeface="Comic Sans MS" pitchFamily="66" charset="0"/>
              </a:rPr>
              <a:t>	</a:t>
            </a:r>
            <a:r>
              <a:rPr lang="en-GB" dirty="0" err="1">
                <a:latin typeface="Comic Sans MS" pitchFamily="66" charset="0"/>
              </a:rPr>
              <a:t>Agustina</a:t>
            </a:r>
            <a:r>
              <a:rPr lang="en-GB" dirty="0">
                <a:latin typeface="Comic Sans MS" pitchFamily="66" charset="0"/>
              </a:rPr>
              <a:t> se </a:t>
            </a:r>
            <a:r>
              <a:rPr lang="en-GB" dirty="0" err="1">
                <a:latin typeface="Comic Sans MS" pitchFamily="66" charset="0"/>
              </a:rPr>
              <a:t>puede</a:t>
            </a:r>
            <a:r>
              <a:rPr lang="en-GB" dirty="0">
                <a:latin typeface="Comic Sans MS" pitchFamily="66" charset="0"/>
              </a:rPr>
              <a:t> </a:t>
            </a:r>
            <a:r>
              <a:rPr lang="en-GB" dirty="0" err="1">
                <a:latin typeface="Comic Sans MS" pitchFamily="66" charset="0"/>
              </a:rPr>
              <a:t>considerar</a:t>
            </a:r>
            <a:r>
              <a:rPr lang="en-GB" dirty="0">
                <a:latin typeface="Comic Sans MS" pitchFamily="66" charset="0"/>
              </a:rPr>
              <a:t> parte del </a:t>
            </a:r>
            <a:r>
              <a:rPr lang="en-GB" dirty="0" err="1">
                <a:latin typeface="Comic Sans MS" pitchFamily="66" charset="0"/>
              </a:rPr>
              <a:t>entorno</a:t>
            </a:r>
            <a:r>
              <a:rPr lang="en-GB" dirty="0">
                <a:latin typeface="Comic Sans MS" pitchFamily="66" charset="0"/>
              </a:rPr>
              <a:t> familiar de </a:t>
            </a:r>
            <a:r>
              <a:rPr lang="en-GB" dirty="0" err="1">
                <a:latin typeface="Comic Sans MS" pitchFamily="66" charset="0"/>
              </a:rPr>
              <a:t>Raimunda</a:t>
            </a:r>
            <a:r>
              <a:rPr lang="en-GB" dirty="0">
                <a:latin typeface="Comic Sans MS" pitchFamily="66" charset="0"/>
              </a:rPr>
              <a:t>.</a:t>
            </a:r>
          </a:p>
        </p:txBody>
      </p:sp>
      <p:pic>
        <p:nvPicPr>
          <p:cNvPr id="32769" name="Picture 1"/>
          <p:cNvPicPr>
            <a:picLocks noChangeAspect="1" noChangeArrowheads="1"/>
          </p:cNvPicPr>
          <p:nvPr/>
        </p:nvPicPr>
        <p:blipFill>
          <a:blip r:embed="rId2" cstate="print"/>
          <a:srcRect/>
          <a:stretch>
            <a:fillRect/>
          </a:stretch>
        </p:blipFill>
        <p:spPr bwMode="auto">
          <a:xfrm>
            <a:off x="0" y="0"/>
            <a:ext cx="9159876" cy="5037137"/>
          </a:xfrm>
          <a:prstGeom prst="rect">
            <a:avLst/>
          </a:prstGeom>
          <a:noFill/>
          <a:ln w="9525">
            <a:noFill/>
            <a:miter lim="800000"/>
            <a:headEnd/>
            <a:tailEnd/>
          </a:ln>
          <a:effectLst/>
        </p:spPr>
      </p:pic>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a:stretch>
            <a:fillRect/>
          </a:stretch>
        </p:blipFill>
        <p:spPr bwMode="auto">
          <a:xfrm>
            <a:off x="0" y="0"/>
            <a:ext cx="9190038" cy="5173663"/>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157192"/>
            <a:ext cx="8229600" cy="968971"/>
          </a:xfrm>
        </p:spPr>
        <p:txBody>
          <a:bodyPr>
            <a:normAutofit fontScale="85000" lnSpcReduction="10000"/>
          </a:bodyPr>
          <a:lstStyle/>
          <a:p>
            <a:pPr>
              <a:buNone/>
            </a:pPr>
            <a:r>
              <a:rPr lang="en-GB" dirty="0">
                <a:latin typeface="Comic Sans MS" pitchFamily="66" charset="0"/>
              </a:rPr>
              <a:t>	Irene se “</a:t>
            </a:r>
            <a:r>
              <a:rPr lang="en-GB" dirty="0" err="1">
                <a:latin typeface="Comic Sans MS" pitchFamily="66" charset="0"/>
              </a:rPr>
              <a:t>aparece</a:t>
            </a:r>
            <a:r>
              <a:rPr lang="en-GB" dirty="0">
                <a:latin typeface="Comic Sans MS" pitchFamily="66" charset="0"/>
              </a:rPr>
              <a:t>” a </a:t>
            </a:r>
            <a:r>
              <a:rPr lang="en-GB" dirty="0" err="1">
                <a:latin typeface="Comic Sans MS" pitchFamily="66" charset="0"/>
              </a:rPr>
              <a:t>Agustina</a:t>
            </a:r>
            <a:r>
              <a:rPr lang="en-GB" dirty="0">
                <a:latin typeface="Comic Sans MS" pitchFamily="66" charset="0"/>
              </a:rPr>
              <a:t> </a:t>
            </a:r>
            <a:r>
              <a:rPr lang="en-GB" dirty="0" err="1">
                <a:latin typeface="Comic Sans MS" pitchFamily="66" charset="0"/>
              </a:rPr>
              <a:t>para</a:t>
            </a:r>
            <a:r>
              <a:rPr lang="en-GB" dirty="0">
                <a:latin typeface="Comic Sans MS" pitchFamily="66" charset="0"/>
              </a:rPr>
              <a:t> </a:t>
            </a:r>
            <a:r>
              <a:rPr lang="en-GB" dirty="0" err="1">
                <a:latin typeface="Comic Sans MS" pitchFamily="66" charset="0"/>
              </a:rPr>
              <a:t>cuidarle</a:t>
            </a:r>
            <a:r>
              <a:rPr lang="en-GB" dirty="0">
                <a:latin typeface="Comic Sans MS" pitchFamily="66" charset="0"/>
              </a:rPr>
              <a:t> </a:t>
            </a:r>
            <a:r>
              <a:rPr lang="en-GB" dirty="0" err="1">
                <a:latin typeface="Comic Sans MS" pitchFamily="66" charset="0"/>
              </a:rPr>
              <a:t>como</a:t>
            </a:r>
            <a:r>
              <a:rPr lang="en-GB" dirty="0">
                <a:latin typeface="Comic Sans MS" pitchFamily="66" charset="0"/>
              </a:rPr>
              <a:t> la </a:t>
            </a:r>
            <a:r>
              <a:rPr lang="en-GB" dirty="0" err="1">
                <a:latin typeface="Comic Sans MS" pitchFamily="66" charset="0"/>
              </a:rPr>
              <a:t>madre</a:t>
            </a:r>
            <a:r>
              <a:rPr lang="en-GB" dirty="0">
                <a:latin typeface="Comic Sans MS" pitchFamily="66" charset="0"/>
              </a:rPr>
              <a:t> </a:t>
            </a:r>
            <a:r>
              <a:rPr lang="en-GB" dirty="0" err="1">
                <a:latin typeface="Comic Sans MS" pitchFamily="66" charset="0"/>
              </a:rPr>
              <a:t>que</a:t>
            </a:r>
            <a:r>
              <a:rPr lang="en-GB" dirty="0">
                <a:latin typeface="Comic Sans MS" pitchFamily="66" charset="0"/>
              </a:rPr>
              <a:t> </a:t>
            </a:r>
            <a:r>
              <a:rPr lang="en-GB" dirty="0" err="1">
                <a:latin typeface="Comic Sans MS" pitchFamily="66" charset="0"/>
              </a:rPr>
              <a:t>Agustina</a:t>
            </a:r>
            <a:r>
              <a:rPr lang="en-GB" dirty="0">
                <a:latin typeface="Comic Sans MS" pitchFamily="66" charset="0"/>
              </a:rPr>
              <a:t> no </a:t>
            </a:r>
            <a:r>
              <a:rPr lang="en-GB" dirty="0" err="1">
                <a:latin typeface="Comic Sans MS" pitchFamily="66" charset="0"/>
              </a:rPr>
              <a:t>tiene</a:t>
            </a:r>
            <a:endParaRPr lang="en-GB" dirty="0">
              <a:latin typeface="Comic Sans MS" pitchFamily="66" charset="0"/>
            </a:endParaRP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latin typeface="Comic Sans MS" pitchFamily="66" charset="0"/>
              </a:rPr>
              <a:t>La </a:t>
            </a:r>
            <a:r>
              <a:rPr lang="es-ES" dirty="0">
                <a:latin typeface="Comic Sans MS" pitchFamily="66" charset="0"/>
              </a:rPr>
              <a:t>cultura urbana y </a:t>
            </a:r>
            <a:r>
              <a:rPr lang="es-ES" dirty="0" smtClean="0">
                <a:latin typeface="Comic Sans MS" pitchFamily="66" charset="0"/>
              </a:rPr>
              <a:t>rural</a:t>
            </a:r>
          </a:p>
          <a:p>
            <a:r>
              <a:rPr lang="es-ES" dirty="0">
                <a:latin typeface="Comic Sans MS" pitchFamily="66" charset="0"/>
              </a:rPr>
              <a:t>La mujer y la maternidad</a:t>
            </a:r>
          </a:p>
          <a:p>
            <a:r>
              <a:rPr lang="es-ES" dirty="0">
                <a:latin typeface="Comic Sans MS" pitchFamily="66" charset="0"/>
              </a:rPr>
              <a:t>La familia</a:t>
            </a:r>
          </a:p>
          <a:p>
            <a:r>
              <a:rPr lang="es-ES" dirty="0">
                <a:latin typeface="Comic Sans MS" pitchFamily="66" charset="0"/>
              </a:rPr>
              <a:t>Tradiciones, la cultura de la </a:t>
            </a:r>
            <a:r>
              <a:rPr lang="en-GB" dirty="0" err="1">
                <a:latin typeface="Comic Sans MS" pitchFamily="66" charset="0"/>
              </a:rPr>
              <a:t>muerte</a:t>
            </a:r>
            <a:endParaRPr lang="en-GB" dirty="0">
              <a:latin typeface="Comic Sans MS" pitchFamily="66" charset="0"/>
            </a:endParaRPr>
          </a:p>
          <a:p>
            <a:r>
              <a:rPr lang="es-ES" dirty="0" smtClean="0">
                <a:latin typeface="Comic Sans MS" pitchFamily="66" charset="0"/>
              </a:rPr>
              <a:t>El clima </a:t>
            </a:r>
            <a:endParaRPr lang="es-ES" dirty="0">
              <a:latin typeface="Comic Sans MS" pitchFamily="66" charset="0"/>
            </a:endParaRPr>
          </a:p>
          <a:p>
            <a:r>
              <a:rPr lang="en-GB" dirty="0" smtClean="0">
                <a:latin typeface="Comic Sans MS" pitchFamily="66" charset="0"/>
              </a:rPr>
              <a:t>El </a:t>
            </a:r>
            <a:r>
              <a:rPr lang="en-GB" dirty="0" err="1">
                <a:latin typeface="Comic Sans MS" pitchFamily="66" charset="0"/>
              </a:rPr>
              <a:t>renacer</a:t>
            </a:r>
            <a:r>
              <a:rPr lang="en-GB" dirty="0">
                <a:latin typeface="Comic Sans MS" pitchFamily="66" charset="0"/>
              </a:rPr>
              <a:t>: </a:t>
            </a:r>
            <a:r>
              <a:rPr lang="en-GB" dirty="0" err="1">
                <a:latin typeface="Comic Sans MS" pitchFamily="66" charset="0"/>
              </a:rPr>
              <a:t>volver</a:t>
            </a:r>
            <a:endParaRPr lang="en-GB" dirty="0">
              <a:latin typeface="Comic Sans MS" pitchFamily="66" charset="0"/>
            </a:endParaRPr>
          </a:p>
          <a:p>
            <a:r>
              <a:rPr lang="es-ES" dirty="0" smtClean="0">
                <a:latin typeface="Comic Sans MS" pitchFamily="66" charset="0"/>
              </a:rPr>
              <a:t>Las mentiras y secretos</a:t>
            </a:r>
            <a:endParaRPr lang="es-ES"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1032" name="Ink 8"/>
              <p14:cNvContentPartPr>
                <a14:cpLocks xmlns:a14="http://schemas.microsoft.com/office/drawing/2010/main" noRot="1" noChangeAspect="1" noEditPoints="1" noChangeArrowheads="1" noChangeShapeType="1"/>
              </p14:cNvContentPartPr>
              <p14:nvPr/>
            </p14:nvContentPartPr>
            <p14:xfrm>
              <a:off x="96939100" y="97553463"/>
              <a:ext cx="0" cy="0"/>
            </p14:xfrm>
          </p:contentPart>
        </mc:Choice>
        <mc:Fallback xmlns="">
          <p:pic>
            <p:nvPicPr>
              <p:cNvPr id="1032" name="Ink 8"/>
              <p:cNvPicPr>
                <a:picLocks noRot="1" noChangeAspect="1" noEditPoints="1" noChangeArrowheads="1" noChangeShapeType="1"/>
              </p:cNvPicPr>
              <p:nvPr/>
            </p:nvPicPr>
            <p:blipFill>
              <a:blip r:embed="rId3"/>
              <a:stretch>
                <a:fillRect/>
              </a:stretch>
            </p:blipFill>
            <p:spPr>
              <a:xfrm>
                <a:off x="96939100" y="975534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49" name="Ink 25"/>
              <p14:cNvContentPartPr>
                <a14:cpLocks xmlns:a14="http://schemas.microsoft.com/office/drawing/2010/main" noRot="1" noChangeAspect="1" noEditPoints="1" noChangeArrowheads="1" noChangeShapeType="1"/>
              </p14:cNvContentPartPr>
              <p14:nvPr/>
            </p14:nvContentPartPr>
            <p14:xfrm>
              <a:off x="4759325" y="4749800"/>
              <a:ext cx="9525" cy="9525"/>
            </p14:xfrm>
          </p:contentPart>
        </mc:Choice>
        <mc:Fallback xmlns="">
          <p:pic>
            <p:nvPicPr>
              <p:cNvPr id="1049" name="Ink 25"/>
              <p:cNvPicPr>
                <a:picLocks noRot="1" noChangeAspect="1" noEditPoints="1" noChangeArrowheads="1" noChangeShapeType="1"/>
              </p:cNvPicPr>
              <p:nvPr/>
            </p:nvPicPr>
            <p:blipFill>
              <a:blip r:embed="rId5"/>
              <a:stretch>
                <a:fillRect/>
              </a:stretch>
            </p:blipFill>
            <p:spPr>
              <a:xfrm>
                <a:off x="4751871" y="4742346"/>
                <a:ext cx="24434" cy="24434"/>
              </a:xfrm>
              <a:prstGeom prst="rect">
                <a:avLst/>
              </a:prstGeom>
            </p:spPr>
          </p:pic>
        </mc:Fallback>
      </mc:AlternateContent>
      <p:sp>
        <p:nvSpPr>
          <p:cNvPr id="6" name="Title 1"/>
          <p:cNvSpPr txBox="1">
            <a:spLocks/>
          </p:cNvSpPr>
          <p:nvPr/>
        </p:nvSpPr>
        <p:spPr>
          <a:xfrm>
            <a:off x="538139" y="205562"/>
            <a:ext cx="8229600" cy="1143000"/>
          </a:xfrm>
          <a:prstGeom prst="rect">
            <a:avLst/>
          </a:prstGeom>
          <a:solidFill>
            <a:srgbClr val="FF0000">
              <a:alpha val="65882"/>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Comic Sans MS" pitchFamily="66" charset="0"/>
              </a:rPr>
              <a:t>Temas principales</a:t>
            </a:r>
            <a:endParaRPr lang="en-GB" dirty="0"/>
          </a:p>
        </p:txBody>
      </p:sp>
      <p:pic>
        <p:nvPicPr>
          <p:cNvPr id="7" name="Picture 6"/>
          <p:cNvPicPr>
            <a:picLocks noChangeAspect="1"/>
          </p:cNvPicPr>
          <p:nvPr/>
        </p:nvPicPr>
        <p:blipFill>
          <a:blip r:embed="rId6"/>
          <a:stretch>
            <a:fillRect/>
          </a:stretch>
        </p:blipFill>
        <p:spPr>
          <a:xfrm>
            <a:off x="107490" y="133"/>
            <a:ext cx="699419" cy="794340"/>
          </a:xfrm>
          <a:prstGeom prst="rect">
            <a:avLst/>
          </a:prstGeom>
        </p:spPr>
      </p:pic>
      <p:pic>
        <p:nvPicPr>
          <p:cNvPr id="8" name="Picture 7"/>
          <p:cNvPicPr>
            <a:picLocks noChangeAspect="1"/>
          </p:cNvPicPr>
          <p:nvPr/>
        </p:nvPicPr>
        <p:blipFill>
          <a:blip r:embed="rId6"/>
          <a:stretch>
            <a:fillRect/>
          </a:stretch>
        </p:blipFill>
        <p:spPr>
          <a:xfrm>
            <a:off x="107490" y="673906"/>
            <a:ext cx="699419" cy="794340"/>
          </a:xfrm>
          <a:prstGeom prst="rect">
            <a:avLst/>
          </a:prstGeom>
        </p:spPr>
      </p:pic>
      <p:pic>
        <p:nvPicPr>
          <p:cNvPr id="9" name="Picture 8"/>
          <p:cNvPicPr>
            <a:picLocks noChangeAspect="1"/>
          </p:cNvPicPr>
          <p:nvPr/>
        </p:nvPicPr>
        <p:blipFill>
          <a:blip r:embed="rId6"/>
          <a:stretch>
            <a:fillRect/>
          </a:stretch>
        </p:blipFill>
        <p:spPr>
          <a:xfrm>
            <a:off x="8418030" y="133"/>
            <a:ext cx="699419" cy="794340"/>
          </a:xfrm>
          <a:prstGeom prst="rect">
            <a:avLst/>
          </a:prstGeom>
        </p:spPr>
      </p:pic>
      <p:pic>
        <p:nvPicPr>
          <p:cNvPr id="10" name="Picture 9"/>
          <p:cNvPicPr>
            <a:picLocks noChangeAspect="1"/>
          </p:cNvPicPr>
          <p:nvPr/>
        </p:nvPicPr>
        <p:blipFill>
          <a:blip r:embed="rId6"/>
          <a:stretch>
            <a:fillRect/>
          </a:stretch>
        </p:blipFill>
        <p:spPr>
          <a:xfrm>
            <a:off x="8418030" y="673906"/>
            <a:ext cx="699419" cy="794340"/>
          </a:xfrm>
          <a:prstGeom prst="rect">
            <a:avLst/>
          </a:prstGeom>
        </p:spPr>
      </p:pic>
      <p:sp>
        <p:nvSpPr>
          <p:cNvPr id="2" name="AutoShape 2" descr="Image result fo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5868144" y="1553991"/>
            <a:ext cx="565935" cy="524644"/>
          </a:xfrm>
          <a:prstGeom prst="rect">
            <a:avLst/>
          </a:prstGeom>
        </p:spPr>
      </p:pic>
      <p:pic>
        <p:nvPicPr>
          <p:cNvPr id="13" name="Picture 12"/>
          <p:cNvPicPr>
            <a:picLocks noChangeAspect="1"/>
          </p:cNvPicPr>
          <p:nvPr/>
        </p:nvPicPr>
        <p:blipFill>
          <a:blip r:embed="rId7"/>
          <a:stretch>
            <a:fillRect/>
          </a:stretch>
        </p:blipFill>
        <p:spPr>
          <a:xfrm>
            <a:off x="5860912" y="2140868"/>
            <a:ext cx="565935" cy="524644"/>
          </a:xfrm>
          <a:prstGeom prst="rect">
            <a:avLst/>
          </a:prstGeom>
        </p:spPr>
      </p:pic>
      <p:pic>
        <p:nvPicPr>
          <p:cNvPr id="14" name="Picture 13"/>
          <p:cNvPicPr>
            <a:picLocks noChangeAspect="1"/>
          </p:cNvPicPr>
          <p:nvPr/>
        </p:nvPicPr>
        <p:blipFill>
          <a:blip r:embed="rId7"/>
          <a:stretch>
            <a:fillRect/>
          </a:stretch>
        </p:blipFill>
        <p:spPr>
          <a:xfrm>
            <a:off x="2915816" y="2780928"/>
            <a:ext cx="565935" cy="524644"/>
          </a:xfrm>
          <a:prstGeom prst="rect">
            <a:avLst/>
          </a:prstGeom>
        </p:spPr>
      </p:pic>
    </p:spTree>
    <p:extLst>
      <p:ext uri="{BB962C8B-B14F-4D97-AF65-F5344CB8AC3E}">
        <p14:creationId xmlns:p14="http://schemas.microsoft.com/office/powerpoint/2010/main" val="24657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65882"/>
            </a:srgbClr>
          </a:solidFill>
        </p:spPr>
        <p:txBody>
          <a:bodyPr>
            <a:normAutofit/>
          </a:bodyPr>
          <a:lstStyle/>
          <a:p>
            <a:r>
              <a:rPr lang="en-GB" dirty="0" smtClean="0"/>
              <a:t>Las </a:t>
            </a:r>
            <a:r>
              <a:rPr lang="en-GB" dirty="0" err="1" smtClean="0"/>
              <a:t>tradiciones</a:t>
            </a:r>
            <a:r>
              <a:rPr lang="en-GB" dirty="0" smtClean="0"/>
              <a:t> y la </a:t>
            </a:r>
            <a:r>
              <a:rPr lang="en-GB" dirty="0" err="1" smtClean="0"/>
              <a:t>muerte</a:t>
            </a:r>
            <a:endParaRPr lang="en-GB" dirty="0"/>
          </a:p>
        </p:txBody>
      </p:sp>
      <p:sp>
        <p:nvSpPr>
          <p:cNvPr id="3" name="Content Placeholder 2"/>
          <p:cNvSpPr>
            <a:spLocks noGrp="1"/>
          </p:cNvSpPr>
          <p:nvPr>
            <p:ph idx="1"/>
          </p:nvPr>
        </p:nvSpPr>
        <p:spPr>
          <a:xfrm>
            <a:off x="107490" y="1600201"/>
            <a:ext cx="8929006" cy="1756792"/>
          </a:xfrm>
          <a:solidFill>
            <a:srgbClr val="FFFF00"/>
          </a:solidFill>
        </p:spPr>
        <p:txBody>
          <a:bodyPr/>
          <a:lstStyle/>
          <a:p>
            <a:r>
              <a:rPr lang="es-ES" dirty="0" smtClean="0"/>
              <a:t>Describe una de las </a:t>
            </a:r>
            <a:r>
              <a:rPr lang="es-ES" dirty="0"/>
              <a:t>muertes que aparecen o </a:t>
            </a:r>
            <a:r>
              <a:rPr lang="es-ES" dirty="0" smtClean="0"/>
              <a:t>se mencionan </a:t>
            </a:r>
            <a:r>
              <a:rPr lang="es-ES" dirty="0"/>
              <a:t>en la película</a:t>
            </a:r>
            <a:r>
              <a:rPr lang="es-ES" dirty="0" smtClean="0"/>
              <a:t>: ¿Cómo </a:t>
            </a:r>
            <a:r>
              <a:rPr lang="es-ES" dirty="0"/>
              <a:t>afrontan la muerte de cada personajes </a:t>
            </a:r>
            <a:r>
              <a:rPr lang="es-ES" dirty="0" smtClean="0"/>
              <a:t>los demás </a:t>
            </a:r>
            <a:r>
              <a:rPr lang="es-ES" dirty="0"/>
              <a:t>personajes? </a:t>
            </a:r>
            <a:endParaRPr lang="en-GB" dirty="0"/>
          </a:p>
        </p:txBody>
      </p:sp>
      <p:pic>
        <p:nvPicPr>
          <p:cNvPr id="4" name="Picture 3"/>
          <p:cNvPicPr>
            <a:picLocks noChangeAspect="1"/>
          </p:cNvPicPr>
          <p:nvPr/>
        </p:nvPicPr>
        <p:blipFill>
          <a:blip r:embed="rId2"/>
          <a:stretch>
            <a:fillRect/>
          </a:stretch>
        </p:blipFill>
        <p:spPr>
          <a:xfrm>
            <a:off x="107490" y="133"/>
            <a:ext cx="699419" cy="794340"/>
          </a:xfrm>
          <a:prstGeom prst="rect">
            <a:avLst/>
          </a:prstGeom>
        </p:spPr>
      </p:pic>
      <p:pic>
        <p:nvPicPr>
          <p:cNvPr id="5" name="Picture 4"/>
          <p:cNvPicPr>
            <a:picLocks noChangeAspect="1"/>
          </p:cNvPicPr>
          <p:nvPr/>
        </p:nvPicPr>
        <p:blipFill>
          <a:blip r:embed="rId2"/>
          <a:stretch>
            <a:fillRect/>
          </a:stretch>
        </p:blipFill>
        <p:spPr>
          <a:xfrm>
            <a:off x="107490" y="673906"/>
            <a:ext cx="699419" cy="794340"/>
          </a:xfrm>
          <a:prstGeom prst="rect">
            <a:avLst/>
          </a:prstGeom>
        </p:spPr>
      </p:pic>
      <p:pic>
        <p:nvPicPr>
          <p:cNvPr id="6" name="Picture 5"/>
          <p:cNvPicPr>
            <a:picLocks noChangeAspect="1"/>
          </p:cNvPicPr>
          <p:nvPr/>
        </p:nvPicPr>
        <p:blipFill>
          <a:blip r:embed="rId2"/>
          <a:stretch>
            <a:fillRect/>
          </a:stretch>
        </p:blipFill>
        <p:spPr>
          <a:xfrm>
            <a:off x="8418030" y="133"/>
            <a:ext cx="699419" cy="794340"/>
          </a:xfrm>
          <a:prstGeom prst="rect">
            <a:avLst/>
          </a:prstGeom>
        </p:spPr>
      </p:pic>
      <p:pic>
        <p:nvPicPr>
          <p:cNvPr id="7" name="Picture 6"/>
          <p:cNvPicPr>
            <a:picLocks noChangeAspect="1"/>
          </p:cNvPicPr>
          <p:nvPr/>
        </p:nvPicPr>
        <p:blipFill>
          <a:blip r:embed="rId2"/>
          <a:stretch>
            <a:fillRect/>
          </a:stretch>
        </p:blipFill>
        <p:spPr>
          <a:xfrm>
            <a:off x="8418030" y="673906"/>
            <a:ext cx="699419" cy="794340"/>
          </a:xfrm>
          <a:prstGeom prst="rect">
            <a:avLst/>
          </a:prstGeom>
        </p:spPr>
      </p:pic>
      <p:sp>
        <p:nvSpPr>
          <p:cNvPr id="8" name="Rectangle 7"/>
          <p:cNvSpPr/>
          <p:nvPr/>
        </p:nvSpPr>
        <p:spPr>
          <a:xfrm>
            <a:off x="1547664" y="4221088"/>
            <a:ext cx="6645411" cy="369332"/>
          </a:xfrm>
          <a:prstGeom prst="rect">
            <a:avLst/>
          </a:prstGeom>
        </p:spPr>
        <p:txBody>
          <a:bodyPr wrap="square">
            <a:spAutoFit/>
          </a:bodyPr>
          <a:lstStyle/>
          <a:p>
            <a:r>
              <a:rPr lang="es-ES" dirty="0">
                <a:latin typeface="Arial" panose="020B0604020202020204" pitchFamily="34" charset="0"/>
                <a:ea typeface="Times New Roman" panose="02020603050405020304" pitchFamily="18" charset="0"/>
                <a:cs typeface="Times New Roman" panose="02020603050405020304" pitchFamily="18" charset="0"/>
              </a:rPr>
              <a:t>en palabras del director ‘los muertos no mueren nunca’.</a:t>
            </a:r>
            <a:endParaRPr lang="en-GB" dirty="0"/>
          </a:p>
        </p:txBody>
      </p:sp>
    </p:spTree>
    <p:extLst>
      <p:ext uri="{BB962C8B-B14F-4D97-AF65-F5344CB8AC3E}">
        <p14:creationId xmlns:p14="http://schemas.microsoft.com/office/powerpoint/2010/main" val="2677747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579296" cy="5649491"/>
          </a:xfrm>
          <a:solidFill>
            <a:srgbClr val="FFFF00"/>
          </a:solidFill>
        </p:spPr>
        <p:txBody>
          <a:bodyPr>
            <a:normAutofit fontScale="62500" lnSpcReduction="20000"/>
          </a:bodyPr>
          <a:lstStyle/>
          <a:p>
            <a:pPr marL="0" indent="0">
              <a:buNone/>
            </a:pPr>
            <a:r>
              <a:rPr lang="es-ES" dirty="0"/>
              <a:t>E</a:t>
            </a:r>
            <a:r>
              <a:rPr lang="es-ES" dirty="0" smtClean="0"/>
              <a:t>l </a:t>
            </a:r>
            <a:r>
              <a:rPr lang="es-ES" dirty="0"/>
              <a:t>espectador ve dos muertes muy </a:t>
            </a:r>
            <a:r>
              <a:rPr lang="es-ES" dirty="0" smtClean="0"/>
              <a:t>diferentes</a:t>
            </a:r>
          </a:p>
          <a:p>
            <a:pPr marL="0" indent="0">
              <a:buNone/>
            </a:pPr>
            <a:endParaRPr lang="es-ES" dirty="0" smtClean="0"/>
          </a:p>
          <a:p>
            <a:pPr marL="0" indent="0">
              <a:buNone/>
            </a:pPr>
            <a:r>
              <a:rPr lang="es-ES" dirty="0"/>
              <a:t>L</a:t>
            </a:r>
            <a:r>
              <a:rPr lang="es-ES" dirty="0" smtClean="0"/>
              <a:t>os </a:t>
            </a:r>
            <a:r>
              <a:rPr lang="es-ES" dirty="0"/>
              <a:t>paisanos manchegos reaccionan a la muerte en una forma tan natural y llena de </a:t>
            </a:r>
            <a:r>
              <a:rPr lang="es-ES" dirty="0" smtClean="0"/>
              <a:t>ritos</a:t>
            </a:r>
          </a:p>
          <a:p>
            <a:pPr marL="0" indent="0">
              <a:buNone/>
            </a:pPr>
            <a:endParaRPr lang="es-ES" dirty="0" smtClean="0"/>
          </a:p>
          <a:p>
            <a:pPr marL="0" indent="0">
              <a:buNone/>
            </a:pPr>
            <a:r>
              <a:rPr lang="es-ES" b="1" u="sng" dirty="0"/>
              <a:t>E</a:t>
            </a:r>
            <a:r>
              <a:rPr lang="es-ES" b="1" u="sng" dirty="0" smtClean="0"/>
              <a:t>l </a:t>
            </a:r>
            <a:r>
              <a:rPr lang="es-ES" b="1" u="sng" dirty="0"/>
              <a:t>cortejo fúnebre de </a:t>
            </a:r>
            <a:r>
              <a:rPr lang="es-ES" b="1" u="sng" dirty="0" err="1"/>
              <a:t>Tia</a:t>
            </a:r>
            <a:r>
              <a:rPr lang="es-ES" b="1" u="sng" dirty="0"/>
              <a:t> Paula </a:t>
            </a:r>
            <a:r>
              <a:rPr lang="es-ES" dirty="0"/>
              <a:t>es tradicional: mujeres vestidas de negro celebran el velatorio con oraciones y </a:t>
            </a:r>
            <a:r>
              <a:rPr lang="es-ES" dirty="0" smtClean="0"/>
              <a:t>cotilleos</a:t>
            </a:r>
            <a:r>
              <a:rPr lang="es-ES" dirty="0"/>
              <a:t/>
            </a:r>
            <a:br>
              <a:rPr lang="es-ES" dirty="0"/>
            </a:br>
            <a:endParaRPr lang="es-ES" dirty="0" smtClean="0"/>
          </a:p>
          <a:p>
            <a:pPr marL="0" indent="0">
              <a:buNone/>
            </a:pPr>
            <a:r>
              <a:rPr lang="es-ES" b="1" u="sng" dirty="0" smtClean="0"/>
              <a:t>La </a:t>
            </a:r>
            <a:r>
              <a:rPr lang="es-ES" b="1" u="sng" dirty="0"/>
              <a:t>muerte de paco </a:t>
            </a:r>
            <a:r>
              <a:rPr lang="es-ES" dirty="0"/>
              <a:t>es completamente diferente de la de </a:t>
            </a:r>
            <a:r>
              <a:rPr lang="es-ES" dirty="0" err="1"/>
              <a:t>Tia</a:t>
            </a:r>
            <a:r>
              <a:rPr lang="es-ES" dirty="0"/>
              <a:t> Paula, trágica pero liberadora. Supone el momento álgido para Paula y su </a:t>
            </a:r>
            <a:r>
              <a:rPr lang="es-ES" dirty="0" smtClean="0"/>
              <a:t>madre</a:t>
            </a:r>
          </a:p>
          <a:p>
            <a:pPr marL="0" indent="0">
              <a:buNone/>
            </a:pPr>
            <a:endParaRPr lang="es-ES" dirty="0" smtClean="0"/>
          </a:p>
          <a:p>
            <a:pPr marL="0" indent="0">
              <a:buNone/>
            </a:pPr>
            <a:r>
              <a:rPr lang="es-ES" dirty="0" smtClean="0"/>
              <a:t>Hay </a:t>
            </a:r>
            <a:r>
              <a:rPr lang="es-ES" dirty="0"/>
              <a:t>un contraste muy grande entre Madrid y La Mancha: la muerte en la ciudad es presentado en un forma muy </a:t>
            </a:r>
            <a:r>
              <a:rPr lang="es-ES" dirty="0" err="1" smtClean="0"/>
              <a:t>depersonalizado</a:t>
            </a:r>
            <a:endParaRPr lang="es-ES" dirty="0" smtClean="0"/>
          </a:p>
          <a:p>
            <a:pPr marL="0" indent="0">
              <a:buNone/>
            </a:pPr>
            <a:endParaRPr lang="es-ES" dirty="0" smtClean="0"/>
          </a:p>
          <a:p>
            <a:pPr marL="0" indent="0">
              <a:buNone/>
            </a:pPr>
            <a:r>
              <a:rPr lang="es-ES" dirty="0" smtClean="0"/>
              <a:t>La </a:t>
            </a:r>
            <a:r>
              <a:rPr lang="es-ES" dirty="0"/>
              <a:t>muerte de Paco como todo es olvidado rápidamente por </a:t>
            </a:r>
            <a:r>
              <a:rPr lang="es-ES" dirty="0" err="1"/>
              <a:t>Raimunda</a:t>
            </a:r>
            <a:r>
              <a:rPr lang="es-ES" dirty="0"/>
              <a:t> cuando ella se encarga su Nuevo plan de negocios</a:t>
            </a:r>
            <a:br>
              <a:rPr lang="es-ES" dirty="0"/>
            </a:br>
            <a:endParaRPr lang="es-ES" dirty="0" smtClean="0"/>
          </a:p>
          <a:p>
            <a:pPr marL="0" indent="0">
              <a:buNone/>
            </a:pPr>
            <a:r>
              <a:rPr lang="es-ES" dirty="0" smtClean="0"/>
              <a:t>Paula </a:t>
            </a:r>
            <a:r>
              <a:rPr lang="es-ES" dirty="0"/>
              <a:t>reprocha su madre semanas después de la muerte de Paco para recordarle que enterrar el cuerpo</a:t>
            </a:r>
            <a:endParaRPr lang="en-GB" dirty="0"/>
          </a:p>
        </p:txBody>
      </p:sp>
    </p:spTree>
    <p:extLst>
      <p:ext uri="{BB962C8B-B14F-4D97-AF65-F5344CB8AC3E}">
        <p14:creationId xmlns:p14="http://schemas.microsoft.com/office/powerpoint/2010/main" val="3171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2" cstate="print"/>
          <a:srcRect/>
          <a:stretch>
            <a:fillRect/>
          </a:stretch>
        </p:blipFill>
        <p:spPr bwMode="auto">
          <a:xfrm>
            <a:off x="0" y="0"/>
            <a:ext cx="8893175" cy="3756025"/>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3861048"/>
            <a:ext cx="8579296" cy="2996952"/>
          </a:xfrm>
        </p:spPr>
        <p:txBody>
          <a:bodyPr>
            <a:noAutofit/>
          </a:bodyPr>
          <a:lstStyle/>
          <a:p>
            <a:pPr>
              <a:buNone/>
            </a:pPr>
            <a:r>
              <a:rPr lang="es-ES" sz="2000" dirty="0" smtClean="0">
                <a:latin typeface="Comic Sans MS" pitchFamily="66" charset="0"/>
              </a:rPr>
              <a:t>	El </a:t>
            </a:r>
            <a:r>
              <a:rPr lang="es-ES" sz="2000" dirty="0">
                <a:latin typeface="Comic Sans MS" pitchFamily="66" charset="0"/>
              </a:rPr>
              <a:t>comienzo parece indicar que el tema principal de la película va a ser el de la muerte: un excelente </a:t>
            </a:r>
            <a:r>
              <a:rPr lang="es-ES" sz="2000" i="1" dirty="0">
                <a:latin typeface="Comic Sans MS" pitchFamily="66" charset="0"/>
              </a:rPr>
              <a:t>travelling</a:t>
            </a:r>
            <a:r>
              <a:rPr lang="es-ES" sz="2000" dirty="0">
                <a:latin typeface="Comic Sans MS" pitchFamily="66" charset="0"/>
              </a:rPr>
              <a:t> en el cementerio contrapuesto con música de zarzuela (La espigadora). En realidad lo es, porque todos los personajes giran alrededor de determinadas muertes, pero sobre ese tema domina el de la búsqueda del pasado que ha quedado atrás y que trata de emerger para explicar la verdad de unos hechos, que en realidad aparecen como confusos o falseados.</a:t>
            </a:r>
            <a:endParaRPr lang="en-GB" sz="2000" dirty="0">
              <a:latin typeface="Comic Sans MS" pitchFamily="66" charset="0"/>
            </a:endParaRP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cstate="print"/>
          <a:srcRect/>
          <a:stretch>
            <a:fillRect/>
          </a:stretch>
        </p:blipFill>
        <p:spPr bwMode="auto">
          <a:xfrm>
            <a:off x="7937" y="0"/>
            <a:ext cx="9136063" cy="3902075"/>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941168"/>
            <a:ext cx="8229600" cy="1184995"/>
          </a:xfrm>
        </p:spPr>
        <p:txBody>
          <a:bodyPr/>
          <a:lstStyle/>
          <a:p>
            <a:pPr>
              <a:buNone/>
            </a:pPr>
            <a:r>
              <a:rPr lang="en-GB" dirty="0">
                <a:latin typeface="Comic Sans MS" pitchFamily="66" charset="0"/>
              </a:rPr>
              <a:t>	“</a:t>
            </a:r>
            <a:r>
              <a:rPr lang="en-GB" i="1" dirty="0" err="1">
                <a:latin typeface="Comic Sans MS" pitchFamily="66" charset="0"/>
              </a:rPr>
              <a:t>Volver</a:t>
            </a:r>
            <a:r>
              <a:rPr lang="en-GB" dirty="0">
                <a:latin typeface="Comic Sans MS" pitchFamily="66" charset="0"/>
              </a:rPr>
              <a:t> </a:t>
            </a:r>
            <a:r>
              <a:rPr lang="en-GB" dirty="0" err="1">
                <a:latin typeface="Comic Sans MS" pitchFamily="66" charset="0"/>
              </a:rPr>
              <a:t>es</a:t>
            </a:r>
            <a:r>
              <a:rPr lang="en-GB" dirty="0">
                <a:latin typeface="Comic Sans MS" pitchFamily="66" charset="0"/>
              </a:rPr>
              <a:t> </a:t>
            </a:r>
            <a:r>
              <a:rPr lang="en-GB" dirty="0" err="1">
                <a:latin typeface="Comic Sans MS" pitchFamily="66" charset="0"/>
              </a:rPr>
              <a:t>una</a:t>
            </a:r>
            <a:r>
              <a:rPr lang="en-GB" dirty="0">
                <a:latin typeface="Comic Sans MS" pitchFamily="66" charset="0"/>
              </a:rPr>
              <a:t> </a:t>
            </a:r>
            <a:r>
              <a:rPr lang="en-GB" dirty="0" err="1">
                <a:latin typeface="Comic Sans MS" pitchFamily="66" charset="0"/>
              </a:rPr>
              <a:t>película</a:t>
            </a:r>
            <a:r>
              <a:rPr lang="en-GB" dirty="0">
                <a:latin typeface="Comic Sans MS" pitchFamily="66" charset="0"/>
              </a:rPr>
              <a:t> </a:t>
            </a:r>
            <a:r>
              <a:rPr lang="en-GB" dirty="0" err="1">
                <a:latin typeface="Comic Sans MS" pitchFamily="66" charset="0"/>
              </a:rPr>
              <a:t>sobre</a:t>
            </a:r>
            <a:r>
              <a:rPr lang="en-GB" dirty="0">
                <a:latin typeface="Comic Sans MS" pitchFamily="66" charset="0"/>
              </a:rPr>
              <a:t> la </a:t>
            </a:r>
            <a:r>
              <a:rPr lang="en-GB" dirty="0" err="1">
                <a:latin typeface="Comic Sans MS" pitchFamily="66" charset="0"/>
              </a:rPr>
              <a:t>muerte</a:t>
            </a:r>
            <a:r>
              <a:rPr lang="en-GB" dirty="0">
                <a:latin typeface="Comic Sans MS" pitchFamily="66" charset="0"/>
              </a:rPr>
              <a:t> en mi Mancha natal”</a:t>
            </a: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2" cstate="print"/>
          <a:srcRect/>
          <a:stretch>
            <a:fillRect/>
          </a:stretch>
        </p:blipFill>
        <p:spPr bwMode="auto">
          <a:xfrm>
            <a:off x="-15876" y="0"/>
            <a:ext cx="9159876" cy="5159375"/>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157192"/>
            <a:ext cx="8229600" cy="968971"/>
          </a:xfrm>
        </p:spPr>
        <p:txBody>
          <a:bodyPr/>
          <a:lstStyle/>
          <a:p>
            <a:pPr>
              <a:buNone/>
            </a:pPr>
            <a:r>
              <a:rPr lang="en-GB" dirty="0" err="1">
                <a:latin typeface="Comic Sans MS" pitchFamily="66" charset="0"/>
              </a:rPr>
              <a:t>Contraste</a:t>
            </a:r>
            <a:r>
              <a:rPr lang="en-GB" dirty="0">
                <a:latin typeface="Comic Sans MS" pitchFamily="66" charset="0"/>
              </a:rPr>
              <a:t> </a:t>
            </a:r>
            <a:r>
              <a:rPr lang="en-GB" dirty="0" err="1">
                <a:latin typeface="Comic Sans MS" pitchFamily="66" charset="0"/>
              </a:rPr>
              <a:t>tradiciones</a:t>
            </a:r>
            <a:r>
              <a:rPr lang="en-GB" dirty="0">
                <a:latin typeface="Comic Sans MS" pitchFamily="66" charset="0"/>
              </a:rPr>
              <a:t> - </a:t>
            </a:r>
            <a:r>
              <a:rPr lang="en-GB" dirty="0" err="1">
                <a:latin typeface="Comic Sans MS" pitchFamily="66" charset="0"/>
              </a:rPr>
              <a:t>modernidad</a:t>
            </a:r>
            <a:endParaRPr lang="en-GB" dirty="0">
              <a:latin typeface="Comic Sans MS" pitchFamily="66" charset="0"/>
            </a:endParaRP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cstate="print"/>
          <a:srcRect/>
          <a:stretch>
            <a:fillRect/>
          </a:stretch>
        </p:blipFill>
        <p:spPr bwMode="auto">
          <a:xfrm>
            <a:off x="0" y="0"/>
            <a:ext cx="9159876" cy="5059363"/>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085184"/>
            <a:ext cx="8229600" cy="1368152"/>
          </a:xfrm>
        </p:spPr>
        <p:txBody>
          <a:bodyPr>
            <a:normAutofit fontScale="92500" lnSpcReduction="20000"/>
          </a:bodyPr>
          <a:lstStyle/>
          <a:p>
            <a:pPr>
              <a:buNone/>
            </a:pPr>
            <a:r>
              <a:rPr lang="en-GB" dirty="0">
                <a:latin typeface="Comic Sans MS" pitchFamily="66" charset="0"/>
              </a:rPr>
              <a:t>	La Mancha </a:t>
            </a:r>
            <a:r>
              <a:rPr lang="en-GB" dirty="0" err="1">
                <a:latin typeface="Comic Sans MS" pitchFamily="66" charset="0"/>
              </a:rPr>
              <a:t>clásica</a:t>
            </a:r>
            <a:r>
              <a:rPr lang="en-GB" dirty="0">
                <a:latin typeface="Comic Sans MS" pitchFamily="66" charset="0"/>
              </a:rPr>
              <a:t> y </a:t>
            </a:r>
            <a:r>
              <a:rPr lang="en-GB" dirty="0" err="1">
                <a:latin typeface="Comic Sans MS" pitchFamily="66" charset="0"/>
              </a:rPr>
              <a:t>ritos</a:t>
            </a:r>
            <a:r>
              <a:rPr lang="en-GB" dirty="0">
                <a:latin typeface="Comic Sans MS" pitchFamily="66" charset="0"/>
              </a:rPr>
              <a:t> de la </a:t>
            </a:r>
            <a:r>
              <a:rPr lang="en-GB" dirty="0" err="1">
                <a:latin typeface="Comic Sans MS" pitchFamily="66" charset="0"/>
              </a:rPr>
              <a:t>muerte</a:t>
            </a:r>
            <a:endParaRPr lang="en-GB" dirty="0">
              <a:latin typeface="Comic Sans MS" pitchFamily="66" charset="0"/>
            </a:endParaRPr>
          </a:p>
          <a:p>
            <a:pPr>
              <a:buNone/>
            </a:pPr>
            <a:r>
              <a:rPr lang="en-GB" dirty="0">
                <a:latin typeface="Comic Sans MS" pitchFamily="66" charset="0"/>
              </a:rPr>
              <a:t>	En el </a:t>
            </a:r>
            <a:r>
              <a:rPr lang="en-GB" dirty="0" err="1">
                <a:latin typeface="Comic Sans MS" pitchFamily="66" charset="0"/>
              </a:rPr>
              <a:t>velatorio</a:t>
            </a:r>
            <a:r>
              <a:rPr lang="en-GB" dirty="0">
                <a:latin typeface="Comic Sans MS" pitchFamily="66" charset="0"/>
              </a:rPr>
              <a:t>, los hombres y </a:t>
            </a:r>
            <a:r>
              <a:rPr lang="en-GB" dirty="0" err="1">
                <a:latin typeface="Comic Sans MS" pitchFamily="66" charset="0"/>
              </a:rPr>
              <a:t>las</a:t>
            </a:r>
            <a:r>
              <a:rPr lang="en-GB" dirty="0">
                <a:latin typeface="Comic Sans MS" pitchFamily="66" charset="0"/>
              </a:rPr>
              <a:t> </a:t>
            </a:r>
            <a:r>
              <a:rPr lang="en-GB" dirty="0" err="1">
                <a:latin typeface="Comic Sans MS" pitchFamily="66" charset="0"/>
              </a:rPr>
              <a:t>mujeres</a:t>
            </a:r>
            <a:r>
              <a:rPr lang="en-GB" dirty="0">
                <a:latin typeface="Comic Sans MS" pitchFamily="66" charset="0"/>
              </a:rPr>
              <a:t> </a:t>
            </a:r>
            <a:r>
              <a:rPr lang="en-GB" dirty="0" err="1">
                <a:latin typeface="Comic Sans MS" pitchFamily="66" charset="0"/>
              </a:rPr>
              <a:t>velan</a:t>
            </a:r>
            <a:r>
              <a:rPr lang="en-GB" dirty="0">
                <a:latin typeface="Comic Sans MS" pitchFamily="66" charset="0"/>
              </a:rPr>
              <a:t> al </a:t>
            </a:r>
            <a:r>
              <a:rPr lang="en-GB" dirty="0" err="1">
                <a:latin typeface="Comic Sans MS" pitchFamily="66" charset="0"/>
              </a:rPr>
              <a:t>muerto</a:t>
            </a:r>
            <a:r>
              <a:rPr lang="en-GB" dirty="0">
                <a:latin typeface="Comic Sans MS" pitchFamily="66" charset="0"/>
              </a:rPr>
              <a:t> </a:t>
            </a:r>
            <a:r>
              <a:rPr lang="en-GB" dirty="0" err="1">
                <a:latin typeface="Comic Sans MS" pitchFamily="66" charset="0"/>
              </a:rPr>
              <a:t>por</a:t>
            </a:r>
            <a:r>
              <a:rPr lang="en-GB" dirty="0">
                <a:latin typeface="Comic Sans MS" pitchFamily="66" charset="0"/>
              </a:rPr>
              <a:t> </a:t>
            </a:r>
            <a:r>
              <a:rPr lang="en-GB" dirty="0" err="1">
                <a:latin typeface="Comic Sans MS" pitchFamily="66" charset="0"/>
              </a:rPr>
              <a:t>separado</a:t>
            </a:r>
            <a:endParaRPr lang="en-GB" dirty="0">
              <a:latin typeface="Comic Sans MS" pitchFamily="66" charset="0"/>
            </a:endParaRP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0"/>
            <a:ext cx="9159876" cy="4808537"/>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013176"/>
            <a:ext cx="8229600" cy="1112987"/>
          </a:xfrm>
        </p:spPr>
        <p:txBody>
          <a:bodyPr>
            <a:normAutofit fontScale="77500" lnSpcReduction="20000"/>
          </a:bodyPr>
          <a:lstStyle/>
          <a:p>
            <a:pPr>
              <a:buNone/>
            </a:pPr>
            <a:r>
              <a:rPr lang="en-GB" dirty="0"/>
              <a:t>	</a:t>
            </a:r>
            <a:r>
              <a:rPr lang="en-GB" dirty="0">
                <a:latin typeface="Comic Sans MS" pitchFamily="66" charset="0"/>
              </a:rPr>
              <a:t> La Mancha </a:t>
            </a:r>
            <a:r>
              <a:rPr lang="en-GB" dirty="0" err="1">
                <a:latin typeface="Comic Sans MS" pitchFamily="66" charset="0"/>
              </a:rPr>
              <a:t>clásica</a:t>
            </a:r>
            <a:r>
              <a:rPr lang="en-GB" dirty="0">
                <a:latin typeface="Comic Sans MS" pitchFamily="66" charset="0"/>
              </a:rPr>
              <a:t> y </a:t>
            </a:r>
            <a:r>
              <a:rPr lang="en-GB" dirty="0" err="1">
                <a:latin typeface="Comic Sans MS" pitchFamily="66" charset="0"/>
              </a:rPr>
              <a:t>ritos</a:t>
            </a:r>
            <a:r>
              <a:rPr lang="en-GB" dirty="0">
                <a:latin typeface="Comic Sans MS" pitchFamily="66" charset="0"/>
              </a:rPr>
              <a:t> de la </a:t>
            </a:r>
            <a:r>
              <a:rPr lang="en-GB" dirty="0" err="1">
                <a:latin typeface="Comic Sans MS" pitchFamily="66" charset="0"/>
              </a:rPr>
              <a:t>muerte</a:t>
            </a:r>
            <a:endParaRPr lang="en-GB" dirty="0">
              <a:latin typeface="Comic Sans MS" pitchFamily="66" charset="0"/>
            </a:endParaRPr>
          </a:p>
          <a:p>
            <a:pPr>
              <a:buNone/>
            </a:pPr>
            <a:r>
              <a:rPr lang="en-GB" dirty="0">
                <a:latin typeface="Comic Sans MS" pitchFamily="66" charset="0"/>
              </a:rPr>
              <a:t>	Las </a:t>
            </a:r>
            <a:r>
              <a:rPr lang="en-GB" dirty="0" err="1">
                <a:latin typeface="Comic Sans MS" pitchFamily="66" charset="0"/>
              </a:rPr>
              <a:t>mujeres</a:t>
            </a:r>
            <a:r>
              <a:rPr lang="en-GB" dirty="0">
                <a:latin typeface="Comic Sans MS" pitchFamily="66" charset="0"/>
              </a:rPr>
              <a:t> de </a:t>
            </a:r>
            <a:r>
              <a:rPr lang="en-GB" dirty="0" err="1">
                <a:latin typeface="Comic Sans MS" pitchFamily="66" charset="0"/>
              </a:rPr>
              <a:t>estricto</a:t>
            </a:r>
            <a:r>
              <a:rPr lang="en-GB" dirty="0">
                <a:latin typeface="Comic Sans MS" pitchFamily="66" charset="0"/>
              </a:rPr>
              <a:t> </a:t>
            </a:r>
            <a:r>
              <a:rPr lang="en-GB" dirty="0" err="1">
                <a:latin typeface="Comic Sans MS" pitchFamily="66" charset="0"/>
              </a:rPr>
              <a:t>luto</a:t>
            </a:r>
            <a:r>
              <a:rPr lang="en-GB" dirty="0">
                <a:latin typeface="Comic Sans MS" pitchFamily="66" charset="0"/>
              </a:rPr>
              <a:t> </a:t>
            </a:r>
            <a:r>
              <a:rPr lang="en-GB" dirty="0" err="1">
                <a:latin typeface="Comic Sans MS" pitchFamily="66" charset="0"/>
              </a:rPr>
              <a:t>rezan</a:t>
            </a:r>
            <a:r>
              <a:rPr lang="en-GB" dirty="0">
                <a:latin typeface="Comic Sans MS" pitchFamily="66" charset="0"/>
              </a:rPr>
              <a:t> el </a:t>
            </a:r>
            <a:r>
              <a:rPr lang="en-GB" dirty="0" err="1">
                <a:latin typeface="Comic Sans MS" pitchFamily="66" charset="0"/>
              </a:rPr>
              <a:t>rosario</a:t>
            </a:r>
            <a:r>
              <a:rPr lang="en-GB" dirty="0">
                <a:latin typeface="Comic Sans MS" pitchFamily="66" charset="0"/>
              </a:rPr>
              <a:t> y </a:t>
            </a:r>
            <a:r>
              <a:rPr lang="en-GB" dirty="0" err="1">
                <a:latin typeface="Comic Sans MS" pitchFamily="66" charset="0"/>
              </a:rPr>
              <a:t>dan</a:t>
            </a:r>
            <a:r>
              <a:rPr lang="en-GB" dirty="0">
                <a:latin typeface="Comic Sans MS" pitchFamily="66" charset="0"/>
              </a:rPr>
              <a:t> el </a:t>
            </a:r>
            <a:r>
              <a:rPr lang="en-GB" dirty="0" err="1">
                <a:latin typeface="Comic Sans MS" pitchFamily="66" charset="0"/>
              </a:rPr>
              <a:t>pésame</a:t>
            </a:r>
            <a:r>
              <a:rPr lang="en-GB" dirty="0">
                <a:latin typeface="Comic Sans MS" pitchFamily="66" charset="0"/>
              </a:rPr>
              <a:t> a Sole.</a:t>
            </a:r>
            <a:endParaRPr lang="en-GB" dirty="0"/>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a:solidFill>
                  <a:srgbClr val="00B050"/>
                </a:solidFill>
              </a:rPr>
              <a:t>estereotipo</a:t>
            </a:r>
            <a:r>
              <a:rPr lang="en-GB" sz="2000" dirty="0">
                <a:solidFill>
                  <a:srgbClr val="00B050"/>
                </a:solidFill>
              </a:rPr>
              <a:t> </a:t>
            </a:r>
            <a:r>
              <a:rPr lang="en-GB" sz="2000" dirty="0" smtClean="0">
                <a:solidFill>
                  <a:srgbClr val="00B050"/>
                </a:solidFill>
              </a:rPr>
              <a:t>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y </a:t>
            </a:r>
            <a:r>
              <a:rPr lang="en-GB" sz="2000" dirty="0" err="1" smtClean="0">
                <a:solidFill>
                  <a:srgbClr val="00B050"/>
                </a:solidFill>
              </a:rPr>
              <a:t>mujer</a:t>
            </a:r>
            <a:r>
              <a:rPr lang="en-GB" sz="2000" dirty="0" smtClean="0">
                <a:solidFill>
                  <a:srgbClr val="00B050"/>
                </a:solidFill>
              </a:rPr>
              <a:t> </a:t>
            </a:r>
            <a:r>
              <a:rPr lang="en-GB" sz="2000" dirty="0" err="1" smtClean="0">
                <a:solidFill>
                  <a:srgbClr val="00B050"/>
                </a:solidFill>
              </a:rPr>
              <a:t>trabajadora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solidFill>
                  <a:srgbClr val="0070C0"/>
                </a:solidFill>
              </a:rPr>
              <a:t>Esto</a:t>
            </a:r>
            <a:r>
              <a:rPr lang="en-GB" sz="2000" dirty="0" smtClean="0">
                <a:solidFill>
                  <a:srgbClr val="0070C0"/>
                </a:solidFill>
              </a:rPr>
              <a:t> lo </a:t>
            </a:r>
            <a:r>
              <a:rPr lang="en-GB" sz="2000" dirty="0" err="1" smtClean="0">
                <a:solidFill>
                  <a:srgbClr val="0070C0"/>
                </a:solidFill>
              </a:rPr>
              <a:t>vemos</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de las </a:t>
            </a:r>
            <a:r>
              <a:rPr lang="en-GB" sz="2000" dirty="0" err="1" smtClean="0">
                <a:solidFill>
                  <a:srgbClr val="0070C0"/>
                </a:solidFill>
              </a:rPr>
              <a:t>escenas</a:t>
            </a:r>
            <a:r>
              <a:rPr lang="en-GB" sz="2000" dirty="0" smtClean="0">
                <a:solidFill>
                  <a:srgbClr val="0070C0"/>
                </a:solidFill>
              </a:rPr>
              <a:t> al principio de la </a:t>
            </a:r>
            <a:r>
              <a:rPr lang="en-GB" sz="2000" dirty="0" err="1" smtClean="0">
                <a:solidFill>
                  <a:srgbClr val="0070C0"/>
                </a:solidFill>
              </a:rPr>
              <a:t>película</a:t>
            </a:r>
            <a:r>
              <a:rPr lang="en-GB" sz="2000" dirty="0" smtClean="0">
                <a:solidFill>
                  <a:srgbClr val="0070C0"/>
                </a:solidFill>
              </a:rPr>
              <a:t>: primero </a:t>
            </a:r>
            <a:r>
              <a:rPr lang="en-GB" sz="2000" dirty="0" err="1" smtClean="0">
                <a:solidFill>
                  <a:srgbClr val="0070C0"/>
                </a:solidFill>
              </a:rPr>
              <a:t>está</a:t>
            </a:r>
            <a:r>
              <a:rPr lang="en-GB" sz="2000" dirty="0" smtClean="0">
                <a:solidFill>
                  <a:srgbClr val="0070C0"/>
                </a:solidFill>
              </a:rPr>
              <a:t> </a:t>
            </a:r>
            <a:r>
              <a:rPr lang="en-GB" sz="2000" dirty="0" err="1" smtClean="0">
                <a:solidFill>
                  <a:srgbClr val="0070C0"/>
                </a:solidFill>
              </a:rPr>
              <a:t>trabajando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a:t>
            </a:r>
            <a:r>
              <a:rPr lang="en-GB" sz="2000" dirty="0" err="1" smtClean="0">
                <a:solidFill>
                  <a:srgbClr val="0070C0"/>
                </a:solidFill>
              </a:rPr>
              <a:t>cocina</a:t>
            </a:r>
            <a:r>
              <a:rPr lang="en-GB" sz="2000" dirty="0" smtClean="0">
                <a:solidFill>
                  <a:srgbClr val="0070C0"/>
                </a:solidFill>
              </a:rPr>
              <a:t>, </a:t>
            </a:r>
            <a:r>
              <a:rPr lang="en-GB" sz="2000" dirty="0" err="1" smtClean="0">
                <a:solidFill>
                  <a:srgbClr val="0070C0"/>
                </a:solidFill>
              </a:rPr>
              <a:t>luego</a:t>
            </a:r>
            <a:r>
              <a:rPr lang="en-GB" sz="2000" dirty="0" smtClean="0">
                <a:solidFill>
                  <a:srgbClr val="0070C0"/>
                </a:solidFill>
              </a:rPr>
              <a:t> </a:t>
            </a:r>
            <a:r>
              <a:rPr lang="en-GB" sz="2000" dirty="0" err="1" smtClean="0">
                <a:solidFill>
                  <a:srgbClr val="0070C0"/>
                </a:solidFill>
              </a:rPr>
              <a:t>lavando</a:t>
            </a:r>
            <a:r>
              <a:rPr lang="en-GB" sz="2000" dirty="0" smtClean="0">
                <a:solidFill>
                  <a:srgbClr val="0070C0"/>
                </a:solidFill>
              </a:rPr>
              <a:t> </a:t>
            </a:r>
            <a:r>
              <a:rPr lang="en-GB" sz="2000" dirty="0" err="1" smtClean="0">
                <a:solidFill>
                  <a:srgbClr val="0070C0"/>
                </a:solidFill>
              </a:rPr>
              <a:t>ropa</a:t>
            </a:r>
            <a:r>
              <a:rPr lang="en-GB" sz="2000" dirty="0" smtClean="0">
                <a:solidFill>
                  <a:srgbClr val="0070C0"/>
                </a:solidFill>
              </a:rPr>
              <a:t> y </a:t>
            </a:r>
            <a:r>
              <a:rPr lang="en-GB" sz="2000" dirty="0" err="1" smtClean="0">
                <a:solidFill>
                  <a:srgbClr val="0070C0"/>
                </a:solidFill>
              </a:rPr>
              <a:t>finalmente</a:t>
            </a:r>
            <a:r>
              <a:rPr lang="en-GB" sz="2000" dirty="0" smtClean="0">
                <a:solidFill>
                  <a:srgbClr val="0070C0"/>
                </a:solidFill>
              </a:rPr>
              <a:t> </a:t>
            </a:r>
            <a:r>
              <a:rPr lang="en-GB" sz="2000" dirty="0" err="1" smtClean="0">
                <a:solidFill>
                  <a:srgbClr val="0070C0"/>
                </a:solidFill>
              </a:rPr>
              <a:t>limpiando</a:t>
            </a:r>
            <a:r>
              <a:rPr lang="en-GB" sz="2000" dirty="0" smtClean="0">
                <a:solidFill>
                  <a:srgbClr val="0070C0"/>
                </a:solidFill>
              </a:rPr>
              <a:t> el </a:t>
            </a:r>
            <a:r>
              <a:rPr lang="en-GB" sz="2000" dirty="0" err="1" smtClean="0">
                <a:solidFill>
                  <a:srgbClr val="0070C0"/>
                </a:solidFill>
              </a:rPr>
              <a:t>piso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el </a:t>
            </a:r>
            <a:r>
              <a:rPr lang="en-GB" sz="2000" dirty="0" err="1" smtClean="0">
                <a:solidFill>
                  <a:srgbClr val="0070C0"/>
                </a:solidFill>
              </a:rPr>
              <a:t>aeropuerto</a:t>
            </a:r>
            <a:r>
              <a:rPr lang="en-GB" sz="2000" dirty="0" smtClean="0">
                <a:solidFill>
                  <a:srgbClr val="0070C0"/>
                </a:solidFill>
              </a:rPr>
              <a:t> de Madrid. Ella </a:t>
            </a:r>
            <a:r>
              <a:rPr lang="en-GB" sz="2000" dirty="0" err="1" smtClean="0">
                <a:solidFill>
                  <a:srgbClr val="0070C0"/>
                </a:solidFill>
              </a:rPr>
              <a:t>necesita</a:t>
            </a:r>
            <a:r>
              <a:rPr lang="en-GB" sz="2000" dirty="0" smtClean="0">
                <a:solidFill>
                  <a:srgbClr val="0070C0"/>
                </a:solidFill>
              </a:rPr>
              <a:t> </a:t>
            </a:r>
            <a:r>
              <a:rPr lang="en-GB" sz="2000" dirty="0" err="1" smtClean="0">
                <a:solidFill>
                  <a:srgbClr val="0070C0"/>
                </a:solidFill>
              </a:rPr>
              <a:t>todos</a:t>
            </a:r>
            <a:r>
              <a:rPr lang="en-GB" sz="2000" dirty="0" smtClean="0">
                <a:solidFill>
                  <a:srgbClr val="0070C0"/>
                </a:solidFill>
              </a:rPr>
              <a:t> </a:t>
            </a:r>
            <a:r>
              <a:rPr lang="en-GB" sz="2000" dirty="0" err="1" smtClean="0">
                <a:solidFill>
                  <a:srgbClr val="0070C0"/>
                </a:solidFill>
              </a:rPr>
              <a:t>estos</a:t>
            </a:r>
            <a:r>
              <a:rPr lang="en-GB" sz="2000" dirty="0" smtClean="0">
                <a:solidFill>
                  <a:srgbClr val="0070C0"/>
                </a:solidFill>
              </a:rPr>
              <a:t> </a:t>
            </a:r>
            <a:r>
              <a:rPr lang="en-GB" sz="2000" dirty="0" err="1" smtClean="0">
                <a:solidFill>
                  <a:srgbClr val="0070C0"/>
                </a:solidFill>
              </a:rPr>
              <a:t>trabajos</a:t>
            </a:r>
            <a:r>
              <a:rPr lang="en-GB" sz="2000" dirty="0" smtClean="0">
                <a:solidFill>
                  <a:srgbClr val="0070C0"/>
                </a:solidFill>
              </a:rPr>
              <a:t> para </a:t>
            </a:r>
            <a:r>
              <a:rPr lang="en-GB" sz="2000" dirty="0" err="1" smtClean="0">
                <a:solidFill>
                  <a:srgbClr val="0070C0"/>
                </a:solidFill>
              </a:rPr>
              <a:t>poder</a:t>
            </a:r>
            <a:r>
              <a:rPr lang="en-GB" sz="2000" dirty="0" smtClean="0">
                <a:solidFill>
                  <a:srgbClr val="0070C0"/>
                </a:solidFill>
              </a:rPr>
              <a:t> </a:t>
            </a:r>
            <a:r>
              <a:rPr lang="en-GB" sz="2000" dirty="0" err="1" smtClean="0">
                <a:solidFill>
                  <a:srgbClr val="0070C0"/>
                </a:solidFill>
              </a:rPr>
              <a:t>sobrevivir</a:t>
            </a:r>
            <a:r>
              <a:rPr lang="en-GB" sz="2000" dirty="0" smtClean="0">
                <a:solidFill>
                  <a:srgbClr val="0070C0"/>
                </a:solidFill>
              </a:rPr>
              <a:t>. </a:t>
            </a:r>
            <a:r>
              <a:rPr lang="en-GB" sz="2000" dirty="0" err="1" smtClean="0">
                <a:solidFill>
                  <a:srgbClr val="FF0000"/>
                </a:solidFill>
              </a:rPr>
              <a:t>En</a:t>
            </a:r>
            <a:r>
              <a:rPr lang="en-GB" sz="2000" dirty="0" smtClean="0">
                <a:solidFill>
                  <a:srgbClr val="FF0000"/>
                </a:solidFill>
              </a:rPr>
              <a:t> la </a:t>
            </a:r>
            <a:r>
              <a:rPr lang="en-GB" sz="2000" dirty="0" err="1" smtClean="0">
                <a:solidFill>
                  <a:srgbClr val="FF0000"/>
                </a:solidFill>
              </a:rPr>
              <a:t>vida</a:t>
            </a:r>
            <a:r>
              <a:rPr lang="en-GB" sz="2000" dirty="0" smtClean="0">
                <a:solidFill>
                  <a:srgbClr val="FF0000"/>
                </a:solidFill>
              </a:rPr>
              <a:t> real </a:t>
            </a:r>
            <a:r>
              <a:rPr lang="en-GB" sz="2000" dirty="0" err="1" smtClean="0">
                <a:solidFill>
                  <a:srgbClr val="FF0000"/>
                </a:solidFill>
              </a:rPr>
              <a:t>esta</a:t>
            </a:r>
            <a:r>
              <a:rPr lang="en-GB" sz="2000" dirty="0" smtClean="0">
                <a:solidFill>
                  <a:srgbClr val="FF0000"/>
                </a:solidFill>
              </a:rPr>
              <a:t> </a:t>
            </a:r>
            <a:r>
              <a:rPr lang="en-GB" sz="2000" dirty="0" err="1" smtClean="0"/>
              <a:t>es</a:t>
            </a:r>
            <a:r>
              <a:rPr lang="en-GB" sz="2000" dirty="0" smtClean="0"/>
              <a:t> la </a:t>
            </a:r>
            <a:r>
              <a:rPr lang="en-GB" sz="2000" dirty="0" err="1" smtClean="0"/>
              <a:t>situación</a:t>
            </a:r>
            <a:r>
              <a:rPr lang="en-GB" sz="2000" dirty="0" smtClean="0"/>
              <a:t> de </a:t>
            </a:r>
            <a:r>
              <a:rPr lang="en-GB" sz="2000" dirty="0" err="1" smtClean="0"/>
              <a:t>muchas</a:t>
            </a:r>
            <a:r>
              <a:rPr lang="en-GB" sz="2000" dirty="0" smtClean="0"/>
              <a:t> </a:t>
            </a:r>
            <a:r>
              <a:rPr lang="en-GB" sz="2000" dirty="0" err="1" smtClean="0"/>
              <a:t>mujeres</a:t>
            </a:r>
            <a:r>
              <a:rPr lang="en-GB" sz="2000" dirty="0" smtClean="0"/>
              <a:t> de </a:t>
            </a:r>
            <a:r>
              <a:rPr lang="en-GB" sz="2000" dirty="0" err="1" smtClean="0"/>
              <a:t>países</a:t>
            </a:r>
            <a:r>
              <a:rPr lang="en-GB" sz="2000" dirty="0" smtClean="0"/>
              <a:t> </a:t>
            </a:r>
            <a:r>
              <a:rPr lang="en-GB" sz="2000" dirty="0" err="1" smtClean="0"/>
              <a:t>hispanoamericanos</a:t>
            </a:r>
            <a:r>
              <a:rPr lang="en-GB" sz="2000" dirty="0" smtClean="0"/>
              <a:t>, </a:t>
            </a:r>
            <a:r>
              <a:rPr lang="en-GB" sz="2000" dirty="0" err="1" smtClean="0"/>
              <a:t>especialemente</a:t>
            </a:r>
            <a:r>
              <a:rPr lang="en-GB" sz="2000" dirty="0" smtClean="0"/>
              <a:t> de las </a:t>
            </a:r>
            <a:r>
              <a:rPr lang="en-GB" sz="2000" dirty="0" err="1" smtClean="0"/>
              <a:t>mujeres</a:t>
            </a:r>
            <a:r>
              <a:rPr lang="en-GB" sz="2000" dirty="0" smtClean="0"/>
              <a:t> de las </a:t>
            </a:r>
            <a:r>
              <a:rPr lang="en-GB" sz="2000" dirty="0" err="1" smtClean="0"/>
              <a:t>clases</a:t>
            </a:r>
            <a:r>
              <a:rPr lang="en-GB" sz="2000" dirty="0" smtClean="0"/>
              <a:t> </a:t>
            </a:r>
            <a:r>
              <a:rPr lang="en-GB" sz="2000" dirty="0" err="1" smtClean="0"/>
              <a:t>obreras</a:t>
            </a:r>
            <a:r>
              <a:rPr lang="en-GB" sz="2000" dirty="0" smtClean="0"/>
              <a:t> </a:t>
            </a:r>
            <a:r>
              <a:rPr lang="en-GB" sz="2000" dirty="0" err="1" smtClean="0"/>
              <a:t>pues</a:t>
            </a:r>
            <a:r>
              <a:rPr lang="en-GB" sz="2000" dirty="0" smtClean="0"/>
              <a:t> no </a:t>
            </a:r>
            <a:r>
              <a:rPr lang="en-GB" sz="2000" dirty="0" err="1" smtClean="0"/>
              <a:t>han</a:t>
            </a:r>
            <a:r>
              <a:rPr lang="en-GB" sz="2000" dirty="0" smtClean="0"/>
              <a:t> </a:t>
            </a:r>
            <a:r>
              <a:rPr lang="en-GB" sz="2000" dirty="0" err="1" smtClean="0"/>
              <a:t>tenido</a:t>
            </a:r>
            <a:r>
              <a:rPr lang="en-GB" sz="2000" dirty="0" smtClean="0"/>
              <a:t> </a:t>
            </a:r>
            <a:r>
              <a:rPr lang="en-GB" sz="2000" dirty="0" err="1" smtClean="0"/>
              <a:t>acceso</a:t>
            </a:r>
            <a:r>
              <a:rPr lang="en-GB" sz="2000" dirty="0" smtClean="0"/>
              <a:t> a </a:t>
            </a:r>
            <a:r>
              <a:rPr lang="en-GB" sz="2000" dirty="0" err="1" smtClean="0"/>
              <a:t>una</a:t>
            </a:r>
            <a:r>
              <a:rPr lang="en-GB" sz="2000" dirty="0" smtClean="0"/>
              <a:t> </a:t>
            </a:r>
            <a:r>
              <a:rPr lang="en-GB" sz="2000" dirty="0" err="1" smtClean="0"/>
              <a:t>formación</a:t>
            </a:r>
            <a:r>
              <a:rPr lang="en-GB" sz="2000" dirty="0" smtClean="0"/>
              <a:t> professional </a:t>
            </a:r>
            <a:r>
              <a:rPr lang="en-GB" sz="2000" dirty="0" err="1" smtClean="0"/>
              <a:t>detan</a:t>
            </a:r>
            <a:r>
              <a:rPr lang="en-GB" sz="2000" dirty="0" smtClean="0"/>
              <a:t> </a:t>
            </a:r>
            <a:r>
              <a:rPr lang="en-GB" sz="2000" dirty="0" err="1" smtClean="0"/>
              <a:t>calidad</a:t>
            </a:r>
            <a:r>
              <a:rPr lang="en-GB" sz="2000" dirty="0" smtClean="0"/>
              <a:t> </a:t>
            </a:r>
            <a:r>
              <a:rPr lang="en-GB" sz="2000" dirty="0" err="1" smtClean="0"/>
              <a:t>como</a:t>
            </a:r>
            <a:r>
              <a:rPr lang="en-GB" sz="2000" dirty="0" smtClean="0"/>
              <a:t> lo </a:t>
            </a:r>
            <a:r>
              <a:rPr lang="en-GB" sz="2000" dirty="0" err="1" smtClean="0"/>
              <a:t>pueden</a:t>
            </a:r>
            <a:r>
              <a:rPr lang="en-GB" sz="2000" dirty="0" smtClean="0"/>
              <a:t> </a:t>
            </a:r>
            <a:r>
              <a:rPr lang="en-GB" sz="2000" dirty="0" err="1" smtClean="0"/>
              <a:t>tener</a:t>
            </a:r>
            <a:r>
              <a:rPr lang="en-GB" sz="2000" dirty="0" smtClean="0"/>
              <a:t> </a:t>
            </a:r>
            <a:r>
              <a:rPr lang="en-GB" sz="2000" dirty="0" err="1" smtClean="0"/>
              <a:t>mujeres</a:t>
            </a:r>
            <a:r>
              <a:rPr lang="en-GB" sz="2000" dirty="0" smtClean="0"/>
              <a:t> de </a:t>
            </a:r>
            <a:r>
              <a:rPr lang="en-GB" sz="2000" dirty="0" err="1" smtClean="0"/>
              <a:t>clases</a:t>
            </a:r>
            <a:r>
              <a:rPr lang="en-GB" sz="2000" dirty="0" smtClean="0"/>
              <a:t> </a:t>
            </a:r>
            <a:r>
              <a:rPr lang="en-GB" sz="2000" dirty="0" err="1" smtClean="0"/>
              <a:t>sociales</a:t>
            </a:r>
            <a:r>
              <a:rPr lang="en-GB" sz="2000" dirty="0" smtClean="0"/>
              <a:t> </a:t>
            </a:r>
            <a:r>
              <a:rPr lang="en-GB" sz="2000" dirty="0" err="1" smtClean="0"/>
              <a:t>más</a:t>
            </a:r>
            <a:r>
              <a:rPr lang="en-GB" sz="2000" dirty="0" smtClean="0"/>
              <a:t> </a:t>
            </a:r>
            <a:r>
              <a:rPr lang="en-GB" sz="2000" dirty="0" err="1" smtClean="0"/>
              <a:t>altas</a:t>
            </a:r>
            <a:r>
              <a:rPr lang="en-GB" sz="2000" dirty="0" smtClean="0"/>
              <a:t> y </a:t>
            </a:r>
            <a:r>
              <a:rPr lang="en-GB" sz="2000" dirty="0" err="1" smtClean="0"/>
              <a:t>por</a:t>
            </a:r>
            <a:r>
              <a:rPr lang="en-GB" sz="2000" dirty="0" smtClean="0"/>
              <a:t> </a:t>
            </a:r>
            <a:r>
              <a:rPr lang="en-GB" sz="2000" dirty="0" err="1" smtClean="0"/>
              <a:t>esto</a:t>
            </a:r>
            <a:r>
              <a:rPr lang="en-GB" sz="2000" dirty="0" smtClean="0"/>
              <a:t> </a:t>
            </a:r>
            <a:r>
              <a:rPr lang="en-GB" sz="2000" dirty="0" err="1" smtClean="0"/>
              <a:t>terminan</a:t>
            </a:r>
            <a:r>
              <a:rPr lang="en-GB" sz="2000" dirty="0" smtClean="0"/>
              <a:t> </a:t>
            </a:r>
            <a:r>
              <a:rPr lang="en-GB" sz="2000" dirty="0" err="1" smtClean="0"/>
              <a:t>consiguiendo</a:t>
            </a:r>
            <a:r>
              <a:rPr lang="en-GB" sz="2000" dirty="0" smtClean="0"/>
              <a:t> </a:t>
            </a:r>
            <a:r>
              <a:rPr lang="en-GB" sz="2000" dirty="0" err="1" smtClean="0"/>
              <a:t>empleos</a:t>
            </a:r>
            <a:r>
              <a:rPr lang="en-GB" sz="2000" dirty="0" smtClean="0"/>
              <a:t> </a:t>
            </a:r>
            <a:r>
              <a:rPr lang="en-GB" sz="2000" dirty="0" err="1" smtClean="0"/>
              <a:t>donde</a:t>
            </a:r>
            <a:r>
              <a:rPr lang="en-GB" sz="2000" dirty="0" smtClean="0"/>
              <a:t> el </a:t>
            </a:r>
            <a:r>
              <a:rPr lang="en-GB" sz="2000" dirty="0" err="1" smtClean="0"/>
              <a:t>salario</a:t>
            </a:r>
            <a:r>
              <a:rPr lang="en-GB" sz="2000" dirty="0" smtClean="0"/>
              <a:t> </a:t>
            </a:r>
            <a:r>
              <a:rPr lang="en-GB" sz="2000" dirty="0" err="1" smtClean="0"/>
              <a:t>es</a:t>
            </a:r>
            <a:r>
              <a:rPr lang="en-GB" sz="2000" dirty="0" smtClean="0"/>
              <a:t> </a:t>
            </a:r>
            <a:r>
              <a:rPr lang="en-GB" sz="2000" dirty="0" err="1" smtClean="0"/>
              <a:t>muy</a:t>
            </a:r>
            <a:r>
              <a:rPr lang="en-GB" sz="2000" dirty="0" smtClean="0"/>
              <a:t> </a:t>
            </a:r>
            <a:r>
              <a:rPr lang="en-GB" sz="2000" dirty="0" err="1" smtClean="0"/>
              <a:t>bajo</a:t>
            </a:r>
            <a:r>
              <a:rPr lang="en-GB" sz="2000" dirty="0" smtClean="0"/>
              <a:t>. </a:t>
            </a:r>
            <a:r>
              <a:rPr lang="en-GB" sz="2000" dirty="0"/>
              <a:t>La </a:t>
            </a:r>
            <a:r>
              <a:rPr lang="en-GB" sz="2000" dirty="0" err="1"/>
              <a:t>representación</a:t>
            </a:r>
            <a:r>
              <a:rPr lang="en-GB" sz="2000" dirty="0"/>
              <a:t> de </a:t>
            </a:r>
            <a:r>
              <a:rPr lang="en-GB" sz="2000" dirty="0" err="1"/>
              <a:t>los</a:t>
            </a:r>
            <a:r>
              <a:rPr lang="en-GB" sz="2000" dirty="0"/>
              <a:t> </a:t>
            </a:r>
            <a:r>
              <a:rPr lang="en-GB" sz="2000" dirty="0" err="1"/>
              <a:t>problemas</a:t>
            </a:r>
            <a:r>
              <a:rPr lang="en-GB" sz="2000" dirty="0"/>
              <a:t> del </a:t>
            </a:r>
            <a:r>
              <a:rPr lang="en-GB" sz="2000" dirty="0" err="1"/>
              <a:t>día</a:t>
            </a:r>
            <a:r>
              <a:rPr lang="en-GB" sz="2000" dirty="0"/>
              <a:t>  a </a:t>
            </a:r>
            <a:r>
              <a:rPr lang="en-GB" sz="2000" dirty="0" err="1"/>
              <a:t>día</a:t>
            </a:r>
            <a:r>
              <a:rPr lang="en-GB" sz="2000" dirty="0"/>
              <a:t> le da un toque </a:t>
            </a:r>
            <a:r>
              <a:rPr lang="en-GB" sz="2000" dirty="0" err="1"/>
              <a:t>realista</a:t>
            </a:r>
            <a:r>
              <a:rPr lang="en-GB" sz="2000" dirty="0"/>
              <a:t> a la </a:t>
            </a:r>
            <a:r>
              <a:rPr lang="en-GB" sz="2000" dirty="0" err="1"/>
              <a:t>película</a:t>
            </a:r>
            <a:r>
              <a:rPr lang="en-GB" sz="2000" dirty="0"/>
              <a:t> y a sus </a:t>
            </a:r>
            <a:r>
              <a:rPr lang="en-GB" sz="2000" dirty="0" err="1"/>
              <a:t>persopnajes</a:t>
            </a:r>
            <a:r>
              <a:rPr lang="en-GB" sz="2000" dirty="0"/>
              <a:t>. </a:t>
            </a:r>
          </a:p>
          <a:p>
            <a:pPr marL="0" indent="0" algn="just">
              <a:buNone/>
            </a:pPr>
            <a:endParaRPr lang="en-GB" sz="2000" dirty="0"/>
          </a:p>
        </p:txBody>
      </p:sp>
    </p:spTree>
    <p:extLst>
      <p:ext uri="{BB962C8B-B14F-4D97-AF65-F5344CB8AC3E}">
        <p14:creationId xmlns:p14="http://schemas.microsoft.com/office/powerpoint/2010/main" val="41168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797152"/>
            <a:ext cx="8229600" cy="1329011"/>
          </a:xfrm>
        </p:spPr>
        <p:txBody>
          <a:bodyPr/>
          <a:lstStyle/>
          <a:p>
            <a:pPr>
              <a:buNone/>
            </a:pPr>
            <a:r>
              <a:rPr lang="en-GB" dirty="0"/>
              <a:t>	</a:t>
            </a:r>
            <a:r>
              <a:rPr lang="en-GB" dirty="0">
                <a:latin typeface="Comic Sans MS" pitchFamily="66" charset="0"/>
              </a:rPr>
              <a:t> La Mancha </a:t>
            </a:r>
            <a:r>
              <a:rPr lang="en-GB" dirty="0" err="1">
                <a:latin typeface="Comic Sans MS" pitchFamily="66" charset="0"/>
              </a:rPr>
              <a:t>clásica</a:t>
            </a:r>
            <a:r>
              <a:rPr lang="en-GB" dirty="0">
                <a:latin typeface="Comic Sans MS" pitchFamily="66" charset="0"/>
              </a:rPr>
              <a:t> y </a:t>
            </a:r>
            <a:r>
              <a:rPr lang="en-GB" dirty="0" err="1">
                <a:latin typeface="Comic Sans MS" pitchFamily="66" charset="0"/>
              </a:rPr>
              <a:t>ritos</a:t>
            </a:r>
            <a:r>
              <a:rPr lang="en-GB" dirty="0">
                <a:latin typeface="Comic Sans MS" pitchFamily="66" charset="0"/>
              </a:rPr>
              <a:t> de la </a:t>
            </a:r>
            <a:r>
              <a:rPr lang="en-GB" dirty="0" err="1">
                <a:latin typeface="Comic Sans MS" pitchFamily="66" charset="0"/>
              </a:rPr>
              <a:t>muerte</a:t>
            </a:r>
            <a:endParaRPr lang="en-GB" dirty="0">
              <a:latin typeface="Comic Sans MS" pitchFamily="66" charset="0"/>
            </a:endParaRPr>
          </a:p>
          <a:p>
            <a:pPr>
              <a:buNone/>
            </a:pPr>
            <a:endParaRPr lang="en-GB" dirty="0"/>
          </a:p>
        </p:txBody>
      </p:sp>
      <p:pic>
        <p:nvPicPr>
          <p:cNvPr id="46081" name="Picture 1"/>
          <p:cNvPicPr>
            <a:picLocks noChangeAspect="1" noChangeArrowheads="1"/>
          </p:cNvPicPr>
          <p:nvPr/>
        </p:nvPicPr>
        <p:blipFill>
          <a:blip r:embed="rId2" cstate="print"/>
          <a:srcRect/>
          <a:stretch>
            <a:fillRect/>
          </a:stretch>
        </p:blipFill>
        <p:spPr bwMode="auto">
          <a:xfrm>
            <a:off x="0" y="0"/>
            <a:ext cx="8907463" cy="4678363"/>
          </a:xfrm>
          <a:prstGeom prst="rect">
            <a:avLst/>
          </a:prstGeom>
          <a:noFill/>
          <a:ln w="9525">
            <a:noFill/>
            <a:miter lim="800000"/>
            <a:headEnd/>
            <a:tailEnd/>
          </a:ln>
          <a:effectLst/>
        </p:spPr>
      </p:pic>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cstate="print"/>
          <a:srcRect/>
          <a:stretch>
            <a:fillRect/>
          </a:stretch>
        </p:blipFill>
        <p:spPr bwMode="auto">
          <a:xfrm>
            <a:off x="0" y="0"/>
            <a:ext cx="9159876" cy="4503737"/>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509120"/>
            <a:ext cx="8229600" cy="1617043"/>
          </a:xfrm>
        </p:spPr>
        <p:txBody>
          <a:bodyPr>
            <a:normAutofit lnSpcReduction="10000"/>
          </a:bodyPr>
          <a:lstStyle/>
          <a:p>
            <a:pPr>
              <a:buNone/>
            </a:pPr>
            <a:r>
              <a:rPr lang="en-GB" dirty="0">
                <a:latin typeface="Comic Sans MS" pitchFamily="66" charset="0"/>
              </a:rPr>
              <a:t>	</a:t>
            </a:r>
            <a:r>
              <a:rPr lang="en-GB" dirty="0" err="1">
                <a:latin typeface="Comic Sans MS" pitchFamily="66" charset="0"/>
              </a:rPr>
              <a:t>Ritos</a:t>
            </a:r>
            <a:r>
              <a:rPr lang="en-GB" dirty="0">
                <a:latin typeface="Comic Sans MS" pitchFamily="66" charset="0"/>
              </a:rPr>
              <a:t> de la </a:t>
            </a:r>
            <a:r>
              <a:rPr lang="en-GB" dirty="0" err="1">
                <a:latin typeface="Comic Sans MS" pitchFamily="66" charset="0"/>
              </a:rPr>
              <a:t>muerte</a:t>
            </a:r>
            <a:r>
              <a:rPr lang="en-GB" dirty="0">
                <a:latin typeface="Comic Sans MS" pitchFamily="66" charset="0"/>
              </a:rPr>
              <a:t> – Sole </a:t>
            </a:r>
            <a:r>
              <a:rPr lang="en-GB" dirty="0" err="1">
                <a:latin typeface="Comic Sans MS" pitchFamily="66" charset="0"/>
              </a:rPr>
              <a:t>cree</a:t>
            </a:r>
            <a:r>
              <a:rPr lang="en-GB" dirty="0">
                <a:latin typeface="Comic Sans MS" pitchFamily="66" charset="0"/>
              </a:rPr>
              <a:t> </a:t>
            </a:r>
            <a:r>
              <a:rPr lang="en-GB" dirty="0" err="1">
                <a:latin typeface="Comic Sans MS" pitchFamily="66" charset="0"/>
              </a:rPr>
              <a:t>que</a:t>
            </a:r>
            <a:r>
              <a:rPr lang="en-GB" dirty="0">
                <a:latin typeface="Comic Sans MS" pitchFamily="66" charset="0"/>
              </a:rPr>
              <a:t> Irene </a:t>
            </a:r>
            <a:r>
              <a:rPr lang="en-GB" dirty="0" err="1">
                <a:latin typeface="Comic Sans MS" pitchFamily="66" charset="0"/>
              </a:rPr>
              <a:t>es</a:t>
            </a:r>
            <a:r>
              <a:rPr lang="en-GB" dirty="0">
                <a:latin typeface="Comic Sans MS" pitchFamily="66" charset="0"/>
              </a:rPr>
              <a:t> un </a:t>
            </a:r>
            <a:r>
              <a:rPr lang="en-GB" dirty="0" err="1">
                <a:latin typeface="Comic Sans MS" pitchFamily="66" charset="0"/>
              </a:rPr>
              <a:t>fantasma</a:t>
            </a:r>
            <a:endParaRPr lang="en-GB" dirty="0">
              <a:latin typeface="Comic Sans MS" pitchFamily="66" charset="0"/>
            </a:endParaRPr>
          </a:p>
          <a:p>
            <a:pPr>
              <a:buNone/>
            </a:pPr>
            <a:r>
              <a:rPr lang="en-GB" dirty="0">
                <a:latin typeface="Comic Sans MS" pitchFamily="66" charset="0"/>
              </a:rPr>
              <a:t>	</a:t>
            </a:r>
            <a:r>
              <a:rPr lang="en-GB" dirty="0" err="1">
                <a:latin typeface="Comic Sans MS" pitchFamily="66" charset="0"/>
              </a:rPr>
              <a:t>Colores</a:t>
            </a:r>
            <a:r>
              <a:rPr lang="en-GB" dirty="0">
                <a:latin typeface="Comic Sans MS" pitchFamily="66" charset="0"/>
              </a:rPr>
              <a:t> </a:t>
            </a:r>
            <a:r>
              <a:rPr lang="en-GB" dirty="0" err="1">
                <a:latin typeface="Comic Sans MS" pitchFamily="66" charset="0"/>
              </a:rPr>
              <a:t>primarios</a:t>
            </a:r>
            <a:endParaRPr lang="en-GB" dirty="0">
              <a:latin typeface="Comic Sans MS" pitchFamily="66" charset="0"/>
            </a:endParaRP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latin typeface="Comic Sans MS" pitchFamily="66" charset="0"/>
              </a:rPr>
              <a:t>La </a:t>
            </a:r>
            <a:r>
              <a:rPr lang="es-ES" dirty="0">
                <a:latin typeface="Comic Sans MS" pitchFamily="66" charset="0"/>
              </a:rPr>
              <a:t>cultura urbana y </a:t>
            </a:r>
            <a:r>
              <a:rPr lang="es-ES" dirty="0" smtClean="0">
                <a:latin typeface="Comic Sans MS" pitchFamily="66" charset="0"/>
              </a:rPr>
              <a:t>rural</a:t>
            </a:r>
          </a:p>
          <a:p>
            <a:r>
              <a:rPr lang="es-ES" dirty="0">
                <a:latin typeface="Comic Sans MS" pitchFamily="66" charset="0"/>
              </a:rPr>
              <a:t>La mujer y la maternidad</a:t>
            </a:r>
          </a:p>
          <a:p>
            <a:r>
              <a:rPr lang="es-ES" dirty="0">
                <a:latin typeface="Comic Sans MS" pitchFamily="66" charset="0"/>
              </a:rPr>
              <a:t>La familia</a:t>
            </a:r>
          </a:p>
          <a:p>
            <a:r>
              <a:rPr lang="es-ES" dirty="0">
                <a:latin typeface="Comic Sans MS" pitchFamily="66" charset="0"/>
              </a:rPr>
              <a:t>Tradiciones, la cultura de la </a:t>
            </a:r>
            <a:r>
              <a:rPr lang="en-GB" dirty="0" err="1">
                <a:latin typeface="Comic Sans MS" pitchFamily="66" charset="0"/>
              </a:rPr>
              <a:t>muerte</a:t>
            </a:r>
            <a:endParaRPr lang="en-GB" dirty="0">
              <a:latin typeface="Comic Sans MS" pitchFamily="66" charset="0"/>
            </a:endParaRPr>
          </a:p>
          <a:p>
            <a:r>
              <a:rPr lang="es-ES" dirty="0">
                <a:latin typeface="Comic Sans MS" pitchFamily="66" charset="0"/>
              </a:rPr>
              <a:t>El clima: el viento </a:t>
            </a:r>
          </a:p>
          <a:p>
            <a:r>
              <a:rPr lang="en-GB" dirty="0" smtClean="0">
                <a:latin typeface="Comic Sans MS" pitchFamily="66" charset="0"/>
              </a:rPr>
              <a:t>El </a:t>
            </a:r>
            <a:r>
              <a:rPr lang="en-GB" dirty="0" err="1">
                <a:latin typeface="Comic Sans MS" pitchFamily="66" charset="0"/>
              </a:rPr>
              <a:t>renacer</a:t>
            </a:r>
            <a:r>
              <a:rPr lang="en-GB" dirty="0">
                <a:latin typeface="Comic Sans MS" pitchFamily="66" charset="0"/>
              </a:rPr>
              <a:t>: </a:t>
            </a:r>
            <a:r>
              <a:rPr lang="en-GB" dirty="0" err="1">
                <a:latin typeface="Comic Sans MS" pitchFamily="66" charset="0"/>
              </a:rPr>
              <a:t>volver</a:t>
            </a:r>
            <a:endParaRPr lang="en-GB" dirty="0">
              <a:latin typeface="Comic Sans MS" pitchFamily="66" charset="0"/>
            </a:endParaRPr>
          </a:p>
          <a:p>
            <a:r>
              <a:rPr lang="es-ES" dirty="0" smtClean="0">
                <a:latin typeface="Comic Sans MS" pitchFamily="66" charset="0"/>
              </a:rPr>
              <a:t>Las mentiras y secretos</a:t>
            </a:r>
            <a:endParaRPr lang="es-ES"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1032" name="Ink 8"/>
              <p14:cNvContentPartPr>
                <a14:cpLocks xmlns:a14="http://schemas.microsoft.com/office/drawing/2010/main" noRot="1" noChangeAspect="1" noEditPoints="1" noChangeArrowheads="1" noChangeShapeType="1"/>
              </p14:cNvContentPartPr>
              <p14:nvPr/>
            </p14:nvContentPartPr>
            <p14:xfrm>
              <a:off x="96939100" y="97553463"/>
              <a:ext cx="0" cy="0"/>
            </p14:xfrm>
          </p:contentPart>
        </mc:Choice>
        <mc:Fallback xmlns="">
          <p:pic>
            <p:nvPicPr>
              <p:cNvPr id="1032" name="Ink 8"/>
              <p:cNvPicPr>
                <a:picLocks noRot="1" noChangeAspect="1" noEditPoints="1" noChangeArrowheads="1" noChangeShapeType="1"/>
              </p:cNvPicPr>
              <p:nvPr/>
            </p:nvPicPr>
            <p:blipFill>
              <a:blip r:embed="rId3"/>
              <a:stretch>
                <a:fillRect/>
              </a:stretch>
            </p:blipFill>
            <p:spPr>
              <a:xfrm>
                <a:off x="96939100" y="975534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49" name="Ink 25"/>
              <p14:cNvContentPartPr>
                <a14:cpLocks xmlns:a14="http://schemas.microsoft.com/office/drawing/2010/main" noRot="1" noChangeAspect="1" noEditPoints="1" noChangeArrowheads="1" noChangeShapeType="1"/>
              </p14:cNvContentPartPr>
              <p14:nvPr/>
            </p14:nvContentPartPr>
            <p14:xfrm>
              <a:off x="4759325" y="4749800"/>
              <a:ext cx="9525" cy="9525"/>
            </p14:xfrm>
          </p:contentPart>
        </mc:Choice>
        <mc:Fallback xmlns="">
          <p:pic>
            <p:nvPicPr>
              <p:cNvPr id="1049" name="Ink 25"/>
              <p:cNvPicPr>
                <a:picLocks noRot="1" noChangeAspect="1" noEditPoints="1" noChangeArrowheads="1" noChangeShapeType="1"/>
              </p:cNvPicPr>
              <p:nvPr/>
            </p:nvPicPr>
            <p:blipFill>
              <a:blip r:embed="rId5"/>
              <a:stretch>
                <a:fillRect/>
              </a:stretch>
            </p:blipFill>
            <p:spPr>
              <a:xfrm>
                <a:off x="4751871" y="4742346"/>
                <a:ext cx="24434" cy="24434"/>
              </a:xfrm>
              <a:prstGeom prst="rect">
                <a:avLst/>
              </a:prstGeom>
            </p:spPr>
          </p:pic>
        </mc:Fallback>
      </mc:AlternateContent>
      <p:sp>
        <p:nvSpPr>
          <p:cNvPr id="6" name="Title 1"/>
          <p:cNvSpPr txBox="1">
            <a:spLocks/>
          </p:cNvSpPr>
          <p:nvPr/>
        </p:nvSpPr>
        <p:spPr>
          <a:xfrm>
            <a:off x="538139" y="205562"/>
            <a:ext cx="8229600" cy="1143000"/>
          </a:xfrm>
          <a:prstGeom prst="rect">
            <a:avLst/>
          </a:prstGeom>
          <a:solidFill>
            <a:srgbClr val="FF0000">
              <a:alpha val="65882"/>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Comic Sans MS" pitchFamily="66" charset="0"/>
              </a:rPr>
              <a:t>Temas principales</a:t>
            </a:r>
            <a:endParaRPr lang="en-GB" dirty="0"/>
          </a:p>
        </p:txBody>
      </p:sp>
      <p:pic>
        <p:nvPicPr>
          <p:cNvPr id="7" name="Picture 6"/>
          <p:cNvPicPr>
            <a:picLocks noChangeAspect="1"/>
          </p:cNvPicPr>
          <p:nvPr/>
        </p:nvPicPr>
        <p:blipFill>
          <a:blip r:embed="rId6"/>
          <a:stretch>
            <a:fillRect/>
          </a:stretch>
        </p:blipFill>
        <p:spPr>
          <a:xfrm>
            <a:off x="107490" y="133"/>
            <a:ext cx="699419" cy="794340"/>
          </a:xfrm>
          <a:prstGeom prst="rect">
            <a:avLst/>
          </a:prstGeom>
        </p:spPr>
      </p:pic>
      <p:pic>
        <p:nvPicPr>
          <p:cNvPr id="8" name="Picture 7"/>
          <p:cNvPicPr>
            <a:picLocks noChangeAspect="1"/>
          </p:cNvPicPr>
          <p:nvPr/>
        </p:nvPicPr>
        <p:blipFill>
          <a:blip r:embed="rId6"/>
          <a:stretch>
            <a:fillRect/>
          </a:stretch>
        </p:blipFill>
        <p:spPr>
          <a:xfrm>
            <a:off x="107490" y="673906"/>
            <a:ext cx="699419" cy="794340"/>
          </a:xfrm>
          <a:prstGeom prst="rect">
            <a:avLst/>
          </a:prstGeom>
        </p:spPr>
      </p:pic>
      <p:pic>
        <p:nvPicPr>
          <p:cNvPr id="9" name="Picture 8"/>
          <p:cNvPicPr>
            <a:picLocks noChangeAspect="1"/>
          </p:cNvPicPr>
          <p:nvPr/>
        </p:nvPicPr>
        <p:blipFill>
          <a:blip r:embed="rId6"/>
          <a:stretch>
            <a:fillRect/>
          </a:stretch>
        </p:blipFill>
        <p:spPr>
          <a:xfrm>
            <a:off x="8418030" y="133"/>
            <a:ext cx="699419" cy="794340"/>
          </a:xfrm>
          <a:prstGeom prst="rect">
            <a:avLst/>
          </a:prstGeom>
        </p:spPr>
      </p:pic>
      <p:pic>
        <p:nvPicPr>
          <p:cNvPr id="10" name="Picture 9"/>
          <p:cNvPicPr>
            <a:picLocks noChangeAspect="1"/>
          </p:cNvPicPr>
          <p:nvPr/>
        </p:nvPicPr>
        <p:blipFill>
          <a:blip r:embed="rId6"/>
          <a:stretch>
            <a:fillRect/>
          </a:stretch>
        </p:blipFill>
        <p:spPr>
          <a:xfrm>
            <a:off x="8418030" y="673906"/>
            <a:ext cx="699419" cy="794340"/>
          </a:xfrm>
          <a:prstGeom prst="rect">
            <a:avLst/>
          </a:prstGeom>
        </p:spPr>
      </p:pic>
      <p:sp>
        <p:nvSpPr>
          <p:cNvPr id="2" name="AutoShape 2" descr="Image result fo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5868144" y="1553991"/>
            <a:ext cx="565935" cy="524644"/>
          </a:xfrm>
          <a:prstGeom prst="rect">
            <a:avLst/>
          </a:prstGeom>
        </p:spPr>
      </p:pic>
      <p:pic>
        <p:nvPicPr>
          <p:cNvPr id="13" name="Picture 12"/>
          <p:cNvPicPr>
            <a:picLocks noChangeAspect="1"/>
          </p:cNvPicPr>
          <p:nvPr/>
        </p:nvPicPr>
        <p:blipFill>
          <a:blip r:embed="rId7"/>
          <a:stretch>
            <a:fillRect/>
          </a:stretch>
        </p:blipFill>
        <p:spPr>
          <a:xfrm>
            <a:off x="5860912" y="2140868"/>
            <a:ext cx="565935" cy="524644"/>
          </a:xfrm>
          <a:prstGeom prst="rect">
            <a:avLst/>
          </a:prstGeom>
        </p:spPr>
      </p:pic>
      <p:pic>
        <p:nvPicPr>
          <p:cNvPr id="14" name="Picture 13"/>
          <p:cNvPicPr>
            <a:picLocks noChangeAspect="1"/>
          </p:cNvPicPr>
          <p:nvPr/>
        </p:nvPicPr>
        <p:blipFill>
          <a:blip r:embed="rId7"/>
          <a:stretch>
            <a:fillRect/>
          </a:stretch>
        </p:blipFill>
        <p:spPr>
          <a:xfrm>
            <a:off x="2915816" y="2780928"/>
            <a:ext cx="565935" cy="524644"/>
          </a:xfrm>
          <a:prstGeom prst="rect">
            <a:avLst/>
          </a:prstGeom>
        </p:spPr>
      </p:pic>
      <p:pic>
        <p:nvPicPr>
          <p:cNvPr id="15" name="Picture 14"/>
          <p:cNvPicPr>
            <a:picLocks noChangeAspect="1"/>
          </p:cNvPicPr>
          <p:nvPr/>
        </p:nvPicPr>
        <p:blipFill>
          <a:blip r:embed="rId7"/>
          <a:stretch>
            <a:fillRect/>
          </a:stretch>
        </p:blipFill>
        <p:spPr>
          <a:xfrm>
            <a:off x="7948962" y="3359134"/>
            <a:ext cx="565935" cy="524644"/>
          </a:xfrm>
          <a:prstGeom prst="rect">
            <a:avLst/>
          </a:prstGeom>
        </p:spPr>
      </p:pic>
    </p:spTree>
    <p:extLst>
      <p:ext uri="{BB962C8B-B14F-4D97-AF65-F5344CB8AC3E}">
        <p14:creationId xmlns:p14="http://schemas.microsoft.com/office/powerpoint/2010/main" val="23288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FF0000">
              <a:alpha val="65882"/>
            </a:srgbClr>
          </a:solidFill>
        </p:spPr>
        <p:txBody>
          <a:bodyPr>
            <a:normAutofit fontScale="90000"/>
          </a:bodyPr>
          <a:lstStyle/>
          <a:p>
            <a:r>
              <a:rPr lang="en-GB" dirty="0" smtClean="0"/>
              <a:t>El </a:t>
            </a:r>
            <a:r>
              <a:rPr lang="en-GB" dirty="0" err="1"/>
              <a:t>c</a:t>
            </a:r>
            <a:r>
              <a:rPr lang="en-GB" smtClean="0"/>
              <a:t>lima</a:t>
            </a:r>
            <a:r>
              <a:rPr lang="en-GB" dirty="0" smtClean="0"/>
              <a:t>: El </a:t>
            </a:r>
            <a:r>
              <a:rPr lang="en-GB" dirty="0" err="1" smtClean="0"/>
              <a:t>viento</a:t>
            </a:r>
            <a:endParaRPr lang="en-GB" dirty="0"/>
          </a:p>
        </p:txBody>
      </p:sp>
      <p:sp>
        <p:nvSpPr>
          <p:cNvPr id="3" name="Content Placeholder 2"/>
          <p:cNvSpPr>
            <a:spLocks noGrp="1"/>
          </p:cNvSpPr>
          <p:nvPr>
            <p:ph idx="1"/>
          </p:nvPr>
        </p:nvSpPr>
        <p:spPr>
          <a:xfrm>
            <a:off x="0" y="1307988"/>
            <a:ext cx="9144000" cy="5505388"/>
          </a:xfrm>
        </p:spPr>
        <p:txBody>
          <a:bodyPr>
            <a:noAutofit/>
          </a:bodyPr>
          <a:lstStyle/>
          <a:p>
            <a:r>
              <a:rPr lang="es-ES" sz="2400" dirty="0" smtClean="0"/>
              <a:t>Los </a:t>
            </a:r>
            <a:r>
              <a:rPr lang="es-ES" sz="2400" dirty="0"/>
              <a:t>incendios forestales se han convertido en un gran problema para </a:t>
            </a:r>
            <a:r>
              <a:rPr lang="es-ES" sz="2400" dirty="0" smtClean="0"/>
              <a:t>España</a:t>
            </a:r>
          </a:p>
          <a:p>
            <a:endParaRPr lang="es-ES" sz="1600" dirty="0" smtClean="0"/>
          </a:p>
          <a:p>
            <a:r>
              <a:rPr lang="es-ES" sz="2400" dirty="0" smtClean="0"/>
              <a:t>ha </a:t>
            </a:r>
            <a:r>
              <a:rPr lang="es-ES" sz="2400" dirty="0"/>
              <a:t>dado lugar a una gran alarma </a:t>
            </a:r>
            <a:r>
              <a:rPr lang="es-ES" sz="2400" dirty="0" smtClean="0"/>
              <a:t>social</a:t>
            </a:r>
          </a:p>
          <a:p>
            <a:endParaRPr lang="es-ES" sz="1600" dirty="0" smtClean="0"/>
          </a:p>
          <a:p>
            <a:r>
              <a:rPr lang="es-ES" sz="2400" dirty="0" smtClean="0"/>
              <a:t>la </a:t>
            </a:r>
            <a:r>
              <a:rPr lang="es-ES" sz="2400" dirty="0"/>
              <a:t>amenaza del cambio climático se ve por </a:t>
            </a:r>
            <a:r>
              <a:rPr lang="es-ES" sz="2400" dirty="0" err="1"/>
              <a:t>Raimunda</a:t>
            </a:r>
            <a:r>
              <a:rPr lang="es-ES" sz="2400" dirty="0"/>
              <a:t> en el río </a:t>
            </a:r>
            <a:r>
              <a:rPr lang="es-ES" sz="2400" dirty="0" smtClean="0"/>
              <a:t>Juca</a:t>
            </a:r>
          </a:p>
          <a:p>
            <a:endParaRPr lang="es-ES" sz="1600" dirty="0" smtClean="0"/>
          </a:p>
          <a:p>
            <a:r>
              <a:rPr lang="es-ES" sz="2400" dirty="0" smtClean="0"/>
              <a:t>En </a:t>
            </a:r>
            <a:r>
              <a:rPr lang="es-ES" sz="2400" dirty="0"/>
              <a:t>la película los incendios y el viento son usados para establecer una atmósfera siniestra que puede actuar como un hogar de </a:t>
            </a:r>
            <a:r>
              <a:rPr lang="es-ES" sz="2400" dirty="0" smtClean="0"/>
              <a:t>fantasmas </a:t>
            </a:r>
            <a:r>
              <a:rPr lang="es-ES" sz="2400" dirty="0"/>
              <a:t>y </a:t>
            </a:r>
            <a:r>
              <a:rPr lang="es-ES" sz="2400" dirty="0" smtClean="0"/>
              <a:t>de malos presagios: </a:t>
            </a:r>
            <a:r>
              <a:rPr lang="es-ES" sz="2400" i="1" dirty="0" smtClean="0"/>
              <a:t>En volver desencadena </a:t>
            </a:r>
            <a:r>
              <a:rPr lang="es-ES" sz="2400" i="1" dirty="0"/>
              <a:t>la locura, el pecado, pero al mismo tiempo genera energía, desata la ira y aviva el fuego de la purificación.</a:t>
            </a:r>
            <a:endParaRPr lang="es-ES" sz="1800" i="1" dirty="0" smtClean="0"/>
          </a:p>
          <a:p>
            <a:r>
              <a:rPr lang="es-ES" sz="2400" dirty="0" smtClean="0"/>
              <a:t>Los </a:t>
            </a:r>
            <a:r>
              <a:rPr lang="es-ES" sz="2400" dirty="0"/>
              <a:t>incendios constantemente se entrometen </a:t>
            </a:r>
            <a:r>
              <a:rPr lang="es-ES" sz="2400" dirty="0" smtClean="0"/>
              <a:t>en las </a:t>
            </a:r>
            <a:r>
              <a:rPr lang="es-ES" sz="2400" dirty="0"/>
              <a:t>vidas de los residentes</a:t>
            </a:r>
          </a:p>
          <a:p>
            <a:endParaRPr lang="en-GB" sz="2400" dirty="0"/>
          </a:p>
        </p:txBody>
      </p:sp>
      <p:pic>
        <p:nvPicPr>
          <p:cNvPr id="4" name="Picture 3"/>
          <p:cNvPicPr>
            <a:picLocks noChangeAspect="1"/>
          </p:cNvPicPr>
          <p:nvPr/>
        </p:nvPicPr>
        <p:blipFill>
          <a:blip r:embed="rId2"/>
          <a:stretch>
            <a:fillRect/>
          </a:stretch>
        </p:blipFill>
        <p:spPr>
          <a:xfrm>
            <a:off x="107490" y="133"/>
            <a:ext cx="699419" cy="794340"/>
          </a:xfrm>
          <a:prstGeom prst="rect">
            <a:avLst/>
          </a:prstGeom>
        </p:spPr>
      </p:pic>
      <p:pic>
        <p:nvPicPr>
          <p:cNvPr id="5" name="Picture 4"/>
          <p:cNvPicPr>
            <a:picLocks noChangeAspect="1"/>
          </p:cNvPicPr>
          <p:nvPr/>
        </p:nvPicPr>
        <p:blipFill>
          <a:blip r:embed="rId2"/>
          <a:stretch>
            <a:fillRect/>
          </a:stretch>
        </p:blipFill>
        <p:spPr>
          <a:xfrm>
            <a:off x="107490" y="673906"/>
            <a:ext cx="699419" cy="794340"/>
          </a:xfrm>
          <a:prstGeom prst="rect">
            <a:avLst/>
          </a:prstGeom>
        </p:spPr>
      </p:pic>
      <p:pic>
        <p:nvPicPr>
          <p:cNvPr id="6" name="Picture 5"/>
          <p:cNvPicPr>
            <a:picLocks noChangeAspect="1"/>
          </p:cNvPicPr>
          <p:nvPr/>
        </p:nvPicPr>
        <p:blipFill>
          <a:blip r:embed="rId2"/>
          <a:stretch>
            <a:fillRect/>
          </a:stretch>
        </p:blipFill>
        <p:spPr>
          <a:xfrm>
            <a:off x="8418030" y="133"/>
            <a:ext cx="699419" cy="794340"/>
          </a:xfrm>
          <a:prstGeom prst="rect">
            <a:avLst/>
          </a:prstGeom>
        </p:spPr>
      </p:pic>
      <p:pic>
        <p:nvPicPr>
          <p:cNvPr id="7" name="Picture 6"/>
          <p:cNvPicPr>
            <a:picLocks noChangeAspect="1"/>
          </p:cNvPicPr>
          <p:nvPr/>
        </p:nvPicPr>
        <p:blipFill>
          <a:blip r:embed="rId2"/>
          <a:stretch>
            <a:fillRect/>
          </a:stretch>
        </p:blipFill>
        <p:spPr>
          <a:xfrm>
            <a:off x="8418030" y="673906"/>
            <a:ext cx="699419" cy="794340"/>
          </a:xfrm>
          <a:prstGeom prst="rect">
            <a:avLst/>
          </a:prstGeom>
        </p:spPr>
      </p:pic>
    </p:spTree>
    <p:extLst>
      <p:ext uri="{BB962C8B-B14F-4D97-AF65-F5344CB8AC3E}">
        <p14:creationId xmlns:p14="http://schemas.microsoft.com/office/powerpoint/2010/main" val="1325444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AutoShape 2" descr="Image result for el viento solano en pelicula volv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6" name="Picture 4" descr="Image result for el viento solano en pelicula vol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81" y="274638"/>
            <a:ext cx="7620218" cy="53719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1412329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2" cstate="print"/>
          <a:srcRect/>
          <a:stretch>
            <a:fillRect/>
          </a:stretch>
        </p:blipFill>
        <p:spPr bwMode="auto">
          <a:xfrm>
            <a:off x="0" y="0"/>
            <a:ext cx="9144000" cy="3978275"/>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4293096"/>
            <a:ext cx="9144000" cy="2088232"/>
          </a:xfrm>
        </p:spPr>
        <p:txBody>
          <a:bodyPr>
            <a:normAutofit fontScale="85000" lnSpcReduction="10000"/>
          </a:bodyPr>
          <a:lstStyle/>
          <a:p>
            <a:pPr>
              <a:buNone/>
            </a:pPr>
            <a:r>
              <a:rPr lang="en-GB" dirty="0">
                <a:latin typeface="Comic Sans MS" pitchFamily="66" charset="0"/>
              </a:rPr>
              <a:t>	</a:t>
            </a:r>
            <a:r>
              <a:rPr lang="en-GB" dirty="0" err="1">
                <a:latin typeface="Comic Sans MS" pitchFamily="66" charset="0"/>
              </a:rPr>
              <a:t>Agustina</a:t>
            </a:r>
            <a:r>
              <a:rPr lang="en-GB" dirty="0">
                <a:latin typeface="Comic Sans MS" pitchFamily="66" charset="0"/>
              </a:rPr>
              <a:t>: - “No lo </a:t>
            </a:r>
            <a:r>
              <a:rPr lang="en-GB" dirty="0" err="1">
                <a:latin typeface="Comic Sans MS" pitchFamily="66" charset="0"/>
              </a:rPr>
              <a:t>puedo</a:t>
            </a:r>
            <a:r>
              <a:rPr lang="en-GB" dirty="0">
                <a:latin typeface="Comic Sans MS" pitchFamily="66" charset="0"/>
              </a:rPr>
              <a:t> </a:t>
            </a:r>
            <a:r>
              <a:rPr lang="en-GB" dirty="0" err="1">
                <a:latin typeface="Comic Sans MS" pitchFamily="66" charset="0"/>
              </a:rPr>
              <a:t>negar</a:t>
            </a:r>
            <a:r>
              <a:rPr lang="en-GB" dirty="0">
                <a:latin typeface="Comic Sans MS" pitchFamily="66" charset="0"/>
              </a:rPr>
              <a:t>, </a:t>
            </a:r>
            <a:r>
              <a:rPr lang="en-GB" dirty="0" err="1">
                <a:latin typeface="Comic Sans MS" pitchFamily="66" charset="0"/>
              </a:rPr>
              <a:t>tiene</a:t>
            </a:r>
            <a:r>
              <a:rPr lang="en-GB" dirty="0">
                <a:latin typeface="Comic Sans MS" pitchFamily="66" charset="0"/>
              </a:rPr>
              <a:t> los </a:t>
            </a:r>
            <a:r>
              <a:rPr lang="en-GB" dirty="0" err="1">
                <a:latin typeface="Comic Sans MS" pitchFamily="66" charset="0"/>
              </a:rPr>
              <a:t>mismos</a:t>
            </a:r>
            <a:r>
              <a:rPr lang="en-GB" dirty="0">
                <a:latin typeface="Comic Sans MS" pitchFamily="66" charset="0"/>
              </a:rPr>
              <a:t> </a:t>
            </a:r>
            <a:r>
              <a:rPr lang="en-GB" dirty="0" err="1">
                <a:latin typeface="Comic Sans MS" pitchFamily="66" charset="0"/>
              </a:rPr>
              <a:t>ojos</a:t>
            </a:r>
            <a:r>
              <a:rPr lang="en-GB" dirty="0">
                <a:latin typeface="Comic Sans MS" pitchFamily="66" charset="0"/>
              </a:rPr>
              <a:t> </a:t>
            </a:r>
            <a:r>
              <a:rPr lang="en-GB" dirty="0" err="1">
                <a:latin typeface="Comic Sans MS" pitchFamily="66" charset="0"/>
              </a:rPr>
              <a:t>que</a:t>
            </a:r>
            <a:r>
              <a:rPr lang="en-GB" dirty="0">
                <a:latin typeface="Comic Sans MS" pitchFamily="66" charset="0"/>
              </a:rPr>
              <a:t> </a:t>
            </a:r>
            <a:r>
              <a:rPr lang="en-GB" dirty="0" err="1">
                <a:latin typeface="Comic Sans MS" pitchFamily="66" charset="0"/>
              </a:rPr>
              <a:t>tu</a:t>
            </a:r>
            <a:r>
              <a:rPr lang="en-GB" dirty="0">
                <a:latin typeface="Comic Sans MS" pitchFamily="66" charset="0"/>
              </a:rPr>
              <a:t> padre”.</a:t>
            </a:r>
          </a:p>
          <a:p>
            <a:pPr>
              <a:buNone/>
            </a:pPr>
            <a:endParaRPr lang="en-GB" dirty="0">
              <a:latin typeface="Comic Sans MS" pitchFamily="66" charset="0"/>
            </a:endParaRPr>
          </a:p>
          <a:p>
            <a:pPr>
              <a:buNone/>
            </a:pPr>
            <a:r>
              <a:rPr lang="en-GB" dirty="0">
                <a:latin typeface="Comic Sans MS" pitchFamily="66" charset="0"/>
              </a:rPr>
              <a:t>	El </a:t>
            </a:r>
            <a:r>
              <a:rPr lang="en-GB" dirty="0" err="1">
                <a:latin typeface="Comic Sans MS" pitchFamily="66" charset="0"/>
              </a:rPr>
              <a:t>viento</a:t>
            </a:r>
            <a:r>
              <a:rPr lang="en-GB" dirty="0">
                <a:latin typeface="Comic Sans MS" pitchFamily="66" charset="0"/>
              </a:rPr>
              <a:t> </a:t>
            </a:r>
            <a:r>
              <a:rPr lang="en-GB" dirty="0" err="1">
                <a:latin typeface="Comic Sans MS" pitchFamily="66" charset="0"/>
              </a:rPr>
              <a:t>solano</a:t>
            </a:r>
            <a:r>
              <a:rPr lang="en-GB" dirty="0">
                <a:latin typeface="Comic Sans MS" pitchFamily="66" charset="0"/>
              </a:rPr>
              <a:t> -  </a:t>
            </a:r>
            <a:r>
              <a:rPr lang="en-GB" dirty="0" err="1">
                <a:latin typeface="Comic Sans MS" pitchFamily="66" charset="0"/>
              </a:rPr>
              <a:t>sonido</a:t>
            </a:r>
            <a:r>
              <a:rPr lang="en-GB" dirty="0">
                <a:latin typeface="Comic Sans MS" pitchFamily="66" charset="0"/>
              </a:rPr>
              <a:t> – </a:t>
            </a:r>
            <a:r>
              <a:rPr lang="en-GB" dirty="0" err="1">
                <a:latin typeface="Comic Sans MS" pitchFamily="66" charset="0"/>
              </a:rPr>
              <a:t>locura</a:t>
            </a:r>
            <a:r>
              <a:rPr lang="en-GB" dirty="0">
                <a:latin typeface="Comic Sans MS" pitchFamily="66" charset="0"/>
              </a:rPr>
              <a:t> (</a:t>
            </a:r>
            <a:r>
              <a:rPr lang="en-GB" dirty="0" err="1">
                <a:latin typeface="Comic Sans MS" pitchFamily="66" charset="0"/>
              </a:rPr>
              <a:t>como</a:t>
            </a:r>
            <a:r>
              <a:rPr lang="en-GB" dirty="0">
                <a:latin typeface="Comic Sans MS" pitchFamily="66" charset="0"/>
              </a:rPr>
              <a:t> don </a:t>
            </a:r>
            <a:r>
              <a:rPr lang="en-GB" dirty="0" err="1">
                <a:latin typeface="Comic Sans MS" pitchFamily="66" charset="0"/>
              </a:rPr>
              <a:t>Quijote</a:t>
            </a:r>
            <a:r>
              <a:rPr lang="en-GB" dirty="0">
                <a:latin typeface="Comic Sans MS" pitchFamily="66" charset="0"/>
              </a:rPr>
              <a:t>)</a:t>
            </a: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latin typeface="Comic Sans MS" pitchFamily="66" charset="0"/>
              </a:rPr>
              <a:t>La </a:t>
            </a:r>
            <a:r>
              <a:rPr lang="es-ES" dirty="0">
                <a:latin typeface="Comic Sans MS" pitchFamily="66" charset="0"/>
              </a:rPr>
              <a:t>cultura urbana y </a:t>
            </a:r>
            <a:r>
              <a:rPr lang="es-ES" dirty="0" smtClean="0">
                <a:latin typeface="Comic Sans MS" pitchFamily="66" charset="0"/>
              </a:rPr>
              <a:t>rural</a:t>
            </a:r>
          </a:p>
          <a:p>
            <a:r>
              <a:rPr lang="es-ES" dirty="0">
                <a:latin typeface="Comic Sans MS" pitchFamily="66" charset="0"/>
              </a:rPr>
              <a:t>La mujer y la maternidad</a:t>
            </a:r>
          </a:p>
          <a:p>
            <a:r>
              <a:rPr lang="es-ES" dirty="0">
                <a:latin typeface="Comic Sans MS" pitchFamily="66" charset="0"/>
              </a:rPr>
              <a:t>La familia</a:t>
            </a:r>
          </a:p>
          <a:p>
            <a:r>
              <a:rPr lang="es-ES" dirty="0">
                <a:latin typeface="Comic Sans MS" pitchFamily="66" charset="0"/>
              </a:rPr>
              <a:t>Tradiciones, la cultura de la </a:t>
            </a:r>
            <a:r>
              <a:rPr lang="en-GB" dirty="0" err="1">
                <a:latin typeface="Comic Sans MS" pitchFamily="66" charset="0"/>
              </a:rPr>
              <a:t>muerte</a:t>
            </a:r>
            <a:endParaRPr lang="en-GB" dirty="0">
              <a:latin typeface="Comic Sans MS" pitchFamily="66" charset="0"/>
            </a:endParaRPr>
          </a:p>
          <a:p>
            <a:r>
              <a:rPr lang="es-ES" dirty="0">
                <a:latin typeface="Comic Sans MS" pitchFamily="66" charset="0"/>
              </a:rPr>
              <a:t>El clima: el viento </a:t>
            </a:r>
          </a:p>
          <a:p>
            <a:r>
              <a:rPr lang="en-GB" dirty="0" smtClean="0">
                <a:latin typeface="Comic Sans MS" pitchFamily="66" charset="0"/>
              </a:rPr>
              <a:t>El </a:t>
            </a:r>
            <a:r>
              <a:rPr lang="en-GB" dirty="0" err="1">
                <a:latin typeface="Comic Sans MS" pitchFamily="66" charset="0"/>
              </a:rPr>
              <a:t>renacer</a:t>
            </a:r>
            <a:r>
              <a:rPr lang="en-GB" dirty="0">
                <a:latin typeface="Comic Sans MS" pitchFamily="66" charset="0"/>
              </a:rPr>
              <a:t>: </a:t>
            </a:r>
            <a:r>
              <a:rPr lang="en-GB" dirty="0" err="1">
                <a:latin typeface="Comic Sans MS" pitchFamily="66" charset="0"/>
              </a:rPr>
              <a:t>volver</a:t>
            </a:r>
            <a:endParaRPr lang="en-GB" dirty="0">
              <a:latin typeface="Comic Sans MS" pitchFamily="66" charset="0"/>
            </a:endParaRPr>
          </a:p>
          <a:p>
            <a:r>
              <a:rPr lang="es-ES" dirty="0" smtClean="0">
                <a:latin typeface="Comic Sans MS" pitchFamily="66" charset="0"/>
              </a:rPr>
              <a:t>Las mentiras y secretos</a:t>
            </a:r>
            <a:endParaRPr lang="es-ES"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mc:AlternateContent xmlns:mc="http://schemas.openxmlformats.org/markup-compatibility/2006" xmlns:p14="http://schemas.microsoft.com/office/powerpoint/2010/main">
        <mc:Choice Requires="p14">
          <p:contentPart p14:bwMode="auto" r:id="rId2">
            <p14:nvContentPartPr>
              <p14:cNvPr id="1032" name="Ink 8"/>
              <p14:cNvContentPartPr>
                <a14:cpLocks xmlns:a14="http://schemas.microsoft.com/office/drawing/2010/main" noRot="1" noChangeAspect="1" noEditPoints="1" noChangeArrowheads="1" noChangeShapeType="1"/>
              </p14:cNvContentPartPr>
              <p14:nvPr/>
            </p14:nvContentPartPr>
            <p14:xfrm>
              <a:off x="96939100" y="97553463"/>
              <a:ext cx="0" cy="0"/>
            </p14:xfrm>
          </p:contentPart>
        </mc:Choice>
        <mc:Fallback xmlns="">
          <p:pic>
            <p:nvPicPr>
              <p:cNvPr id="1032" name="Ink 8"/>
              <p:cNvPicPr>
                <a:picLocks noRot="1" noChangeAspect="1" noEditPoints="1" noChangeArrowheads="1" noChangeShapeType="1"/>
              </p:cNvPicPr>
              <p:nvPr/>
            </p:nvPicPr>
            <p:blipFill>
              <a:blip r:embed="rId3"/>
              <a:stretch>
                <a:fillRect/>
              </a:stretch>
            </p:blipFill>
            <p:spPr>
              <a:xfrm>
                <a:off x="96939100" y="975534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49" name="Ink 25"/>
              <p14:cNvContentPartPr>
                <a14:cpLocks xmlns:a14="http://schemas.microsoft.com/office/drawing/2010/main" noRot="1" noChangeAspect="1" noEditPoints="1" noChangeArrowheads="1" noChangeShapeType="1"/>
              </p14:cNvContentPartPr>
              <p14:nvPr/>
            </p14:nvContentPartPr>
            <p14:xfrm>
              <a:off x="4759325" y="4749800"/>
              <a:ext cx="9525" cy="9525"/>
            </p14:xfrm>
          </p:contentPart>
        </mc:Choice>
        <mc:Fallback xmlns="">
          <p:pic>
            <p:nvPicPr>
              <p:cNvPr id="1049" name="Ink 25"/>
              <p:cNvPicPr>
                <a:picLocks noRot="1" noChangeAspect="1" noEditPoints="1" noChangeArrowheads="1" noChangeShapeType="1"/>
              </p:cNvPicPr>
              <p:nvPr/>
            </p:nvPicPr>
            <p:blipFill>
              <a:blip r:embed="rId5"/>
              <a:stretch>
                <a:fillRect/>
              </a:stretch>
            </p:blipFill>
            <p:spPr>
              <a:xfrm>
                <a:off x="4751871" y="4742346"/>
                <a:ext cx="24434" cy="24434"/>
              </a:xfrm>
              <a:prstGeom prst="rect">
                <a:avLst/>
              </a:prstGeom>
            </p:spPr>
          </p:pic>
        </mc:Fallback>
      </mc:AlternateContent>
      <p:sp>
        <p:nvSpPr>
          <p:cNvPr id="6" name="Title 1"/>
          <p:cNvSpPr txBox="1">
            <a:spLocks/>
          </p:cNvSpPr>
          <p:nvPr/>
        </p:nvSpPr>
        <p:spPr>
          <a:xfrm>
            <a:off x="538139" y="205562"/>
            <a:ext cx="8229600" cy="1143000"/>
          </a:xfrm>
          <a:prstGeom prst="rect">
            <a:avLst/>
          </a:prstGeom>
          <a:solidFill>
            <a:srgbClr val="FF0000">
              <a:alpha val="65882"/>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atin typeface="Comic Sans MS" pitchFamily="66" charset="0"/>
              </a:rPr>
              <a:t>Temas principales</a:t>
            </a:r>
            <a:endParaRPr lang="en-GB" dirty="0"/>
          </a:p>
        </p:txBody>
      </p:sp>
      <p:pic>
        <p:nvPicPr>
          <p:cNvPr id="7" name="Picture 6"/>
          <p:cNvPicPr>
            <a:picLocks noChangeAspect="1"/>
          </p:cNvPicPr>
          <p:nvPr/>
        </p:nvPicPr>
        <p:blipFill>
          <a:blip r:embed="rId6"/>
          <a:stretch>
            <a:fillRect/>
          </a:stretch>
        </p:blipFill>
        <p:spPr>
          <a:xfrm>
            <a:off x="107490" y="133"/>
            <a:ext cx="699419" cy="794340"/>
          </a:xfrm>
          <a:prstGeom prst="rect">
            <a:avLst/>
          </a:prstGeom>
        </p:spPr>
      </p:pic>
      <p:pic>
        <p:nvPicPr>
          <p:cNvPr id="8" name="Picture 7"/>
          <p:cNvPicPr>
            <a:picLocks noChangeAspect="1"/>
          </p:cNvPicPr>
          <p:nvPr/>
        </p:nvPicPr>
        <p:blipFill>
          <a:blip r:embed="rId6"/>
          <a:stretch>
            <a:fillRect/>
          </a:stretch>
        </p:blipFill>
        <p:spPr>
          <a:xfrm>
            <a:off x="107490" y="673906"/>
            <a:ext cx="699419" cy="794340"/>
          </a:xfrm>
          <a:prstGeom prst="rect">
            <a:avLst/>
          </a:prstGeom>
        </p:spPr>
      </p:pic>
      <p:pic>
        <p:nvPicPr>
          <p:cNvPr id="9" name="Picture 8"/>
          <p:cNvPicPr>
            <a:picLocks noChangeAspect="1"/>
          </p:cNvPicPr>
          <p:nvPr/>
        </p:nvPicPr>
        <p:blipFill>
          <a:blip r:embed="rId6"/>
          <a:stretch>
            <a:fillRect/>
          </a:stretch>
        </p:blipFill>
        <p:spPr>
          <a:xfrm>
            <a:off x="8418030" y="133"/>
            <a:ext cx="699419" cy="794340"/>
          </a:xfrm>
          <a:prstGeom prst="rect">
            <a:avLst/>
          </a:prstGeom>
        </p:spPr>
      </p:pic>
      <p:pic>
        <p:nvPicPr>
          <p:cNvPr id="10" name="Picture 9"/>
          <p:cNvPicPr>
            <a:picLocks noChangeAspect="1"/>
          </p:cNvPicPr>
          <p:nvPr/>
        </p:nvPicPr>
        <p:blipFill>
          <a:blip r:embed="rId6"/>
          <a:stretch>
            <a:fillRect/>
          </a:stretch>
        </p:blipFill>
        <p:spPr>
          <a:xfrm>
            <a:off x="8418030" y="673906"/>
            <a:ext cx="699419" cy="794340"/>
          </a:xfrm>
          <a:prstGeom prst="rect">
            <a:avLst/>
          </a:prstGeom>
        </p:spPr>
      </p:pic>
      <p:sp>
        <p:nvSpPr>
          <p:cNvPr id="2" name="AutoShape 2" descr="Image result fo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5868144" y="1553991"/>
            <a:ext cx="565935" cy="524644"/>
          </a:xfrm>
          <a:prstGeom prst="rect">
            <a:avLst/>
          </a:prstGeom>
        </p:spPr>
      </p:pic>
      <p:pic>
        <p:nvPicPr>
          <p:cNvPr id="13" name="Picture 12"/>
          <p:cNvPicPr>
            <a:picLocks noChangeAspect="1"/>
          </p:cNvPicPr>
          <p:nvPr/>
        </p:nvPicPr>
        <p:blipFill>
          <a:blip r:embed="rId7"/>
          <a:stretch>
            <a:fillRect/>
          </a:stretch>
        </p:blipFill>
        <p:spPr>
          <a:xfrm>
            <a:off x="5860912" y="2140868"/>
            <a:ext cx="565935" cy="524644"/>
          </a:xfrm>
          <a:prstGeom prst="rect">
            <a:avLst/>
          </a:prstGeom>
        </p:spPr>
      </p:pic>
      <p:pic>
        <p:nvPicPr>
          <p:cNvPr id="14" name="Picture 13"/>
          <p:cNvPicPr>
            <a:picLocks noChangeAspect="1"/>
          </p:cNvPicPr>
          <p:nvPr/>
        </p:nvPicPr>
        <p:blipFill>
          <a:blip r:embed="rId7"/>
          <a:stretch>
            <a:fillRect/>
          </a:stretch>
        </p:blipFill>
        <p:spPr>
          <a:xfrm>
            <a:off x="2915816" y="2780928"/>
            <a:ext cx="565935" cy="524644"/>
          </a:xfrm>
          <a:prstGeom prst="rect">
            <a:avLst/>
          </a:prstGeom>
        </p:spPr>
      </p:pic>
      <p:pic>
        <p:nvPicPr>
          <p:cNvPr id="15" name="Picture 14"/>
          <p:cNvPicPr>
            <a:picLocks noChangeAspect="1"/>
          </p:cNvPicPr>
          <p:nvPr/>
        </p:nvPicPr>
        <p:blipFill>
          <a:blip r:embed="rId7"/>
          <a:stretch>
            <a:fillRect/>
          </a:stretch>
        </p:blipFill>
        <p:spPr>
          <a:xfrm>
            <a:off x="7948962" y="3359134"/>
            <a:ext cx="565935" cy="524644"/>
          </a:xfrm>
          <a:prstGeom prst="rect">
            <a:avLst/>
          </a:prstGeom>
        </p:spPr>
      </p:pic>
      <p:pic>
        <p:nvPicPr>
          <p:cNvPr id="16" name="Picture 15"/>
          <p:cNvPicPr>
            <a:picLocks noChangeAspect="1"/>
          </p:cNvPicPr>
          <p:nvPr/>
        </p:nvPicPr>
        <p:blipFill>
          <a:blip r:embed="rId7"/>
          <a:stretch>
            <a:fillRect/>
          </a:stretch>
        </p:blipFill>
        <p:spPr>
          <a:xfrm>
            <a:off x="4476357" y="3973518"/>
            <a:ext cx="565935" cy="524644"/>
          </a:xfrm>
          <a:prstGeom prst="rect">
            <a:avLst/>
          </a:prstGeom>
        </p:spPr>
      </p:pic>
    </p:spTree>
    <p:extLst>
      <p:ext uri="{BB962C8B-B14F-4D97-AF65-F5344CB8AC3E}">
        <p14:creationId xmlns:p14="http://schemas.microsoft.com/office/powerpoint/2010/main" val="42367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65882"/>
            </a:srgbClr>
          </a:solidFill>
        </p:spPr>
        <p:txBody>
          <a:bodyPr>
            <a:normAutofit/>
          </a:bodyPr>
          <a:lstStyle/>
          <a:p>
            <a:r>
              <a:rPr lang="en-GB" dirty="0" smtClean="0"/>
              <a:t>El </a:t>
            </a:r>
            <a:r>
              <a:rPr lang="en-GB" dirty="0" err="1" smtClean="0"/>
              <a:t>renacer</a:t>
            </a:r>
            <a:r>
              <a:rPr lang="en-GB" dirty="0" smtClean="0"/>
              <a:t>: </a:t>
            </a:r>
            <a:r>
              <a:rPr lang="en-GB" dirty="0" err="1" smtClean="0"/>
              <a:t>Volver</a:t>
            </a:r>
            <a:endParaRPr lang="en-GB" dirty="0"/>
          </a:p>
        </p:txBody>
      </p:sp>
      <p:sp>
        <p:nvSpPr>
          <p:cNvPr id="3" name="Content Placeholder 2"/>
          <p:cNvSpPr>
            <a:spLocks noGrp="1"/>
          </p:cNvSpPr>
          <p:nvPr>
            <p:ph idx="1"/>
          </p:nvPr>
        </p:nvSpPr>
        <p:spPr>
          <a:xfrm>
            <a:off x="457200" y="1600200"/>
            <a:ext cx="8507288" cy="4493096"/>
          </a:xfrm>
        </p:spPr>
        <p:txBody>
          <a:bodyPr>
            <a:normAutofit fontScale="70000" lnSpcReduction="20000"/>
          </a:bodyPr>
          <a:lstStyle/>
          <a:p>
            <a:r>
              <a:rPr lang="es-ES" dirty="0" smtClean="0"/>
              <a:t>La </a:t>
            </a:r>
            <a:r>
              <a:rPr lang="es-ES" dirty="0"/>
              <a:t>historia entera está llena de vueltas, de nuevos comienzos y de segundas </a:t>
            </a:r>
            <a:r>
              <a:rPr lang="es-ES" dirty="0" smtClean="0"/>
              <a:t>oportunidades: </a:t>
            </a:r>
          </a:p>
          <a:p>
            <a:endParaRPr lang="es-ES" dirty="0"/>
          </a:p>
          <a:p>
            <a:r>
              <a:rPr lang="es-ES" dirty="0" smtClean="0"/>
              <a:t>Es </a:t>
            </a:r>
            <a:r>
              <a:rPr lang="es-ES" dirty="0"/>
              <a:t>una vuelta a La Mancha para Almodóvar también - a los orígenes y a la esencia de uno mismo</a:t>
            </a:r>
            <a:br>
              <a:rPr lang="es-ES" dirty="0"/>
            </a:br>
            <a:endParaRPr lang="es-ES" dirty="0" smtClean="0"/>
          </a:p>
          <a:p>
            <a:r>
              <a:rPr lang="es-ES" dirty="0" smtClean="0"/>
              <a:t>Para </a:t>
            </a:r>
            <a:r>
              <a:rPr lang="es-ES" dirty="0" err="1"/>
              <a:t>Raimunda</a:t>
            </a:r>
            <a:r>
              <a:rPr lang="es-ES" dirty="0"/>
              <a:t>: volver a sonreír, a cambiar un trabajo que realmente le gusta, retomar una relación perdida y </a:t>
            </a:r>
            <a:r>
              <a:rPr lang="es-ES" dirty="0" smtClean="0"/>
              <a:t>recordar </a:t>
            </a:r>
            <a:r>
              <a:rPr lang="es-ES" dirty="0"/>
              <a:t>su infancia </a:t>
            </a:r>
            <a:endParaRPr lang="es-ES" dirty="0" smtClean="0"/>
          </a:p>
          <a:p>
            <a:r>
              <a:rPr lang="es-ES" dirty="0"/>
              <a:t>Este regreso lo podemos ver a través de las protagonistas, </a:t>
            </a:r>
            <a:r>
              <a:rPr lang="es-ES" dirty="0" err="1"/>
              <a:t>Raimunda</a:t>
            </a:r>
            <a:r>
              <a:rPr lang="es-ES" dirty="0"/>
              <a:t> y </a:t>
            </a:r>
            <a:r>
              <a:rPr lang="es-ES" dirty="0" err="1"/>
              <a:t>Sole</a:t>
            </a:r>
            <a:r>
              <a:rPr lang="es-ES" dirty="0"/>
              <a:t>, que vuelven a encontrarse con su madre a la que creían muerta. </a:t>
            </a:r>
            <a:endParaRPr lang="es-ES" dirty="0" smtClean="0"/>
          </a:p>
          <a:p>
            <a:endParaRPr lang="es-ES" dirty="0"/>
          </a:p>
          <a:p>
            <a:r>
              <a:rPr lang="es-ES" dirty="0" smtClean="0"/>
              <a:t>Es </a:t>
            </a:r>
            <a:r>
              <a:rPr lang="es-ES" dirty="0"/>
              <a:t>también un regreso para el director que vuelve a trabajar con Carmen Maura y Penélope Cruz</a:t>
            </a:r>
            <a:r>
              <a:rPr lang="es-ES" dirty="0" smtClean="0"/>
              <a:t>.</a:t>
            </a:r>
            <a:endParaRPr lang="es-ES" dirty="0"/>
          </a:p>
        </p:txBody>
      </p:sp>
      <p:pic>
        <p:nvPicPr>
          <p:cNvPr id="4" name="Picture 3"/>
          <p:cNvPicPr>
            <a:picLocks noChangeAspect="1"/>
          </p:cNvPicPr>
          <p:nvPr/>
        </p:nvPicPr>
        <p:blipFill>
          <a:blip r:embed="rId2"/>
          <a:stretch>
            <a:fillRect/>
          </a:stretch>
        </p:blipFill>
        <p:spPr>
          <a:xfrm>
            <a:off x="107490" y="133"/>
            <a:ext cx="699419" cy="794340"/>
          </a:xfrm>
          <a:prstGeom prst="rect">
            <a:avLst/>
          </a:prstGeom>
        </p:spPr>
      </p:pic>
      <p:pic>
        <p:nvPicPr>
          <p:cNvPr id="5" name="Picture 4"/>
          <p:cNvPicPr>
            <a:picLocks noChangeAspect="1"/>
          </p:cNvPicPr>
          <p:nvPr/>
        </p:nvPicPr>
        <p:blipFill>
          <a:blip r:embed="rId2"/>
          <a:stretch>
            <a:fillRect/>
          </a:stretch>
        </p:blipFill>
        <p:spPr>
          <a:xfrm>
            <a:off x="107490" y="673906"/>
            <a:ext cx="699419" cy="794340"/>
          </a:xfrm>
          <a:prstGeom prst="rect">
            <a:avLst/>
          </a:prstGeom>
        </p:spPr>
      </p:pic>
      <p:pic>
        <p:nvPicPr>
          <p:cNvPr id="6" name="Picture 5"/>
          <p:cNvPicPr>
            <a:picLocks noChangeAspect="1"/>
          </p:cNvPicPr>
          <p:nvPr/>
        </p:nvPicPr>
        <p:blipFill>
          <a:blip r:embed="rId2"/>
          <a:stretch>
            <a:fillRect/>
          </a:stretch>
        </p:blipFill>
        <p:spPr>
          <a:xfrm>
            <a:off x="8418030" y="133"/>
            <a:ext cx="699419" cy="794340"/>
          </a:xfrm>
          <a:prstGeom prst="rect">
            <a:avLst/>
          </a:prstGeom>
        </p:spPr>
      </p:pic>
      <p:pic>
        <p:nvPicPr>
          <p:cNvPr id="7" name="Picture 6"/>
          <p:cNvPicPr>
            <a:picLocks noChangeAspect="1"/>
          </p:cNvPicPr>
          <p:nvPr/>
        </p:nvPicPr>
        <p:blipFill>
          <a:blip r:embed="rId2"/>
          <a:stretch>
            <a:fillRect/>
          </a:stretch>
        </p:blipFill>
        <p:spPr>
          <a:xfrm>
            <a:off x="8418030" y="673906"/>
            <a:ext cx="699419" cy="794340"/>
          </a:xfrm>
          <a:prstGeom prst="rect">
            <a:avLst/>
          </a:prstGeom>
        </p:spPr>
      </p:pic>
    </p:spTree>
    <p:extLst>
      <p:ext uri="{BB962C8B-B14F-4D97-AF65-F5344CB8AC3E}">
        <p14:creationId xmlns:p14="http://schemas.microsoft.com/office/powerpoint/2010/main" val="20129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Estructura</a:t>
            </a:r>
            <a:r>
              <a:rPr lang="en-GB" dirty="0" smtClean="0"/>
              <a:t> de un </a:t>
            </a:r>
            <a:r>
              <a:rPr lang="en-GB" dirty="0" err="1" smtClean="0"/>
              <a:t>ensayo</a:t>
            </a:r>
            <a:endParaRPr lang="en-GB" dirty="0"/>
          </a:p>
        </p:txBody>
      </p:sp>
      <p:sp>
        <p:nvSpPr>
          <p:cNvPr id="3" name="Content Placeholder 2"/>
          <p:cNvSpPr>
            <a:spLocks noGrp="1"/>
          </p:cNvSpPr>
          <p:nvPr>
            <p:ph idx="1"/>
          </p:nvPr>
        </p:nvSpPr>
        <p:spPr/>
        <p:txBody>
          <a:bodyPr/>
          <a:lstStyle/>
          <a:p>
            <a:r>
              <a:rPr lang="en-GB" dirty="0" err="1" smtClean="0"/>
              <a:t>En</a:t>
            </a:r>
            <a:r>
              <a:rPr lang="en-GB" dirty="0" smtClean="0"/>
              <a:t> </a:t>
            </a:r>
            <a:r>
              <a:rPr lang="en-GB" dirty="0" err="1" smtClean="0"/>
              <a:t>tu</a:t>
            </a:r>
            <a:r>
              <a:rPr lang="en-GB" dirty="0" smtClean="0"/>
              <a:t> </a:t>
            </a:r>
            <a:r>
              <a:rPr lang="en-GB" dirty="0" err="1" smtClean="0"/>
              <a:t>opinión</a:t>
            </a:r>
            <a:r>
              <a:rPr lang="en-GB" dirty="0" smtClean="0"/>
              <a:t>, ¿</a:t>
            </a:r>
            <a:r>
              <a:rPr lang="en-GB" dirty="0" err="1" smtClean="0"/>
              <a:t>Cuál</a:t>
            </a:r>
            <a:r>
              <a:rPr lang="en-GB" dirty="0" smtClean="0"/>
              <a:t> </a:t>
            </a:r>
            <a:r>
              <a:rPr lang="en-GB" dirty="0" err="1" smtClean="0"/>
              <a:t>es</a:t>
            </a:r>
            <a:r>
              <a:rPr lang="en-GB" dirty="0" smtClean="0"/>
              <a:t> el </a:t>
            </a:r>
            <a:r>
              <a:rPr lang="en-GB" dirty="0" err="1" smtClean="0"/>
              <a:t>tema</a:t>
            </a:r>
            <a:r>
              <a:rPr lang="en-GB" dirty="0" smtClean="0"/>
              <a:t> </a:t>
            </a:r>
            <a:r>
              <a:rPr lang="en-GB" dirty="0" err="1" smtClean="0"/>
              <a:t>más</a:t>
            </a:r>
            <a:r>
              <a:rPr lang="en-GB" dirty="0" smtClean="0"/>
              <a:t> </a:t>
            </a:r>
            <a:r>
              <a:rPr lang="en-GB" dirty="0" err="1" smtClean="0"/>
              <a:t>importante</a:t>
            </a:r>
            <a:r>
              <a:rPr lang="en-GB" dirty="0" smtClean="0"/>
              <a:t> de </a:t>
            </a:r>
            <a:r>
              <a:rPr lang="en-GB" dirty="0" err="1" smtClean="0"/>
              <a:t>Volver</a:t>
            </a:r>
            <a:r>
              <a:rPr lang="en-GB" dirty="0" smtClean="0"/>
              <a:t>? </a:t>
            </a:r>
            <a:r>
              <a:rPr lang="en-GB" dirty="0" err="1" smtClean="0"/>
              <a:t>Explícalo</a:t>
            </a:r>
            <a:r>
              <a:rPr lang="en-GB" dirty="0" smtClean="0"/>
              <a:t> con </a:t>
            </a:r>
            <a:r>
              <a:rPr lang="en-GB" dirty="0" err="1" smtClean="0"/>
              <a:t>ejemplos</a:t>
            </a:r>
            <a:r>
              <a:rPr lang="en-GB" dirty="0" smtClean="0"/>
              <a:t> </a:t>
            </a:r>
            <a:endParaRPr lang="en-GB" dirty="0"/>
          </a:p>
        </p:txBody>
      </p:sp>
    </p:spTree>
    <p:extLst>
      <p:ext uri="{BB962C8B-B14F-4D97-AF65-F5344CB8AC3E}">
        <p14:creationId xmlns:p14="http://schemas.microsoft.com/office/powerpoint/2010/main" val="2777816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21296"/>
            <a:ext cx="8892480" cy="6336704"/>
          </a:xfrm>
        </p:spPr>
        <p:txBody>
          <a:bodyPr numCol="2">
            <a:normAutofit fontScale="55000" lnSpcReduction="20000"/>
          </a:bodyPr>
          <a:lstStyle/>
          <a:p>
            <a:pPr>
              <a:buNone/>
            </a:pPr>
            <a:r>
              <a:rPr lang="es-ES" dirty="0">
                <a:latin typeface="Comic Sans MS" pitchFamily="66" charset="0"/>
              </a:rPr>
              <a:t>	Yo adivino el parpadeo</a:t>
            </a:r>
            <a:br>
              <a:rPr lang="es-ES" dirty="0">
                <a:latin typeface="Comic Sans MS" pitchFamily="66" charset="0"/>
              </a:rPr>
            </a:br>
            <a:r>
              <a:rPr lang="es-ES" dirty="0">
                <a:latin typeface="Comic Sans MS" pitchFamily="66" charset="0"/>
              </a:rPr>
              <a:t>De las luces que a lo lejos</a:t>
            </a:r>
            <a:br>
              <a:rPr lang="es-ES" dirty="0">
                <a:latin typeface="Comic Sans MS" pitchFamily="66" charset="0"/>
              </a:rPr>
            </a:br>
            <a:r>
              <a:rPr lang="es-ES" dirty="0">
                <a:latin typeface="Comic Sans MS" pitchFamily="66" charset="0"/>
              </a:rPr>
              <a:t>Van marcando mi retorno...</a:t>
            </a:r>
            <a:br>
              <a:rPr lang="es-ES" dirty="0">
                <a:latin typeface="Comic Sans MS" pitchFamily="66" charset="0"/>
              </a:rPr>
            </a:br>
            <a:r>
              <a:rPr lang="es-ES" dirty="0">
                <a:latin typeface="Comic Sans MS" pitchFamily="66" charset="0"/>
              </a:rPr>
              <a:t>Son las mismas que alumbraron</a:t>
            </a:r>
            <a:br>
              <a:rPr lang="es-ES" dirty="0">
                <a:latin typeface="Comic Sans MS" pitchFamily="66" charset="0"/>
              </a:rPr>
            </a:br>
            <a:r>
              <a:rPr lang="es-ES" dirty="0">
                <a:latin typeface="Comic Sans MS" pitchFamily="66" charset="0"/>
              </a:rPr>
              <a:t>Con sus </a:t>
            </a:r>
            <a:r>
              <a:rPr lang="es-ES" dirty="0" err="1">
                <a:latin typeface="Comic Sans MS" pitchFamily="66" charset="0"/>
              </a:rPr>
              <a:t>palidos</a:t>
            </a:r>
            <a:r>
              <a:rPr lang="es-ES" dirty="0">
                <a:latin typeface="Comic Sans MS" pitchFamily="66" charset="0"/>
              </a:rPr>
              <a:t> reflejos	</a:t>
            </a:r>
            <a:br>
              <a:rPr lang="es-ES" dirty="0">
                <a:latin typeface="Comic Sans MS" pitchFamily="66" charset="0"/>
              </a:rPr>
            </a:br>
            <a:r>
              <a:rPr lang="es-ES" dirty="0">
                <a:latin typeface="Comic Sans MS" pitchFamily="66" charset="0"/>
              </a:rPr>
              <a:t>Hondas horas de dolor..</a:t>
            </a:r>
          </a:p>
          <a:p>
            <a:pPr>
              <a:buNone/>
            </a:pPr>
            <a:r>
              <a:rPr lang="es-ES" dirty="0">
                <a:latin typeface="Comic Sans MS" pitchFamily="66" charset="0"/>
              </a:rPr>
              <a:t>	Y aunque no quise el regreso,</a:t>
            </a:r>
            <a:br>
              <a:rPr lang="es-ES" dirty="0">
                <a:latin typeface="Comic Sans MS" pitchFamily="66" charset="0"/>
              </a:rPr>
            </a:br>
            <a:r>
              <a:rPr lang="es-ES" dirty="0">
                <a:latin typeface="Comic Sans MS" pitchFamily="66" charset="0"/>
              </a:rPr>
              <a:t>Siempre se vuelve al primer amor..</a:t>
            </a:r>
            <a:br>
              <a:rPr lang="es-ES" dirty="0">
                <a:latin typeface="Comic Sans MS" pitchFamily="66" charset="0"/>
              </a:rPr>
            </a:br>
            <a:r>
              <a:rPr lang="es-ES" dirty="0">
                <a:latin typeface="Comic Sans MS" pitchFamily="66" charset="0"/>
              </a:rPr>
              <a:t>La vieja calle donde el eco dijo</a:t>
            </a:r>
            <a:br>
              <a:rPr lang="es-ES" dirty="0">
                <a:latin typeface="Comic Sans MS" pitchFamily="66" charset="0"/>
              </a:rPr>
            </a:br>
            <a:r>
              <a:rPr lang="es-ES" dirty="0">
                <a:latin typeface="Comic Sans MS" pitchFamily="66" charset="0"/>
              </a:rPr>
              <a:t>Tuya es su vida, tuyo es su querer,</a:t>
            </a:r>
            <a:br>
              <a:rPr lang="es-ES" dirty="0">
                <a:latin typeface="Comic Sans MS" pitchFamily="66" charset="0"/>
              </a:rPr>
            </a:br>
            <a:r>
              <a:rPr lang="es-ES" dirty="0">
                <a:latin typeface="Comic Sans MS" pitchFamily="66" charset="0"/>
              </a:rPr>
              <a:t>Bajo el </a:t>
            </a:r>
            <a:r>
              <a:rPr lang="es-ES" dirty="0" err="1">
                <a:latin typeface="Comic Sans MS" pitchFamily="66" charset="0"/>
              </a:rPr>
              <a:t>burlon</a:t>
            </a:r>
            <a:r>
              <a:rPr lang="es-ES" dirty="0">
                <a:latin typeface="Comic Sans MS" pitchFamily="66" charset="0"/>
              </a:rPr>
              <a:t> mirar de las estrellas</a:t>
            </a:r>
            <a:br>
              <a:rPr lang="es-ES" dirty="0">
                <a:latin typeface="Comic Sans MS" pitchFamily="66" charset="0"/>
              </a:rPr>
            </a:br>
            <a:r>
              <a:rPr lang="es-ES" dirty="0">
                <a:latin typeface="Comic Sans MS" pitchFamily="66" charset="0"/>
              </a:rPr>
              <a:t>Que con indiferencia hoy me ven volver...</a:t>
            </a:r>
          </a:p>
          <a:p>
            <a:pPr>
              <a:buNone/>
            </a:pPr>
            <a:r>
              <a:rPr lang="es-ES" dirty="0">
                <a:latin typeface="Comic Sans MS" pitchFamily="66" charset="0"/>
              </a:rPr>
              <a:t>	Volver... con la frente marchita,</a:t>
            </a:r>
            <a:br>
              <a:rPr lang="es-ES" dirty="0">
                <a:latin typeface="Comic Sans MS" pitchFamily="66" charset="0"/>
              </a:rPr>
            </a:br>
            <a:r>
              <a:rPr lang="es-ES" dirty="0">
                <a:latin typeface="Comic Sans MS" pitchFamily="66" charset="0"/>
              </a:rPr>
              <a:t>Las nieves del tiempo platearon mi sien...</a:t>
            </a:r>
            <a:br>
              <a:rPr lang="es-ES" dirty="0">
                <a:latin typeface="Comic Sans MS" pitchFamily="66" charset="0"/>
              </a:rPr>
            </a:br>
            <a:r>
              <a:rPr lang="es-ES" dirty="0">
                <a:latin typeface="Comic Sans MS" pitchFamily="66" charset="0"/>
              </a:rPr>
              <a:t>Sentir... que es un soplo la vida,</a:t>
            </a:r>
            <a:br>
              <a:rPr lang="es-ES" dirty="0">
                <a:latin typeface="Comic Sans MS" pitchFamily="66" charset="0"/>
              </a:rPr>
            </a:br>
            <a:r>
              <a:rPr lang="es-ES" dirty="0">
                <a:latin typeface="Comic Sans MS" pitchFamily="66" charset="0"/>
              </a:rPr>
              <a:t>Que veinte años no es nada,</a:t>
            </a:r>
            <a:br>
              <a:rPr lang="es-ES" dirty="0">
                <a:latin typeface="Comic Sans MS" pitchFamily="66" charset="0"/>
              </a:rPr>
            </a:br>
            <a:r>
              <a:rPr lang="es-ES" dirty="0">
                <a:latin typeface="Comic Sans MS" pitchFamily="66" charset="0"/>
              </a:rPr>
              <a:t>Que febril la mirada, errante en las sombras,</a:t>
            </a:r>
            <a:br>
              <a:rPr lang="es-ES" dirty="0">
                <a:latin typeface="Comic Sans MS" pitchFamily="66" charset="0"/>
              </a:rPr>
            </a:br>
            <a:r>
              <a:rPr lang="es-ES" dirty="0">
                <a:latin typeface="Comic Sans MS" pitchFamily="66" charset="0"/>
              </a:rPr>
              <a:t>Te busca y te nombra.</a:t>
            </a:r>
            <a:br>
              <a:rPr lang="es-ES" dirty="0">
                <a:latin typeface="Comic Sans MS" pitchFamily="66" charset="0"/>
              </a:rPr>
            </a:br>
            <a:r>
              <a:rPr lang="es-ES" dirty="0">
                <a:latin typeface="Comic Sans MS" pitchFamily="66" charset="0"/>
              </a:rPr>
              <a:t>Vivir... con el alma aferrada</a:t>
            </a:r>
            <a:br>
              <a:rPr lang="es-ES" dirty="0">
                <a:latin typeface="Comic Sans MS" pitchFamily="66" charset="0"/>
              </a:rPr>
            </a:br>
            <a:r>
              <a:rPr lang="es-ES" dirty="0">
                <a:latin typeface="Comic Sans MS" pitchFamily="66" charset="0"/>
              </a:rPr>
              <a:t>A un dulce recuerdo</a:t>
            </a:r>
            <a:br>
              <a:rPr lang="es-ES" dirty="0">
                <a:latin typeface="Comic Sans MS" pitchFamily="66" charset="0"/>
              </a:rPr>
            </a:br>
            <a:r>
              <a:rPr lang="es-ES" dirty="0">
                <a:latin typeface="Comic Sans MS" pitchFamily="66" charset="0"/>
              </a:rPr>
              <a:t>Que lloro otra vez...</a:t>
            </a:r>
          </a:p>
          <a:p>
            <a:pPr>
              <a:buNone/>
            </a:pPr>
            <a:endParaRPr lang="es-ES" dirty="0">
              <a:latin typeface="Comic Sans MS" pitchFamily="66" charset="0"/>
            </a:endParaRPr>
          </a:p>
          <a:p>
            <a:pPr>
              <a:buNone/>
            </a:pPr>
            <a:endParaRPr lang="es-ES" dirty="0">
              <a:latin typeface="Comic Sans MS" pitchFamily="66" charset="0"/>
            </a:endParaRPr>
          </a:p>
          <a:p>
            <a:pPr>
              <a:buNone/>
            </a:pPr>
            <a:endParaRPr lang="es-ES" dirty="0">
              <a:latin typeface="Comic Sans MS" pitchFamily="66" charset="0"/>
            </a:endParaRPr>
          </a:p>
          <a:p>
            <a:pPr>
              <a:buNone/>
            </a:pPr>
            <a:r>
              <a:rPr lang="es-ES" dirty="0">
                <a:latin typeface="Comic Sans MS" pitchFamily="66" charset="0"/>
              </a:rPr>
              <a:t>	</a:t>
            </a:r>
            <a:r>
              <a:rPr lang="es-ES" sz="3600" b="1" dirty="0">
                <a:latin typeface="Comic Sans MS" pitchFamily="66" charset="0"/>
              </a:rPr>
              <a:t>Tengo miedo del encuentro</a:t>
            </a:r>
            <a:br>
              <a:rPr lang="es-ES" sz="3600" b="1" dirty="0">
                <a:latin typeface="Comic Sans MS" pitchFamily="66" charset="0"/>
              </a:rPr>
            </a:br>
            <a:r>
              <a:rPr lang="es-ES" sz="3600" b="1" dirty="0">
                <a:latin typeface="Comic Sans MS" pitchFamily="66" charset="0"/>
              </a:rPr>
              <a:t>Con el pasado que vuelve</a:t>
            </a:r>
            <a:br>
              <a:rPr lang="es-ES" sz="3600" b="1" dirty="0">
                <a:latin typeface="Comic Sans MS" pitchFamily="66" charset="0"/>
              </a:rPr>
            </a:br>
            <a:r>
              <a:rPr lang="es-ES" sz="3600" b="1" dirty="0">
                <a:latin typeface="Comic Sans MS" pitchFamily="66" charset="0"/>
              </a:rPr>
              <a:t>A enfrentarse con mi vida...</a:t>
            </a:r>
            <a:br>
              <a:rPr lang="es-ES" sz="3600" b="1" dirty="0">
                <a:latin typeface="Comic Sans MS" pitchFamily="66" charset="0"/>
              </a:rPr>
            </a:br>
            <a:r>
              <a:rPr lang="es-ES" sz="3600" b="1" dirty="0">
                <a:latin typeface="Comic Sans MS" pitchFamily="66" charset="0"/>
              </a:rPr>
              <a:t>Tengo miedo de las noches</a:t>
            </a:r>
            <a:br>
              <a:rPr lang="es-ES" sz="3600" b="1" dirty="0">
                <a:latin typeface="Comic Sans MS" pitchFamily="66" charset="0"/>
              </a:rPr>
            </a:br>
            <a:r>
              <a:rPr lang="es-ES" sz="3600" b="1" dirty="0">
                <a:latin typeface="Comic Sans MS" pitchFamily="66" charset="0"/>
              </a:rPr>
              <a:t>Que pobladas de recuerdos</a:t>
            </a:r>
            <a:br>
              <a:rPr lang="es-ES" sz="3600" b="1" dirty="0">
                <a:latin typeface="Comic Sans MS" pitchFamily="66" charset="0"/>
              </a:rPr>
            </a:br>
            <a:r>
              <a:rPr lang="es-ES" sz="3600" b="1" dirty="0">
                <a:latin typeface="Comic Sans MS" pitchFamily="66" charset="0"/>
              </a:rPr>
              <a:t>Encadenan mi soñar...</a:t>
            </a:r>
            <a:endParaRPr lang="es-ES" b="1" dirty="0">
              <a:latin typeface="Comic Sans MS" pitchFamily="66" charset="0"/>
            </a:endParaRPr>
          </a:p>
          <a:p>
            <a:pPr>
              <a:buNone/>
            </a:pPr>
            <a:r>
              <a:rPr lang="es-ES" dirty="0">
                <a:latin typeface="Comic Sans MS" pitchFamily="66" charset="0"/>
              </a:rPr>
              <a:t>	Pero </a:t>
            </a:r>
            <a:r>
              <a:rPr lang="es-ES" dirty="0" smtClean="0">
                <a:latin typeface="Comic Sans MS" pitchFamily="66" charset="0"/>
              </a:rPr>
              <a:t>el viajero que huye</a:t>
            </a:r>
            <a:br>
              <a:rPr lang="es-ES" dirty="0" smtClean="0">
                <a:latin typeface="Comic Sans MS" pitchFamily="66" charset="0"/>
              </a:rPr>
            </a:br>
            <a:r>
              <a:rPr lang="es-ES" dirty="0" smtClean="0">
                <a:latin typeface="Comic Sans MS" pitchFamily="66" charset="0"/>
              </a:rPr>
              <a:t>Tarde o temprano detiene su </a:t>
            </a:r>
            <a:r>
              <a:rPr lang="es-ES" dirty="0">
                <a:latin typeface="Comic Sans MS" pitchFamily="66" charset="0"/>
              </a:rPr>
              <a:t>andar...</a:t>
            </a:r>
            <a:br>
              <a:rPr lang="es-ES" dirty="0">
                <a:latin typeface="Comic Sans MS" pitchFamily="66" charset="0"/>
              </a:rPr>
            </a:br>
            <a:r>
              <a:rPr lang="es-ES" dirty="0">
                <a:latin typeface="Comic Sans MS" pitchFamily="66" charset="0"/>
              </a:rPr>
              <a:t>Y aunque el olvido, que </a:t>
            </a:r>
            <a:r>
              <a:rPr lang="es-ES" dirty="0" smtClean="0">
                <a:latin typeface="Comic Sans MS" pitchFamily="66" charset="0"/>
              </a:rPr>
              <a:t>todo </a:t>
            </a:r>
            <a:r>
              <a:rPr lang="es-ES" dirty="0">
                <a:latin typeface="Comic Sans MS" pitchFamily="66" charset="0"/>
              </a:rPr>
              <a:t>destruye,</a:t>
            </a:r>
            <a:br>
              <a:rPr lang="es-ES" dirty="0">
                <a:latin typeface="Comic Sans MS" pitchFamily="66" charset="0"/>
              </a:rPr>
            </a:br>
            <a:r>
              <a:rPr lang="es-ES" dirty="0">
                <a:latin typeface="Comic Sans MS" pitchFamily="66" charset="0"/>
              </a:rPr>
              <a:t>Haya matado mi vieja </a:t>
            </a:r>
            <a:r>
              <a:rPr lang="es-ES" dirty="0" smtClean="0">
                <a:latin typeface="Comic Sans MS" pitchFamily="66" charset="0"/>
              </a:rPr>
              <a:t>ilusión,</a:t>
            </a:r>
            <a:r>
              <a:rPr lang="es-ES" dirty="0">
                <a:latin typeface="Comic Sans MS" pitchFamily="66" charset="0"/>
              </a:rPr>
              <a:t/>
            </a:r>
            <a:br>
              <a:rPr lang="es-ES" dirty="0">
                <a:latin typeface="Comic Sans MS" pitchFamily="66" charset="0"/>
              </a:rPr>
            </a:br>
            <a:r>
              <a:rPr lang="es-ES" dirty="0">
                <a:latin typeface="Comic Sans MS" pitchFamily="66" charset="0"/>
              </a:rPr>
              <a:t>Guardo escondida una esperanza humilde</a:t>
            </a:r>
            <a:br>
              <a:rPr lang="es-ES" dirty="0">
                <a:latin typeface="Comic Sans MS" pitchFamily="66" charset="0"/>
              </a:rPr>
            </a:br>
            <a:r>
              <a:rPr lang="es-ES" dirty="0">
                <a:latin typeface="Comic Sans MS" pitchFamily="66" charset="0"/>
              </a:rPr>
              <a:t>Que es toda la fortuna de mi corazón.</a:t>
            </a:r>
          </a:p>
          <a:p>
            <a:pPr>
              <a:buNone/>
            </a:pPr>
            <a:r>
              <a:rPr lang="es-ES" dirty="0">
                <a:latin typeface="Comic Sans MS" pitchFamily="66" charset="0"/>
              </a:rPr>
              <a:t>	Volver... con la frente marchita,</a:t>
            </a:r>
            <a:br>
              <a:rPr lang="es-ES" dirty="0">
                <a:latin typeface="Comic Sans MS" pitchFamily="66" charset="0"/>
              </a:rPr>
            </a:br>
            <a:r>
              <a:rPr lang="es-ES" dirty="0">
                <a:latin typeface="Comic Sans MS" pitchFamily="66" charset="0"/>
              </a:rPr>
              <a:t>Las nieves del tiempo platearon mi sien...</a:t>
            </a:r>
            <a:br>
              <a:rPr lang="es-ES" dirty="0">
                <a:latin typeface="Comic Sans MS" pitchFamily="66" charset="0"/>
              </a:rPr>
            </a:br>
            <a:r>
              <a:rPr lang="es-ES" dirty="0">
                <a:latin typeface="Comic Sans MS" pitchFamily="66" charset="0"/>
              </a:rPr>
              <a:t>Sentir... que es un soplo la vida,</a:t>
            </a:r>
            <a:br>
              <a:rPr lang="es-ES" dirty="0">
                <a:latin typeface="Comic Sans MS" pitchFamily="66" charset="0"/>
              </a:rPr>
            </a:br>
            <a:r>
              <a:rPr lang="es-ES" dirty="0">
                <a:latin typeface="Comic Sans MS" pitchFamily="66" charset="0"/>
              </a:rPr>
              <a:t>Que veinte años no es nada,</a:t>
            </a:r>
            <a:br>
              <a:rPr lang="es-ES" dirty="0">
                <a:latin typeface="Comic Sans MS" pitchFamily="66" charset="0"/>
              </a:rPr>
            </a:br>
            <a:r>
              <a:rPr lang="es-ES" dirty="0">
                <a:latin typeface="Comic Sans MS" pitchFamily="66" charset="0"/>
              </a:rPr>
              <a:t>Que febril la mirada, errante en las sombras,</a:t>
            </a:r>
            <a:br>
              <a:rPr lang="es-ES" dirty="0">
                <a:latin typeface="Comic Sans MS" pitchFamily="66" charset="0"/>
              </a:rPr>
            </a:br>
            <a:r>
              <a:rPr lang="es-ES" dirty="0">
                <a:latin typeface="Comic Sans MS" pitchFamily="66" charset="0"/>
              </a:rPr>
              <a:t>Te busca y te nombra.</a:t>
            </a:r>
            <a:br>
              <a:rPr lang="es-ES" dirty="0">
                <a:latin typeface="Comic Sans MS" pitchFamily="66" charset="0"/>
              </a:rPr>
            </a:br>
            <a:r>
              <a:rPr lang="es-ES" dirty="0">
                <a:latin typeface="Comic Sans MS" pitchFamily="66" charset="0"/>
              </a:rPr>
              <a:t>Vivir... con el alma aferrada</a:t>
            </a:r>
            <a:br>
              <a:rPr lang="es-ES" dirty="0">
                <a:latin typeface="Comic Sans MS" pitchFamily="66" charset="0"/>
              </a:rPr>
            </a:br>
            <a:r>
              <a:rPr lang="es-ES" dirty="0">
                <a:latin typeface="Comic Sans MS" pitchFamily="66" charset="0"/>
              </a:rPr>
              <a:t>A un dulce recuerdo</a:t>
            </a:r>
            <a:br>
              <a:rPr lang="es-ES" dirty="0">
                <a:latin typeface="Comic Sans MS" pitchFamily="66" charset="0"/>
              </a:rPr>
            </a:br>
            <a:r>
              <a:rPr lang="es-ES" dirty="0">
                <a:latin typeface="Comic Sans MS" pitchFamily="66" charset="0"/>
              </a:rPr>
              <a:t>Que lloro otra vez…</a:t>
            </a:r>
            <a:endParaRPr lang="en-GB" dirty="0">
              <a:latin typeface="Comic Sans MS" pitchFamily="66" charset="0"/>
            </a:endParaRPr>
          </a:p>
        </p:txBody>
      </p:sp>
      <p:sp>
        <p:nvSpPr>
          <p:cNvPr id="5" name="TextBox 4"/>
          <p:cNvSpPr txBox="1"/>
          <p:nvPr/>
        </p:nvSpPr>
        <p:spPr>
          <a:xfrm>
            <a:off x="6804248" y="0"/>
            <a:ext cx="2339752" cy="646331"/>
          </a:xfrm>
          <a:prstGeom prst="rect">
            <a:avLst/>
          </a:prstGeom>
          <a:noFill/>
        </p:spPr>
        <p:txBody>
          <a:bodyPr wrap="square" rtlCol="0">
            <a:spAutoFit/>
          </a:bodyPr>
          <a:lstStyle/>
          <a:p>
            <a:endParaRPr lang="en-GB" dirty="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435280" cy="818230"/>
          </a:xfrm>
        </p:spPr>
        <p:txBody>
          <a:bodyPr>
            <a:noAutofit/>
          </a:bodyPr>
          <a:lstStyle/>
          <a:p>
            <a:r>
              <a:rPr lang="en-GB" sz="2400" dirty="0" smtClean="0"/>
              <a:t>¿</a:t>
            </a:r>
            <a:r>
              <a:rPr lang="en-GB" sz="2400" dirty="0" err="1" smtClean="0"/>
              <a:t>Es</a:t>
            </a:r>
            <a:r>
              <a:rPr lang="en-GB" sz="2400" dirty="0" smtClean="0"/>
              <a:t> </a:t>
            </a:r>
            <a:r>
              <a:rPr lang="en-GB" sz="2400" dirty="0" err="1" smtClean="0"/>
              <a:t>Raimunda</a:t>
            </a:r>
            <a:r>
              <a:rPr lang="en-GB" sz="2400" dirty="0" smtClean="0"/>
              <a:t> un </a:t>
            </a:r>
            <a:r>
              <a:rPr lang="en-GB" sz="2400" dirty="0" err="1" smtClean="0"/>
              <a:t>personaje</a:t>
            </a:r>
            <a:r>
              <a:rPr lang="en-GB" sz="2400" dirty="0" smtClean="0"/>
              <a:t> </a:t>
            </a:r>
            <a:r>
              <a:rPr lang="en-GB" sz="2400" dirty="0" err="1" smtClean="0"/>
              <a:t>femenino</a:t>
            </a:r>
            <a:r>
              <a:rPr lang="en-GB" sz="2400" dirty="0" smtClean="0"/>
              <a:t> </a:t>
            </a:r>
            <a:r>
              <a:rPr lang="en-GB" sz="2400" dirty="0" err="1" smtClean="0"/>
              <a:t>creíble</a:t>
            </a:r>
            <a:r>
              <a:rPr lang="en-GB" sz="2400" dirty="0" smtClean="0"/>
              <a:t> </a:t>
            </a:r>
            <a:r>
              <a:rPr lang="en-GB" sz="2400" dirty="0" err="1" smtClean="0"/>
              <a:t>en</a:t>
            </a:r>
            <a:r>
              <a:rPr lang="en-GB" sz="2400" dirty="0" smtClean="0"/>
              <a:t> la </a:t>
            </a:r>
            <a:r>
              <a:rPr lang="en-GB" sz="2400" dirty="0" err="1" smtClean="0"/>
              <a:t>película</a:t>
            </a:r>
            <a:r>
              <a:rPr lang="en-GB" sz="2400" dirty="0" smtClean="0"/>
              <a:t>?</a:t>
            </a:r>
            <a:endParaRPr lang="en-GB" sz="2400" dirty="0"/>
          </a:p>
        </p:txBody>
      </p:sp>
      <p:sp>
        <p:nvSpPr>
          <p:cNvPr id="6"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9" name="Rectangle 8"/>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10" name="Rectangle 9"/>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1" name="Rectangle 10"/>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
        <p:nvSpPr>
          <p:cNvPr id="12" name="Content Placeholder 4"/>
          <p:cNvSpPr>
            <a:spLocks noGrp="1"/>
          </p:cNvSpPr>
          <p:nvPr>
            <p:ph idx="1"/>
          </p:nvPr>
        </p:nvSpPr>
        <p:spPr>
          <a:xfrm>
            <a:off x="107504" y="72782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a:solidFill>
                  <a:srgbClr val="00B050"/>
                </a:solidFill>
              </a:rPr>
              <a:t>estereotipo</a:t>
            </a:r>
            <a:r>
              <a:rPr lang="en-GB" sz="2000" dirty="0">
                <a:solidFill>
                  <a:srgbClr val="00B050"/>
                </a:solidFill>
              </a:rPr>
              <a:t> </a:t>
            </a:r>
            <a:r>
              <a:rPr lang="en-GB" sz="2000" dirty="0" smtClean="0">
                <a:solidFill>
                  <a:srgbClr val="00B050"/>
                </a:solidFill>
              </a:rPr>
              <a:t>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a:t>
            </a:r>
            <a:r>
              <a:rPr lang="en-GB" sz="2000" dirty="0" err="1" smtClean="0">
                <a:solidFill>
                  <a:srgbClr val="00B050"/>
                </a:solidFill>
              </a:rPr>
              <a:t>madre</a:t>
            </a:r>
            <a:r>
              <a:rPr lang="en-GB" sz="2000" dirty="0" smtClean="0">
                <a:solidFill>
                  <a:srgbClr val="00B050"/>
                </a:solidFill>
              </a:rPr>
              <a:t> y </a:t>
            </a:r>
            <a:r>
              <a:rPr lang="en-GB" sz="2000" dirty="0" err="1" smtClean="0">
                <a:solidFill>
                  <a:srgbClr val="00B050"/>
                </a:solidFill>
              </a:rPr>
              <a:t>mujer</a:t>
            </a:r>
            <a:r>
              <a:rPr lang="en-GB" sz="2000" dirty="0" smtClean="0">
                <a:solidFill>
                  <a:srgbClr val="00B050"/>
                </a:solidFill>
              </a:rPr>
              <a:t> </a:t>
            </a:r>
            <a:r>
              <a:rPr lang="en-GB" sz="2000" dirty="0" err="1" smtClean="0">
                <a:solidFill>
                  <a:srgbClr val="00B050"/>
                </a:solidFill>
              </a:rPr>
              <a:t>trabajadoras</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solidFill>
                  <a:srgbClr val="0070C0"/>
                </a:solidFill>
              </a:rPr>
              <a:t>Esto</a:t>
            </a:r>
            <a:r>
              <a:rPr lang="en-GB" sz="2000" dirty="0" smtClean="0">
                <a:solidFill>
                  <a:srgbClr val="0070C0"/>
                </a:solidFill>
              </a:rPr>
              <a:t> lo </a:t>
            </a:r>
            <a:r>
              <a:rPr lang="en-GB" sz="2000" dirty="0" err="1" smtClean="0">
                <a:solidFill>
                  <a:srgbClr val="0070C0"/>
                </a:solidFill>
              </a:rPr>
              <a:t>vemos</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de las </a:t>
            </a:r>
            <a:r>
              <a:rPr lang="en-GB" sz="2000" dirty="0" err="1" smtClean="0">
                <a:solidFill>
                  <a:srgbClr val="0070C0"/>
                </a:solidFill>
              </a:rPr>
              <a:t>escenas</a:t>
            </a:r>
            <a:r>
              <a:rPr lang="en-GB" sz="2000" dirty="0" smtClean="0">
                <a:solidFill>
                  <a:srgbClr val="0070C0"/>
                </a:solidFill>
              </a:rPr>
              <a:t> al principio de la </a:t>
            </a:r>
            <a:r>
              <a:rPr lang="en-GB" sz="2000" dirty="0" err="1" smtClean="0">
                <a:solidFill>
                  <a:srgbClr val="0070C0"/>
                </a:solidFill>
              </a:rPr>
              <a:t>película</a:t>
            </a:r>
            <a:r>
              <a:rPr lang="en-GB" sz="2000" dirty="0" smtClean="0">
                <a:solidFill>
                  <a:srgbClr val="0070C0"/>
                </a:solidFill>
              </a:rPr>
              <a:t>: primero </a:t>
            </a:r>
            <a:r>
              <a:rPr lang="en-GB" sz="2000" dirty="0" err="1" smtClean="0">
                <a:solidFill>
                  <a:srgbClr val="0070C0"/>
                </a:solidFill>
              </a:rPr>
              <a:t>está</a:t>
            </a:r>
            <a:r>
              <a:rPr lang="en-GB" sz="2000" dirty="0" smtClean="0">
                <a:solidFill>
                  <a:srgbClr val="0070C0"/>
                </a:solidFill>
              </a:rPr>
              <a:t> </a:t>
            </a:r>
            <a:r>
              <a:rPr lang="en-GB" sz="2000" dirty="0" err="1" smtClean="0">
                <a:solidFill>
                  <a:srgbClr val="0070C0"/>
                </a:solidFill>
              </a:rPr>
              <a:t>trabajando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a:t>
            </a:r>
            <a:r>
              <a:rPr lang="en-GB" sz="2000" dirty="0" err="1" smtClean="0">
                <a:solidFill>
                  <a:srgbClr val="0070C0"/>
                </a:solidFill>
              </a:rPr>
              <a:t>cocina</a:t>
            </a:r>
            <a:r>
              <a:rPr lang="en-GB" sz="2000" dirty="0" smtClean="0">
                <a:solidFill>
                  <a:srgbClr val="0070C0"/>
                </a:solidFill>
              </a:rPr>
              <a:t>, </a:t>
            </a:r>
            <a:r>
              <a:rPr lang="en-GB" sz="2000" dirty="0" err="1" smtClean="0">
                <a:solidFill>
                  <a:srgbClr val="0070C0"/>
                </a:solidFill>
              </a:rPr>
              <a:t>luego</a:t>
            </a:r>
            <a:r>
              <a:rPr lang="en-GB" sz="2000" dirty="0" smtClean="0">
                <a:solidFill>
                  <a:srgbClr val="0070C0"/>
                </a:solidFill>
              </a:rPr>
              <a:t> </a:t>
            </a:r>
            <a:r>
              <a:rPr lang="en-GB" sz="2000" dirty="0" err="1" smtClean="0">
                <a:solidFill>
                  <a:srgbClr val="0070C0"/>
                </a:solidFill>
              </a:rPr>
              <a:t>lavando</a:t>
            </a:r>
            <a:r>
              <a:rPr lang="en-GB" sz="2000" dirty="0" smtClean="0">
                <a:solidFill>
                  <a:srgbClr val="0070C0"/>
                </a:solidFill>
              </a:rPr>
              <a:t> </a:t>
            </a:r>
            <a:r>
              <a:rPr lang="en-GB" sz="2000" dirty="0" err="1" smtClean="0">
                <a:solidFill>
                  <a:srgbClr val="0070C0"/>
                </a:solidFill>
              </a:rPr>
              <a:t>ropa</a:t>
            </a:r>
            <a:r>
              <a:rPr lang="en-GB" sz="2000" dirty="0" smtClean="0">
                <a:solidFill>
                  <a:srgbClr val="0070C0"/>
                </a:solidFill>
              </a:rPr>
              <a:t> y </a:t>
            </a:r>
            <a:r>
              <a:rPr lang="en-GB" sz="2000" dirty="0" err="1" smtClean="0">
                <a:solidFill>
                  <a:srgbClr val="0070C0"/>
                </a:solidFill>
              </a:rPr>
              <a:t>finalmente</a:t>
            </a:r>
            <a:r>
              <a:rPr lang="en-GB" sz="2000" dirty="0" smtClean="0">
                <a:solidFill>
                  <a:srgbClr val="0070C0"/>
                </a:solidFill>
              </a:rPr>
              <a:t> </a:t>
            </a:r>
            <a:r>
              <a:rPr lang="en-GB" sz="2000" dirty="0" err="1" smtClean="0">
                <a:solidFill>
                  <a:srgbClr val="0070C0"/>
                </a:solidFill>
              </a:rPr>
              <a:t>limpiando</a:t>
            </a:r>
            <a:r>
              <a:rPr lang="en-GB" sz="2000" dirty="0" smtClean="0">
                <a:solidFill>
                  <a:srgbClr val="0070C0"/>
                </a:solidFill>
              </a:rPr>
              <a:t> el </a:t>
            </a:r>
            <a:r>
              <a:rPr lang="en-GB" sz="2000" dirty="0" err="1" smtClean="0">
                <a:solidFill>
                  <a:srgbClr val="0070C0"/>
                </a:solidFill>
              </a:rPr>
              <a:t>piso</a:t>
            </a:r>
            <a:r>
              <a:rPr lang="en-GB" sz="2000" dirty="0" smtClean="0">
                <a:solidFill>
                  <a:srgbClr val="0070C0"/>
                </a:solidFill>
              </a:rPr>
              <a:t> </a:t>
            </a:r>
            <a:r>
              <a:rPr lang="en-GB" sz="2000" dirty="0" err="1" smtClean="0">
                <a:solidFill>
                  <a:srgbClr val="0070C0"/>
                </a:solidFill>
              </a:rPr>
              <a:t>en</a:t>
            </a:r>
            <a:r>
              <a:rPr lang="en-GB" sz="2000" dirty="0" smtClean="0">
                <a:solidFill>
                  <a:srgbClr val="0070C0"/>
                </a:solidFill>
              </a:rPr>
              <a:t> el </a:t>
            </a:r>
            <a:r>
              <a:rPr lang="en-GB" sz="2000" dirty="0" err="1" smtClean="0">
                <a:solidFill>
                  <a:srgbClr val="0070C0"/>
                </a:solidFill>
              </a:rPr>
              <a:t>aeropuerto</a:t>
            </a:r>
            <a:r>
              <a:rPr lang="en-GB" sz="2000" dirty="0" smtClean="0">
                <a:solidFill>
                  <a:srgbClr val="0070C0"/>
                </a:solidFill>
              </a:rPr>
              <a:t> de Madrid. Ella </a:t>
            </a:r>
            <a:r>
              <a:rPr lang="en-GB" sz="2000" dirty="0" err="1" smtClean="0">
                <a:solidFill>
                  <a:srgbClr val="0070C0"/>
                </a:solidFill>
              </a:rPr>
              <a:t>necesita</a:t>
            </a:r>
            <a:r>
              <a:rPr lang="en-GB" sz="2000" dirty="0" smtClean="0">
                <a:solidFill>
                  <a:srgbClr val="0070C0"/>
                </a:solidFill>
              </a:rPr>
              <a:t> </a:t>
            </a:r>
            <a:r>
              <a:rPr lang="en-GB" sz="2000" dirty="0" err="1" smtClean="0">
                <a:solidFill>
                  <a:srgbClr val="0070C0"/>
                </a:solidFill>
              </a:rPr>
              <a:t>todos</a:t>
            </a:r>
            <a:r>
              <a:rPr lang="en-GB" sz="2000" dirty="0" smtClean="0">
                <a:solidFill>
                  <a:srgbClr val="0070C0"/>
                </a:solidFill>
              </a:rPr>
              <a:t> </a:t>
            </a:r>
            <a:r>
              <a:rPr lang="en-GB" sz="2000" dirty="0" err="1" smtClean="0">
                <a:solidFill>
                  <a:srgbClr val="0070C0"/>
                </a:solidFill>
              </a:rPr>
              <a:t>estos</a:t>
            </a:r>
            <a:r>
              <a:rPr lang="en-GB" sz="2000" dirty="0" smtClean="0">
                <a:solidFill>
                  <a:srgbClr val="0070C0"/>
                </a:solidFill>
              </a:rPr>
              <a:t> </a:t>
            </a:r>
            <a:r>
              <a:rPr lang="en-GB" sz="2000" dirty="0" err="1" smtClean="0">
                <a:solidFill>
                  <a:srgbClr val="0070C0"/>
                </a:solidFill>
              </a:rPr>
              <a:t>trabajos</a:t>
            </a:r>
            <a:r>
              <a:rPr lang="en-GB" sz="2000" dirty="0" smtClean="0">
                <a:solidFill>
                  <a:srgbClr val="0070C0"/>
                </a:solidFill>
              </a:rPr>
              <a:t> para </a:t>
            </a:r>
            <a:r>
              <a:rPr lang="en-GB" sz="2000" dirty="0" err="1" smtClean="0">
                <a:solidFill>
                  <a:srgbClr val="0070C0"/>
                </a:solidFill>
              </a:rPr>
              <a:t>poder</a:t>
            </a:r>
            <a:r>
              <a:rPr lang="en-GB" sz="2000" dirty="0" smtClean="0">
                <a:solidFill>
                  <a:srgbClr val="0070C0"/>
                </a:solidFill>
              </a:rPr>
              <a:t> </a:t>
            </a:r>
            <a:r>
              <a:rPr lang="en-GB" sz="2000" dirty="0" err="1" smtClean="0">
                <a:solidFill>
                  <a:srgbClr val="0070C0"/>
                </a:solidFill>
              </a:rPr>
              <a:t>sobrevivir</a:t>
            </a:r>
            <a:r>
              <a:rPr lang="en-GB" sz="2000" dirty="0" smtClean="0">
                <a:solidFill>
                  <a:srgbClr val="0070C0"/>
                </a:solidFill>
              </a:rPr>
              <a:t>. </a:t>
            </a:r>
            <a:r>
              <a:rPr lang="en-GB" sz="2000" dirty="0" err="1" smtClean="0">
                <a:solidFill>
                  <a:srgbClr val="FF0000"/>
                </a:solidFill>
              </a:rPr>
              <a:t>En</a:t>
            </a:r>
            <a:r>
              <a:rPr lang="en-GB" sz="2000" dirty="0" smtClean="0">
                <a:solidFill>
                  <a:srgbClr val="FF0000"/>
                </a:solidFill>
              </a:rPr>
              <a:t> la </a:t>
            </a:r>
            <a:r>
              <a:rPr lang="en-GB" sz="2000" dirty="0" err="1" smtClean="0">
                <a:solidFill>
                  <a:srgbClr val="FF0000"/>
                </a:solidFill>
              </a:rPr>
              <a:t>vida</a:t>
            </a:r>
            <a:r>
              <a:rPr lang="en-GB" sz="2000" dirty="0" smtClean="0">
                <a:solidFill>
                  <a:srgbClr val="FF0000"/>
                </a:solidFill>
              </a:rPr>
              <a:t> real </a:t>
            </a:r>
            <a:r>
              <a:rPr lang="en-GB" sz="2000" dirty="0" err="1" smtClean="0">
                <a:solidFill>
                  <a:srgbClr val="FF0000"/>
                </a:solidFill>
              </a:rPr>
              <a:t>esta</a:t>
            </a:r>
            <a:r>
              <a:rPr lang="en-GB" sz="2000" dirty="0" smtClean="0">
                <a:solidFill>
                  <a:srgbClr val="FF0000"/>
                </a:solidFill>
              </a:rPr>
              <a:t> </a:t>
            </a:r>
            <a:r>
              <a:rPr lang="en-GB" sz="2000" dirty="0" err="1" smtClean="0">
                <a:solidFill>
                  <a:srgbClr val="FF0000"/>
                </a:solidFill>
              </a:rPr>
              <a:t>es</a:t>
            </a:r>
            <a:r>
              <a:rPr lang="en-GB" sz="2000" dirty="0" smtClean="0">
                <a:solidFill>
                  <a:srgbClr val="FF0000"/>
                </a:solidFill>
              </a:rPr>
              <a:t> la </a:t>
            </a:r>
            <a:r>
              <a:rPr lang="en-GB" sz="2000" dirty="0" err="1" smtClean="0">
                <a:solidFill>
                  <a:srgbClr val="FF0000"/>
                </a:solidFill>
              </a:rPr>
              <a:t>situación</a:t>
            </a:r>
            <a:r>
              <a:rPr lang="en-GB" sz="2000" dirty="0" smtClean="0">
                <a:solidFill>
                  <a:srgbClr val="FF0000"/>
                </a:solidFill>
              </a:rPr>
              <a:t> de </a:t>
            </a:r>
            <a:r>
              <a:rPr lang="en-GB" sz="2000" dirty="0" err="1" smtClean="0">
                <a:solidFill>
                  <a:srgbClr val="FF0000"/>
                </a:solidFill>
              </a:rPr>
              <a:t>muchas</a:t>
            </a:r>
            <a:r>
              <a:rPr lang="en-GB" sz="2000" dirty="0" smtClean="0">
                <a:solidFill>
                  <a:srgbClr val="FF0000"/>
                </a:solidFill>
              </a:rPr>
              <a:t> </a:t>
            </a:r>
            <a:r>
              <a:rPr lang="en-GB" sz="2000" dirty="0" err="1" smtClean="0">
                <a:solidFill>
                  <a:srgbClr val="FF0000"/>
                </a:solidFill>
              </a:rPr>
              <a:t>mujeres</a:t>
            </a:r>
            <a:r>
              <a:rPr lang="en-GB" sz="2000" dirty="0" smtClean="0">
                <a:solidFill>
                  <a:srgbClr val="FF0000"/>
                </a:solidFill>
              </a:rPr>
              <a:t> de </a:t>
            </a:r>
            <a:r>
              <a:rPr lang="en-GB" sz="2000" dirty="0" err="1" smtClean="0">
                <a:solidFill>
                  <a:srgbClr val="FF0000"/>
                </a:solidFill>
              </a:rPr>
              <a:t>países</a:t>
            </a:r>
            <a:r>
              <a:rPr lang="en-GB" sz="2000" dirty="0" smtClean="0">
                <a:solidFill>
                  <a:srgbClr val="FF0000"/>
                </a:solidFill>
              </a:rPr>
              <a:t> </a:t>
            </a:r>
            <a:r>
              <a:rPr lang="en-GB" sz="2000" dirty="0" err="1" smtClean="0">
                <a:solidFill>
                  <a:srgbClr val="FF0000"/>
                </a:solidFill>
              </a:rPr>
              <a:t>hispanoamericanos</a:t>
            </a:r>
            <a:r>
              <a:rPr lang="en-GB" sz="2000" dirty="0" smtClean="0">
                <a:solidFill>
                  <a:srgbClr val="FF0000"/>
                </a:solidFill>
              </a:rPr>
              <a:t>, </a:t>
            </a:r>
            <a:r>
              <a:rPr lang="en-GB" sz="2000" dirty="0" err="1" smtClean="0">
                <a:solidFill>
                  <a:srgbClr val="FF0000"/>
                </a:solidFill>
              </a:rPr>
              <a:t>especialemente</a:t>
            </a:r>
            <a:r>
              <a:rPr lang="en-GB" sz="2000" dirty="0" smtClean="0">
                <a:solidFill>
                  <a:srgbClr val="FF0000"/>
                </a:solidFill>
              </a:rPr>
              <a:t> de las </a:t>
            </a:r>
            <a:r>
              <a:rPr lang="en-GB" sz="2000" dirty="0" err="1" smtClean="0">
                <a:solidFill>
                  <a:srgbClr val="FF0000"/>
                </a:solidFill>
              </a:rPr>
              <a:t>mujeres</a:t>
            </a:r>
            <a:r>
              <a:rPr lang="en-GB" sz="2000" dirty="0" smtClean="0">
                <a:solidFill>
                  <a:srgbClr val="FF0000"/>
                </a:solidFill>
              </a:rPr>
              <a:t> de las </a:t>
            </a:r>
            <a:r>
              <a:rPr lang="en-GB" sz="2000" dirty="0" err="1" smtClean="0">
                <a:solidFill>
                  <a:srgbClr val="FF0000"/>
                </a:solidFill>
              </a:rPr>
              <a:t>clases</a:t>
            </a:r>
            <a:r>
              <a:rPr lang="en-GB" sz="2000" dirty="0" smtClean="0">
                <a:solidFill>
                  <a:srgbClr val="FF0000"/>
                </a:solidFill>
              </a:rPr>
              <a:t> </a:t>
            </a:r>
            <a:r>
              <a:rPr lang="en-GB" sz="2000" dirty="0" err="1" smtClean="0">
                <a:solidFill>
                  <a:srgbClr val="FF0000"/>
                </a:solidFill>
              </a:rPr>
              <a:t>obreras</a:t>
            </a:r>
            <a:r>
              <a:rPr lang="en-GB" sz="2000" dirty="0" smtClean="0">
                <a:solidFill>
                  <a:srgbClr val="FF0000"/>
                </a:solidFill>
              </a:rPr>
              <a:t> </a:t>
            </a:r>
            <a:r>
              <a:rPr lang="en-GB" sz="2000" dirty="0" err="1" smtClean="0">
                <a:solidFill>
                  <a:srgbClr val="FF0000"/>
                </a:solidFill>
              </a:rPr>
              <a:t>pues</a:t>
            </a:r>
            <a:r>
              <a:rPr lang="en-GB" sz="2000" dirty="0" smtClean="0">
                <a:solidFill>
                  <a:srgbClr val="FF0000"/>
                </a:solidFill>
              </a:rPr>
              <a:t> no </a:t>
            </a:r>
            <a:r>
              <a:rPr lang="en-GB" sz="2000" dirty="0" err="1" smtClean="0">
                <a:solidFill>
                  <a:srgbClr val="FF0000"/>
                </a:solidFill>
              </a:rPr>
              <a:t>han</a:t>
            </a:r>
            <a:r>
              <a:rPr lang="en-GB" sz="2000" dirty="0" smtClean="0">
                <a:solidFill>
                  <a:srgbClr val="FF0000"/>
                </a:solidFill>
              </a:rPr>
              <a:t> </a:t>
            </a:r>
            <a:r>
              <a:rPr lang="en-GB" sz="2000" dirty="0" err="1" smtClean="0">
                <a:solidFill>
                  <a:srgbClr val="FF0000"/>
                </a:solidFill>
              </a:rPr>
              <a:t>tenido</a:t>
            </a:r>
            <a:r>
              <a:rPr lang="en-GB" sz="2000" dirty="0" smtClean="0">
                <a:solidFill>
                  <a:srgbClr val="FF0000"/>
                </a:solidFill>
              </a:rPr>
              <a:t> </a:t>
            </a:r>
            <a:r>
              <a:rPr lang="en-GB" sz="2000" dirty="0" err="1" smtClean="0">
                <a:solidFill>
                  <a:srgbClr val="FF0000"/>
                </a:solidFill>
              </a:rPr>
              <a:t>acceso</a:t>
            </a:r>
            <a:r>
              <a:rPr lang="en-GB" sz="2000" dirty="0" smtClean="0">
                <a:solidFill>
                  <a:srgbClr val="FF0000"/>
                </a:solidFill>
              </a:rPr>
              <a:t> a </a:t>
            </a:r>
            <a:r>
              <a:rPr lang="en-GB" sz="2000" dirty="0" err="1" smtClean="0">
                <a:solidFill>
                  <a:srgbClr val="FF0000"/>
                </a:solidFill>
              </a:rPr>
              <a:t>una</a:t>
            </a:r>
            <a:r>
              <a:rPr lang="en-GB" sz="2000" dirty="0" smtClean="0">
                <a:solidFill>
                  <a:srgbClr val="FF0000"/>
                </a:solidFill>
              </a:rPr>
              <a:t> </a:t>
            </a:r>
            <a:r>
              <a:rPr lang="en-GB" sz="2000" dirty="0" err="1" smtClean="0">
                <a:solidFill>
                  <a:srgbClr val="FF0000"/>
                </a:solidFill>
              </a:rPr>
              <a:t>formación</a:t>
            </a:r>
            <a:r>
              <a:rPr lang="en-GB" sz="2000" dirty="0" smtClean="0">
                <a:solidFill>
                  <a:srgbClr val="FF0000"/>
                </a:solidFill>
              </a:rPr>
              <a:t> professional </a:t>
            </a:r>
            <a:r>
              <a:rPr lang="en-GB" sz="2000" dirty="0" err="1" smtClean="0">
                <a:solidFill>
                  <a:srgbClr val="FF0000"/>
                </a:solidFill>
              </a:rPr>
              <a:t>detan</a:t>
            </a:r>
            <a:r>
              <a:rPr lang="en-GB" sz="2000" dirty="0" smtClean="0">
                <a:solidFill>
                  <a:srgbClr val="FF0000"/>
                </a:solidFill>
              </a:rPr>
              <a:t> </a:t>
            </a:r>
            <a:r>
              <a:rPr lang="en-GB" sz="2000" dirty="0" err="1" smtClean="0">
                <a:solidFill>
                  <a:srgbClr val="FF0000"/>
                </a:solidFill>
              </a:rPr>
              <a:t>calidad</a:t>
            </a:r>
            <a:r>
              <a:rPr lang="en-GB" sz="2000" dirty="0" smtClean="0">
                <a:solidFill>
                  <a:srgbClr val="FF0000"/>
                </a:solidFill>
              </a:rPr>
              <a:t> </a:t>
            </a:r>
            <a:r>
              <a:rPr lang="en-GB" sz="2000" dirty="0" err="1" smtClean="0">
                <a:solidFill>
                  <a:srgbClr val="FF0000"/>
                </a:solidFill>
              </a:rPr>
              <a:t>como</a:t>
            </a:r>
            <a:r>
              <a:rPr lang="en-GB" sz="2000" dirty="0" smtClean="0">
                <a:solidFill>
                  <a:srgbClr val="FF0000"/>
                </a:solidFill>
              </a:rPr>
              <a:t> lo </a:t>
            </a:r>
            <a:r>
              <a:rPr lang="en-GB" sz="2000" dirty="0" err="1" smtClean="0">
                <a:solidFill>
                  <a:srgbClr val="FF0000"/>
                </a:solidFill>
              </a:rPr>
              <a:t>pueden</a:t>
            </a:r>
            <a:r>
              <a:rPr lang="en-GB" sz="2000" dirty="0" smtClean="0">
                <a:solidFill>
                  <a:srgbClr val="FF0000"/>
                </a:solidFill>
              </a:rPr>
              <a:t> </a:t>
            </a:r>
            <a:r>
              <a:rPr lang="en-GB" sz="2000" dirty="0" err="1" smtClean="0">
                <a:solidFill>
                  <a:srgbClr val="FF0000"/>
                </a:solidFill>
              </a:rPr>
              <a:t>tener</a:t>
            </a:r>
            <a:r>
              <a:rPr lang="en-GB" sz="2000" dirty="0" smtClean="0">
                <a:solidFill>
                  <a:srgbClr val="FF0000"/>
                </a:solidFill>
              </a:rPr>
              <a:t> </a:t>
            </a:r>
            <a:r>
              <a:rPr lang="en-GB" sz="2000" dirty="0" err="1" smtClean="0">
                <a:solidFill>
                  <a:srgbClr val="FF0000"/>
                </a:solidFill>
              </a:rPr>
              <a:t>mujeres</a:t>
            </a:r>
            <a:r>
              <a:rPr lang="en-GB" sz="2000" dirty="0" smtClean="0">
                <a:solidFill>
                  <a:srgbClr val="FF0000"/>
                </a:solidFill>
              </a:rPr>
              <a:t> de </a:t>
            </a:r>
            <a:r>
              <a:rPr lang="en-GB" sz="2000" dirty="0" err="1" smtClean="0">
                <a:solidFill>
                  <a:srgbClr val="FF0000"/>
                </a:solidFill>
              </a:rPr>
              <a:t>clases</a:t>
            </a:r>
            <a:r>
              <a:rPr lang="en-GB" sz="2000" dirty="0" smtClean="0">
                <a:solidFill>
                  <a:srgbClr val="FF0000"/>
                </a:solidFill>
              </a:rPr>
              <a:t> </a:t>
            </a:r>
            <a:r>
              <a:rPr lang="en-GB" sz="2000" dirty="0" err="1" smtClean="0">
                <a:solidFill>
                  <a:srgbClr val="FF0000"/>
                </a:solidFill>
              </a:rPr>
              <a:t>sociales</a:t>
            </a:r>
            <a:r>
              <a:rPr lang="en-GB" sz="2000" dirty="0" smtClean="0">
                <a:solidFill>
                  <a:srgbClr val="FF0000"/>
                </a:solidFill>
              </a:rPr>
              <a:t> </a:t>
            </a:r>
            <a:r>
              <a:rPr lang="en-GB" sz="2000" dirty="0" err="1" smtClean="0">
                <a:solidFill>
                  <a:srgbClr val="FF0000"/>
                </a:solidFill>
              </a:rPr>
              <a:t>más</a:t>
            </a:r>
            <a:r>
              <a:rPr lang="en-GB" sz="2000" dirty="0" smtClean="0">
                <a:solidFill>
                  <a:srgbClr val="FF0000"/>
                </a:solidFill>
              </a:rPr>
              <a:t> </a:t>
            </a:r>
            <a:r>
              <a:rPr lang="en-GB" sz="2000" dirty="0" err="1" smtClean="0">
                <a:solidFill>
                  <a:srgbClr val="FF0000"/>
                </a:solidFill>
              </a:rPr>
              <a:t>altas</a:t>
            </a:r>
            <a:r>
              <a:rPr lang="en-GB" sz="2000" dirty="0" smtClean="0">
                <a:solidFill>
                  <a:srgbClr val="FF0000"/>
                </a:solidFill>
              </a:rPr>
              <a:t> y </a:t>
            </a:r>
            <a:r>
              <a:rPr lang="en-GB" sz="2000" dirty="0" err="1" smtClean="0">
                <a:solidFill>
                  <a:srgbClr val="FF0000"/>
                </a:solidFill>
              </a:rPr>
              <a:t>por</a:t>
            </a:r>
            <a:r>
              <a:rPr lang="en-GB" sz="2000" dirty="0" smtClean="0">
                <a:solidFill>
                  <a:srgbClr val="FF0000"/>
                </a:solidFill>
              </a:rPr>
              <a:t> </a:t>
            </a:r>
            <a:r>
              <a:rPr lang="en-GB" sz="2000" dirty="0" err="1" smtClean="0">
                <a:solidFill>
                  <a:srgbClr val="FF0000"/>
                </a:solidFill>
              </a:rPr>
              <a:t>esto</a:t>
            </a:r>
            <a:r>
              <a:rPr lang="en-GB" sz="2000" dirty="0" smtClean="0">
                <a:solidFill>
                  <a:srgbClr val="FF0000"/>
                </a:solidFill>
              </a:rPr>
              <a:t> </a:t>
            </a:r>
            <a:r>
              <a:rPr lang="en-GB" sz="2000" dirty="0" err="1" smtClean="0">
                <a:solidFill>
                  <a:srgbClr val="FF0000"/>
                </a:solidFill>
              </a:rPr>
              <a:t>terminan</a:t>
            </a:r>
            <a:r>
              <a:rPr lang="en-GB" sz="2000" dirty="0" smtClean="0">
                <a:solidFill>
                  <a:srgbClr val="FF0000"/>
                </a:solidFill>
              </a:rPr>
              <a:t> </a:t>
            </a:r>
            <a:r>
              <a:rPr lang="en-GB" sz="2000" dirty="0" err="1" smtClean="0">
                <a:solidFill>
                  <a:srgbClr val="FF0000"/>
                </a:solidFill>
              </a:rPr>
              <a:t>consiguiendo</a:t>
            </a:r>
            <a:r>
              <a:rPr lang="en-GB" sz="2000" dirty="0" smtClean="0">
                <a:solidFill>
                  <a:srgbClr val="FF0000"/>
                </a:solidFill>
              </a:rPr>
              <a:t> </a:t>
            </a:r>
            <a:r>
              <a:rPr lang="en-GB" sz="2000" dirty="0" err="1" smtClean="0">
                <a:solidFill>
                  <a:srgbClr val="FF0000"/>
                </a:solidFill>
              </a:rPr>
              <a:t>empleos</a:t>
            </a:r>
            <a:r>
              <a:rPr lang="en-GB" sz="2000" dirty="0" smtClean="0">
                <a:solidFill>
                  <a:srgbClr val="FF0000"/>
                </a:solidFill>
              </a:rPr>
              <a:t> </a:t>
            </a:r>
            <a:r>
              <a:rPr lang="en-GB" sz="2000" dirty="0" err="1" smtClean="0">
                <a:solidFill>
                  <a:srgbClr val="FF0000"/>
                </a:solidFill>
              </a:rPr>
              <a:t>donde</a:t>
            </a:r>
            <a:r>
              <a:rPr lang="en-GB" sz="2000" dirty="0" smtClean="0">
                <a:solidFill>
                  <a:srgbClr val="FF0000"/>
                </a:solidFill>
              </a:rPr>
              <a:t> el </a:t>
            </a:r>
            <a:r>
              <a:rPr lang="en-GB" sz="2000" dirty="0" err="1" smtClean="0">
                <a:solidFill>
                  <a:srgbClr val="FF0000"/>
                </a:solidFill>
              </a:rPr>
              <a:t>salario</a:t>
            </a:r>
            <a:r>
              <a:rPr lang="en-GB" sz="2000" dirty="0" smtClean="0">
                <a:solidFill>
                  <a:srgbClr val="FF0000"/>
                </a:solidFill>
              </a:rPr>
              <a:t> </a:t>
            </a:r>
            <a:r>
              <a:rPr lang="en-GB" sz="2000" dirty="0" err="1" smtClean="0">
                <a:solidFill>
                  <a:srgbClr val="FF0000"/>
                </a:solidFill>
              </a:rPr>
              <a:t>es</a:t>
            </a:r>
            <a:r>
              <a:rPr lang="en-GB" sz="2000" dirty="0" smtClean="0">
                <a:solidFill>
                  <a:srgbClr val="FF0000"/>
                </a:solidFill>
              </a:rPr>
              <a:t> </a:t>
            </a:r>
            <a:r>
              <a:rPr lang="en-GB" sz="2000" dirty="0" err="1" smtClean="0">
                <a:solidFill>
                  <a:srgbClr val="FF0000"/>
                </a:solidFill>
              </a:rPr>
              <a:t>muy</a:t>
            </a:r>
            <a:r>
              <a:rPr lang="en-GB" sz="2000" dirty="0" smtClean="0">
                <a:solidFill>
                  <a:srgbClr val="FF0000"/>
                </a:solidFill>
              </a:rPr>
              <a:t> </a:t>
            </a:r>
            <a:r>
              <a:rPr lang="en-GB" sz="2000" dirty="0" err="1" smtClean="0">
                <a:solidFill>
                  <a:srgbClr val="FF0000"/>
                </a:solidFill>
              </a:rPr>
              <a:t>bajo</a:t>
            </a:r>
            <a:r>
              <a:rPr lang="en-GB" sz="2000" dirty="0" smtClean="0">
                <a:solidFill>
                  <a:srgbClr val="FF0000"/>
                </a:solidFill>
              </a:rPr>
              <a:t>. </a:t>
            </a:r>
            <a:r>
              <a:rPr lang="en-GB" sz="2000" dirty="0">
                <a:solidFill>
                  <a:srgbClr val="FF0000"/>
                </a:solidFill>
              </a:rPr>
              <a:t>L</a:t>
            </a:r>
            <a:r>
              <a:rPr lang="en-GB" sz="2000" dirty="0" smtClean="0">
                <a:solidFill>
                  <a:srgbClr val="FF0000"/>
                </a:solidFill>
              </a:rPr>
              <a:t>a </a:t>
            </a:r>
            <a:r>
              <a:rPr lang="en-GB" sz="2000" dirty="0" err="1" smtClean="0">
                <a:solidFill>
                  <a:srgbClr val="FF0000"/>
                </a:solidFill>
              </a:rPr>
              <a:t>representación</a:t>
            </a:r>
            <a:r>
              <a:rPr lang="en-GB" sz="2000" dirty="0" smtClean="0">
                <a:solidFill>
                  <a:srgbClr val="FF0000"/>
                </a:solidFill>
              </a:rPr>
              <a:t> de </a:t>
            </a:r>
            <a:r>
              <a:rPr lang="en-GB" sz="2000" dirty="0" err="1" smtClean="0">
                <a:solidFill>
                  <a:srgbClr val="FF0000"/>
                </a:solidFill>
              </a:rPr>
              <a:t>los</a:t>
            </a:r>
            <a:r>
              <a:rPr lang="en-GB" sz="2000" dirty="0" smtClean="0">
                <a:solidFill>
                  <a:srgbClr val="FF0000"/>
                </a:solidFill>
              </a:rPr>
              <a:t> </a:t>
            </a:r>
            <a:r>
              <a:rPr lang="en-GB" sz="2000" dirty="0" err="1" smtClean="0">
                <a:solidFill>
                  <a:srgbClr val="FF0000"/>
                </a:solidFill>
              </a:rPr>
              <a:t>problemas</a:t>
            </a:r>
            <a:r>
              <a:rPr lang="en-GB" sz="2000" dirty="0" smtClean="0">
                <a:solidFill>
                  <a:srgbClr val="FF0000"/>
                </a:solidFill>
              </a:rPr>
              <a:t> del </a:t>
            </a:r>
            <a:r>
              <a:rPr lang="en-GB" sz="2000" dirty="0" err="1" smtClean="0">
                <a:solidFill>
                  <a:srgbClr val="FF0000"/>
                </a:solidFill>
              </a:rPr>
              <a:t>día</a:t>
            </a:r>
            <a:r>
              <a:rPr lang="en-GB" sz="2000" dirty="0" smtClean="0">
                <a:solidFill>
                  <a:srgbClr val="FF0000"/>
                </a:solidFill>
              </a:rPr>
              <a:t>  a </a:t>
            </a:r>
            <a:r>
              <a:rPr lang="en-GB" sz="2000" dirty="0" err="1" smtClean="0">
                <a:solidFill>
                  <a:srgbClr val="FF0000"/>
                </a:solidFill>
              </a:rPr>
              <a:t>día</a:t>
            </a:r>
            <a:r>
              <a:rPr lang="en-GB" sz="2000" dirty="0" smtClean="0">
                <a:solidFill>
                  <a:srgbClr val="FF0000"/>
                </a:solidFill>
              </a:rPr>
              <a:t> le da un toque </a:t>
            </a:r>
            <a:r>
              <a:rPr lang="en-GB" sz="2000" dirty="0" err="1" smtClean="0">
                <a:solidFill>
                  <a:srgbClr val="FF0000"/>
                </a:solidFill>
              </a:rPr>
              <a:t>realista</a:t>
            </a:r>
            <a:r>
              <a:rPr lang="en-GB" sz="2000" dirty="0" smtClean="0">
                <a:solidFill>
                  <a:srgbClr val="FF0000"/>
                </a:solidFill>
              </a:rPr>
              <a:t> a la </a:t>
            </a:r>
            <a:r>
              <a:rPr lang="en-GB" sz="2000" dirty="0" err="1" smtClean="0">
                <a:solidFill>
                  <a:srgbClr val="FF0000"/>
                </a:solidFill>
              </a:rPr>
              <a:t>película</a:t>
            </a:r>
            <a:r>
              <a:rPr lang="en-GB" sz="2000" dirty="0" smtClean="0">
                <a:solidFill>
                  <a:srgbClr val="FF0000"/>
                </a:solidFill>
              </a:rPr>
              <a:t> y a sus </a:t>
            </a:r>
            <a:r>
              <a:rPr lang="en-GB" sz="2000" dirty="0" err="1" smtClean="0">
                <a:solidFill>
                  <a:srgbClr val="FF0000"/>
                </a:solidFill>
              </a:rPr>
              <a:t>persopnajes</a:t>
            </a:r>
            <a:r>
              <a:rPr lang="en-GB" sz="2000" dirty="0" smtClean="0">
                <a:solidFill>
                  <a:srgbClr val="FF0000"/>
                </a:solidFill>
              </a:rPr>
              <a:t>. </a:t>
            </a:r>
            <a:endParaRPr lang="en-GB" sz="2000" dirty="0">
              <a:solidFill>
                <a:srgbClr val="FF0000"/>
              </a:solidFill>
            </a:endParaRPr>
          </a:p>
        </p:txBody>
      </p:sp>
    </p:spTree>
    <p:extLst>
      <p:ext uri="{BB962C8B-B14F-4D97-AF65-F5344CB8AC3E}">
        <p14:creationId xmlns:p14="http://schemas.microsoft.com/office/powerpoint/2010/main" val="10119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a:stretch>
            <a:fillRect/>
          </a:stretch>
        </p:blipFill>
        <p:spPr bwMode="auto">
          <a:xfrm>
            <a:off x="-15876" y="0"/>
            <a:ext cx="9159876" cy="4343400"/>
          </a:xfrm>
          <a:prstGeom prst="rect">
            <a:avLst/>
          </a:prstGeom>
          <a:noFill/>
          <a:ln w="9525">
            <a:noFill/>
            <a:miter lim="800000"/>
            <a:headEnd/>
            <a:tailEnd/>
          </a:ln>
          <a:effectLst/>
        </p:spPr>
      </p:pic>
      <p:sp>
        <p:nvSpPr>
          <p:cNvPr id="3" name="Content Placeholder 2"/>
          <p:cNvSpPr>
            <a:spLocks noGrp="1"/>
          </p:cNvSpPr>
          <p:nvPr>
            <p:ph idx="1"/>
          </p:nvPr>
        </p:nvSpPr>
        <p:spPr>
          <a:xfrm>
            <a:off x="0" y="4437112"/>
            <a:ext cx="9144000" cy="2420888"/>
          </a:xfrm>
        </p:spPr>
        <p:txBody>
          <a:bodyPr>
            <a:normAutofit fontScale="70000" lnSpcReduction="20000"/>
          </a:bodyPr>
          <a:lstStyle/>
          <a:p>
            <a:pPr>
              <a:buNone/>
            </a:pPr>
            <a:r>
              <a:rPr lang="es-ES" dirty="0">
                <a:latin typeface="Comic Sans MS" pitchFamily="66" charset="0"/>
              </a:rPr>
              <a:t>	Paco descansa en su lugar preferido. </a:t>
            </a:r>
          </a:p>
          <a:p>
            <a:pPr>
              <a:buNone/>
            </a:pPr>
            <a:r>
              <a:rPr lang="es-ES" dirty="0">
                <a:latin typeface="Comic Sans MS" pitchFamily="66" charset="0"/>
              </a:rPr>
              <a:t>	Almodóvar habla del río como el recuerdo más feliz de su infancia. Las mujeres lavaban la ropa y cantaban .</a:t>
            </a:r>
          </a:p>
          <a:p>
            <a:pPr>
              <a:buNone/>
            </a:pPr>
            <a:r>
              <a:rPr lang="es-ES" dirty="0">
                <a:latin typeface="Comic Sans MS" pitchFamily="66" charset="0"/>
              </a:rPr>
              <a:t>	El río es además una metáfora del paso del tiempo. </a:t>
            </a:r>
          </a:p>
          <a:p>
            <a:pPr>
              <a:buNone/>
            </a:pPr>
            <a:r>
              <a:rPr lang="es-ES" dirty="0">
                <a:latin typeface="Comic Sans MS" pitchFamily="66" charset="0"/>
              </a:rPr>
              <a:t>	Además tanto Paula como </a:t>
            </a:r>
            <a:r>
              <a:rPr lang="es-ES" dirty="0" err="1">
                <a:latin typeface="Comic Sans MS" pitchFamily="66" charset="0"/>
              </a:rPr>
              <a:t>Raimunda</a:t>
            </a:r>
            <a:r>
              <a:rPr lang="es-ES" dirty="0">
                <a:latin typeface="Comic Sans MS" pitchFamily="66" charset="0"/>
              </a:rPr>
              <a:t> están contentas de que Paco descanse allí. Capacidad de recuperación pese al innombrable pecado que Paco iba a cometer</a:t>
            </a:r>
          </a:p>
          <a:p>
            <a:pPr>
              <a:buNone/>
            </a:pPr>
            <a:endParaRPr lang="es-ES" dirty="0">
              <a:latin typeface="Comic Sans MS" pitchFamily="66" charset="0"/>
            </a:endParaRPr>
          </a:p>
        </p:txBody>
      </p:sp>
      <p:sp>
        <p:nvSpPr>
          <p:cNvPr id="6" name="TextBox 5"/>
          <p:cNvSpPr txBox="1"/>
          <p:nvPr/>
        </p:nvSpPr>
        <p:spPr>
          <a:xfrm>
            <a:off x="6804248" y="0"/>
            <a:ext cx="2339752" cy="646331"/>
          </a:xfrm>
          <a:prstGeom prst="rect">
            <a:avLst/>
          </a:prstGeom>
          <a:noFill/>
        </p:spPr>
        <p:txBody>
          <a:bodyPr wrap="square" rtlCol="0">
            <a:spAutoFit/>
          </a:bodyPr>
          <a:lstStyle/>
          <a:p>
            <a:endParaRPr lang="en-GB" dirty="0">
              <a:solidFill>
                <a:srgbClr val="FFFF00"/>
              </a:solidFill>
            </a:endParaRPr>
          </a:p>
          <a:p>
            <a:endParaRPr lang="en-GB"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229600" cy="1143000"/>
          </a:xfrm>
        </p:spPr>
        <p:txBody>
          <a:bodyPr/>
          <a:lstStyle/>
          <a:p>
            <a:r>
              <a:rPr lang="en-GB" dirty="0" err="1" smtClean="0"/>
              <a:t>Estructura</a:t>
            </a:r>
            <a:r>
              <a:rPr lang="en-GB" dirty="0" smtClean="0"/>
              <a:t> de un </a:t>
            </a:r>
            <a:r>
              <a:rPr lang="en-GB" dirty="0" err="1" smtClean="0"/>
              <a:t>párrafo</a:t>
            </a:r>
            <a:endParaRPr lang="en-GB" dirty="0"/>
          </a:p>
        </p:txBody>
      </p:sp>
      <p:sp>
        <p:nvSpPr>
          <p:cNvPr id="5" name="Content Placeholder 4"/>
          <p:cNvSpPr>
            <a:spLocks noGrp="1"/>
          </p:cNvSpPr>
          <p:nvPr>
            <p:ph idx="1"/>
          </p:nvPr>
        </p:nvSpPr>
        <p:spPr>
          <a:xfrm>
            <a:off x="107504" y="1052736"/>
            <a:ext cx="8784976" cy="5544616"/>
          </a:xfrm>
          <a:solidFill>
            <a:schemeClr val="accent5">
              <a:lumMod val="20000"/>
              <a:lumOff val="80000"/>
            </a:schemeClr>
          </a:solidFill>
        </p:spPr>
        <p:txBody>
          <a:bodyPr>
            <a:noAutofit/>
          </a:bodyPr>
          <a:lstStyle/>
          <a:p>
            <a:pPr marL="0" indent="0" algn="just">
              <a:buNone/>
            </a:pPr>
            <a:r>
              <a:rPr lang="en-GB" sz="2000" dirty="0" err="1" smtClean="0"/>
              <a:t>En</a:t>
            </a:r>
            <a:r>
              <a:rPr lang="en-GB" sz="2000" dirty="0" smtClean="0"/>
              <a:t> “</a:t>
            </a:r>
            <a:r>
              <a:rPr lang="en-GB" sz="2000" dirty="0" err="1" smtClean="0"/>
              <a:t>Volver</a:t>
            </a:r>
            <a:r>
              <a:rPr lang="en-GB" sz="2000" dirty="0" smtClean="0"/>
              <a:t>” </a:t>
            </a:r>
            <a:r>
              <a:rPr lang="en-GB" sz="2000" dirty="0" err="1" smtClean="0"/>
              <a:t>Almodovar</a:t>
            </a:r>
            <a:r>
              <a:rPr lang="en-GB" sz="2000" dirty="0" smtClean="0"/>
              <a:t> </a:t>
            </a:r>
            <a:r>
              <a:rPr lang="en-GB" sz="2000" dirty="0" err="1" smtClean="0"/>
              <a:t>quiere</a:t>
            </a:r>
            <a:r>
              <a:rPr lang="en-GB" sz="2000" dirty="0" smtClean="0"/>
              <a:t> </a:t>
            </a:r>
            <a:r>
              <a:rPr lang="en-GB" sz="2000" dirty="0" err="1" smtClean="0"/>
              <a:t>representar</a:t>
            </a:r>
            <a:r>
              <a:rPr lang="en-GB" sz="2000" dirty="0" smtClean="0"/>
              <a:t> </a:t>
            </a:r>
            <a:r>
              <a:rPr lang="en-GB" sz="2000" dirty="0"/>
              <a:t>con </a:t>
            </a:r>
            <a:r>
              <a:rPr lang="en-GB" sz="2000" dirty="0" err="1"/>
              <a:t>su</a:t>
            </a:r>
            <a:r>
              <a:rPr lang="en-GB" sz="2000" dirty="0"/>
              <a:t> </a:t>
            </a:r>
            <a:r>
              <a:rPr lang="en-GB" sz="2000" dirty="0" err="1"/>
              <a:t>personaje</a:t>
            </a:r>
            <a:r>
              <a:rPr lang="en-GB" sz="2000" dirty="0"/>
              <a:t> </a:t>
            </a:r>
            <a:r>
              <a:rPr lang="en-GB" sz="2000" dirty="0" err="1"/>
              <a:t>Raimunda</a:t>
            </a:r>
            <a:r>
              <a:rPr lang="en-GB" sz="2000" dirty="0"/>
              <a:t> </a:t>
            </a:r>
            <a:r>
              <a:rPr lang="en-GB" sz="2000" dirty="0" smtClean="0"/>
              <a:t>la </a:t>
            </a:r>
            <a:r>
              <a:rPr lang="en-GB" sz="2000" dirty="0" err="1" smtClean="0"/>
              <a:t>femeninidad</a:t>
            </a:r>
            <a:r>
              <a:rPr lang="en-GB" sz="2000" dirty="0" smtClean="0"/>
              <a:t> y el </a:t>
            </a:r>
            <a:r>
              <a:rPr lang="en-GB" sz="2000" dirty="0" err="1" smtClean="0"/>
              <a:t>estereotipo</a:t>
            </a:r>
            <a:r>
              <a:rPr lang="en-GB" sz="2000" dirty="0" smtClean="0"/>
              <a:t> de </a:t>
            </a:r>
            <a:r>
              <a:rPr lang="en-GB" sz="2000" dirty="0" err="1" smtClean="0"/>
              <a:t>una</a:t>
            </a:r>
            <a:r>
              <a:rPr lang="en-GB" sz="2000" dirty="0" smtClean="0"/>
              <a:t> </a:t>
            </a:r>
            <a:r>
              <a:rPr lang="en-GB" sz="2000" dirty="0" err="1" smtClean="0"/>
              <a:t>esposa</a:t>
            </a:r>
            <a:r>
              <a:rPr lang="en-GB" sz="2000" dirty="0" smtClean="0"/>
              <a:t> </a:t>
            </a:r>
            <a:r>
              <a:rPr lang="en-GB" sz="2000" dirty="0" err="1" smtClean="0"/>
              <a:t>española</a:t>
            </a:r>
            <a:r>
              <a:rPr lang="en-GB" sz="2000" dirty="0" smtClean="0"/>
              <a:t> de </a:t>
            </a:r>
            <a:r>
              <a:rPr lang="en-GB" sz="2000" dirty="0" err="1" smtClean="0"/>
              <a:t>principios</a:t>
            </a:r>
            <a:r>
              <a:rPr lang="en-GB" sz="2000" dirty="0" smtClean="0"/>
              <a:t> de </a:t>
            </a:r>
            <a:r>
              <a:rPr lang="en-GB" sz="2000" dirty="0" err="1" smtClean="0"/>
              <a:t>este</a:t>
            </a:r>
            <a:r>
              <a:rPr lang="en-GB" sz="2000" dirty="0" smtClean="0"/>
              <a:t> del </a:t>
            </a:r>
            <a:r>
              <a:rPr lang="en-GB" sz="2000" dirty="0" err="1" smtClean="0"/>
              <a:t>siglo</a:t>
            </a:r>
            <a:r>
              <a:rPr lang="en-GB" sz="2000" dirty="0" smtClean="0"/>
              <a:t> que vive </a:t>
            </a:r>
            <a:r>
              <a:rPr lang="en-GB" sz="2000" dirty="0" err="1" smtClean="0"/>
              <a:t>en</a:t>
            </a:r>
            <a:r>
              <a:rPr lang="en-GB" sz="2000" dirty="0" smtClean="0"/>
              <a:t> la </a:t>
            </a:r>
            <a:r>
              <a:rPr lang="en-GB" sz="2000" dirty="0" err="1" smtClean="0"/>
              <a:t>periferia</a:t>
            </a:r>
            <a:r>
              <a:rPr lang="en-GB" sz="2000" dirty="0" smtClean="0"/>
              <a:t> y que </a:t>
            </a:r>
            <a:r>
              <a:rPr lang="en-GB" sz="2000" dirty="0" err="1" smtClean="0"/>
              <a:t>tiene</a:t>
            </a:r>
            <a:r>
              <a:rPr lang="en-GB" sz="2000" dirty="0" smtClean="0"/>
              <a:t> </a:t>
            </a:r>
            <a:r>
              <a:rPr lang="en-GB" sz="2000" dirty="0" err="1" smtClean="0"/>
              <a:t>más</a:t>
            </a:r>
            <a:r>
              <a:rPr lang="en-GB" sz="2000" dirty="0" smtClean="0"/>
              <a:t> de dos </a:t>
            </a:r>
            <a:r>
              <a:rPr lang="en-GB" sz="2000" dirty="0" err="1" smtClean="0"/>
              <a:t>trabajos</a:t>
            </a:r>
            <a:r>
              <a:rPr lang="en-GB" sz="2000" dirty="0" smtClean="0"/>
              <a:t>. </a:t>
            </a:r>
            <a:r>
              <a:rPr lang="en-GB" sz="2000" dirty="0" err="1" smtClean="0"/>
              <a:t>Esto</a:t>
            </a:r>
            <a:r>
              <a:rPr lang="en-GB" sz="2000" dirty="0" smtClean="0"/>
              <a:t> lo </a:t>
            </a:r>
            <a:r>
              <a:rPr lang="en-GB" sz="2000" dirty="0" err="1" smtClean="0"/>
              <a:t>vemos</a:t>
            </a:r>
            <a:r>
              <a:rPr lang="en-GB" sz="2000" dirty="0" smtClean="0"/>
              <a:t> </a:t>
            </a:r>
            <a:r>
              <a:rPr lang="en-GB" sz="2000" dirty="0" err="1" smtClean="0"/>
              <a:t>cuando</a:t>
            </a:r>
            <a:r>
              <a:rPr lang="en-GB" sz="2000" dirty="0" smtClean="0"/>
              <a:t> </a:t>
            </a:r>
            <a:r>
              <a:rPr lang="en-GB" sz="2000" dirty="0" err="1" smtClean="0"/>
              <a:t>en</a:t>
            </a:r>
            <a:r>
              <a:rPr lang="en-GB" sz="2000" dirty="0" smtClean="0"/>
              <a:t> </a:t>
            </a:r>
            <a:r>
              <a:rPr lang="en-GB" sz="2000" dirty="0" err="1" smtClean="0"/>
              <a:t>una</a:t>
            </a:r>
            <a:r>
              <a:rPr lang="en-GB" sz="2000" dirty="0" smtClean="0"/>
              <a:t> de las </a:t>
            </a:r>
            <a:r>
              <a:rPr lang="en-GB" sz="2000" dirty="0" err="1" smtClean="0"/>
              <a:t>escenas</a:t>
            </a:r>
            <a:r>
              <a:rPr lang="en-GB" sz="2000" dirty="0" smtClean="0"/>
              <a:t> </a:t>
            </a:r>
            <a:r>
              <a:rPr lang="en-GB" sz="2000" dirty="0" err="1" smtClean="0"/>
              <a:t>vemos</a:t>
            </a:r>
            <a:r>
              <a:rPr lang="en-GB" sz="2000" dirty="0" smtClean="0"/>
              <a:t> que </a:t>
            </a:r>
            <a:r>
              <a:rPr lang="en-GB" sz="2000" dirty="0" err="1" smtClean="0"/>
              <a:t>Paco</a:t>
            </a:r>
            <a:r>
              <a:rPr lang="en-GB" sz="2000" dirty="0" smtClean="0"/>
              <a:t> </a:t>
            </a:r>
            <a:r>
              <a:rPr lang="en-GB" sz="2000" dirty="0" err="1" smtClean="0"/>
              <a:t>esta</a:t>
            </a:r>
            <a:r>
              <a:rPr lang="en-GB" sz="2000" dirty="0" smtClean="0"/>
              <a:t> </a:t>
            </a:r>
            <a:r>
              <a:rPr lang="en-GB" sz="2000" dirty="0" err="1" smtClean="0"/>
              <a:t>muy</a:t>
            </a:r>
            <a:r>
              <a:rPr lang="en-GB" sz="2000" dirty="0" smtClean="0"/>
              <a:t> </a:t>
            </a:r>
            <a:r>
              <a:rPr lang="en-GB" sz="2000" dirty="0" err="1" smtClean="0"/>
              <a:t>relajado</a:t>
            </a:r>
            <a:r>
              <a:rPr lang="en-GB" sz="2000" dirty="0" smtClean="0"/>
              <a:t> </a:t>
            </a:r>
            <a:r>
              <a:rPr lang="en-GB" sz="2000" dirty="0" err="1" smtClean="0"/>
              <a:t>viendo</a:t>
            </a:r>
            <a:r>
              <a:rPr lang="en-GB" sz="2000" dirty="0" smtClean="0"/>
              <a:t> la television </a:t>
            </a:r>
            <a:r>
              <a:rPr lang="en-GB" sz="2000" dirty="0" err="1" smtClean="0"/>
              <a:t>cuando</a:t>
            </a:r>
            <a:r>
              <a:rPr lang="en-GB" sz="2000" dirty="0" smtClean="0"/>
              <a:t> le </a:t>
            </a:r>
            <a:r>
              <a:rPr lang="en-GB" sz="2000" dirty="0" err="1" smtClean="0"/>
              <a:t>cuenta</a:t>
            </a:r>
            <a:r>
              <a:rPr lang="en-GB" sz="2000" dirty="0" smtClean="0"/>
              <a:t> a </a:t>
            </a:r>
            <a:r>
              <a:rPr lang="en-GB" sz="2000" dirty="0" err="1" smtClean="0"/>
              <a:t>Raimunda</a:t>
            </a:r>
            <a:r>
              <a:rPr lang="en-GB" sz="2000" dirty="0" smtClean="0"/>
              <a:t> que se ha </a:t>
            </a:r>
            <a:r>
              <a:rPr lang="en-GB" sz="2000" dirty="0" err="1" smtClean="0"/>
              <a:t>quedado</a:t>
            </a:r>
            <a:r>
              <a:rPr lang="en-GB" sz="2000" dirty="0" smtClean="0"/>
              <a:t> sin </a:t>
            </a:r>
            <a:r>
              <a:rPr lang="en-GB" sz="2000" dirty="0" err="1" smtClean="0"/>
              <a:t>trabajo</a:t>
            </a:r>
            <a:r>
              <a:rPr lang="en-GB" sz="2000" dirty="0" smtClean="0"/>
              <a:t>. Como a </a:t>
            </a:r>
            <a:r>
              <a:rPr lang="en-GB" sz="2000" dirty="0" err="1" smtClean="0"/>
              <a:t>Paco</a:t>
            </a:r>
            <a:r>
              <a:rPr lang="en-GB" sz="2000" dirty="0" smtClean="0"/>
              <a:t>  </a:t>
            </a:r>
            <a:r>
              <a:rPr lang="en-GB" sz="2000" dirty="0" err="1" smtClean="0"/>
              <a:t>parece</a:t>
            </a:r>
            <a:r>
              <a:rPr lang="en-GB" sz="2000" dirty="0" smtClean="0"/>
              <a:t> </a:t>
            </a:r>
            <a:r>
              <a:rPr lang="en-GB" sz="2000" dirty="0" err="1" smtClean="0"/>
              <a:t>importarle</a:t>
            </a:r>
            <a:r>
              <a:rPr lang="en-GB" sz="2000" dirty="0" smtClean="0"/>
              <a:t> </a:t>
            </a:r>
            <a:r>
              <a:rPr lang="en-GB" sz="2000" dirty="0" err="1" smtClean="0"/>
              <a:t>muy</a:t>
            </a:r>
            <a:r>
              <a:rPr lang="en-GB" sz="2000" dirty="0" smtClean="0"/>
              <a:t> </a:t>
            </a:r>
            <a:r>
              <a:rPr lang="en-GB" sz="2000" dirty="0" err="1" smtClean="0"/>
              <a:t>poco</a:t>
            </a:r>
            <a:r>
              <a:rPr lang="en-GB" sz="2000" dirty="0" smtClean="0"/>
              <a:t> </a:t>
            </a:r>
            <a:r>
              <a:rPr lang="en-GB" sz="2000" dirty="0" err="1" smtClean="0"/>
              <a:t>esto</a:t>
            </a:r>
            <a:r>
              <a:rPr lang="en-GB" sz="2000" dirty="0" smtClean="0"/>
              <a:t>, </a:t>
            </a:r>
            <a:r>
              <a:rPr lang="en-GB" sz="2000" dirty="0" err="1" smtClean="0"/>
              <a:t>Raimunda</a:t>
            </a:r>
            <a:r>
              <a:rPr lang="en-GB" sz="2000" dirty="0" smtClean="0"/>
              <a:t> </a:t>
            </a:r>
            <a:r>
              <a:rPr lang="en-GB" sz="2000" dirty="0" err="1" smtClean="0"/>
              <a:t>piensa</a:t>
            </a:r>
            <a:r>
              <a:rPr lang="en-GB" sz="2000" dirty="0" smtClean="0"/>
              <a:t> que </a:t>
            </a:r>
            <a:r>
              <a:rPr lang="en-GB" sz="2000" dirty="0" err="1" smtClean="0"/>
              <a:t>va</a:t>
            </a:r>
            <a:r>
              <a:rPr lang="en-GB" sz="2000" dirty="0" smtClean="0"/>
              <a:t> a </a:t>
            </a:r>
            <a:r>
              <a:rPr lang="en-GB" sz="2000" dirty="0" err="1" smtClean="0"/>
              <a:t>tener</a:t>
            </a:r>
            <a:r>
              <a:rPr lang="en-GB" sz="2000" dirty="0" smtClean="0"/>
              <a:t> que </a:t>
            </a:r>
            <a:r>
              <a:rPr lang="en-GB" sz="2000" dirty="0" err="1" smtClean="0"/>
              <a:t>conseguir</a:t>
            </a:r>
            <a:r>
              <a:rPr lang="en-GB" sz="2000" dirty="0" smtClean="0"/>
              <a:t> un </a:t>
            </a:r>
            <a:r>
              <a:rPr lang="en-GB" sz="2000" dirty="0" err="1" smtClean="0"/>
              <a:t>cuarto</a:t>
            </a:r>
            <a:r>
              <a:rPr lang="en-GB" sz="2000" dirty="0" smtClean="0"/>
              <a:t> </a:t>
            </a:r>
            <a:r>
              <a:rPr lang="en-GB" sz="2000" dirty="0" err="1" smtClean="0"/>
              <a:t>trabajo</a:t>
            </a:r>
            <a:r>
              <a:rPr lang="en-GB" sz="2000" dirty="0" smtClean="0"/>
              <a:t> el </a:t>
            </a:r>
            <a:r>
              <a:rPr lang="en-GB" sz="2000" dirty="0" err="1" smtClean="0"/>
              <a:t>domingo</a:t>
            </a:r>
            <a:r>
              <a:rPr lang="en-GB" sz="2000" dirty="0" smtClean="0"/>
              <a:t> que </a:t>
            </a:r>
            <a:r>
              <a:rPr lang="en-GB" sz="2000" dirty="0" err="1" smtClean="0"/>
              <a:t>es</a:t>
            </a:r>
            <a:r>
              <a:rPr lang="en-GB" sz="2000" dirty="0" smtClean="0"/>
              <a:t> </a:t>
            </a:r>
            <a:r>
              <a:rPr lang="en-GB" sz="2000" dirty="0" err="1" smtClean="0"/>
              <a:t>su</a:t>
            </a:r>
            <a:r>
              <a:rPr lang="en-GB" sz="2000" dirty="0" smtClean="0"/>
              <a:t> </a:t>
            </a:r>
            <a:r>
              <a:rPr lang="en-GB" sz="2000" dirty="0" err="1" smtClean="0"/>
              <a:t>único</a:t>
            </a:r>
            <a:r>
              <a:rPr lang="en-GB" sz="2000" dirty="0" smtClean="0"/>
              <a:t> </a:t>
            </a:r>
            <a:r>
              <a:rPr lang="en-GB" sz="2000" dirty="0" err="1" smtClean="0"/>
              <a:t>día</a:t>
            </a:r>
            <a:r>
              <a:rPr lang="en-GB" sz="2000" dirty="0" smtClean="0"/>
              <a:t> de Descanso. Hay que </a:t>
            </a:r>
            <a:r>
              <a:rPr lang="en-GB" sz="2000" dirty="0" err="1" smtClean="0"/>
              <a:t>recordar</a:t>
            </a:r>
            <a:r>
              <a:rPr lang="en-GB" sz="2000" dirty="0" smtClean="0"/>
              <a:t> que la </a:t>
            </a:r>
            <a:r>
              <a:rPr lang="en-GB" sz="2000" dirty="0" err="1" smtClean="0"/>
              <a:t>sociedad</a:t>
            </a:r>
            <a:r>
              <a:rPr lang="en-GB" sz="2000" dirty="0" smtClean="0"/>
              <a:t> Española hasta </a:t>
            </a:r>
            <a:r>
              <a:rPr lang="en-GB" sz="2000" dirty="0" err="1" smtClean="0"/>
              <a:t>hace</a:t>
            </a:r>
            <a:r>
              <a:rPr lang="en-GB" sz="2000" dirty="0" smtClean="0"/>
              <a:t> </a:t>
            </a:r>
            <a:r>
              <a:rPr lang="en-GB" sz="2000" dirty="0" err="1" smtClean="0"/>
              <a:t>poco</a:t>
            </a:r>
            <a:r>
              <a:rPr lang="en-GB" sz="2000" dirty="0" smtClean="0"/>
              <a:t> se </a:t>
            </a:r>
            <a:r>
              <a:rPr lang="en-GB" sz="2000" dirty="0" err="1" smtClean="0"/>
              <a:t>caracterizaba</a:t>
            </a:r>
            <a:r>
              <a:rPr lang="en-GB" sz="2000" dirty="0" smtClean="0"/>
              <a:t> </a:t>
            </a:r>
            <a:r>
              <a:rPr lang="en-GB" sz="2000" dirty="0" err="1" smtClean="0"/>
              <a:t>por</a:t>
            </a:r>
            <a:r>
              <a:rPr lang="en-GB" sz="2000" dirty="0" smtClean="0"/>
              <a:t> </a:t>
            </a:r>
            <a:r>
              <a:rPr lang="en-GB" sz="2000" dirty="0" err="1" smtClean="0"/>
              <a:t>ser</a:t>
            </a:r>
            <a:r>
              <a:rPr lang="en-GB" sz="2000" dirty="0" smtClean="0"/>
              <a:t> </a:t>
            </a:r>
            <a:r>
              <a:rPr lang="en-GB" sz="2000" dirty="0" err="1" smtClean="0"/>
              <a:t>una</a:t>
            </a:r>
            <a:r>
              <a:rPr lang="en-GB" sz="2000" dirty="0" smtClean="0"/>
              <a:t> </a:t>
            </a:r>
            <a:r>
              <a:rPr lang="en-GB" sz="2000" dirty="0" err="1" smtClean="0"/>
              <a:t>sociedad</a:t>
            </a:r>
            <a:r>
              <a:rPr lang="en-GB" sz="2000" dirty="0" smtClean="0"/>
              <a:t> </a:t>
            </a:r>
            <a:r>
              <a:rPr lang="en-GB" sz="2000" dirty="0" err="1" smtClean="0"/>
              <a:t>bastante</a:t>
            </a:r>
            <a:r>
              <a:rPr lang="en-GB" sz="2000" dirty="0" smtClean="0"/>
              <a:t> </a:t>
            </a:r>
            <a:r>
              <a:rPr lang="en-GB" sz="2000" dirty="0" err="1" smtClean="0"/>
              <a:t>machista</a:t>
            </a:r>
            <a:r>
              <a:rPr lang="en-GB" sz="2000" dirty="0"/>
              <a:t> </a:t>
            </a:r>
            <a:r>
              <a:rPr lang="en-GB" sz="2000" dirty="0" err="1" smtClean="0"/>
              <a:t>donde</a:t>
            </a:r>
            <a:r>
              <a:rPr lang="en-GB" sz="2000" dirty="0" smtClean="0"/>
              <a:t> </a:t>
            </a:r>
            <a:r>
              <a:rPr lang="en-GB" sz="2000" dirty="0" err="1" smtClean="0"/>
              <a:t>muchas</a:t>
            </a:r>
            <a:r>
              <a:rPr lang="en-GB" sz="2000" dirty="0" smtClean="0"/>
              <a:t> </a:t>
            </a:r>
            <a:r>
              <a:rPr lang="en-GB" sz="2000" dirty="0" err="1" smtClean="0"/>
              <a:t>veces</a:t>
            </a:r>
            <a:r>
              <a:rPr lang="en-GB" sz="2000" dirty="0" smtClean="0"/>
              <a:t> las </a:t>
            </a:r>
            <a:r>
              <a:rPr lang="en-GB" sz="2000" dirty="0" err="1" smtClean="0"/>
              <a:t>mujeres</a:t>
            </a:r>
            <a:r>
              <a:rPr lang="en-GB" sz="2000" dirty="0" smtClean="0"/>
              <a:t> </a:t>
            </a:r>
            <a:r>
              <a:rPr lang="en-GB" sz="2000" dirty="0" err="1" smtClean="0"/>
              <a:t>tenían</a:t>
            </a:r>
            <a:r>
              <a:rPr lang="en-GB" sz="2000" dirty="0" smtClean="0"/>
              <a:t> no solo que </a:t>
            </a:r>
            <a:r>
              <a:rPr lang="en-GB" sz="2000" dirty="0" err="1" smtClean="0"/>
              <a:t>trabajar</a:t>
            </a:r>
            <a:r>
              <a:rPr lang="en-GB" sz="2000" dirty="0" smtClean="0"/>
              <a:t> </a:t>
            </a:r>
            <a:r>
              <a:rPr lang="en-GB" sz="2000" dirty="0" err="1" smtClean="0"/>
              <a:t>largas</a:t>
            </a:r>
            <a:r>
              <a:rPr lang="en-GB" sz="2000" dirty="0" smtClean="0"/>
              <a:t> </a:t>
            </a:r>
            <a:r>
              <a:rPr lang="en-GB" sz="2000" dirty="0" err="1" smtClean="0"/>
              <a:t>jornadas</a:t>
            </a:r>
            <a:r>
              <a:rPr lang="en-GB" sz="2000" dirty="0" smtClean="0"/>
              <a:t> </a:t>
            </a:r>
            <a:r>
              <a:rPr lang="en-GB" sz="2000" dirty="0" err="1" smtClean="0"/>
              <a:t>pero</a:t>
            </a:r>
            <a:r>
              <a:rPr lang="en-GB" sz="2000" dirty="0" smtClean="0"/>
              <a:t> </a:t>
            </a:r>
            <a:r>
              <a:rPr lang="en-GB" sz="2000" dirty="0" err="1" smtClean="0"/>
              <a:t>también</a:t>
            </a:r>
            <a:r>
              <a:rPr lang="en-GB" sz="2000" dirty="0" smtClean="0"/>
              <a:t> </a:t>
            </a:r>
            <a:r>
              <a:rPr lang="en-GB" sz="2000" dirty="0" err="1" smtClean="0"/>
              <a:t>debían</a:t>
            </a:r>
            <a:r>
              <a:rPr lang="en-GB" sz="2000" dirty="0" smtClean="0"/>
              <a:t> </a:t>
            </a:r>
            <a:r>
              <a:rPr lang="en-GB" sz="2000" dirty="0" err="1" smtClean="0"/>
              <a:t>estar</a:t>
            </a:r>
            <a:r>
              <a:rPr lang="en-GB" sz="2000" dirty="0" smtClean="0"/>
              <a:t> a cargo </a:t>
            </a:r>
            <a:r>
              <a:rPr lang="en-GB" sz="2000" dirty="0" err="1" smtClean="0"/>
              <a:t>tanto</a:t>
            </a:r>
            <a:r>
              <a:rPr lang="en-GB" sz="2000" dirty="0" smtClean="0"/>
              <a:t> de las </a:t>
            </a:r>
            <a:r>
              <a:rPr lang="en-GB" sz="2000" dirty="0" err="1" smtClean="0"/>
              <a:t>tareas</a:t>
            </a:r>
            <a:r>
              <a:rPr lang="en-GB" sz="2000" dirty="0" smtClean="0"/>
              <a:t> </a:t>
            </a:r>
            <a:r>
              <a:rPr lang="en-GB" sz="2000" dirty="0" err="1" smtClean="0"/>
              <a:t>domésticas</a:t>
            </a:r>
            <a:r>
              <a:rPr lang="en-GB" sz="2000" dirty="0" smtClean="0"/>
              <a:t> </a:t>
            </a:r>
            <a:r>
              <a:rPr lang="en-GB" sz="2000" dirty="0" err="1" smtClean="0"/>
              <a:t>como</a:t>
            </a:r>
            <a:r>
              <a:rPr lang="en-GB" sz="2000" dirty="0" smtClean="0"/>
              <a:t> de la </a:t>
            </a:r>
            <a:r>
              <a:rPr lang="en-GB" sz="2000" dirty="0" err="1" smtClean="0"/>
              <a:t>economía</a:t>
            </a:r>
            <a:r>
              <a:rPr lang="en-GB" sz="2000" dirty="0" smtClean="0"/>
              <a:t> del </a:t>
            </a:r>
            <a:r>
              <a:rPr lang="en-GB" sz="2000" dirty="0" err="1" smtClean="0"/>
              <a:t>hogar</a:t>
            </a:r>
            <a:r>
              <a:rPr lang="en-GB" sz="2000" dirty="0" smtClean="0"/>
              <a:t>. </a:t>
            </a:r>
            <a:r>
              <a:rPr lang="en-GB" sz="2000" dirty="0"/>
              <a:t>La </a:t>
            </a:r>
            <a:r>
              <a:rPr lang="en-GB" sz="2000" dirty="0" err="1"/>
              <a:t>representación</a:t>
            </a:r>
            <a:r>
              <a:rPr lang="en-GB" sz="2000" dirty="0"/>
              <a:t> de </a:t>
            </a:r>
            <a:r>
              <a:rPr lang="en-GB" sz="2000" dirty="0" err="1"/>
              <a:t>los</a:t>
            </a:r>
            <a:r>
              <a:rPr lang="en-GB" sz="2000" dirty="0"/>
              <a:t> </a:t>
            </a:r>
            <a:r>
              <a:rPr lang="en-GB" sz="2000" dirty="0" err="1"/>
              <a:t>problemas</a:t>
            </a:r>
            <a:r>
              <a:rPr lang="en-GB" sz="2000" dirty="0"/>
              <a:t> del </a:t>
            </a:r>
            <a:r>
              <a:rPr lang="en-GB" sz="2000" dirty="0" err="1"/>
              <a:t>día</a:t>
            </a:r>
            <a:r>
              <a:rPr lang="en-GB" sz="2000" dirty="0"/>
              <a:t>  a </a:t>
            </a:r>
            <a:r>
              <a:rPr lang="en-GB" sz="2000" dirty="0" err="1"/>
              <a:t>día</a:t>
            </a:r>
            <a:r>
              <a:rPr lang="en-GB" sz="2000" dirty="0"/>
              <a:t> le da un toque </a:t>
            </a:r>
            <a:r>
              <a:rPr lang="en-GB" sz="2000" dirty="0" err="1"/>
              <a:t>realista</a:t>
            </a:r>
            <a:r>
              <a:rPr lang="en-GB" sz="2000" dirty="0"/>
              <a:t> a la </a:t>
            </a:r>
            <a:r>
              <a:rPr lang="en-GB" sz="2000" dirty="0" err="1"/>
              <a:t>película</a:t>
            </a:r>
            <a:r>
              <a:rPr lang="en-GB" sz="2000" dirty="0"/>
              <a:t> y a sus </a:t>
            </a:r>
            <a:r>
              <a:rPr lang="en-GB" sz="2000" dirty="0" err="1"/>
              <a:t>persopnajes</a:t>
            </a:r>
            <a:r>
              <a:rPr lang="en-GB" sz="2000" dirty="0"/>
              <a:t>. </a:t>
            </a:r>
          </a:p>
          <a:p>
            <a:pPr marL="0" indent="0" algn="just">
              <a:buNone/>
            </a:pPr>
            <a:endParaRPr lang="en-GB" sz="2000" dirty="0"/>
          </a:p>
        </p:txBody>
      </p:sp>
      <p:sp>
        <p:nvSpPr>
          <p:cNvPr id="4"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7"/>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9" name="Rectangle 8"/>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0" name="Rectangle 9"/>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3447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229600" cy="1143000"/>
          </a:xfrm>
        </p:spPr>
        <p:txBody>
          <a:bodyPr/>
          <a:lstStyle/>
          <a:p>
            <a:r>
              <a:rPr lang="en-GB" dirty="0" err="1" smtClean="0"/>
              <a:t>Estructura</a:t>
            </a:r>
            <a:r>
              <a:rPr lang="en-GB" dirty="0" smtClean="0"/>
              <a:t> de un </a:t>
            </a:r>
            <a:r>
              <a:rPr lang="en-GB" dirty="0" err="1" smtClean="0"/>
              <a:t>párrafo</a:t>
            </a:r>
            <a:endParaRPr lang="en-GB" dirty="0"/>
          </a:p>
        </p:txBody>
      </p:sp>
      <p:sp>
        <p:nvSpPr>
          <p:cNvPr id="5" name="Content Placeholder 4"/>
          <p:cNvSpPr>
            <a:spLocks noGrp="1"/>
          </p:cNvSpPr>
          <p:nvPr>
            <p:ph idx="1"/>
          </p:nvPr>
        </p:nvSpPr>
        <p:spPr>
          <a:xfrm>
            <a:off x="107504" y="105273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smtClean="0">
                <a:solidFill>
                  <a:srgbClr val="00B050"/>
                </a:solidFill>
              </a:rPr>
              <a:t>estereotipo</a:t>
            </a:r>
            <a:r>
              <a:rPr lang="en-GB" sz="2000" dirty="0" smtClean="0">
                <a:solidFill>
                  <a:srgbClr val="00B050"/>
                </a:solidFill>
              </a:rPr>
              <a:t> 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esposa</a:t>
            </a:r>
            <a:r>
              <a:rPr lang="en-GB" sz="2000" dirty="0" smtClean="0">
                <a:solidFill>
                  <a:srgbClr val="00B050"/>
                </a:solidFill>
              </a:rPr>
              <a:t> </a:t>
            </a:r>
            <a:r>
              <a:rPr lang="en-GB" sz="2000" dirty="0" err="1" smtClean="0">
                <a:solidFill>
                  <a:srgbClr val="00B050"/>
                </a:solidFill>
              </a:rPr>
              <a:t>española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t>Esto</a:t>
            </a:r>
            <a:r>
              <a:rPr lang="en-GB" sz="2000" dirty="0" smtClean="0"/>
              <a:t> lo </a:t>
            </a:r>
            <a:r>
              <a:rPr lang="en-GB" sz="2000" dirty="0" err="1" smtClean="0"/>
              <a:t>vemos</a:t>
            </a:r>
            <a:r>
              <a:rPr lang="en-GB" sz="2000" dirty="0" smtClean="0"/>
              <a:t> </a:t>
            </a:r>
            <a:r>
              <a:rPr lang="en-GB" sz="2000" dirty="0" err="1" smtClean="0"/>
              <a:t>cuando</a:t>
            </a:r>
            <a:r>
              <a:rPr lang="en-GB" sz="2000" dirty="0" smtClean="0"/>
              <a:t> </a:t>
            </a:r>
            <a:r>
              <a:rPr lang="en-GB" sz="2000" dirty="0" err="1" smtClean="0"/>
              <a:t>en</a:t>
            </a:r>
            <a:r>
              <a:rPr lang="en-GB" sz="2000" dirty="0" smtClean="0"/>
              <a:t> </a:t>
            </a:r>
            <a:r>
              <a:rPr lang="en-GB" sz="2000" dirty="0" err="1" smtClean="0"/>
              <a:t>una</a:t>
            </a:r>
            <a:r>
              <a:rPr lang="en-GB" sz="2000" dirty="0" smtClean="0"/>
              <a:t> de las </a:t>
            </a:r>
            <a:r>
              <a:rPr lang="en-GB" sz="2000" dirty="0" err="1" smtClean="0"/>
              <a:t>escenas</a:t>
            </a:r>
            <a:r>
              <a:rPr lang="en-GB" sz="2000" dirty="0" smtClean="0"/>
              <a:t> </a:t>
            </a:r>
            <a:r>
              <a:rPr lang="en-GB" sz="2000" dirty="0" err="1" smtClean="0"/>
              <a:t>vemos</a:t>
            </a:r>
            <a:r>
              <a:rPr lang="en-GB" sz="2000" dirty="0" smtClean="0"/>
              <a:t> que </a:t>
            </a:r>
            <a:r>
              <a:rPr lang="en-GB" sz="2000" dirty="0" err="1" smtClean="0"/>
              <a:t>Paco</a:t>
            </a:r>
            <a:r>
              <a:rPr lang="en-GB" sz="2000" dirty="0" smtClean="0"/>
              <a:t> </a:t>
            </a:r>
            <a:r>
              <a:rPr lang="en-GB" sz="2000" dirty="0" err="1" smtClean="0"/>
              <a:t>esta</a:t>
            </a:r>
            <a:r>
              <a:rPr lang="en-GB" sz="2000" dirty="0" smtClean="0"/>
              <a:t> </a:t>
            </a:r>
            <a:r>
              <a:rPr lang="en-GB" sz="2000" dirty="0" err="1" smtClean="0"/>
              <a:t>muy</a:t>
            </a:r>
            <a:r>
              <a:rPr lang="en-GB" sz="2000" dirty="0" smtClean="0"/>
              <a:t> </a:t>
            </a:r>
            <a:r>
              <a:rPr lang="en-GB" sz="2000" dirty="0" err="1" smtClean="0"/>
              <a:t>relajado</a:t>
            </a:r>
            <a:r>
              <a:rPr lang="en-GB" sz="2000" dirty="0" smtClean="0"/>
              <a:t> </a:t>
            </a:r>
            <a:r>
              <a:rPr lang="en-GB" sz="2000" dirty="0" err="1" smtClean="0"/>
              <a:t>viendo</a:t>
            </a:r>
            <a:r>
              <a:rPr lang="en-GB" sz="2000" dirty="0" smtClean="0"/>
              <a:t> la television </a:t>
            </a:r>
            <a:r>
              <a:rPr lang="en-GB" sz="2000" dirty="0" err="1" smtClean="0"/>
              <a:t>cuando</a:t>
            </a:r>
            <a:r>
              <a:rPr lang="en-GB" sz="2000" dirty="0" smtClean="0"/>
              <a:t> le </a:t>
            </a:r>
            <a:r>
              <a:rPr lang="en-GB" sz="2000" dirty="0" err="1" smtClean="0"/>
              <a:t>cuenta</a:t>
            </a:r>
            <a:r>
              <a:rPr lang="en-GB" sz="2000" dirty="0" smtClean="0"/>
              <a:t> a </a:t>
            </a:r>
            <a:r>
              <a:rPr lang="en-GB" sz="2000" dirty="0" err="1" smtClean="0"/>
              <a:t>Raimunda</a:t>
            </a:r>
            <a:r>
              <a:rPr lang="en-GB" sz="2000" dirty="0" smtClean="0"/>
              <a:t> que se ha </a:t>
            </a:r>
            <a:r>
              <a:rPr lang="en-GB" sz="2000" dirty="0" err="1" smtClean="0"/>
              <a:t>quedado</a:t>
            </a:r>
            <a:r>
              <a:rPr lang="en-GB" sz="2000" dirty="0" smtClean="0"/>
              <a:t> sin </a:t>
            </a:r>
            <a:r>
              <a:rPr lang="en-GB" sz="2000" dirty="0" err="1" smtClean="0"/>
              <a:t>trabajo</a:t>
            </a:r>
            <a:r>
              <a:rPr lang="en-GB" sz="2000" dirty="0" smtClean="0"/>
              <a:t>. Como a </a:t>
            </a:r>
            <a:r>
              <a:rPr lang="en-GB" sz="2000" dirty="0" err="1" smtClean="0"/>
              <a:t>Paco</a:t>
            </a:r>
            <a:r>
              <a:rPr lang="en-GB" sz="2000" dirty="0" smtClean="0"/>
              <a:t>  </a:t>
            </a:r>
            <a:r>
              <a:rPr lang="en-GB" sz="2000" dirty="0" err="1" smtClean="0"/>
              <a:t>parece</a:t>
            </a:r>
            <a:r>
              <a:rPr lang="en-GB" sz="2000" dirty="0" smtClean="0"/>
              <a:t> </a:t>
            </a:r>
            <a:r>
              <a:rPr lang="en-GB" sz="2000" dirty="0" err="1" smtClean="0"/>
              <a:t>importarle</a:t>
            </a:r>
            <a:r>
              <a:rPr lang="en-GB" sz="2000" dirty="0" smtClean="0"/>
              <a:t> </a:t>
            </a:r>
            <a:r>
              <a:rPr lang="en-GB" sz="2000" dirty="0" err="1" smtClean="0"/>
              <a:t>muy</a:t>
            </a:r>
            <a:r>
              <a:rPr lang="en-GB" sz="2000" dirty="0" smtClean="0"/>
              <a:t> </a:t>
            </a:r>
            <a:r>
              <a:rPr lang="en-GB" sz="2000" dirty="0" err="1" smtClean="0"/>
              <a:t>poco</a:t>
            </a:r>
            <a:r>
              <a:rPr lang="en-GB" sz="2000" dirty="0" smtClean="0"/>
              <a:t> </a:t>
            </a:r>
            <a:r>
              <a:rPr lang="en-GB" sz="2000" dirty="0" err="1" smtClean="0"/>
              <a:t>esto</a:t>
            </a:r>
            <a:r>
              <a:rPr lang="en-GB" sz="2000" dirty="0" smtClean="0"/>
              <a:t>, </a:t>
            </a:r>
            <a:r>
              <a:rPr lang="en-GB" sz="2000" dirty="0" err="1" smtClean="0"/>
              <a:t>Raimunda</a:t>
            </a:r>
            <a:r>
              <a:rPr lang="en-GB" sz="2000" dirty="0" smtClean="0"/>
              <a:t> </a:t>
            </a:r>
            <a:r>
              <a:rPr lang="en-GB" sz="2000" dirty="0" err="1" smtClean="0"/>
              <a:t>piensa</a:t>
            </a:r>
            <a:r>
              <a:rPr lang="en-GB" sz="2000" dirty="0" smtClean="0"/>
              <a:t> que </a:t>
            </a:r>
            <a:r>
              <a:rPr lang="en-GB" sz="2000" dirty="0" err="1" smtClean="0"/>
              <a:t>va</a:t>
            </a:r>
            <a:r>
              <a:rPr lang="en-GB" sz="2000" dirty="0" smtClean="0"/>
              <a:t> a </a:t>
            </a:r>
            <a:r>
              <a:rPr lang="en-GB" sz="2000" dirty="0" err="1" smtClean="0"/>
              <a:t>tener</a:t>
            </a:r>
            <a:r>
              <a:rPr lang="en-GB" sz="2000" dirty="0" smtClean="0"/>
              <a:t> que </a:t>
            </a:r>
            <a:r>
              <a:rPr lang="en-GB" sz="2000" dirty="0" err="1" smtClean="0"/>
              <a:t>conseguir</a:t>
            </a:r>
            <a:r>
              <a:rPr lang="en-GB" sz="2000" dirty="0" smtClean="0"/>
              <a:t> un </a:t>
            </a:r>
            <a:r>
              <a:rPr lang="en-GB" sz="2000" dirty="0" err="1" smtClean="0"/>
              <a:t>cuarto</a:t>
            </a:r>
            <a:r>
              <a:rPr lang="en-GB" sz="2000" dirty="0" smtClean="0"/>
              <a:t> </a:t>
            </a:r>
            <a:r>
              <a:rPr lang="en-GB" sz="2000" dirty="0" err="1" smtClean="0"/>
              <a:t>trabajo</a:t>
            </a:r>
            <a:r>
              <a:rPr lang="en-GB" sz="2000" dirty="0" smtClean="0"/>
              <a:t> el </a:t>
            </a:r>
            <a:r>
              <a:rPr lang="en-GB" sz="2000" dirty="0" err="1" smtClean="0"/>
              <a:t>domingo</a:t>
            </a:r>
            <a:r>
              <a:rPr lang="en-GB" sz="2000" dirty="0" smtClean="0"/>
              <a:t> que </a:t>
            </a:r>
            <a:r>
              <a:rPr lang="en-GB" sz="2000" dirty="0" err="1" smtClean="0"/>
              <a:t>es</a:t>
            </a:r>
            <a:r>
              <a:rPr lang="en-GB" sz="2000" dirty="0" smtClean="0"/>
              <a:t> </a:t>
            </a:r>
            <a:r>
              <a:rPr lang="en-GB" sz="2000" dirty="0" err="1" smtClean="0"/>
              <a:t>su</a:t>
            </a:r>
            <a:r>
              <a:rPr lang="en-GB" sz="2000" dirty="0" smtClean="0"/>
              <a:t> </a:t>
            </a:r>
            <a:r>
              <a:rPr lang="en-GB" sz="2000" dirty="0" err="1" smtClean="0"/>
              <a:t>único</a:t>
            </a:r>
            <a:r>
              <a:rPr lang="en-GB" sz="2000" dirty="0" smtClean="0"/>
              <a:t> </a:t>
            </a:r>
            <a:r>
              <a:rPr lang="en-GB" sz="2000" dirty="0" err="1" smtClean="0"/>
              <a:t>día</a:t>
            </a:r>
            <a:r>
              <a:rPr lang="en-GB" sz="2000" dirty="0" smtClean="0"/>
              <a:t> de Descanso. Hay que </a:t>
            </a:r>
            <a:r>
              <a:rPr lang="en-GB" sz="2000" dirty="0" err="1" smtClean="0"/>
              <a:t>recordar</a:t>
            </a:r>
            <a:r>
              <a:rPr lang="en-GB" sz="2000" dirty="0" smtClean="0"/>
              <a:t> que la </a:t>
            </a:r>
            <a:r>
              <a:rPr lang="en-GB" sz="2000" dirty="0" err="1" smtClean="0"/>
              <a:t>sociedad</a:t>
            </a:r>
            <a:r>
              <a:rPr lang="en-GB" sz="2000" dirty="0" smtClean="0"/>
              <a:t> Española hasta </a:t>
            </a:r>
            <a:r>
              <a:rPr lang="en-GB" sz="2000" dirty="0" err="1" smtClean="0"/>
              <a:t>hace</a:t>
            </a:r>
            <a:r>
              <a:rPr lang="en-GB" sz="2000" dirty="0" smtClean="0"/>
              <a:t> </a:t>
            </a:r>
            <a:r>
              <a:rPr lang="en-GB" sz="2000" dirty="0" err="1" smtClean="0"/>
              <a:t>poco</a:t>
            </a:r>
            <a:r>
              <a:rPr lang="en-GB" sz="2000" dirty="0" smtClean="0"/>
              <a:t> se </a:t>
            </a:r>
            <a:r>
              <a:rPr lang="en-GB" sz="2000" dirty="0" err="1" smtClean="0"/>
              <a:t>caracterizaba</a:t>
            </a:r>
            <a:r>
              <a:rPr lang="en-GB" sz="2000" dirty="0" smtClean="0"/>
              <a:t> </a:t>
            </a:r>
            <a:r>
              <a:rPr lang="en-GB" sz="2000" dirty="0" err="1" smtClean="0"/>
              <a:t>por</a:t>
            </a:r>
            <a:r>
              <a:rPr lang="en-GB" sz="2000" dirty="0" smtClean="0"/>
              <a:t> </a:t>
            </a:r>
            <a:r>
              <a:rPr lang="en-GB" sz="2000" dirty="0" err="1" smtClean="0"/>
              <a:t>ser</a:t>
            </a:r>
            <a:r>
              <a:rPr lang="en-GB" sz="2000" dirty="0" smtClean="0"/>
              <a:t> </a:t>
            </a:r>
            <a:r>
              <a:rPr lang="en-GB" sz="2000" dirty="0" err="1" smtClean="0"/>
              <a:t>una</a:t>
            </a:r>
            <a:r>
              <a:rPr lang="en-GB" sz="2000" dirty="0" smtClean="0"/>
              <a:t> </a:t>
            </a:r>
            <a:r>
              <a:rPr lang="en-GB" sz="2000" dirty="0" err="1" smtClean="0"/>
              <a:t>sociedad</a:t>
            </a:r>
            <a:r>
              <a:rPr lang="en-GB" sz="2000" dirty="0" smtClean="0"/>
              <a:t> </a:t>
            </a:r>
            <a:r>
              <a:rPr lang="en-GB" sz="2000" dirty="0" err="1" smtClean="0"/>
              <a:t>bastante</a:t>
            </a:r>
            <a:r>
              <a:rPr lang="en-GB" sz="2000" dirty="0" smtClean="0"/>
              <a:t> </a:t>
            </a:r>
            <a:r>
              <a:rPr lang="en-GB" sz="2000" dirty="0" err="1" smtClean="0"/>
              <a:t>machista</a:t>
            </a:r>
            <a:r>
              <a:rPr lang="en-GB" sz="2000" dirty="0"/>
              <a:t> </a:t>
            </a:r>
            <a:r>
              <a:rPr lang="en-GB" sz="2000" dirty="0" err="1" smtClean="0"/>
              <a:t>donde</a:t>
            </a:r>
            <a:r>
              <a:rPr lang="en-GB" sz="2000" dirty="0" smtClean="0"/>
              <a:t> </a:t>
            </a:r>
            <a:r>
              <a:rPr lang="en-GB" sz="2000" dirty="0" err="1" smtClean="0"/>
              <a:t>muchas</a:t>
            </a:r>
            <a:r>
              <a:rPr lang="en-GB" sz="2000" dirty="0" smtClean="0"/>
              <a:t> </a:t>
            </a:r>
            <a:r>
              <a:rPr lang="en-GB" sz="2000" dirty="0" err="1" smtClean="0"/>
              <a:t>veces</a:t>
            </a:r>
            <a:r>
              <a:rPr lang="en-GB" sz="2000" dirty="0" smtClean="0"/>
              <a:t> las </a:t>
            </a:r>
            <a:r>
              <a:rPr lang="en-GB" sz="2000" dirty="0" err="1" smtClean="0"/>
              <a:t>mujeres</a:t>
            </a:r>
            <a:r>
              <a:rPr lang="en-GB" sz="2000" dirty="0" smtClean="0"/>
              <a:t> </a:t>
            </a:r>
            <a:r>
              <a:rPr lang="en-GB" sz="2000" dirty="0" err="1" smtClean="0"/>
              <a:t>tenían</a:t>
            </a:r>
            <a:r>
              <a:rPr lang="en-GB" sz="2000" dirty="0" smtClean="0"/>
              <a:t> no solo que </a:t>
            </a:r>
            <a:r>
              <a:rPr lang="en-GB" sz="2000" dirty="0" err="1" smtClean="0"/>
              <a:t>trabajar</a:t>
            </a:r>
            <a:r>
              <a:rPr lang="en-GB" sz="2000" dirty="0" smtClean="0"/>
              <a:t> </a:t>
            </a:r>
            <a:r>
              <a:rPr lang="en-GB" sz="2000" dirty="0" err="1" smtClean="0"/>
              <a:t>largas</a:t>
            </a:r>
            <a:r>
              <a:rPr lang="en-GB" sz="2000" dirty="0" smtClean="0"/>
              <a:t> </a:t>
            </a:r>
            <a:r>
              <a:rPr lang="en-GB" sz="2000" dirty="0" err="1" smtClean="0"/>
              <a:t>jornadas</a:t>
            </a:r>
            <a:r>
              <a:rPr lang="en-GB" sz="2000" dirty="0" smtClean="0"/>
              <a:t> </a:t>
            </a:r>
            <a:r>
              <a:rPr lang="en-GB" sz="2000" dirty="0" err="1" smtClean="0"/>
              <a:t>pero</a:t>
            </a:r>
            <a:r>
              <a:rPr lang="en-GB" sz="2000" dirty="0" smtClean="0"/>
              <a:t> </a:t>
            </a:r>
            <a:r>
              <a:rPr lang="en-GB" sz="2000" dirty="0" err="1" smtClean="0"/>
              <a:t>también</a:t>
            </a:r>
            <a:r>
              <a:rPr lang="en-GB" sz="2000" dirty="0" smtClean="0"/>
              <a:t> </a:t>
            </a:r>
            <a:r>
              <a:rPr lang="en-GB" sz="2000" dirty="0" err="1" smtClean="0"/>
              <a:t>debían</a:t>
            </a:r>
            <a:r>
              <a:rPr lang="en-GB" sz="2000" dirty="0" smtClean="0"/>
              <a:t> </a:t>
            </a:r>
            <a:r>
              <a:rPr lang="en-GB" sz="2000" dirty="0" err="1" smtClean="0"/>
              <a:t>estar</a:t>
            </a:r>
            <a:r>
              <a:rPr lang="en-GB" sz="2000" dirty="0" smtClean="0"/>
              <a:t> a cargo </a:t>
            </a:r>
            <a:r>
              <a:rPr lang="en-GB" sz="2000" dirty="0" err="1" smtClean="0"/>
              <a:t>tanto</a:t>
            </a:r>
            <a:r>
              <a:rPr lang="en-GB" sz="2000" dirty="0" smtClean="0"/>
              <a:t> de las </a:t>
            </a:r>
            <a:r>
              <a:rPr lang="en-GB" sz="2000" dirty="0" err="1" smtClean="0"/>
              <a:t>tareas</a:t>
            </a:r>
            <a:r>
              <a:rPr lang="en-GB" sz="2000" dirty="0" smtClean="0"/>
              <a:t> </a:t>
            </a:r>
            <a:r>
              <a:rPr lang="en-GB" sz="2000" dirty="0" err="1" smtClean="0"/>
              <a:t>domésticas</a:t>
            </a:r>
            <a:r>
              <a:rPr lang="en-GB" sz="2000" dirty="0" smtClean="0"/>
              <a:t> </a:t>
            </a:r>
            <a:r>
              <a:rPr lang="en-GB" sz="2000" dirty="0" err="1" smtClean="0"/>
              <a:t>como</a:t>
            </a:r>
            <a:r>
              <a:rPr lang="en-GB" sz="2000" dirty="0" smtClean="0"/>
              <a:t> de la </a:t>
            </a:r>
            <a:r>
              <a:rPr lang="en-GB" sz="2000" dirty="0" err="1" smtClean="0"/>
              <a:t>economía</a:t>
            </a:r>
            <a:r>
              <a:rPr lang="en-GB" sz="2000" dirty="0" smtClean="0"/>
              <a:t> del </a:t>
            </a:r>
            <a:r>
              <a:rPr lang="en-GB" sz="2000" dirty="0" err="1" smtClean="0"/>
              <a:t>hogar</a:t>
            </a:r>
            <a:r>
              <a:rPr lang="en-GB" sz="2000" dirty="0" smtClean="0"/>
              <a:t>. </a:t>
            </a:r>
            <a:r>
              <a:rPr lang="en-GB" sz="2000" dirty="0"/>
              <a:t>La </a:t>
            </a:r>
            <a:r>
              <a:rPr lang="en-GB" sz="2000" dirty="0" err="1"/>
              <a:t>representación</a:t>
            </a:r>
            <a:r>
              <a:rPr lang="en-GB" sz="2000" dirty="0"/>
              <a:t> de </a:t>
            </a:r>
            <a:r>
              <a:rPr lang="en-GB" sz="2000" dirty="0" err="1"/>
              <a:t>los</a:t>
            </a:r>
            <a:r>
              <a:rPr lang="en-GB" sz="2000" dirty="0"/>
              <a:t> </a:t>
            </a:r>
            <a:r>
              <a:rPr lang="en-GB" sz="2000" dirty="0" err="1"/>
              <a:t>problemas</a:t>
            </a:r>
            <a:r>
              <a:rPr lang="en-GB" sz="2000" dirty="0"/>
              <a:t> del </a:t>
            </a:r>
            <a:r>
              <a:rPr lang="en-GB" sz="2000" dirty="0" err="1"/>
              <a:t>día</a:t>
            </a:r>
            <a:r>
              <a:rPr lang="en-GB" sz="2000" dirty="0"/>
              <a:t>  a </a:t>
            </a:r>
            <a:r>
              <a:rPr lang="en-GB" sz="2000" dirty="0" err="1"/>
              <a:t>día</a:t>
            </a:r>
            <a:r>
              <a:rPr lang="en-GB" sz="2000" dirty="0"/>
              <a:t> le da un toque </a:t>
            </a:r>
            <a:r>
              <a:rPr lang="en-GB" sz="2000" dirty="0" err="1"/>
              <a:t>realista</a:t>
            </a:r>
            <a:r>
              <a:rPr lang="en-GB" sz="2000" dirty="0"/>
              <a:t> a la </a:t>
            </a:r>
            <a:r>
              <a:rPr lang="en-GB" sz="2000" dirty="0" err="1"/>
              <a:t>película</a:t>
            </a:r>
            <a:r>
              <a:rPr lang="en-GB" sz="2000" dirty="0"/>
              <a:t> y a sus </a:t>
            </a:r>
            <a:r>
              <a:rPr lang="en-GB" sz="2000" dirty="0" err="1"/>
              <a:t>persopnajes</a:t>
            </a:r>
            <a:r>
              <a:rPr lang="en-GB" sz="2000" dirty="0"/>
              <a:t>. </a:t>
            </a:r>
          </a:p>
          <a:p>
            <a:pPr marL="0" indent="0" algn="just">
              <a:buNone/>
            </a:pPr>
            <a:endParaRPr lang="en-GB" sz="2000" dirty="0"/>
          </a:p>
        </p:txBody>
      </p:sp>
      <p:sp>
        <p:nvSpPr>
          <p:cNvPr id="4"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7"/>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9" name="Rectangle 8"/>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0" name="Rectangle 9"/>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132237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229600" cy="1143000"/>
          </a:xfrm>
        </p:spPr>
        <p:txBody>
          <a:bodyPr/>
          <a:lstStyle/>
          <a:p>
            <a:r>
              <a:rPr lang="en-GB" dirty="0" err="1" smtClean="0"/>
              <a:t>Estructura</a:t>
            </a:r>
            <a:r>
              <a:rPr lang="en-GB" dirty="0" smtClean="0"/>
              <a:t> de un </a:t>
            </a:r>
            <a:r>
              <a:rPr lang="en-GB" dirty="0" err="1" smtClean="0"/>
              <a:t>párrafo</a:t>
            </a:r>
            <a:endParaRPr lang="en-GB" dirty="0"/>
          </a:p>
        </p:txBody>
      </p:sp>
      <p:sp>
        <p:nvSpPr>
          <p:cNvPr id="5" name="Content Placeholder 4"/>
          <p:cNvSpPr>
            <a:spLocks noGrp="1"/>
          </p:cNvSpPr>
          <p:nvPr>
            <p:ph idx="1"/>
          </p:nvPr>
        </p:nvSpPr>
        <p:spPr>
          <a:xfrm>
            <a:off x="107504" y="105273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smtClean="0">
                <a:solidFill>
                  <a:srgbClr val="00B050"/>
                </a:solidFill>
              </a:rPr>
              <a:t>estereotipo</a:t>
            </a:r>
            <a:r>
              <a:rPr lang="en-GB" sz="2000" dirty="0" smtClean="0">
                <a:solidFill>
                  <a:srgbClr val="00B050"/>
                </a:solidFill>
              </a:rPr>
              <a:t> 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esposa</a:t>
            </a:r>
            <a:r>
              <a:rPr lang="en-GB" sz="2000" dirty="0" smtClean="0">
                <a:solidFill>
                  <a:srgbClr val="00B050"/>
                </a:solidFill>
              </a:rPr>
              <a:t> </a:t>
            </a:r>
            <a:r>
              <a:rPr lang="en-GB" sz="2000" dirty="0" err="1" smtClean="0">
                <a:solidFill>
                  <a:srgbClr val="00B050"/>
                </a:solidFill>
              </a:rPr>
              <a:t>española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solidFill>
                  <a:srgbClr val="FF0000"/>
                </a:solidFill>
              </a:rPr>
              <a:t>Esto</a:t>
            </a:r>
            <a:r>
              <a:rPr lang="en-GB" sz="2000" dirty="0" smtClean="0">
                <a:solidFill>
                  <a:srgbClr val="FF0000"/>
                </a:solidFill>
              </a:rPr>
              <a:t> lo </a:t>
            </a:r>
            <a:r>
              <a:rPr lang="en-GB" sz="2000" dirty="0" err="1" smtClean="0">
                <a:solidFill>
                  <a:srgbClr val="FF0000"/>
                </a:solidFill>
              </a:rPr>
              <a:t>vemos</a:t>
            </a:r>
            <a:r>
              <a:rPr lang="en-GB" sz="2000" dirty="0" smtClean="0">
                <a:solidFill>
                  <a:srgbClr val="FF0000"/>
                </a:solidFill>
              </a:rPr>
              <a:t> </a:t>
            </a:r>
            <a:r>
              <a:rPr lang="en-GB" sz="2000" dirty="0" err="1" smtClean="0">
                <a:solidFill>
                  <a:srgbClr val="FF0000"/>
                </a:solidFill>
              </a:rPr>
              <a:t>cuando</a:t>
            </a:r>
            <a:r>
              <a:rPr lang="en-GB" sz="2000" dirty="0" smtClean="0">
                <a:solidFill>
                  <a:srgbClr val="FF0000"/>
                </a:solidFill>
              </a:rPr>
              <a:t> </a:t>
            </a:r>
            <a:r>
              <a:rPr lang="en-GB" sz="2000" dirty="0" err="1" smtClean="0">
                <a:solidFill>
                  <a:srgbClr val="FF0000"/>
                </a:solidFill>
              </a:rPr>
              <a:t>en</a:t>
            </a:r>
            <a:r>
              <a:rPr lang="en-GB" sz="2000" dirty="0" smtClean="0">
                <a:solidFill>
                  <a:srgbClr val="FF0000"/>
                </a:solidFill>
              </a:rPr>
              <a:t> </a:t>
            </a:r>
            <a:r>
              <a:rPr lang="en-GB" sz="2000" dirty="0" err="1" smtClean="0">
                <a:solidFill>
                  <a:srgbClr val="FF0000"/>
                </a:solidFill>
              </a:rPr>
              <a:t>una</a:t>
            </a:r>
            <a:r>
              <a:rPr lang="en-GB" sz="2000" dirty="0" smtClean="0">
                <a:solidFill>
                  <a:srgbClr val="FF0000"/>
                </a:solidFill>
              </a:rPr>
              <a:t> de las </a:t>
            </a:r>
            <a:r>
              <a:rPr lang="en-GB" sz="2000" dirty="0" err="1" smtClean="0">
                <a:solidFill>
                  <a:srgbClr val="FF0000"/>
                </a:solidFill>
              </a:rPr>
              <a:t>escenas</a:t>
            </a:r>
            <a:r>
              <a:rPr lang="en-GB" sz="2000" dirty="0" smtClean="0">
                <a:solidFill>
                  <a:srgbClr val="FF0000"/>
                </a:solidFill>
              </a:rPr>
              <a:t> </a:t>
            </a:r>
            <a:r>
              <a:rPr lang="en-GB" sz="2000" dirty="0" err="1" smtClean="0">
                <a:solidFill>
                  <a:srgbClr val="FF0000"/>
                </a:solidFill>
              </a:rPr>
              <a:t>vemos</a:t>
            </a:r>
            <a:r>
              <a:rPr lang="en-GB" sz="2000" dirty="0" smtClean="0">
                <a:solidFill>
                  <a:srgbClr val="FF0000"/>
                </a:solidFill>
              </a:rPr>
              <a:t> que </a:t>
            </a:r>
            <a:r>
              <a:rPr lang="en-GB" sz="2000" dirty="0" err="1" smtClean="0">
                <a:solidFill>
                  <a:srgbClr val="FF0000"/>
                </a:solidFill>
              </a:rPr>
              <a:t>Paco</a:t>
            </a:r>
            <a:r>
              <a:rPr lang="en-GB" sz="2000" dirty="0" smtClean="0">
                <a:solidFill>
                  <a:srgbClr val="FF0000"/>
                </a:solidFill>
              </a:rPr>
              <a:t> </a:t>
            </a:r>
            <a:r>
              <a:rPr lang="en-GB" sz="2000" dirty="0" err="1" smtClean="0">
                <a:solidFill>
                  <a:srgbClr val="FF0000"/>
                </a:solidFill>
              </a:rPr>
              <a:t>esta</a:t>
            </a:r>
            <a:r>
              <a:rPr lang="en-GB" sz="2000" dirty="0" smtClean="0">
                <a:solidFill>
                  <a:srgbClr val="FF0000"/>
                </a:solidFill>
              </a:rPr>
              <a:t> </a:t>
            </a:r>
            <a:r>
              <a:rPr lang="en-GB" sz="2000" dirty="0" err="1" smtClean="0">
                <a:solidFill>
                  <a:srgbClr val="FF0000"/>
                </a:solidFill>
              </a:rPr>
              <a:t>muy</a:t>
            </a:r>
            <a:r>
              <a:rPr lang="en-GB" sz="2000" dirty="0" smtClean="0">
                <a:solidFill>
                  <a:srgbClr val="FF0000"/>
                </a:solidFill>
              </a:rPr>
              <a:t> </a:t>
            </a:r>
            <a:r>
              <a:rPr lang="en-GB" sz="2000" dirty="0" err="1" smtClean="0">
                <a:solidFill>
                  <a:srgbClr val="FF0000"/>
                </a:solidFill>
              </a:rPr>
              <a:t>relajado</a:t>
            </a:r>
            <a:r>
              <a:rPr lang="en-GB" sz="2000" dirty="0" smtClean="0">
                <a:solidFill>
                  <a:srgbClr val="FF0000"/>
                </a:solidFill>
              </a:rPr>
              <a:t> </a:t>
            </a:r>
            <a:r>
              <a:rPr lang="en-GB" sz="2000" dirty="0" err="1" smtClean="0">
                <a:solidFill>
                  <a:srgbClr val="FF0000"/>
                </a:solidFill>
              </a:rPr>
              <a:t>viendo</a:t>
            </a:r>
            <a:r>
              <a:rPr lang="en-GB" sz="2000" dirty="0" smtClean="0">
                <a:solidFill>
                  <a:srgbClr val="FF0000"/>
                </a:solidFill>
              </a:rPr>
              <a:t> la television </a:t>
            </a:r>
            <a:r>
              <a:rPr lang="en-GB" sz="2000" dirty="0" err="1" smtClean="0">
                <a:solidFill>
                  <a:srgbClr val="FF0000"/>
                </a:solidFill>
              </a:rPr>
              <a:t>cuando</a:t>
            </a:r>
            <a:r>
              <a:rPr lang="en-GB" sz="2000" dirty="0" smtClean="0">
                <a:solidFill>
                  <a:srgbClr val="FF0000"/>
                </a:solidFill>
              </a:rPr>
              <a:t> le </a:t>
            </a:r>
            <a:r>
              <a:rPr lang="en-GB" sz="2000" dirty="0" err="1" smtClean="0">
                <a:solidFill>
                  <a:srgbClr val="FF0000"/>
                </a:solidFill>
              </a:rPr>
              <a:t>cuenta</a:t>
            </a:r>
            <a:r>
              <a:rPr lang="en-GB" sz="2000" dirty="0" smtClean="0">
                <a:solidFill>
                  <a:srgbClr val="FF0000"/>
                </a:solidFill>
              </a:rPr>
              <a:t> a </a:t>
            </a:r>
            <a:r>
              <a:rPr lang="en-GB" sz="2000" dirty="0" err="1" smtClean="0">
                <a:solidFill>
                  <a:srgbClr val="FF0000"/>
                </a:solidFill>
              </a:rPr>
              <a:t>Raimunda</a:t>
            </a:r>
            <a:r>
              <a:rPr lang="en-GB" sz="2000" dirty="0" smtClean="0">
                <a:solidFill>
                  <a:srgbClr val="FF0000"/>
                </a:solidFill>
              </a:rPr>
              <a:t> que se ha </a:t>
            </a:r>
            <a:r>
              <a:rPr lang="en-GB" sz="2000" dirty="0" err="1" smtClean="0">
                <a:solidFill>
                  <a:srgbClr val="FF0000"/>
                </a:solidFill>
              </a:rPr>
              <a:t>quedado</a:t>
            </a:r>
            <a:r>
              <a:rPr lang="en-GB" sz="2000" dirty="0" smtClean="0">
                <a:solidFill>
                  <a:srgbClr val="FF0000"/>
                </a:solidFill>
              </a:rPr>
              <a:t> sin </a:t>
            </a:r>
            <a:r>
              <a:rPr lang="en-GB" sz="2000" dirty="0" err="1" smtClean="0">
                <a:solidFill>
                  <a:srgbClr val="FF0000"/>
                </a:solidFill>
              </a:rPr>
              <a:t>trabajo</a:t>
            </a:r>
            <a:r>
              <a:rPr lang="en-GB" sz="2000" dirty="0" smtClean="0">
                <a:solidFill>
                  <a:srgbClr val="FF0000"/>
                </a:solidFill>
              </a:rPr>
              <a:t>. Como a </a:t>
            </a:r>
            <a:r>
              <a:rPr lang="en-GB" sz="2000" dirty="0" err="1" smtClean="0">
                <a:solidFill>
                  <a:srgbClr val="FF0000"/>
                </a:solidFill>
              </a:rPr>
              <a:t>Paco</a:t>
            </a:r>
            <a:r>
              <a:rPr lang="en-GB" sz="2000" dirty="0" smtClean="0">
                <a:solidFill>
                  <a:srgbClr val="FF0000"/>
                </a:solidFill>
              </a:rPr>
              <a:t>  </a:t>
            </a:r>
            <a:r>
              <a:rPr lang="en-GB" sz="2000" dirty="0" err="1" smtClean="0">
                <a:solidFill>
                  <a:srgbClr val="FF0000"/>
                </a:solidFill>
              </a:rPr>
              <a:t>parece</a:t>
            </a:r>
            <a:r>
              <a:rPr lang="en-GB" sz="2000" dirty="0" smtClean="0">
                <a:solidFill>
                  <a:srgbClr val="FF0000"/>
                </a:solidFill>
              </a:rPr>
              <a:t> </a:t>
            </a:r>
            <a:r>
              <a:rPr lang="en-GB" sz="2000" dirty="0" err="1" smtClean="0">
                <a:solidFill>
                  <a:srgbClr val="FF0000"/>
                </a:solidFill>
              </a:rPr>
              <a:t>importarle</a:t>
            </a:r>
            <a:r>
              <a:rPr lang="en-GB" sz="2000" dirty="0" smtClean="0">
                <a:solidFill>
                  <a:srgbClr val="FF0000"/>
                </a:solidFill>
              </a:rPr>
              <a:t> </a:t>
            </a:r>
            <a:r>
              <a:rPr lang="en-GB" sz="2000" dirty="0" err="1" smtClean="0">
                <a:solidFill>
                  <a:srgbClr val="FF0000"/>
                </a:solidFill>
              </a:rPr>
              <a:t>muy</a:t>
            </a:r>
            <a:r>
              <a:rPr lang="en-GB" sz="2000" dirty="0" smtClean="0">
                <a:solidFill>
                  <a:srgbClr val="FF0000"/>
                </a:solidFill>
              </a:rPr>
              <a:t> </a:t>
            </a:r>
            <a:r>
              <a:rPr lang="en-GB" sz="2000" dirty="0" err="1" smtClean="0">
                <a:solidFill>
                  <a:srgbClr val="FF0000"/>
                </a:solidFill>
              </a:rPr>
              <a:t>poco</a:t>
            </a:r>
            <a:r>
              <a:rPr lang="en-GB" sz="2000" dirty="0" smtClean="0">
                <a:solidFill>
                  <a:srgbClr val="FF0000"/>
                </a:solidFill>
              </a:rPr>
              <a:t> </a:t>
            </a:r>
            <a:r>
              <a:rPr lang="en-GB" sz="2000" dirty="0" err="1" smtClean="0">
                <a:solidFill>
                  <a:srgbClr val="FF0000"/>
                </a:solidFill>
              </a:rPr>
              <a:t>esto</a:t>
            </a:r>
            <a:r>
              <a:rPr lang="en-GB" sz="2000" dirty="0" smtClean="0">
                <a:solidFill>
                  <a:srgbClr val="FF0000"/>
                </a:solidFill>
              </a:rPr>
              <a:t>, </a:t>
            </a:r>
            <a:r>
              <a:rPr lang="en-GB" sz="2000" dirty="0" err="1" smtClean="0">
                <a:solidFill>
                  <a:srgbClr val="FF0000"/>
                </a:solidFill>
              </a:rPr>
              <a:t>Raimunda</a:t>
            </a:r>
            <a:r>
              <a:rPr lang="en-GB" sz="2000" dirty="0" smtClean="0">
                <a:solidFill>
                  <a:srgbClr val="FF0000"/>
                </a:solidFill>
              </a:rPr>
              <a:t> </a:t>
            </a:r>
            <a:r>
              <a:rPr lang="en-GB" sz="2000" dirty="0" err="1" smtClean="0">
                <a:solidFill>
                  <a:srgbClr val="FF0000"/>
                </a:solidFill>
              </a:rPr>
              <a:t>piensa</a:t>
            </a:r>
            <a:r>
              <a:rPr lang="en-GB" sz="2000" dirty="0" smtClean="0">
                <a:solidFill>
                  <a:srgbClr val="FF0000"/>
                </a:solidFill>
              </a:rPr>
              <a:t> que </a:t>
            </a:r>
            <a:r>
              <a:rPr lang="en-GB" sz="2000" dirty="0" err="1" smtClean="0">
                <a:solidFill>
                  <a:srgbClr val="FF0000"/>
                </a:solidFill>
              </a:rPr>
              <a:t>va</a:t>
            </a:r>
            <a:r>
              <a:rPr lang="en-GB" sz="2000" dirty="0" smtClean="0">
                <a:solidFill>
                  <a:srgbClr val="FF0000"/>
                </a:solidFill>
              </a:rPr>
              <a:t> a </a:t>
            </a:r>
            <a:r>
              <a:rPr lang="en-GB" sz="2000" dirty="0" err="1" smtClean="0">
                <a:solidFill>
                  <a:srgbClr val="FF0000"/>
                </a:solidFill>
              </a:rPr>
              <a:t>tener</a:t>
            </a:r>
            <a:r>
              <a:rPr lang="en-GB" sz="2000" dirty="0" smtClean="0">
                <a:solidFill>
                  <a:srgbClr val="FF0000"/>
                </a:solidFill>
              </a:rPr>
              <a:t> que </a:t>
            </a:r>
            <a:r>
              <a:rPr lang="en-GB" sz="2000" dirty="0" err="1" smtClean="0">
                <a:solidFill>
                  <a:srgbClr val="FF0000"/>
                </a:solidFill>
              </a:rPr>
              <a:t>conseguir</a:t>
            </a:r>
            <a:r>
              <a:rPr lang="en-GB" sz="2000" dirty="0" smtClean="0">
                <a:solidFill>
                  <a:srgbClr val="FF0000"/>
                </a:solidFill>
              </a:rPr>
              <a:t> un </a:t>
            </a:r>
            <a:r>
              <a:rPr lang="en-GB" sz="2000" dirty="0" err="1" smtClean="0">
                <a:solidFill>
                  <a:srgbClr val="FF0000"/>
                </a:solidFill>
              </a:rPr>
              <a:t>cuarto</a:t>
            </a:r>
            <a:r>
              <a:rPr lang="en-GB" sz="2000" dirty="0" smtClean="0">
                <a:solidFill>
                  <a:srgbClr val="FF0000"/>
                </a:solidFill>
              </a:rPr>
              <a:t> </a:t>
            </a:r>
            <a:r>
              <a:rPr lang="en-GB" sz="2000" dirty="0" err="1" smtClean="0">
                <a:solidFill>
                  <a:srgbClr val="FF0000"/>
                </a:solidFill>
              </a:rPr>
              <a:t>trabajo</a:t>
            </a:r>
            <a:r>
              <a:rPr lang="en-GB" sz="2000" dirty="0" smtClean="0">
                <a:solidFill>
                  <a:srgbClr val="FF0000"/>
                </a:solidFill>
              </a:rPr>
              <a:t> el </a:t>
            </a:r>
            <a:r>
              <a:rPr lang="en-GB" sz="2000" dirty="0" err="1" smtClean="0">
                <a:solidFill>
                  <a:srgbClr val="FF0000"/>
                </a:solidFill>
              </a:rPr>
              <a:t>domingo</a:t>
            </a:r>
            <a:r>
              <a:rPr lang="en-GB" sz="2000" dirty="0" smtClean="0">
                <a:solidFill>
                  <a:srgbClr val="FF0000"/>
                </a:solidFill>
              </a:rPr>
              <a:t> que </a:t>
            </a:r>
            <a:r>
              <a:rPr lang="en-GB" sz="2000" dirty="0" err="1" smtClean="0">
                <a:solidFill>
                  <a:srgbClr val="FF0000"/>
                </a:solidFill>
              </a:rPr>
              <a:t>es</a:t>
            </a:r>
            <a:r>
              <a:rPr lang="en-GB" sz="2000" dirty="0" smtClean="0">
                <a:solidFill>
                  <a:srgbClr val="FF0000"/>
                </a:solidFill>
              </a:rPr>
              <a:t> </a:t>
            </a:r>
            <a:r>
              <a:rPr lang="en-GB" sz="2000" dirty="0" err="1" smtClean="0">
                <a:solidFill>
                  <a:srgbClr val="FF0000"/>
                </a:solidFill>
              </a:rPr>
              <a:t>su</a:t>
            </a:r>
            <a:r>
              <a:rPr lang="en-GB" sz="2000" dirty="0" smtClean="0">
                <a:solidFill>
                  <a:srgbClr val="FF0000"/>
                </a:solidFill>
              </a:rPr>
              <a:t> </a:t>
            </a:r>
            <a:r>
              <a:rPr lang="en-GB" sz="2000" dirty="0" err="1" smtClean="0">
                <a:solidFill>
                  <a:srgbClr val="FF0000"/>
                </a:solidFill>
              </a:rPr>
              <a:t>único</a:t>
            </a:r>
            <a:r>
              <a:rPr lang="en-GB" sz="2000" dirty="0" smtClean="0">
                <a:solidFill>
                  <a:srgbClr val="FF0000"/>
                </a:solidFill>
              </a:rPr>
              <a:t> </a:t>
            </a:r>
            <a:r>
              <a:rPr lang="en-GB" sz="2000" dirty="0" err="1" smtClean="0">
                <a:solidFill>
                  <a:srgbClr val="FF0000"/>
                </a:solidFill>
              </a:rPr>
              <a:t>día</a:t>
            </a:r>
            <a:r>
              <a:rPr lang="en-GB" sz="2000" dirty="0" smtClean="0">
                <a:solidFill>
                  <a:srgbClr val="FF0000"/>
                </a:solidFill>
              </a:rPr>
              <a:t> de Descanso. </a:t>
            </a:r>
            <a:r>
              <a:rPr lang="en-GB" sz="2000" dirty="0" smtClean="0"/>
              <a:t>Hay que </a:t>
            </a:r>
            <a:r>
              <a:rPr lang="en-GB" sz="2000" dirty="0" err="1" smtClean="0"/>
              <a:t>recordar</a:t>
            </a:r>
            <a:r>
              <a:rPr lang="en-GB" sz="2000" dirty="0" smtClean="0"/>
              <a:t> que la </a:t>
            </a:r>
            <a:r>
              <a:rPr lang="en-GB" sz="2000" dirty="0" err="1" smtClean="0"/>
              <a:t>sociedad</a:t>
            </a:r>
            <a:r>
              <a:rPr lang="en-GB" sz="2000" dirty="0" smtClean="0"/>
              <a:t> Española hasta </a:t>
            </a:r>
            <a:r>
              <a:rPr lang="en-GB" sz="2000" dirty="0" err="1" smtClean="0"/>
              <a:t>hace</a:t>
            </a:r>
            <a:r>
              <a:rPr lang="en-GB" sz="2000" dirty="0" smtClean="0"/>
              <a:t> </a:t>
            </a:r>
            <a:r>
              <a:rPr lang="en-GB" sz="2000" dirty="0" err="1" smtClean="0"/>
              <a:t>poco</a:t>
            </a:r>
            <a:r>
              <a:rPr lang="en-GB" sz="2000" dirty="0" smtClean="0"/>
              <a:t> se </a:t>
            </a:r>
            <a:r>
              <a:rPr lang="en-GB" sz="2000" dirty="0" err="1" smtClean="0"/>
              <a:t>caracterizaba</a:t>
            </a:r>
            <a:r>
              <a:rPr lang="en-GB" sz="2000" dirty="0" smtClean="0"/>
              <a:t> </a:t>
            </a:r>
            <a:r>
              <a:rPr lang="en-GB" sz="2000" dirty="0" err="1" smtClean="0"/>
              <a:t>por</a:t>
            </a:r>
            <a:r>
              <a:rPr lang="en-GB" sz="2000" dirty="0" smtClean="0"/>
              <a:t> </a:t>
            </a:r>
            <a:r>
              <a:rPr lang="en-GB" sz="2000" dirty="0" err="1" smtClean="0"/>
              <a:t>ser</a:t>
            </a:r>
            <a:r>
              <a:rPr lang="en-GB" sz="2000" dirty="0" smtClean="0"/>
              <a:t> </a:t>
            </a:r>
            <a:r>
              <a:rPr lang="en-GB" sz="2000" dirty="0" err="1" smtClean="0"/>
              <a:t>una</a:t>
            </a:r>
            <a:r>
              <a:rPr lang="en-GB" sz="2000" dirty="0" smtClean="0"/>
              <a:t> </a:t>
            </a:r>
            <a:r>
              <a:rPr lang="en-GB" sz="2000" dirty="0" err="1" smtClean="0"/>
              <a:t>sociedad</a:t>
            </a:r>
            <a:r>
              <a:rPr lang="en-GB" sz="2000" dirty="0" smtClean="0"/>
              <a:t> </a:t>
            </a:r>
            <a:r>
              <a:rPr lang="en-GB" sz="2000" dirty="0" err="1" smtClean="0"/>
              <a:t>bastante</a:t>
            </a:r>
            <a:r>
              <a:rPr lang="en-GB" sz="2000" dirty="0" smtClean="0"/>
              <a:t> </a:t>
            </a:r>
            <a:r>
              <a:rPr lang="en-GB" sz="2000" dirty="0" err="1" smtClean="0"/>
              <a:t>machista</a:t>
            </a:r>
            <a:r>
              <a:rPr lang="en-GB" sz="2000" dirty="0"/>
              <a:t> </a:t>
            </a:r>
            <a:r>
              <a:rPr lang="en-GB" sz="2000" dirty="0" err="1" smtClean="0"/>
              <a:t>donde</a:t>
            </a:r>
            <a:r>
              <a:rPr lang="en-GB" sz="2000" dirty="0" smtClean="0"/>
              <a:t> </a:t>
            </a:r>
            <a:r>
              <a:rPr lang="en-GB" sz="2000" dirty="0" err="1" smtClean="0"/>
              <a:t>muchas</a:t>
            </a:r>
            <a:r>
              <a:rPr lang="en-GB" sz="2000" dirty="0" smtClean="0"/>
              <a:t> </a:t>
            </a:r>
            <a:r>
              <a:rPr lang="en-GB" sz="2000" dirty="0" err="1" smtClean="0"/>
              <a:t>veces</a:t>
            </a:r>
            <a:r>
              <a:rPr lang="en-GB" sz="2000" dirty="0" smtClean="0"/>
              <a:t> las </a:t>
            </a:r>
            <a:r>
              <a:rPr lang="en-GB" sz="2000" dirty="0" err="1" smtClean="0"/>
              <a:t>mujeres</a:t>
            </a:r>
            <a:r>
              <a:rPr lang="en-GB" sz="2000" dirty="0" smtClean="0"/>
              <a:t> </a:t>
            </a:r>
            <a:r>
              <a:rPr lang="en-GB" sz="2000" dirty="0" err="1" smtClean="0"/>
              <a:t>tenían</a:t>
            </a:r>
            <a:r>
              <a:rPr lang="en-GB" sz="2000" dirty="0" smtClean="0"/>
              <a:t> no solo que </a:t>
            </a:r>
            <a:r>
              <a:rPr lang="en-GB" sz="2000" dirty="0" err="1" smtClean="0"/>
              <a:t>trabajar</a:t>
            </a:r>
            <a:r>
              <a:rPr lang="en-GB" sz="2000" dirty="0" smtClean="0"/>
              <a:t> </a:t>
            </a:r>
            <a:r>
              <a:rPr lang="en-GB" sz="2000" dirty="0" err="1" smtClean="0"/>
              <a:t>largas</a:t>
            </a:r>
            <a:r>
              <a:rPr lang="en-GB" sz="2000" dirty="0" smtClean="0"/>
              <a:t> </a:t>
            </a:r>
            <a:r>
              <a:rPr lang="en-GB" sz="2000" dirty="0" err="1" smtClean="0"/>
              <a:t>jornadas</a:t>
            </a:r>
            <a:r>
              <a:rPr lang="en-GB" sz="2000" dirty="0" smtClean="0"/>
              <a:t> </a:t>
            </a:r>
            <a:r>
              <a:rPr lang="en-GB" sz="2000" dirty="0" err="1" smtClean="0"/>
              <a:t>pero</a:t>
            </a:r>
            <a:r>
              <a:rPr lang="en-GB" sz="2000" dirty="0" smtClean="0"/>
              <a:t> </a:t>
            </a:r>
            <a:r>
              <a:rPr lang="en-GB" sz="2000" dirty="0" err="1" smtClean="0"/>
              <a:t>también</a:t>
            </a:r>
            <a:r>
              <a:rPr lang="en-GB" sz="2000" dirty="0" smtClean="0"/>
              <a:t> </a:t>
            </a:r>
            <a:r>
              <a:rPr lang="en-GB" sz="2000" dirty="0" err="1" smtClean="0"/>
              <a:t>debían</a:t>
            </a:r>
            <a:r>
              <a:rPr lang="en-GB" sz="2000" dirty="0" smtClean="0"/>
              <a:t> </a:t>
            </a:r>
            <a:r>
              <a:rPr lang="en-GB" sz="2000" dirty="0" err="1" smtClean="0"/>
              <a:t>estar</a:t>
            </a:r>
            <a:r>
              <a:rPr lang="en-GB" sz="2000" dirty="0" smtClean="0"/>
              <a:t> a cargo </a:t>
            </a:r>
            <a:r>
              <a:rPr lang="en-GB" sz="2000" dirty="0" err="1" smtClean="0"/>
              <a:t>tanto</a:t>
            </a:r>
            <a:r>
              <a:rPr lang="en-GB" sz="2000" dirty="0" smtClean="0"/>
              <a:t> de las </a:t>
            </a:r>
            <a:r>
              <a:rPr lang="en-GB" sz="2000" dirty="0" err="1" smtClean="0"/>
              <a:t>tareas</a:t>
            </a:r>
            <a:r>
              <a:rPr lang="en-GB" sz="2000" dirty="0" smtClean="0"/>
              <a:t> </a:t>
            </a:r>
            <a:r>
              <a:rPr lang="en-GB" sz="2000" dirty="0" err="1" smtClean="0"/>
              <a:t>domésticas</a:t>
            </a:r>
            <a:r>
              <a:rPr lang="en-GB" sz="2000" dirty="0" smtClean="0"/>
              <a:t> </a:t>
            </a:r>
            <a:r>
              <a:rPr lang="en-GB" sz="2000" dirty="0" err="1" smtClean="0"/>
              <a:t>como</a:t>
            </a:r>
            <a:r>
              <a:rPr lang="en-GB" sz="2000" dirty="0" smtClean="0"/>
              <a:t> de la </a:t>
            </a:r>
            <a:r>
              <a:rPr lang="en-GB" sz="2000" dirty="0" err="1" smtClean="0"/>
              <a:t>economía</a:t>
            </a:r>
            <a:r>
              <a:rPr lang="en-GB" sz="2000" dirty="0" smtClean="0"/>
              <a:t> del </a:t>
            </a:r>
            <a:r>
              <a:rPr lang="en-GB" sz="2000" dirty="0" err="1" smtClean="0"/>
              <a:t>hogar</a:t>
            </a:r>
            <a:r>
              <a:rPr lang="en-GB" sz="2000" dirty="0" smtClean="0"/>
              <a:t>. </a:t>
            </a:r>
            <a:r>
              <a:rPr lang="en-GB" sz="2000" dirty="0"/>
              <a:t>La </a:t>
            </a:r>
            <a:r>
              <a:rPr lang="en-GB" sz="2000" dirty="0" err="1"/>
              <a:t>representación</a:t>
            </a:r>
            <a:r>
              <a:rPr lang="en-GB" sz="2000" dirty="0"/>
              <a:t> de </a:t>
            </a:r>
            <a:r>
              <a:rPr lang="en-GB" sz="2000" dirty="0" err="1"/>
              <a:t>los</a:t>
            </a:r>
            <a:r>
              <a:rPr lang="en-GB" sz="2000" dirty="0"/>
              <a:t> </a:t>
            </a:r>
            <a:r>
              <a:rPr lang="en-GB" sz="2000" dirty="0" err="1"/>
              <a:t>problemas</a:t>
            </a:r>
            <a:r>
              <a:rPr lang="en-GB" sz="2000" dirty="0"/>
              <a:t> del </a:t>
            </a:r>
            <a:r>
              <a:rPr lang="en-GB" sz="2000" dirty="0" err="1"/>
              <a:t>día</a:t>
            </a:r>
            <a:r>
              <a:rPr lang="en-GB" sz="2000" dirty="0"/>
              <a:t>  a </a:t>
            </a:r>
            <a:r>
              <a:rPr lang="en-GB" sz="2000" dirty="0" err="1"/>
              <a:t>día</a:t>
            </a:r>
            <a:r>
              <a:rPr lang="en-GB" sz="2000" dirty="0"/>
              <a:t> le da un toque </a:t>
            </a:r>
            <a:r>
              <a:rPr lang="en-GB" sz="2000" dirty="0" err="1"/>
              <a:t>realista</a:t>
            </a:r>
            <a:r>
              <a:rPr lang="en-GB" sz="2000" dirty="0"/>
              <a:t> a la </a:t>
            </a:r>
            <a:r>
              <a:rPr lang="en-GB" sz="2000" dirty="0" err="1"/>
              <a:t>película</a:t>
            </a:r>
            <a:r>
              <a:rPr lang="en-GB" sz="2000" dirty="0"/>
              <a:t> y a sus </a:t>
            </a:r>
            <a:r>
              <a:rPr lang="en-GB" sz="2000" dirty="0" err="1"/>
              <a:t>persopnajes</a:t>
            </a:r>
            <a:r>
              <a:rPr lang="en-GB" sz="2000" dirty="0"/>
              <a:t>. </a:t>
            </a:r>
          </a:p>
          <a:p>
            <a:pPr marL="0" indent="0" algn="just">
              <a:buNone/>
            </a:pPr>
            <a:endParaRPr lang="en-GB" sz="2000" dirty="0"/>
          </a:p>
        </p:txBody>
      </p:sp>
      <p:sp>
        <p:nvSpPr>
          <p:cNvPr id="4" name="Rectangle 4"/>
          <p:cNvSpPr>
            <a:spLocks noChangeArrowheads="1"/>
          </p:cNvSpPr>
          <p:nvPr/>
        </p:nvSpPr>
        <p:spPr bwMode="auto">
          <a:xfrm>
            <a:off x="5508104" y="6257658"/>
            <a:ext cx="504056" cy="540328"/>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 name="Rectangle 5"/>
          <p:cNvSpPr>
            <a:spLocks noChangeArrowheads="1"/>
          </p:cNvSpPr>
          <p:nvPr/>
        </p:nvSpPr>
        <p:spPr bwMode="auto">
          <a:xfrm>
            <a:off x="1547664" y="6309320"/>
            <a:ext cx="504056" cy="497601"/>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 name="Rectangle 6"/>
          <p:cNvSpPr>
            <a:spLocks noChangeArrowheads="1"/>
          </p:cNvSpPr>
          <p:nvPr/>
        </p:nvSpPr>
        <p:spPr bwMode="auto">
          <a:xfrm>
            <a:off x="3419872" y="6322991"/>
            <a:ext cx="468720" cy="497601"/>
          </a:xfrm>
          <a:prstGeom prst="rect">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 name="Rectangle 7"/>
          <p:cNvSpPr/>
          <p:nvPr/>
        </p:nvSpPr>
        <p:spPr>
          <a:xfrm>
            <a:off x="611560" y="6352090"/>
            <a:ext cx="776175" cy="369332"/>
          </a:xfrm>
          <a:prstGeom prst="rect">
            <a:avLst/>
          </a:prstGeom>
        </p:spPr>
        <p:txBody>
          <a:bodyPr wrap="none">
            <a:spAutoFit/>
          </a:bodyPr>
          <a:lstStyle/>
          <a:p>
            <a:r>
              <a:rPr lang="en-GB" altLang="en-US" dirty="0">
                <a:latin typeface="Comic Sans MS" panose="030F0702030302020204" pitchFamily="66" charset="0"/>
              </a:rPr>
              <a:t>Punto</a:t>
            </a:r>
          </a:p>
        </p:txBody>
      </p:sp>
      <p:sp>
        <p:nvSpPr>
          <p:cNvPr id="9" name="Rectangle 8"/>
          <p:cNvSpPr/>
          <p:nvPr/>
        </p:nvSpPr>
        <p:spPr>
          <a:xfrm>
            <a:off x="2161012" y="6352090"/>
            <a:ext cx="1189749" cy="369332"/>
          </a:xfrm>
          <a:prstGeom prst="rect">
            <a:avLst/>
          </a:prstGeom>
        </p:spPr>
        <p:txBody>
          <a:bodyPr wrap="none">
            <a:spAutoFit/>
          </a:bodyPr>
          <a:lstStyle/>
          <a:p>
            <a:r>
              <a:rPr lang="en-GB" altLang="en-US" dirty="0" err="1">
                <a:latin typeface="Comic Sans MS" panose="030F0702030302020204" pitchFamily="66" charset="0"/>
              </a:rPr>
              <a:t>Evidencia</a:t>
            </a:r>
            <a:endParaRPr lang="en-GB" altLang="en-US" dirty="0">
              <a:latin typeface="Comic Sans MS" panose="030F0702030302020204" pitchFamily="66" charset="0"/>
            </a:endParaRPr>
          </a:p>
        </p:txBody>
      </p:sp>
      <p:sp>
        <p:nvSpPr>
          <p:cNvPr id="10" name="Rectangle 9"/>
          <p:cNvSpPr/>
          <p:nvPr/>
        </p:nvSpPr>
        <p:spPr>
          <a:xfrm>
            <a:off x="4155469" y="6331415"/>
            <a:ext cx="1377300" cy="369332"/>
          </a:xfrm>
          <a:prstGeom prst="rect">
            <a:avLst/>
          </a:prstGeom>
        </p:spPr>
        <p:txBody>
          <a:bodyPr wrap="none">
            <a:spAutoFit/>
          </a:bodyPr>
          <a:lstStyle/>
          <a:p>
            <a:r>
              <a:rPr lang="en-GB" altLang="en-US" dirty="0" err="1">
                <a:latin typeface="Comic Sans MS" panose="030F0702030302020204" pitchFamily="66" charset="0"/>
              </a:rPr>
              <a:t>Explicación</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34156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6"/>
            <a:ext cx="8229600" cy="1143000"/>
          </a:xfrm>
        </p:spPr>
        <p:txBody>
          <a:bodyPr/>
          <a:lstStyle/>
          <a:p>
            <a:r>
              <a:rPr lang="en-GB" dirty="0" err="1" smtClean="0"/>
              <a:t>Estructura</a:t>
            </a:r>
            <a:r>
              <a:rPr lang="en-GB" dirty="0" smtClean="0"/>
              <a:t> de un </a:t>
            </a:r>
            <a:r>
              <a:rPr lang="en-GB" dirty="0" err="1" smtClean="0"/>
              <a:t>párrafo</a:t>
            </a:r>
            <a:endParaRPr lang="en-GB" dirty="0"/>
          </a:p>
        </p:txBody>
      </p:sp>
      <p:sp>
        <p:nvSpPr>
          <p:cNvPr id="5" name="Content Placeholder 4"/>
          <p:cNvSpPr>
            <a:spLocks noGrp="1"/>
          </p:cNvSpPr>
          <p:nvPr>
            <p:ph idx="1"/>
          </p:nvPr>
        </p:nvSpPr>
        <p:spPr>
          <a:xfrm>
            <a:off x="107504" y="1052736"/>
            <a:ext cx="8784976" cy="5544616"/>
          </a:xfrm>
          <a:solidFill>
            <a:schemeClr val="accent5">
              <a:lumMod val="20000"/>
              <a:lumOff val="80000"/>
            </a:schemeClr>
          </a:solidFill>
        </p:spPr>
        <p:txBody>
          <a:bodyPr>
            <a:noAutofit/>
          </a:bodyPr>
          <a:lstStyle/>
          <a:p>
            <a:pPr marL="0" indent="0" algn="just">
              <a:buNone/>
            </a:pPr>
            <a:r>
              <a:rPr lang="en-GB" sz="2000" dirty="0" err="1" smtClean="0">
                <a:solidFill>
                  <a:srgbClr val="00B050"/>
                </a:solidFill>
              </a:rPr>
              <a:t>En</a:t>
            </a:r>
            <a:r>
              <a:rPr lang="en-GB" sz="2000" dirty="0" smtClean="0">
                <a:solidFill>
                  <a:srgbClr val="00B050"/>
                </a:solidFill>
              </a:rPr>
              <a:t> “</a:t>
            </a:r>
            <a:r>
              <a:rPr lang="en-GB" sz="2000" dirty="0" err="1" smtClean="0">
                <a:solidFill>
                  <a:srgbClr val="00B050"/>
                </a:solidFill>
              </a:rPr>
              <a:t>Volver</a:t>
            </a:r>
            <a:r>
              <a:rPr lang="en-GB" sz="2000" dirty="0" smtClean="0">
                <a:solidFill>
                  <a:srgbClr val="00B050"/>
                </a:solidFill>
              </a:rPr>
              <a:t>” </a:t>
            </a:r>
            <a:r>
              <a:rPr lang="en-GB" sz="2000" dirty="0" err="1" smtClean="0">
                <a:solidFill>
                  <a:srgbClr val="00B050"/>
                </a:solidFill>
              </a:rPr>
              <a:t>Almodovar</a:t>
            </a:r>
            <a:r>
              <a:rPr lang="en-GB" sz="2000" dirty="0" smtClean="0">
                <a:solidFill>
                  <a:srgbClr val="00B050"/>
                </a:solidFill>
              </a:rPr>
              <a:t> </a:t>
            </a:r>
            <a:r>
              <a:rPr lang="en-GB" sz="2000" dirty="0" err="1" smtClean="0">
                <a:solidFill>
                  <a:srgbClr val="00B050"/>
                </a:solidFill>
              </a:rPr>
              <a:t>quiere</a:t>
            </a:r>
            <a:r>
              <a:rPr lang="en-GB" sz="2000" dirty="0" smtClean="0">
                <a:solidFill>
                  <a:srgbClr val="00B050"/>
                </a:solidFill>
              </a:rPr>
              <a:t> </a:t>
            </a:r>
            <a:r>
              <a:rPr lang="en-GB" sz="2000" dirty="0" err="1" smtClean="0">
                <a:solidFill>
                  <a:srgbClr val="00B050"/>
                </a:solidFill>
              </a:rPr>
              <a:t>representar</a:t>
            </a:r>
            <a:r>
              <a:rPr lang="en-GB" sz="2000" dirty="0" smtClean="0">
                <a:solidFill>
                  <a:srgbClr val="00B050"/>
                </a:solidFill>
              </a:rPr>
              <a:t> </a:t>
            </a:r>
            <a:r>
              <a:rPr lang="en-GB" sz="2000" dirty="0">
                <a:solidFill>
                  <a:srgbClr val="00B050"/>
                </a:solidFill>
              </a:rPr>
              <a:t>con </a:t>
            </a:r>
            <a:r>
              <a:rPr lang="en-GB" sz="2000" dirty="0" err="1">
                <a:solidFill>
                  <a:srgbClr val="00B050"/>
                </a:solidFill>
              </a:rPr>
              <a:t>su</a:t>
            </a:r>
            <a:r>
              <a:rPr lang="en-GB" sz="2000" dirty="0">
                <a:solidFill>
                  <a:srgbClr val="00B050"/>
                </a:solidFill>
              </a:rPr>
              <a:t> </a:t>
            </a:r>
            <a:r>
              <a:rPr lang="en-GB" sz="2000" dirty="0" err="1">
                <a:solidFill>
                  <a:srgbClr val="00B050"/>
                </a:solidFill>
              </a:rPr>
              <a:t>personaje</a:t>
            </a:r>
            <a:r>
              <a:rPr lang="en-GB" sz="2000" dirty="0">
                <a:solidFill>
                  <a:srgbClr val="00B050"/>
                </a:solidFill>
              </a:rPr>
              <a:t> </a:t>
            </a:r>
            <a:r>
              <a:rPr lang="en-GB" sz="2000" dirty="0" err="1">
                <a:solidFill>
                  <a:srgbClr val="00B050"/>
                </a:solidFill>
              </a:rPr>
              <a:t>Raimunda</a:t>
            </a:r>
            <a:r>
              <a:rPr lang="en-GB" sz="2000" dirty="0">
                <a:solidFill>
                  <a:srgbClr val="00B050"/>
                </a:solidFill>
              </a:rPr>
              <a:t> </a:t>
            </a:r>
            <a:r>
              <a:rPr lang="en-GB" sz="2000" dirty="0" smtClean="0">
                <a:solidFill>
                  <a:srgbClr val="00B050"/>
                </a:solidFill>
              </a:rPr>
              <a:t>la </a:t>
            </a:r>
            <a:r>
              <a:rPr lang="en-GB" sz="2000" dirty="0" err="1" smtClean="0">
                <a:solidFill>
                  <a:srgbClr val="00B050"/>
                </a:solidFill>
              </a:rPr>
              <a:t>femeninidad</a:t>
            </a:r>
            <a:r>
              <a:rPr lang="en-GB" sz="2000" dirty="0" smtClean="0">
                <a:solidFill>
                  <a:srgbClr val="00B050"/>
                </a:solidFill>
              </a:rPr>
              <a:t> y el </a:t>
            </a:r>
            <a:r>
              <a:rPr lang="en-GB" sz="2000" dirty="0" err="1" smtClean="0">
                <a:solidFill>
                  <a:srgbClr val="00B050"/>
                </a:solidFill>
              </a:rPr>
              <a:t>estereotipo</a:t>
            </a:r>
            <a:r>
              <a:rPr lang="en-GB" sz="2000" dirty="0" smtClean="0">
                <a:solidFill>
                  <a:srgbClr val="00B050"/>
                </a:solidFill>
              </a:rPr>
              <a:t> de </a:t>
            </a:r>
            <a:r>
              <a:rPr lang="en-GB" sz="2000" dirty="0" err="1" smtClean="0">
                <a:solidFill>
                  <a:srgbClr val="00B050"/>
                </a:solidFill>
              </a:rPr>
              <a:t>una</a:t>
            </a:r>
            <a:r>
              <a:rPr lang="en-GB" sz="2000" dirty="0" smtClean="0">
                <a:solidFill>
                  <a:srgbClr val="00B050"/>
                </a:solidFill>
              </a:rPr>
              <a:t> </a:t>
            </a:r>
            <a:r>
              <a:rPr lang="en-GB" sz="2000" dirty="0" err="1" smtClean="0">
                <a:solidFill>
                  <a:srgbClr val="00B050"/>
                </a:solidFill>
              </a:rPr>
              <a:t>esposa</a:t>
            </a:r>
            <a:r>
              <a:rPr lang="en-GB" sz="2000" dirty="0" smtClean="0">
                <a:solidFill>
                  <a:srgbClr val="00B050"/>
                </a:solidFill>
              </a:rPr>
              <a:t> </a:t>
            </a:r>
            <a:r>
              <a:rPr lang="en-GB" sz="2000" dirty="0" err="1" smtClean="0">
                <a:solidFill>
                  <a:srgbClr val="00B050"/>
                </a:solidFill>
              </a:rPr>
              <a:t>española</a:t>
            </a:r>
            <a:r>
              <a:rPr lang="en-GB" sz="2000" dirty="0" smtClean="0">
                <a:solidFill>
                  <a:srgbClr val="00B050"/>
                </a:solidFill>
              </a:rPr>
              <a:t> de </a:t>
            </a:r>
            <a:r>
              <a:rPr lang="en-GB" sz="2000" dirty="0" err="1" smtClean="0">
                <a:solidFill>
                  <a:srgbClr val="00B050"/>
                </a:solidFill>
              </a:rPr>
              <a:t>principios</a:t>
            </a:r>
            <a:r>
              <a:rPr lang="en-GB" sz="2000" dirty="0" smtClean="0">
                <a:solidFill>
                  <a:srgbClr val="00B050"/>
                </a:solidFill>
              </a:rPr>
              <a:t> de </a:t>
            </a:r>
            <a:r>
              <a:rPr lang="en-GB" sz="2000" dirty="0" err="1" smtClean="0">
                <a:solidFill>
                  <a:srgbClr val="00B050"/>
                </a:solidFill>
              </a:rPr>
              <a:t>este</a:t>
            </a:r>
            <a:r>
              <a:rPr lang="en-GB" sz="2000" dirty="0" smtClean="0">
                <a:solidFill>
                  <a:srgbClr val="00B050"/>
                </a:solidFill>
              </a:rPr>
              <a:t> del </a:t>
            </a:r>
            <a:r>
              <a:rPr lang="en-GB" sz="2000" dirty="0" err="1" smtClean="0">
                <a:solidFill>
                  <a:srgbClr val="00B050"/>
                </a:solidFill>
              </a:rPr>
              <a:t>siglo</a:t>
            </a:r>
            <a:r>
              <a:rPr lang="en-GB" sz="2000" dirty="0" smtClean="0">
                <a:solidFill>
                  <a:srgbClr val="00B050"/>
                </a:solidFill>
              </a:rPr>
              <a:t> que vive </a:t>
            </a:r>
            <a:r>
              <a:rPr lang="en-GB" sz="2000" dirty="0" err="1" smtClean="0">
                <a:solidFill>
                  <a:srgbClr val="00B050"/>
                </a:solidFill>
              </a:rPr>
              <a:t>en</a:t>
            </a:r>
            <a:r>
              <a:rPr lang="en-GB" sz="2000" dirty="0" smtClean="0">
                <a:solidFill>
                  <a:srgbClr val="00B050"/>
                </a:solidFill>
              </a:rPr>
              <a:t> la </a:t>
            </a:r>
            <a:r>
              <a:rPr lang="en-GB" sz="2000" dirty="0" err="1" smtClean="0">
                <a:solidFill>
                  <a:srgbClr val="00B050"/>
                </a:solidFill>
              </a:rPr>
              <a:t>periferia</a:t>
            </a:r>
            <a:r>
              <a:rPr lang="en-GB" sz="2000" dirty="0" smtClean="0">
                <a:solidFill>
                  <a:srgbClr val="00B050"/>
                </a:solidFill>
              </a:rPr>
              <a:t> y que </a:t>
            </a:r>
            <a:r>
              <a:rPr lang="en-GB" sz="2000" dirty="0" err="1" smtClean="0">
                <a:solidFill>
                  <a:srgbClr val="00B050"/>
                </a:solidFill>
              </a:rPr>
              <a:t>tiene</a:t>
            </a:r>
            <a:r>
              <a:rPr lang="en-GB" sz="2000" dirty="0" smtClean="0">
                <a:solidFill>
                  <a:srgbClr val="00B050"/>
                </a:solidFill>
              </a:rPr>
              <a:t> </a:t>
            </a:r>
            <a:r>
              <a:rPr lang="en-GB" sz="2000" dirty="0" err="1" smtClean="0">
                <a:solidFill>
                  <a:srgbClr val="00B050"/>
                </a:solidFill>
              </a:rPr>
              <a:t>más</a:t>
            </a:r>
            <a:r>
              <a:rPr lang="en-GB" sz="2000" dirty="0" smtClean="0">
                <a:solidFill>
                  <a:srgbClr val="00B050"/>
                </a:solidFill>
              </a:rPr>
              <a:t> de dos </a:t>
            </a:r>
            <a:r>
              <a:rPr lang="en-GB" sz="2000" dirty="0" err="1" smtClean="0">
                <a:solidFill>
                  <a:srgbClr val="00B050"/>
                </a:solidFill>
              </a:rPr>
              <a:t>trabajos</a:t>
            </a:r>
            <a:r>
              <a:rPr lang="en-GB" sz="2000" dirty="0" smtClean="0"/>
              <a:t>. </a:t>
            </a:r>
            <a:r>
              <a:rPr lang="en-GB" sz="2000" dirty="0" err="1" smtClean="0">
                <a:solidFill>
                  <a:srgbClr val="FF0000"/>
                </a:solidFill>
              </a:rPr>
              <a:t>Esto</a:t>
            </a:r>
            <a:r>
              <a:rPr lang="en-GB" sz="2000" dirty="0" smtClean="0">
                <a:solidFill>
                  <a:srgbClr val="FF0000"/>
                </a:solidFill>
              </a:rPr>
              <a:t> lo </a:t>
            </a:r>
            <a:r>
              <a:rPr lang="en-GB" sz="2000" dirty="0" err="1" smtClean="0">
                <a:solidFill>
                  <a:srgbClr val="FF0000"/>
                </a:solidFill>
              </a:rPr>
              <a:t>vemos</a:t>
            </a:r>
            <a:r>
              <a:rPr lang="en-GB" sz="2000" dirty="0" smtClean="0">
                <a:solidFill>
                  <a:srgbClr val="FF0000"/>
                </a:solidFill>
              </a:rPr>
              <a:t> </a:t>
            </a:r>
            <a:r>
              <a:rPr lang="en-GB" sz="2000" dirty="0" err="1" smtClean="0">
                <a:solidFill>
                  <a:srgbClr val="FF0000"/>
                </a:solidFill>
              </a:rPr>
              <a:t>cuando</a:t>
            </a:r>
            <a:r>
              <a:rPr lang="en-GB" sz="2000" dirty="0" smtClean="0">
                <a:solidFill>
                  <a:srgbClr val="FF0000"/>
                </a:solidFill>
              </a:rPr>
              <a:t> </a:t>
            </a:r>
            <a:r>
              <a:rPr lang="en-GB" sz="2000" dirty="0" err="1" smtClean="0">
                <a:solidFill>
                  <a:srgbClr val="FF0000"/>
                </a:solidFill>
              </a:rPr>
              <a:t>en</a:t>
            </a:r>
            <a:r>
              <a:rPr lang="en-GB" sz="2000" dirty="0" smtClean="0">
                <a:solidFill>
                  <a:srgbClr val="FF0000"/>
                </a:solidFill>
              </a:rPr>
              <a:t> </a:t>
            </a:r>
            <a:r>
              <a:rPr lang="en-GB" sz="2000" dirty="0" err="1" smtClean="0">
                <a:solidFill>
                  <a:srgbClr val="FF0000"/>
                </a:solidFill>
              </a:rPr>
              <a:t>una</a:t>
            </a:r>
            <a:r>
              <a:rPr lang="en-GB" sz="2000" dirty="0" smtClean="0">
                <a:solidFill>
                  <a:srgbClr val="FF0000"/>
                </a:solidFill>
              </a:rPr>
              <a:t> de las </a:t>
            </a:r>
            <a:r>
              <a:rPr lang="en-GB" sz="2000" dirty="0" err="1" smtClean="0">
                <a:solidFill>
                  <a:srgbClr val="FF0000"/>
                </a:solidFill>
              </a:rPr>
              <a:t>escenas</a:t>
            </a:r>
            <a:r>
              <a:rPr lang="en-GB" sz="2000" dirty="0" smtClean="0">
                <a:solidFill>
                  <a:srgbClr val="FF0000"/>
                </a:solidFill>
              </a:rPr>
              <a:t> </a:t>
            </a:r>
            <a:r>
              <a:rPr lang="en-GB" sz="2000" dirty="0" err="1" smtClean="0">
                <a:solidFill>
                  <a:srgbClr val="FF0000"/>
                </a:solidFill>
              </a:rPr>
              <a:t>vemos</a:t>
            </a:r>
            <a:r>
              <a:rPr lang="en-GB" sz="2000" dirty="0" smtClean="0">
                <a:solidFill>
                  <a:srgbClr val="FF0000"/>
                </a:solidFill>
              </a:rPr>
              <a:t> que </a:t>
            </a:r>
            <a:r>
              <a:rPr lang="en-GB" sz="2000" dirty="0" err="1" smtClean="0">
                <a:solidFill>
                  <a:srgbClr val="FF0000"/>
                </a:solidFill>
              </a:rPr>
              <a:t>Paco</a:t>
            </a:r>
            <a:r>
              <a:rPr lang="en-GB" sz="2000" dirty="0" smtClean="0">
                <a:solidFill>
                  <a:srgbClr val="FF0000"/>
                </a:solidFill>
              </a:rPr>
              <a:t> </a:t>
            </a:r>
            <a:r>
              <a:rPr lang="en-GB" sz="2000" dirty="0" err="1" smtClean="0">
                <a:solidFill>
                  <a:srgbClr val="FF0000"/>
                </a:solidFill>
              </a:rPr>
              <a:t>esta</a:t>
            </a:r>
            <a:r>
              <a:rPr lang="en-GB" sz="2000" dirty="0" smtClean="0">
                <a:solidFill>
                  <a:srgbClr val="FF0000"/>
                </a:solidFill>
              </a:rPr>
              <a:t> </a:t>
            </a:r>
            <a:r>
              <a:rPr lang="en-GB" sz="2000" dirty="0" err="1" smtClean="0">
                <a:solidFill>
                  <a:srgbClr val="FF0000"/>
                </a:solidFill>
              </a:rPr>
              <a:t>muy</a:t>
            </a:r>
            <a:r>
              <a:rPr lang="en-GB" sz="2000" dirty="0" smtClean="0">
                <a:solidFill>
                  <a:srgbClr val="FF0000"/>
                </a:solidFill>
              </a:rPr>
              <a:t> </a:t>
            </a:r>
            <a:r>
              <a:rPr lang="en-GB" sz="2000" dirty="0" err="1" smtClean="0">
                <a:solidFill>
                  <a:srgbClr val="FF0000"/>
                </a:solidFill>
              </a:rPr>
              <a:t>relajado</a:t>
            </a:r>
            <a:r>
              <a:rPr lang="en-GB" sz="2000" dirty="0" smtClean="0">
                <a:solidFill>
                  <a:srgbClr val="FF0000"/>
                </a:solidFill>
              </a:rPr>
              <a:t> </a:t>
            </a:r>
            <a:r>
              <a:rPr lang="en-GB" sz="2000" dirty="0" err="1" smtClean="0">
                <a:solidFill>
                  <a:srgbClr val="FF0000"/>
                </a:solidFill>
              </a:rPr>
              <a:t>viendo</a:t>
            </a:r>
            <a:r>
              <a:rPr lang="en-GB" sz="2000" dirty="0" smtClean="0">
                <a:solidFill>
                  <a:srgbClr val="FF0000"/>
                </a:solidFill>
              </a:rPr>
              <a:t> la television </a:t>
            </a:r>
            <a:r>
              <a:rPr lang="en-GB" sz="2000" dirty="0" err="1" smtClean="0">
                <a:solidFill>
                  <a:srgbClr val="FF0000"/>
                </a:solidFill>
              </a:rPr>
              <a:t>cuando</a:t>
            </a:r>
            <a:r>
              <a:rPr lang="en-GB" sz="2000" dirty="0" smtClean="0">
                <a:solidFill>
                  <a:srgbClr val="FF0000"/>
                </a:solidFill>
              </a:rPr>
              <a:t> le </a:t>
            </a:r>
            <a:r>
              <a:rPr lang="en-GB" sz="2000" dirty="0" err="1" smtClean="0">
                <a:solidFill>
                  <a:srgbClr val="FF0000"/>
                </a:solidFill>
              </a:rPr>
              <a:t>cuenta</a:t>
            </a:r>
            <a:r>
              <a:rPr lang="en-GB" sz="2000" dirty="0" smtClean="0">
                <a:solidFill>
                  <a:srgbClr val="FF0000"/>
                </a:solidFill>
              </a:rPr>
              <a:t> a </a:t>
            </a:r>
            <a:r>
              <a:rPr lang="en-GB" sz="2000" dirty="0" err="1" smtClean="0">
                <a:solidFill>
                  <a:srgbClr val="FF0000"/>
                </a:solidFill>
              </a:rPr>
              <a:t>Raimunda</a:t>
            </a:r>
            <a:r>
              <a:rPr lang="en-GB" sz="2000" dirty="0" smtClean="0">
                <a:solidFill>
                  <a:srgbClr val="FF0000"/>
                </a:solidFill>
              </a:rPr>
              <a:t> que se ha </a:t>
            </a:r>
            <a:r>
              <a:rPr lang="en-GB" sz="2000" dirty="0" err="1" smtClean="0">
                <a:solidFill>
                  <a:srgbClr val="FF0000"/>
                </a:solidFill>
              </a:rPr>
              <a:t>quedado</a:t>
            </a:r>
            <a:r>
              <a:rPr lang="en-GB" sz="2000" dirty="0" smtClean="0">
                <a:solidFill>
                  <a:srgbClr val="FF0000"/>
                </a:solidFill>
              </a:rPr>
              <a:t> sin </a:t>
            </a:r>
            <a:r>
              <a:rPr lang="en-GB" sz="2000" dirty="0" err="1" smtClean="0">
                <a:solidFill>
                  <a:srgbClr val="FF0000"/>
                </a:solidFill>
              </a:rPr>
              <a:t>trabajo</a:t>
            </a:r>
            <a:r>
              <a:rPr lang="en-GB" sz="2000" dirty="0" smtClean="0">
                <a:solidFill>
                  <a:srgbClr val="FF0000"/>
                </a:solidFill>
              </a:rPr>
              <a:t>. Como a </a:t>
            </a:r>
            <a:r>
              <a:rPr lang="en-GB" sz="2000" dirty="0" err="1" smtClean="0">
                <a:solidFill>
                  <a:srgbClr val="FF0000"/>
                </a:solidFill>
              </a:rPr>
              <a:t>Paco</a:t>
            </a:r>
            <a:r>
              <a:rPr lang="en-GB" sz="2000" dirty="0" smtClean="0">
                <a:solidFill>
                  <a:srgbClr val="FF0000"/>
                </a:solidFill>
              </a:rPr>
              <a:t>  </a:t>
            </a:r>
            <a:r>
              <a:rPr lang="en-GB" sz="2000" dirty="0" err="1" smtClean="0">
                <a:solidFill>
                  <a:srgbClr val="FF0000"/>
                </a:solidFill>
              </a:rPr>
              <a:t>parece</a:t>
            </a:r>
            <a:r>
              <a:rPr lang="en-GB" sz="2000" dirty="0" smtClean="0">
                <a:solidFill>
                  <a:srgbClr val="FF0000"/>
                </a:solidFill>
              </a:rPr>
              <a:t> </a:t>
            </a:r>
            <a:r>
              <a:rPr lang="en-GB" sz="2000" dirty="0" err="1" smtClean="0">
                <a:solidFill>
                  <a:srgbClr val="FF0000"/>
                </a:solidFill>
              </a:rPr>
              <a:t>importarle</a:t>
            </a:r>
            <a:r>
              <a:rPr lang="en-GB" sz="2000" dirty="0" smtClean="0">
                <a:solidFill>
                  <a:srgbClr val="FF0000"/>
                </a:solidFill>
              </a:rPr>
              <a:t> </a:t>
            </a:r>
            <a:r>
              <a:rPr lang="en-GB" sz="2000" dirty="0" err="1" smtClean="0">
                <a:solidFill>
                  <a:srgbClr val="FF0000"/>
                </a:solidFill>
              </a:rPr>
              <a:t>muy</a:t>
            </a:r>
            <a:r>
              <a:rPr lang="en-GB" sz="2000" dirty="0" smtClean="0">
                <a:solidFill>
                  <a:srgbClr val="FF0000"/>
                </a:solidFill>
              </a:rPr>
              <a:t> </a:t>
            </a:r>
            <a:r>
              <a:rPr lang="en-GB" sz="2000" dirty="0" err="1" smtClean="0">
                <a:solidFill>
                  <a:srgbClr val="FF0000"/>
                </a:solidFill>
              </a:rPr>
              <a:t>poco</a:t>
            </a:r>
            <a:r>
              <a:rPr lang="en-GB" sz="2000" dirty="0" smtClean="0">
                <a:solidFill>
                  <a:srgbClr val="FF0000"/>
                </a:solidFill>
              </a:rPr>
              <a:t> </a:t>
            </a:r>
            <a:r>
              <a:rPr lang="en-GB" sz="2000" dirty="0" err="1" smtClean="0">
                <a:solidFill>
                  <a:srgbClr val="FF0000"/>
                </a:solidFill>
              </a:rPr>
              <a:t>esto</a:t>
            </a:r>
            <a:r>
              <a:rPr lang="en-GB" sz="2000" dirty="0" smtClean="0">
                <a:solidFill>
                  <a:srgbClr val="FF0000"/>
                </a:solidFill>
              </a:rPr>
              <a:t>, </a:t>
            </a:r>
            <a:r>
              <a:rPr lang="en-GB" sz="2000" dirty="0" err="1" smtClean="0">
                <a:solidFill>
                  <a:srgbClr val="FF0000"/>
                </a:solidFill>
              </a:rPr>
              <a:t>Raimunda</a:t>
            </a:r>
            <a:r>
              <a:rPr lang="en-GB" sz="2000" dirty="0" smtClean="0">
                <a:solidFill>
                  <a:srgbClr val="FF0000"/>
                </a:solidFill>
              </a:rPr>
              <a:t> </a:t>
            </a:r>
            <a:r>
              <a:rPr lang="en-GB" sz="2000" dirty="0" err="1" smtClean="0">
                <a:solidFill>
                  <a:srgbClr val="FF0000"/>
                </a:solidFill>
              </a:rPr>
              <a:t>piensa</a:t>
            </a:r>
            <a:r>
              <a:rPr lang="en-GB" sz="2000" dirty="0" smtClean="0">
                <a:solidFill>
                  <a:srgbClr val="FF0000"/>
                </a:solidFill>
              </a:rPr>
              <a:t> que </a:t>
            </a:r>
            <a:r>
              <a:rPr lang="en-GB" sz="2000" dirty="0" err="1" smtClean="0">
                <a:solidFill>
                  <a:srgbClr val="FF0000"/>
                </a:solidFill>
              </a:rPr>
              <a:t>va</a:t>
            </a:r>
            <a:r>
              <a:rPr lang="en-GB" sz="2000" dirty="0" smtClean="0">
                <a:solidFill>
                  <a:srgbClr val="FF0000"/>
                </a:solidFill>
              </a:rPr>
              <a:t> a </a:t>
            </a:r>
            <a:r>
              <a:rPr lang="en-GB" sz="2000" dirty="0" err="1" smtClean="0">
                <a:solidFill>
                  <a:srgbClr val="FF0000"/>
                </a:solidFill>
              </a:rPr>
              <a:t>tener</a:t>
            </a:r>
            <a:r>
              <a:rPr lang="en-GB" sz="2000" dirty="0" smtClean="0">
                <a:solidFill>
                  <a:srgbClr val="FF0000"/>
                </a:solidFill>
              </a:rPr>
              <a:t> que </a:t>
            </a:r>
            <a:r>
              <a:rPr lang="en-GB" sz="2000" dirty="0" err="1" smtClean="0">
                <a:solidFill>
                  <a:srgbClr val="FF0000"/>
                </a:solidFill>
              </a:rPr>
              <a:t>conseguir</a:t>
            </a:r>
            <a:r>
              <a:rPr lang="en-GB" sz="2000" dirty="0" smtClean="0">
                <a:solidFill>
                  <a:srgbClr val="FF0000"/>
                </a:solidFill>
              </a:rPr>
              <a:t> un </a:t>
            </a:r>
            <a:r>
              <a:rPr lang="en-GB" sz="2000" dirty="0" err="1" smtClean="0">
                <a:solidFill>
                  <a:srgbClr val="FF0000"/>
                </a:solidFill>
              </a:rPr>
              <a:t>cuarto</a:t>
            </a:r>
            <a:r>
              <a:rPr lang="en-GB" sz="2000" dirty="0" smtClean="0">
                <a:solidFill>
                  <a:srgbClr val="FF0000"/>
                </a:solidFill>
              </a:rPr>
              <a:t> </a:t>
            </a:r>
            <a:r>
              <a:rPr lang="en-GB" sz="2000" dirty="0" err="1" smtClean="0">
                <a:solidFill>
                  <a:srgbClr val="FF0000"/>
                </a:solidFill>
              </a:rPr>
              <a:t>trabajo</a:t>
            </a:r>
            <a:r>
              <a:rPr lang="en-GB" sz="2000" dirty="0" smtClean="0">
                <a:solidFill>
                  <a:srgbClr val="FF0000"/>
                </a:solidFill>
              </a:rPr>
              <a:t> el </a:t>
            </a:r>
            <a:r>
              <a:rPr lang="en-GB" sz="2000" dirty="0" err="1" smtClean="0">
                <a:solidFill>
                  <a:srgbClr val="FF0000"/>
                </a:solidFill>
              </a:rPr>
              <a:t>domingo</a:t>
            </a:r>
            <a:r>
              <a:rPr lang="en-GB" sz="2000" dirty="0" smtClean="0">
                <a:solidFill>
                  <a:srgbClr val="FF0000"/>
                </a:solidFill>
              </a:rPr>
              <a:t> que </a:t>
            </a:r>
            <a:r>
              <a:rPr lang="en-GB" sz="2000" dirty="0" err="1" smtClean="0">
                <a:solidFill>
                  <a:srgbClr val="FF0000"/>
                </a:solidFill>
              </a:rPr>
              <a:t>es</a:t>
            </a:r>
            <a:r>
              <a:rPr lang="en-GB" sz="2000" dirty="0" smtClean="0">
                <a:solidFill>
                  <a:srgbClr val="FF0000"/>
                </a:solidFill>
              </a:rPr>
              <a:t> </a:t>
            </a:r>
            <a:r>
              <a:rPr lang="en-GB" sz="2000" dirty="0" err="1" smtClean="0">
                <a:solidFill>
                  <a:srgbClr val="FF0000"/>
                </a:solidFill>
              </a:rPr>
              <a:t>su</a:t>
            </a:r>
            <a:r>
              <a:rPr lang="en-GB" sz="2000" dirty="0" smtClean="0">
                <a:solidFill>
                  <a:srgbClr val="FF0000"/>
                </a:solidFill>
              </a:rPr>
              <a:t> </a:t>
            </a:r>
            <a:r>
              <a:rPr lang="en-GB" sz="2000" dirty="0" err="1" smtClean="0">
                <a:solidFill>
                  <a:srgbClr val="FF0000"/>
                </a:solidFill>
              </a:rPr>
              <a:t>único</a:t>
            </a:r>
            <a:r>
              <a:rPr lang="en-GB" sz="2000" dirty="0" smtClean="0">
                <a:solidFill>
                  <a:srgbClr val="FF0000"/>
                </a:solidFill>
              </a:rPr>
              <a:t> </a:t>
            </a:r>
            <a:r>
              <a:rPr lang="en-GB" sz="2000" dirty="0" err="1" smtClean="0">
                <a:solidFill>
                  <a:srgbClr val="FF0000"/>
                </a:solidFill>
              </a:rPr>
              <a:t>día</a:t>
            </a:r>
            <a:r>
              <a:rPr lang="en-GB" sz="2000" dirty="0" smtClean="0">
                <a:solidFill>
                  <a:srgbClr val="FF0000"/>
                </a:solidFill>
              </a:rPr>
              <a:t> de Descanso. </a:t>
            </a:r>
            <a:r>
              <a:rPr lang="en-GB" sz="2000" dirty="0" smtClean="0">
                <a:solidFill>
                  <a:srgbClr val="0070C0"/>
                </a:solidFill>
              </a:rPr>
              <a:t>Hay que </a:t>
            </a:r>
            <a:r>
              <a:rPr lang="en-GB" sz="2000" dirty="0" err="1" smtClean="0">
                <a:solidFill>
                  <a:srgbClr val="0070C0"/>
                </a:solidFill>
              </a:rPr>
              <a:t>recordar</a:t>
            </a:r>
            <a:r>
              <a:rPr lang="en-GB" sz="2000" dirty="0" smtClean="0">
                <a:solidFill>
                  <a:srgbClr val="0070C0"/>
                </a:solidFill>
              </a:rPr>
              <a:t> que la </a:t>
            </a:r>
            <a:r>
              <a:rPr lang="en-GB" sz="2000" dirty="0" err="1" smtClean="0">
                <a:solidFill>
                  <a:srgbClr val="0070C0"/>
                </a:solidFill>
              </a:rPr>
              <a:t>sociedad</a:t>
            </a:r>
            <a:r>
              <a:rPr lang="en-GB" sz="2000" dirty="0" smtClean="0">
                <a:solidFill>
                  <a:srgbClr val="0070C0"/>
                </a:solidFill>
              </a:rPr>
              <a:t> Española hasta </a:t>
            </a:r>
            <a:r>
              <a:rPr lang="en-GB" sz="2000" dirty="0" err="1" smtClean="0">
                <a:solidFill>
                  <a:srgbClr val="0070C0"/>
                </a:solidFill>
              </a:rPr>
              <a:t>hace</a:t>
            </a:r>
            <a:r>
              <a:rPr lang="en-GB" sz="2000" dirty="0" smtClean="0">
                <a:solidFill>
                  <a:srgbClr val="0070C0"/>
                </a:solidFill>
              </a:rPr>
              <a:t> </a:t>
            </a:r>
            <a:r>
              <a:rPr lang="en-GB" sz="2000" dirty="0" err="1" smtClean="0">
                <a:solidFill>
                  <a:srgbClr val="0070C0"/>
                </a:solidFill>
              </a:rPr>
              <a:t>poco</a:t>
            </a:r>
            <a:r>
              <a:rPr lang="en-GB" sz="2000" dirty="0" smtClean="0">
                <a:solidFill>
                  <a:srgbClr val="0070C0"/>
                </a:solidFill>
              </a:rPr>
              <a:t> se </a:t>
            </a:r>
            <a:r>
              <a:rPr lang="en-GB" sz="2000" dirty="0" err="1" smtClean="0">
                <a:solidFill>
                  <a:srgbClr val="0070C0"/>
                </a:solidFill>
              </a:rPr>
              <a:t>caracterizaba</a:t>
            </a:r>
            <a:r>
              <a:rPr lang="en-GB" sz="2000" dirty="0" smtClean="0">
                <a:solidFill>
                  <a:srgbClr val="0070C0"/>
                </a:solidFill>
              </a:rPr>
              <a:t> </a:t>
            </a:r>
            <a:r>
              <a:rPr lang="en-GB" sz="2000" dirty="0" err="1" smtClean="0">
                <a:solidFill>
                  <a:srgbClr val="0070C0"/>
                </a:solidFill>
              </a:rPr>
              <a:t>por</a:t>
            </a:r>
            <a:r>
              <a:rPr lang="en-GB" sz="2000" dirty="0" smtClean="0">
                <a:solidFill>
                  <a:srgbClr val="0070C0"/>
                </a:solidFill>
              </a:rPr>
              <a:t> </a:t>
            </a:r>
            <a:r>
              <a:rPr lang="en-GB" sz="2000" dirty="0" err="1" smtClean="0">
                <a:solidFill>
                  <a:srgbClr val="0070C0"/>
                </a:solidFill>
              </a:rPr>
              <a:t>ser</a:t>
            </a:r>
            <a:r>
              <a:rPr lang="en-GB" sz="2000" dirty="0" smtClean="0">
                <a:solidFill>
                  <a:srgbClr val="0070C0"/>
                </a:solidFill>
              </a:rPr>
              <a:t> </a:t>
            </a:r>
            <a:r>
              <a:rPr lang="en-GB" sz="2000" dirty="0" err="1" smtClean="0">
                <a:solidFill>
                  <a:srgbClr val="0070C0"/>
                </a:solidFill>
              </a:rPr>
              <a:t>una</a:t>
            </a:r>
            <a:r>
              <a:rPr lang="en-GB" sz="2000" dirty="0" smtClean="0">
                <a:solidFill>
                  <a:srgbClr val="0070C0"/>
                </a:solidFill>
              </a:rPr>
              <a:t> </a:t>
            </a:r>
            <a:r>
              <a:rPr lang="en-GB" sz="2000" dirty="0" err="1" smtClean="0">
                <a:solidFill>
                  <a:srgbClr val="0070C0"/>
                </a:solidFill>
              </a:rPr>
              <a:t>sociedad</a:t>
            </a:r>
            <a:r>
              <a:rPr lang="en-GB" sz="2000" dirty="0" smtClean="0">
                <a:solidFill>
                  <a:srgbClr val="0070C0"/>
                </a:solidFill>
              </a:rPr>
              <a:t> </a:t>
            </a:r>
            <a:r>
              <a:rPr lang="en-GB" sz="2000" dirty="0" err="1" smtClean="0">
                <a:solidFill>
                  <a:srgbClr val="0070C0"/>
                </a:solidFill>
              </a:rPr>
              <a:t>bastante</a:t>
            </a:r>
            <a:r>
              <a:rPr lang="en-GB" sz="2000" dirty="0" smtClean="0">
                <a:solidFill>
                  <a:srgbClr val="0070C0"/>
                </a:solidFill>
              </a:rPr>
              <a:t> </a:t>
            </a:r>
            <a:r>
              <a:rPr lang="en-GB" sz="2000" dirty="0" err="1" smtClean="0">
                <a:solidFill>
                  <a:srgbClr val="0070C0"/>
                </a:solidFill>
              </a:rPr>
              <a:t>machista</a:t>
            </a:r>
            <a:r>
              <a:rPr lang="en-GB" sz="2000" dirty="0">
                <a:solidFill>
                  <a:srgbClr val="0070C0"/>
                </a:solidFill>
              </a:rPr>
              <a:t> </a:t>
            </a:r>
            <a:r>
              <a:rPr lang="en-GB" sz="2000" dirty="0" err="1" smtClean="0">
                <a:solidFill>
                  <a:srgbClr val="0070C0"/>
                </a:solidFill>
              </a:rPr>
              <a:t>donde</a:t>
            </a:r>
            <a:r>
              <a:rPr lang="en-GB" sz="2000" dirty="0" smtClean="0">
                <a:solidFill>
                  <a:srgbClr val="0070C0"/>
                </a:solidFill>
              </a:rPr>
              <a:t> </a:t>
            </a:r>
            <a:r>
              <a:rPr lang="en-GB" sz="2000" dirty="0" err="1" smtClean="0">
                <a:solidFill>
                  <a:srgbClr val="0070C0"/>
                </a:solidFill>
              </a:rPr>
              <a:t>muchas</a:t>
            </a:r>
            <a:r>
              <a:rPr lang="en-GB" sz="2000" dirty="0" smtClean="0">
                <a:solidFill>
                  <a:srgbClr val="0070C0"/>
                </a:solidFill>
              </a:rPr>
              <a:t> </a:t>
            </a:r>
            <a:r>
              <a:rPr lang="en-GB" sz="2000" dirty="0" err="1" smtClean="0">
                <a:solidFill>
                  <a:srgbClr val="0070C0"/>
                </a:solidFill>
              </a:rPr>
              <a:t>veces</a:t>
            </a:r>
            <a:r>
              <a:rPr lang="en-GB" sz="2000" dirty="0" smtClean="0">
                <a:solidFill>
                  <a:srgbClr val="0070C0"/>
                </a:solidFill>
              </a:rPr>
              <a:t> las </a:t>
            </a:r>
            <a:r>
              <a:rPr lang="en-GB" sz="2000" dirty="0" err="1" smtClean="0">
                <a:solidFill>
                  <a:srgbClr val="0070C0"/>
                </a:solidFill>
              </a:rPr>
              <a:t>mujeres</a:t>
            </a:r>
            <a:r>
              <a:rPr lang="en-GB" sz="2000" dirty="0" smtClean="0">
                <a:solidFill>
                  <a:srgbClr val="0070C0"/>
                </a:solidFill>
              </a:rPr>
              <a:t> </a:t>
            </a:r>
            <a:r>
              <a:rPr lang="en-GB" sz="2000" dirty="0" err="1" smtClean="0">
                <a:solidFill>
                  <a:srgbClr val="0070C0"/>
                </a:solidFill>
              </a:rPr>
              <a:t>tenían</a:t>
            </a:r>
            <a:r>
              <a:rPr lang="en-GB" sz="2000" dirty="0" smtClean="0">
                <a:solidFill>
                  <a:srgbClr val="0070C0"/>
                </a:solidFill>
              </a:rPr>
              <a:t> no solo que </a:t>
            </a:r>
            <a:r>
              <a:rPr lang="en-GB" sz="2000" dirty="0" err="1" smtClean="0">
                <a:solidFill>
                  <a:srgbClr val="0070C0"/>
                </a:solidFill>
              </a:rPr>
              <a:t>trabajar</a:t>
            </a:r>
            <a:r>
              <a:rPr lang="en-GB" sz="2000" dirty="0" smtClean="0">
                <a:solidFill>
                  <a:srgbClr val="0070C0"/>
                </a:solidFill>
              </a:rPr>
              <a:t> </a:t>
            </a:r>
            <a:r>
              <a:rPr lang="en-GB" sz="2000" dirty="0" err="1" smtClean="0">
                <a:solidFill>
                  <a:srgbClr val="0070C0"/>
                </a:solidFill>
              </a:rPr>
              <a:t>largas</a:t>
            </a:r>
            <a:r>
              <a:rPr lang="en-GB" sz="2000" dirty="0" smtClean="0">
                <a:solidFill>
                  <a:srgbClr val="0070C0"/>
                </a:solidFill>
              </a:rPr>
              <a:t> </a:t>
            </a:r>
            <a:r>
              <a:rPr lang="en-GB" sz="2000" dirty="0" err="1" smtClean="0">
                <a:solidFill>
                  <a:srgbClr val="0070C0"/>
                </a:solidFill>
              </a:rPr>
              <a:t>jornadas</a:t>
            </a:r>
            <a:r>
              <a:rPr lang="en-GB" sz="2000" dirty="0" smtClean="0">
                <a:solidFill>
                  <a:srgbClr val="0070C0"/>
                </a:solidFill>
              </a:rPr>
              <a:t> </a:t>
            </a:r>
            <a:r>
              <a:rPr lang="en-GB" sz="2000" dirty="0" err="1" smtClean="0">
                <a:solidFill>
                  <a:srgbClr val="0070C0"/>
                </a:solidFill>
              </a:rPr>
              <a:t>pero</a:t>
            </a:r>
            <a:r>
              <a:rPr lang="en-GB" sz="2000" dirty="0" smtClean="0">
                <a:solidFill>
                  <a:srgbClr val="0070C0"/>
                </a:solidFill>
              </a:rPr>
              <a:t> </a:t>
            </a:r>
            <a:r>
              <a:rPr lang="en-GB" sz="2000" dirty="0" err="1" smtClean="0">
                <a:solidFill>
                  <a:srgbClr val="0070C0"/>
                </a:solidFill>
              </a:rPr>
              <a:t>también</a:t>
            </a:r>
            <a:r>
              <a:rPr lang="en-GB" sz="2000" dirty="0" smtClean="0">
                <a:solidFill>
                  <a:srgbClr val="0070C0"/>
                </a:solidFill>
              </a:rPr>
              <a:t> </a:t>
            </a:r>
            <a:r>
              <a:rPr lang="en-GB" sz="2000" dirty="0" err="1" smtClean="0">
                <a:solidFill>
                  <a:srgbClr val="0070C0"/>
                </a:solidFill>
              </a:rPr>
              <a:t>debían</a:t>
            </a:r>
            <a:r>
              <a:rPr lang="en-GB" sz="2000" dirty="0" smtClean="0">
                <a:solidFill>
                  <a:srgbClr val="0070C0"/>
                </a:solidFill>
              </a:rPr>
              <a:t> </a:t>
            </a:r>
            <a:r>
              <a:rPr lang="en-GB" sz="2000" dirty="0" err="1" smtClean="0">
                <a:solidFill>
                  <a:srgbClr val="0070C0"/>
                </a:solidFill>
              </a:rPr>
              <a:t>estar</a:t>
            </a:r>
            <a:r>
              <a:rPr lang="en-GB" sz="2000" dirty="0" smtClean="0">
                <a:solidFill>
                  <a:srgbClr val="0070C0"/>
                </a:solidFill>
              </a:rPr>
              <a:t> a cargo </a:t>
            </a:r>
            <a:r>
              <a:rPr lang="en-GB" sz="2000" dirty="0" err="1" smtClean="0">
                <a:solidFill>
                  <a:srgbClr val="0070C0"/>
                </a:solidFill>
              </a:rPr>
              <a:t>tanto</a:t>
            </a:r>
            <a:r>
              <a:rPr lang="en-GB" sz="2000" dirty="0" smtClean="0">
                <a:solidFill>
                  <a:srgbClr val="0070C0"/>
                </a:solidFill>
              </a:rPr>
              <a:t> de las </a:t>
            </a:r>
            <a:r>
              <a:rPr lang="en-GB" sz="2000" dirty="0" err="1" smtClean="0">
                <a:solidFill>
                  <a:srgbClr val="0070C0"/>
                </a:solidFill>
              </a:rPr>
              <a:t>tareas</a:t>
            </a:r>
            <a:r>
              <a:rPr lang="en-GB" sz="2000" dirty="0" smtClean="0">
                <a:solidFill>
                  <a:srgbClr val="0070C0"/>
                </a:solidFill>
              </a:rPr>
              <a:t> </a:t>
            </a:r>
            <a:r>
              <a:rPr lang="en-GB" sz="2000" dirty="0" err="1" smtClean="0">
                <a:solidFill>
                  <a:srgbClr val="0070C0"/>
                </a:solidFill>
              </a:rPr>
              <a:t>domésticas</a:t>
            </a:r>
            <a:r>
              <a:rPr lang="en-GB" sz="2000" dirty="0" smtClean="0">
                <a:solidFill>
                  <a:srgbClr val="0070C0"/>
                </a:solidFill>
              </a:rPr>
              <a:t> </a:t>
            </a:r>
            <a:r>
              <a:rPr lang="en-GB" sz="2000" dirty="0" err="1" smtClean="0">
                <a:solidFill>
                  <a:srgbClr val="0070C0"/>
                </a:solidFill>
              </a:rPr>
              <a:t>como</a:t>
            </a:r>
            <a:r>
              <a:rPr lang="en-GB" sz="2000" dirty="0" smtClean="0">
                <a:solidFill>
                  <a:srgbClr val="0070C0"/>
                </a:solidFill>
              </a:rPr>
              <a:t> de la </a:t>
            </a:r>
            <a:r>
              <a:rPr lang="en-GB" sz="2000" dirty="0" err="1" smtClean="0">
                <a:solidFill>
                  <a:srgbClr val="0070C0"/>
                </a:solidFill>
              </a:rPr>
              <a:t>economía</a:t>
            </a:r>
            <a:r>
              <a:rPr lang="en-GB" sz="2000" dirty="0" smtClean="0">
                <a:solidFill>
                  <a:srgbClr val="0070C0"/>
                </a:solidFill>
              </a:rPr>
              <a:t> del </a:t>
            </a:r>
            <a:r>
              <a:rPr lang="en-GB" sz="2000" dirty="0" err="1" smtClean="0">
                <a:solidFill>
                  <a:srgbClr val="0070C0"/>
                </a:solidFill>
              </a:rPr>
              <a:t>hogar</a:t>
            </a:r>
            <a:r>
              <a:rPr lang="en-GB" sz="2000" dirty="0" smtClean="0">
                <a:solidFill>
                  <a:srgbClr val="0070C0"/>
                </a:solidFill>
              </a:rPr>
              <a:t>. </a:t>
            </a:r>
            <a:r>
              <a:rPr lang="en-GB" sz="2000" dirty="0">
                <a:solidFill>
                  <a:srgbClr val="0070C0"/>
                </a:solidFill>
              </a:rPr>
              <a:t>La </a:t>
            </a:r>
            <a:r>
              <a:rPr lang="en-GB" sz="2000" dirty="0" err="1">
                <a:solidFill>
                  <a:srgbClr val="0070C0"/>
                </a:solidFill>
              </a:rPr>
              <a:t>representación</a:t>
            </a:r>
            <a:r>
              <a:rPr lang="en-GB" sz="2000" dirty="0">
                <a:solidFill>
                  <a:srgbClr val="0070C0"/>
                </a:solidFill>
              </a:rPr>
              <a:t> de </a:t>
            </a:r>
            <a:r>
              <a:rPr lang="en-GB" sz="2000" dirty="0" err="1">
                <a:solidFill>
                  <a:srgbClr val="0070C0"/>
                </a:solidFill>
              </a:rPr>
              <a:t>los</a:t>
            </a:r>
            <a:r>
              <a:rPr lang="en-GB" sz="2000" dirty="0">
                <a:solidFill>
                  <a:srgbClr val="0070C0"/>
                </a:solidFill>
              </a:rPr>
              <a:t> </a:t>
            </a:r>
            <a:r>
              <a:rPr lang="en-GB" sz="2000" dirty="0" err="1">
                <a:solidFill>
                  <a:srgbClr val="0070C0"/>
                </a:solidFill>
              </a:rPr>
              <a:t>problemas</a:t>
            </a:r>
            <a:r>
              <a:rPr lang="en-GB" sz="2000" dirty="0">
                <a:solidFill>
                  <a:srgbClr val="0070C0"/>
                </a:solidFill>
              </a:rPr>
              <a:t> del </a:t>
            </a:r>
            <a:r>
              <a:rPr lang="en-GB" sz="2000" dirty="0" err="1">
                <a:solidFill>
                  <a:srgbClr val="0070C0"/>
                </a:solidFill>
              </a:rPr>
              <a:t>día</a:t>
            </a:r>
            <a:r>
              <a:rPr lang="en-GB" sz="2000" dirty="0">
                <a:solidFill>
                  <a:srgbClr val="0070C0"/>
                </a:solidFill>
              </a:rPr>
              <a:t>  a </a:t>
            </a:r>
            <a:r>
              <a:rPr lang="en-GB" sz="2000" dirty="0" err="1">
                <a:solidFill>
                  <a:srgbClr val="0070C0"/>
                </a:solidFill>
              </a:rPr>
              <a:t>día</a:t>
            </a:r>
            <a:r>
              <a:rPr lang="en-GB" sz="2000" dirty="0">
                <a:solidFill>
                  <a:srgbClr val="0070C0"/>
                </a:solidFill>
              </a:rPr>
              <a:t> le da un toque </a:t>
            </a:r>
            <a:r>
              <a:rPr lang="en-GB" sz="2000" dirty="0" err="1">
                <a:solidFill>
                  <a:srgbClr val="0070C0"/>
                </a:solidFill>
              </a:rPr>
              <a:t>realista</a:t>
            </a:r>
            <a:r>
              <a:rPr lang="en-GB" sz="2000" dirty="0">
                <a:solidFill>
                  <a:srgbClr val="0070C0"/>
                </a:solidFill>
              </a:rPr>
              <a:t> a la </a:t>
            </a:r>
            <a:r>
              <a:rPr lang="en-GB" sz="2000" dirty="0" err="1">
                <a:solidFill>
                  <a:srgbClr val="0070C0"/>
                </a:solidFill>
              </a:rPr>
              <a:t>película</a:t>
            </a:r>
            <a:r>
              <a:rPr lang="en-GB" sz="2000" dirty="0">
                <a:solidFill>
                  <a:srgbClr val="0070C0"/>
                </a:solidFill>
              </a:rPr>
              <a:t> y a sus </a:t>
            </a:r>
            <a:r>
              <a:rPr lang="en-GB" sz="2000" dirty="0" err="1">
                <a:solidFill>
                  <a:srgbClr val="0070C0"/>
                </a:solidFill>
              </a:rPr>
              <a:t>persopnajes</a:t>
            </a:r>
            <a:r>
              <a:rPr lang="en-GB" sz="2000" dirty="0">
                <a:solidFill>
                  <a:srgbClr val="0070C0"/>
                </a:solidFill>
              </a:rPr>
              <a:t>. </a:t>
            </a:r>
          </a:p>
          <a:p>
            <a:pPr marL="0" indent="0" algn="just">
              <a:buNone/>
            </a:pPr>
            <a:endParaRPr lang="en-GB" sz="2000" dirty="0"/>
          </a:p>
        </p:txBody>
      </p:sp>
    </p:spTree>
    <p:extLst>
      <p:ext uri="{BB962C8B-B14F-4D97-AF65-F5344CB8AC3E}">
        <p14:creationId xmlns:p14="http://schemas.microsoft.com/office/powerpoint/2010/main" val="115151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C40D2-38ED-41A8-914D-4ED2A34D4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32E598-731B-456F-9A3D-EE65DC5E52C2}">
  <ds:schemaRefs>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http://schemas.microsoft.com/sharepoint/v3"/>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8D3F2FF-B482-4F8E-AD32-3C62181889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1804</TotalTime>
  <Words>3159</Words>
  <Application>Microsoft Office PowerPoint</Application>
  <PresentationFormat>On-screen Show (4:3)</PresentationFormat>
  <Paragraphs>210</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Comic Sans MS</vt:lpstr>
      <vt:lpstr>MS Mincho</vt:lpstr>
      <vt:lpstr>Times New Roman</vt:lpstr>
      <vt:lpstr>Tema de Office</vt:lpstr>
      <vt:lpstr>PEE</vt:lpstr>
      <vt:lpstr>¿Es Raimunda un personaje femenino creíble en la película?</vt:lpstr>
      <vt:lpstr>¿Es Raimunda un personaje femenino creíble en la película?</vt:lpstr>
      <vt:lpstr>¿Es Raimunda un personaje femenino creíble en la película?</vt:lpstr>
      <vt:lpstr>¿Es Raimunda un personaje femenino creíble en la película?</vt:lpstr>
      <vt:lpstr>Estructura de un párrafo</vt:lpstr>
      <vt:lpstr>Estructura de un párrafo</vt:lpstr>
      <vt:lpstr>Estructura de un párrafo</vt:lpstr>
      <vt:lpstr>Estructura de un párrafo</vt:lpstr>
      <vt:lpstr>¿Es Raimunda un personaje femenino creíble en la película?</vt:lpstr>
      <vt:lpstr>¿Es Raimunda un personaje femenino creíble en la película?</vt:lpstr>
      <vt:lpstr>¿Es Raimunda un personaje femenino creíble en la película?</vt:lpstr>
      <vt:lpstr>¿Es Raimunda un personaje femenino creíble en la película?</vt:lpstr>
      <vt:lpstr>Tu turno</vt:lpstr>
      <vt:lpstr>PowerPoint Presentation</vt:lpstr>
      <vt:lpstr>PowerPoint Presentation</vt:lpstr>
      <vt:lpstr>PowerPoint Presentation</vt:lpstr>
      <vt:lpstr>Las mujeres y la maternidad</vt:lpstr>
      <vt:lpstr>PowerPoint Presentation</vt:lpstr>
      <vt:lpstr>PowerPoint Presentation</vt:lpstr>
      <vt:lpstr>PowerPoint Presentation</vt:lpstr>
      <vt:lpstr>PowerPoint Presentation</vt:lpstr>
      <vt:lpstr>PowerPoint Presentation</vt:lpstr>
      <vt:lpstr>PowerPoint Presentation</vt:lpstr>
      <vt:lpstr>La familia</vt:lpstr>
      <vt:lpstr>PowerPoint Presentation</vt:lpstr>
      <vt:lpstr>PowerPoint Presentation</vt:lpstr>
      <vt:lpstr>PowerPoint Presentation</vt:lpstr>
      <vt:lpstr>La familia</vt:lpstr>
      <vt:lpstr>PowerPoint Presentation</vt:lpstr>
      <vt:lpstr>PowerPoint Presentation</vt:lpstr>
      <vt:lpstr>PowerPoint Presentation</vt:lpstr>
      <vt:lpstr>Las tradiciones y la muerte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clima: El viento</vt:lpstr>
      <vt:lpstr>PowerPoint Presentation</vt:lpstr>
      <vt:lpstr>PowerPoint Presentation</vt:lpstr>
      <vt:lpstr>PowerPoint Presentation</vt:lpstr>
      <vt:lpstr>El renacer: Volver</vt:lpstr>
      <vt:lpstr>Estructura de un ensayo</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dc:creator>
  <cp:lastModifiedBy>Astrid Martinez</cp:lastModifiedBy>
  <cp:revision>150</cp:revision>
  <dcterms:created xsi:type="dcterms:W3CDTF">2011-01-30T13:43:54Z</dcterms:created>
  <dcterms:modified xsi:type="dcterms:W3CDTF">2019-01-24T10:19:31Z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