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9144000"/>
  <p:notesSz cx="6858000" cy="9144000"/>
  <p:embeddedFontLst>
    <p:embeddedFont>
      <p:font typeface="Rokkitt"/>
      <p:regular r:id="rId61"/>
      <p:bold r:id="rId62"/>
    </p:embeddedFont>
    <p:embeddedFont>
      <p:font typeface="EB Garamond"/>
      <p:regular r:id="rId63"/>
    </p:embeddedFont>
    <p:embeddedFont>
      <p:font typeface="Libre Baskerville"/>
      <p:regular r:id="rId64"/>
      <p:bold r:id="rId65"/>
      <p: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kkitt-bold.fntdata"/><Relationship Id="rId61" Type="http://schemas.openxmlformats.org/officeDocument/2006/relationships/font" Target="fonts/Rokkitt-regular.fntdata"/><Relationship Id="rId20" Type="http://schemas.openxmlformats.org/officeDocument/2006/relationships/slide" Target="slides/slide15.xml"/><Relationship Id="rId64" Type="http://schemas.openxmlformats.org/officeDocument/2006/relationships/font" Target="fonts/LibreBaskerville-regular.fntdata"/><Relationship Id="rId63" Type="http://schemas.openxmlformats.org/officeDocument/2006/relationships/font" Target="fonts/EBGaramond-regular.fntdata"/><Relationship Id="rId22" Type="http://schemas.openxmlformats.org/officeDocument/2006/relationships/slide" Target="slides/slide17.xml"/><Relationship Id="rId66" Type="http://schemas.openxmlformats.org/officeDocument/2006/relationships/font" Target="fonts/LibreBaskerville-italic.fntdata"/><Relationship Id="rId21" Type="http://schemas.openxmlformats.org/officeDocument/2006/relationships/slide" Target="slides/slide16.xml"/><Relationship Id="rId65" Type="http://schemas.openxmlformats.org/officeDocument/2006/relationships/font" Target="fonts/LibreBaskerville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1" i="1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6" name="Shape 6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0" name="Shape 7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4" name="Shape 7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0" name="Shape 8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6" name="Shape 8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4" name="Shape 8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5" name="Shape 8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8" name="Shape 8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8" name="Shape 8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1" name="Shape 8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2" name="Shape 8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0" name="Shape 9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5" name="Shape 9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7" name="Shape 9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5" name="Shape 9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7" name="Shape 9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0" name="Shape 9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1" name="Shape 1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1293812" y="762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6858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14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6001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14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6001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4859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524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4859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524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035050" y="1552575"/>
            <a:ext cx="10179048" cy="5305425"/>
            <a:chOff x="-1035050" y="1552575"/>
            <a:chExt cx="10179048" cy="5305425"/>
          </a:xfrm>
        </p:grpSpPr>
        <p:sp>
          <p:nvSpPr>
            <p:cNvPr id="11" name="Shape 11"/>
            <p:cNvSpPr/>
            <p:nvPr/>
          </p:nvSpPr>
          <p:spPr>
            <a:xfrm>
              <a:off x="3271836" y="2709861"/>
              <a:ext cx="5872161" cy="4148137"/>
            </a:xfrm>
            <a:custGeom>
              <a:pathLst>
                <a:path extrusionOk="0" h="120000" w="120000">
                  <a:moveTo>
                    <a:pt x="49407" y="119908"/>
                  </a:moveTo>
                  <a:lnTo>
                    <a:pt x="119967" y="119954"/>
                  </a:lnTo>
                  <a:lnTo>
                    <a:pt x="119967" y="102319"/>
                  </a:lnTo>
                  <a:lnTo>
                    <a:pt x="0" y="0"/>
                  </a:lnTo>
                  <a:lnTo>
                    <a:pt x="5190" y="5419"/>
                  </a:lnTo>
                  <a:lnTo>
                    <a:pt x="9472" y="10057"/>
                  </a:lnTo>
                  <a:lnTo>
                    <a:pt x="14306" y="15935"/>
                  </a:lnTo>
                  <a:lnTo>
                    <a:pt x="18978" y="22135"/>
                  </a:lnTo>
                  <a:lnTo>
                    <a:pt x="25823" y="32652"/>
                  </a:lnTo>
                  <a:lnTo>
                    <a:pt x="31889" y="43857"/>
                  </a:lnTo>
                  <a:lnTo>
                    <a:pt x="36301" y="53639"/>
                  </a:lnTo>
                  <a:lnTo>
                    <a:pt x="40162" y="63742"/>
                  </a:lnTo>
                  <a:lnTo>
                    <a:pt x="43179" y="73846"/>
                  </a:lnTo>
                  <a:lnTo>
                    <a:pt x="45417" y="83076"/>
                  </a:lnTo>
                  <a:lnTo>
                    <a:pt x="46942" y="90884"/>
                  </a:lnTo>
                  <a:lnTo>
                    <a:pt x="48337" y="100574"/>
                  </a:lnTo>
                  <a:lnTo>
                    <a:pt x="49018" y="109024"/>
                  </a:lnTo>
                  <a:lnTo>
                    <a:pt x="49407" y="119908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182F76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1035050" y="1552575"/>
              <a:ext cx="6726237" cy="5305425"/>
            </a:xfrm>
            <a:custGeom>
              <a:pathLst>
                <a:path extrusionOk="0" fill="none" h="120000" w="120000">
                  <a:moveTo>
                    <a:pt x="22088" y="0"/>
                  </a:moveTo>
                  <a:cubicBezTo>
                    <a:pt x="78855" y="10818"/>
                    <a:pt x="120000" y="61240"/>
                    <a:pt x="120000" y="120000"/>
                  </a:cubicBezTo>
                </a:path>
                <a:path extrusionOk="0" h="120000" w="120000">
                  <a:moveTo>
                    <a:pt x="22088" y="0"/>
                  </a:moveTo>
                  <a:cubicBezTo>
                    <a:pt x="78855" y="10818"/>
                    <a:pt x="120000" y="61240"/>
                    <a:pt x="120000" y="120000"/>
                  </a:cubicBezTo>
                  <a:lnTo>
                    <a:pt x="0" y="120000"/>
                  </a:lnTo>
                  <a:lnTo>
                    <a:pt x="22088" y="0"/>
                  </a:lnTo>
                  <a:close/>
                </a:path>
              </a:pathLst>
            </a:custGeom>
            <a:noFill/>
            <a:ln cap="rnd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Shape 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108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0" y="1586"/>
            <a:ext cx="9132887" cy="6845299"/>
            <a:chOff x="0" y="1586"/>
            <a:chExt cx="9132887" cy="6845299"/>
          </a:xfrm>
        </p:grpSpPr>
        <p:sp>
          <p:nvSpPr>
            <p:cNvPr id="26" name="Shape 26"/>
            <p:cNvSpPr/>
            <p:nvPr/>
          </p:nvSpPr>
          <p:spPr>
            <a:xfrm>
              <a:off x="5387975" y="1585912"/>
              <a:ext cx="3744912" cy="5260974"/>
            </a:xfrm>
            <a:custGeom>
              <a:pathLst>
                <a:path extrusionOk="0" h="120000" w="120000">
                  <a:moveTo>
                    <a:pt x="96905" y="119927"/>
                  </a:moveTo>
                  <a:lnTo>
                    <a:pt x="119949" y="119963"/>
                  </a:lnTo>
                  <a:lnTo>
                    <a:pt x="119949" y="52033"/>
                  </a:lnTo>
                  <a:lnTo>
                    <a:pt x="0" y="0"/>
                  </a:lnTo>
                  <a:lnTo>
                    <a:pt x="10224" y="5431"/>
                  </a:lnTo>
                  <a:lnTo>
                    <a:pt x="18618" y="10102"/>
                  </a:lnTo>
                  <a:lnTo>
                    <a:pt x="28079" y="15968"/>
                  </a:lnTo>
                  <a:lnTo>
                    <a:pt x="37236" y="22160"/>
                  </a:lnTo>
                  <a:lnTo>
                    <a:pt x="50665" y="32697"/>
                  </a:lnTo>
                  <a:lnTo>
                    <a:pt x="62568" y="43886"/>
                  </a:lnTo>
                  <a:lnTo>
                    <a:pt x="71216" y="53663"/>
                  </a:lnTo>
                  <a:lnTo>
                    <a:pt x="78745" y="63765"/>
                  </a:lnTo>
                  <a:lnTo>
                    <a:pt x="84696" y="73868"/>
                  </a:lnTo>
                  <a:lnTo>
                    <a:pt x="89071" y="83101"/>
                  </a:lnTo>
                  <a:lnTo>
                    <a:pt x="92022" y="90923"/>
                  </a:lnTo>
                  <a:lnTo>
                    <a:pt x="94768" y="100591"/>
                  </a:lnTo>
                  <a:lnTo>
                    <a:pt x="96142" y="109064"/>
                  </a:lnTo>
                  <a:lnTo>
                    <a:pt x="96905" y="119927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182F76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1586"/>
              <a:ext cx="8410574" cy="6845299"/>
            </a:xfrm>
            <a:custGeom>
              <a:pathLst>
                <a:path extrusionOk="0" fill="none" h="120000" w="120000">
                  <a:moveTo>
                    <a:pt x="0" y="-5"/>
                  </a:moveTo>
                  <a:cubicBezTo>
                    <a:pt x="66272" y="-5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0" y="-5"/>
                  </a:moveTo>
                  <a:cubicBezTo>
                    <a:pt x="66272" y="-5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0" y="-5"/>
                  </a:lnTo>
                  <a:close/>
                </a:path>
              </a:pathLst>
            </a:custGeom>
            <a:noFill/>
            <a:ln cap="rnd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1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573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716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Relationship Id="rId5" Type="http://schemas.openxmlformats.org/officeDocument/2006/relationships/image" Target="../media/image11.png"/><Relationship Id="rId6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1" name="Shape 101"/>
          <p:cNvSpPr txBox="1"/>
          <p:nvPr>
            <p:ph type="ctrTitle"/>
          </p:nvPr>
        </p:nvSpPr>
        <p:spPr>
          <a:xfrm>
            <a:off x="6858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b="1" i="1" lang="en-US" sz="6600" u="none" cap="none" strike="noStrik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Modo Subjuntivo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752600" y="4572000"/>
            <a:ext cx="57149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1" lang="en-US" sz="3600" u="none" cap="none" strike="noStrik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¿Cómo y cuándo lo usamos?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9" name="Shape 249"/>
          <p:cNvSpPr txBox="1"/>
          <p:nvPr/>
        </p:nvSpPr>
        <p:spPr>
          <a:xfrm>
            <a:off x="1693861" y="349250"/>
            <a:ext cx="5784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b="1" i="1" lang="en-US" sz="36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</a:t>
            </a:r>
            <a:r>
              <a:rPr b="1" i="1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 Subjuntivo: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762000" y="4756150"/>
            <a:ext cx="8362950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Poner:		</a:t>
            </a: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-ra	-ramos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-se	-semos</a:t>
            </a: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1" lang="en-US" sz="24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-ras	-rais</a:t>
            </a: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b="1" i="1" lang="en-US" sz="2400" u="none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-ses	-seis</a:t>
            </a: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1" lang="en-US" sz="24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-ra	-ran</a:t>
            </a: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b="1" i="1" lang="en-US" sz="2400" u="none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-se	-sen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762000" y="1708150"/>
            <a:ext cx="6854825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Empezar con la tercera persona plural	</a:t>
            </a: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hablaron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pretérito:</a:t>
            </a: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comieron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vivieron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62000" y="3254375"/>
            <a:ext cx="6515100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Quitar la terminación </a:t>
            </a:r>
            <a:r>
              <a:rPr b="1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-ron</a:t>
            </a:r>
            <a:r>
              <a:rPr b="1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		</a:t>
            </a: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habla-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comie-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vivie-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258" name="Shape 258"/>
          <p:cNvGrpSpPr/>
          <p:nvPr/>
        </p:nvGrpSpPr>
        <p:grpSpPr>
          <a:xfrm>
            <a:off x="228600" y="52386"/>
            <a:ext cx="8362950" cy="1928812"/>
            <a:chOff x="228600" y="228600"/>
            <a:chExt cx="8362950" cy="1928812"/>
          </a:xfrm>
        </p:grpSpPr>
        <p:pic>
          <p:nvPicPr>
            <p:cNvPr descr="c:\Program Files\Microsoft Office\Clipart\standard\stddir4\pe02604_.wmf" id="259" name="Shape 2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228600"/>
              <a:ext cx="2357436" cy="1928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Shape 260"/>
            <p:cNvSpPr txBox="1"/>
            <p:nvPr/>
          </p:nvSpPr>
          <p:spPr>
            <a:xfrm>
              <a:off x="2895600" y="838200"/>
              <a:ext cx="569595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Algunas cosas importantes…</a:t>
              </a:r>
            </a:p>
          </p:txBody>
        </p:sp>
      </p:grpSp>
      <p:sp>
        <p:nvSpPr>
          <p:cNvPr id="261" name="Shape 261"/>
          <p:cNvSpPr txBox="1"/>
          <p:nvPr/>
        </p:nvSpPr>
        <p:spPr>
          <a:xfrm>
            <a:off x="685800" y="2057400"/>
            <a:ext cx="305276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AutoNum type="arabicPeriod"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Pretérito irregular: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029200" y="2057400"/>
            <a:ext cx="2843212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decir		estar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tener		querer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hacer		saber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85800" y="3581400"/>
            <a:ext cx="495776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La forma </a:t>
            </a:r>
            <a:r>
              <a:rPr b="1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nosotros</a:t>
            </a:r>
            <a:r>
              <a:rPr b="1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tiene acento: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219200" y="3994150"/>
            <a:ext cx="3448050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habláramos / hablásemos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comiéramos / comiésemos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viviéramos / viviésemos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5257800" y="3994150"/>
            <a:ext cx="3282950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tuviéramos / tuviésemos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hiciéramos / hiciésemos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supiéramos / supiésemos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85800" y="5410200"/>
            <a:ext cx="66119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No hay </a:t>
            </a:r>
            <a:r>
              <a:rPr b="1" i="1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ningún</a:t>
            </a: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verbo irregular en esta forma…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85800" y="6096000"/>
            <a:ext cx="70818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Los mismos usos como el presente del subjuntivo…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273" name="Shape 273"/>
          <p:cNvGrpSpPr/>
          <p:nvPr/>
        </p:nvGrpSpPr>
        <p:grpSpPr>
          <a:xfrm>
            <a:off x="228600" y="152400"/>
            <a:ext cx="8680449" cy="1981199"/>
            <a:chOff x="228600" y="381000"/>
            <a:chExt cx="8680449" cy="1981199"/>
          </a:xfrm>
        </p:grpSpPr>
        <p:pic>
          <p:nvPicPr>
            <p:cNvPr descr="c:\Program Files\Microsoft Office\Clipart\corpbas\j0079118.wmf" id="274" name="Shape 2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381000"/>
              <a:ext cx="1289049" cy="198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Shape 275"/>
            <p:cNvSpPr txBox="1"/>
            <p:nvPr/>
          </p:nvSpPr>
          <p:spPr>
            <a:xfrm>
              <a:off x="1600200" y="685800"/>
              <a:ext cx="5886449" cy="1190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¿Cuál es la forma correcta del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Imperfecto del Subjuntivo?</a:t>
              </a:r>
            </a:p>
          </p:txBody>
        </p:sp>
        <p:pic>
          <p:nvPicPr>
            <p:cNvPr descr="c:\Program Files\Microsoft Office\Clipart\corpbas\j0079118.wmf" id="276" name="Shape 2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00" y="381000"/>
              <a:ext cx="1289049" cy="1981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Shape 277"/>
          <p:cNvGrpSpPr/>
          <p:nvPr/>
        </p:nvGrpSpPr>
        <p:grpSpPr>
          <a:xfrm>
            <a:off x="457200" y="2362200"/>
            <a:ext cx="8229600" cy="762000"/>
            <a:chOff x="457200" y="2362200"/>
            <a:chExt cx="8229600" cy="762000"/>
          </a:xfrm>
        </p:grpSpPr>
        <p:sp>
          <p:nvSpPr>
            <p:cNvPr id="278" name="Shape 278"/>
            <p:cNvSpPr txBox="1"/>
            <p:nvPr/>
          </p:nvSpPr>
          <p:spPr>
            <a:xfrm>
              <a:off x="574675" y="2406650"/>
              <a:ext cx="799465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 Verbo            La Raíz            La Forma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457200" y="2362200"/>
              <a:ext cx="8229600" cy="762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0" name="Shape 280"/>
          <p:cNvSpPr txBox="1"/>
          <p:nvPr/>
        </p:nvSpPr>
        <p:spPr>
          <a:xfrm>
            <a:off x="768350" y="3276600"/>
            <a:ext cx="14858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 / decir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010025" y="3276600"/>
            <a:ext cx="788986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dije-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534150" y="3276600"/>
            <a:ext cx="2000250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dijera / dijese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750887" y="6124575"/>
            <a:ext cx="14858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ellos / ver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048125" y="6124575"/>
            <a:ext cx="677861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vie-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6443662" y="6124575"/>
            <a:ext cx="2146300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vieran / viesen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28600" y="5591175"/>
            <a:ext cx="2535237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Vosotros / hablar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854450" y="5591175"/>
            <a:ext cx="1065212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habla-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6030912" y="5591175"/>
            <a:ext cx="2974974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hablarais / hableseis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558800" y="5013325"/>
            <a:ext cx="187324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Nosotros / ir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021137" y="5013325"/>
            <a:ext cx="733425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fue-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6024562" y="5013325"/>
            <a:ext cx="299084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fuéramos / fuésemos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23862" y="4403725"/>
            <a:ext cx="2138361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Ud. / conducir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698875" y="4403725"/>
            <a:ext cx="1376361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conduje-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5929312" y="4403725"/>
            <a:ext cx="31749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condujera / condujese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777875" y="3794125"/>
            <a:ext cx="1433511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 / salir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929062" y="3794125"/>
            <a:ext cx="917575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salie-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262687" y="3794125"/>
            <a:ext cx="25145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salieras / salieses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3" name="Shape 303"/>
          <p:cNvSpPr txBox="1"/>
          <p:nvPr/>
        </p:nvSpPr>
        <p:spPr>
          <a:xfrm>
            <a:off x="1011237" y="796925"/>
            <a:ext cx="1200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saber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3541712" y="1949450"/>
            <a:ext cx="13017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andar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437187" y="425450"/>
            <a:ext cx="13271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volver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959600" y="2711450"/>
            <a:ext cx="1784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comprar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868486" y="2482850"/>
            <a:ext cx="1149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pedir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356100" y="3016250"/>
            <a:ext cx="7429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6261100" y="1644650"/>
            <a:ext cx="1200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sacar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3151186" y="4006850"/>
            <a:ext cx="1479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decidir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754687" y="4508500"/>
            <a:ext cx="1911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imaginar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838200" y="3625850"/>
            <a:ext cx="1225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caber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2528886" y="5530850"/>
            <a:ext cx="895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leer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4484687" y="5378450"/>
            <a:ext cx="17081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traducir</a:t>
            </a: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0" name="Shape 320"/>
          <p:cNvSpPr txBox="1"/>
          <p:nvPr/>
        </p:nvSpPr>
        <p:spPr>
          <a:xfrm>
            <a:off x="381000" y="228600"/>
            <a:ext cx="1200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saber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60362" y="955675"/>
            <a:ext cx="3452811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supiera	supiéramos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supieras	supierais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supiera	supieran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4724400" y="196850"/>
            <a:ext cx="13271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volver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700587" y="946150"/>
            <a:ext cx="351789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volviera	volviéramos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volvieras	volvierais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volviera	volvieran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341312" y="2393950"/>
            <a:ext cx="13017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andar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371475" y="3121025"/>
            <a:ext cx="379094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anduviera	anduviéramos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anduvieras	anduvierais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anduviera	anduvieran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743450" y="2362200"/>
            <a:ext cx="1200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sacar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711700" y="3111500"/>
            <a:ext cx="3351212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sacara		sacáramos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sacaras	sacarais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sacara		sacaran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17512" y="4638675"/>
            <a:ext cx="1149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pedir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371475" y="5365750"/>
            <a:ext cx="3400424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pidiera		pidiéramos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pidieras	pidierais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pidiera		pidieran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743450" y="4606925"/>
            <a:ext cx="7429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711700" y="5356225"/>
            <a:ext cx="3198812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fuera		fuéramos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fueras		fuerais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fuera		fueran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7" name="Shape 337"/>
          <p:cNvSpPr txBox="1"/>
          <p:nvPr/>
        </p:nvSpPr>
        <p:spPr>
          <a:xfrm>
            <a:off x="349250" y="228600"/>
            <a:ext cx="1784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comprar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60362" y="955675"/>
            <a:ext cx="374014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comprara	compráramos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compraras	comprarais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comprara	compraran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4775200" y="196850"/>
            <a:ext cx="1225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caber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4700587" y="946150"/>
            <a:ext cx="3468687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cupiera	cupiéramos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cupieras	cupierais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cupiera	cupieran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81000" y="2393950"/>
            <a:ext cx="1479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decidir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371475" y="3121025"/>
            <a:ext cx="3670300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decidiera	decidiéramos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decidieras	decidierais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decidiera	decidieran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718050" y="2362200"/>
            <a:ext cx="1911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imaginar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4711700" y="3111500"/>
            <a:ext cx="3824287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imaginara	imagináramos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imaginaras	imaginarais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imaginara	imaginaran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457200" y="4638675"/>
            <a:ext cx="895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leer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371475" y="5365750"/>
            <a:ext cx="3281361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leyera		leyéramos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leyeras		leyerais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leyera		leyeran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4768850" y="4606925"/>
            <a:ext cx="17081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traducir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711700" y="5356225"/>
            <a:ext cx="368934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tradujera	tradujéramos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tradujeras	tradujerais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tradujera	tradujeran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354" name="Shape 354"/>
          <p:cNvGrpSpPr/>
          <p:nvPr/>
        </p:nvGrpSpPr>
        <p:grpSpPr>
          <a:xfrm>
            <a:off x="455612" y="914400"/>
            <a:ext cx="6111874" cy="1101725"/>
            <a:chOff x="455612" y="914400"/>
            <a:chExt cx="6111874" cy="1101725"/>
          </a:xfrm>
        </p:grpSpPr>
        <p:pic>
          <p:nvPicPr>
            <p:cNvPr descr="c:\Program Files\Microsoft Office\Clipart\standard\stddir1\bd05090_.wmf" id="355" name="Shape 3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5612" y="914400"/>
              <a:ext cx="1219199" cy="110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Shape 356"/>
            <p:cNvSpPr txBox="1"/>
            <p:nvPr/>
          </p:nvSpPr>
          <p:spPr>
            <a:xfrm>
              <a:off x="1674811" y="1177925"/>
              <a:ext cx="4892675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EB Garamond"/>
                <a:buNone/>
              </a:pPr>
              <a:r>
                <a:rPr b="1" i="1" lang="en-US" sz="2800" u="none">
                  <a:solidFill>
                    <a:schemeClr val="folHlink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Noun Clauses</a:t>
              </a:r>
            </a:p>
          </p:txBody>
        </p:sp>
      </p:grpSp>
      <p:grpSp>
        <p:nvGrpSpPr>
          <p:cNvPr id="357" name="Shape 357"/>
          <p:cNvGrpSpPr/>
          <p:nvPr/>
        </p:nvGrpSpPr>
        <p:grpSpPr>
          <a:xfrm>
            <a:off x="1217612" y="2092325"/>
            <a:ext cx="7535861" cy="1203324"/>
            <a:chOff x="1217612" y="2092325"/>
            <a:chExt cx="7535861" cy="1203324"/>
          </a:xfrm>
        </p:grpSpPr>
        <p:pic>
          <p:nvPicPr>
            <p:cNvPr descr="c:\Program Files\Microsoft Office\Clipart\standard\stddir3\hh00779_.wmf" id="358" name="Shape 3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99411" y="2092325"/>
              <a:ext cx="754062" cy="1203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Shape 359"/>
            <p:cNvSpPr txBox="1"/>
            <p:nvPr/>
          </p:nvSpPr>
          <p:spPr>
            <a:xfrm>
              <a:off x="1217612" y="2487611"/>
              <a:ext cx="6894511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EB Garamond"/>
                <a:buNone/>
              </a:pPr>
              <a:r>
                <a:rPr b="1" i="1" lang="en-US" sz="2800" u="none">
                  <a:solidFill>
                    <a:schemeClr val="folHlink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Adjective Clauses</a:t>
              </a:r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484187" y="3540125"/>
            <a:ext cx="6977063" cy="1101725"/>
            <a:chOff x="484187" y="3540125"/>
            <a:chExt cx="6977063" cy="1101725"/>
          </a:xfrm>
        </p:grpSpPr>
        <p:pic>
          <p:nvPicPr>
            <p:cNvPr descr="c:\Program Files\Microsoft Office\Clipart\standard\stddir2\bs00747_.wmf" id="361" name="Shape 3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4187" y="3540125"/>
              <a:ext cx="1190624" cy="110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Shape 362"/>
            <p:cNvSpPr txBox="1"/>
            <p:nvPr/>
          </p:nvSpPr>
          <p:spPr>
            <a:xfrm>
              <a:off x="1666875" y="3844925"/>
              <a:ext cx="5794375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EB Garamond"/>
                <a:buNone/>
              </a:pPr>
              <a:r>
                <a:rPr b="1" i="1" lang="en-US" sz="2800" u="none">
                  <a:solidFill>
                    <a:schemeClr val="folHlink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Adverb Clauses</a:t>
              </a:r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69850" y="4800600"/>
            <a:ext cx="8921748" cy="1143000"/>
            <a:chOff x="69850" y="4800600"/>
            <a:chExt cx="8921748" cy="1143000"/>
          </a:xfrm>
        </p:grpSpPr>
        <p:pic>
          <p:nvPicPr>
            <p:cNvPr descr="c:\Program Files\Common Files\Microsoft Shared\Clipart\cagcat50\BD05219_.WMF" id="364" name="Shape 3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70811" y="4800600"/>
              <a:ext cx="1220786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Shape 365"/>
            <p:cNvSpPr txBox="1"/>
            <p:nvPr/>
          </p:nvSpPr>
          <p:spPr>
            <a:xfrm>
              <a:off x="69850" y="5292725"/>
              <a:ext cx="7700961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EB Garamond"/>
                <a:buNone/>
              </a:pPr>
              <a:r>
                <a:rPr b="1" i="1" lang="en-US" sz="2800" u="none">
                  <a:solidFill>
                    <a:schemeClr val="folHlink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Conditional Clauses</a:t>
              </a:r>
            </a:p>
          </p:txBody>
        </p:sp>
      </p:grp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1" name="Shape 371"/>
          <p:cNvSpPr txBox="1"/>
          <p:nvPr>
            <p:ph type="ctrTitle"/>
          </p:nvPr>
        </p:nvSpPr>
        <p:spPr>
          <a:xfrm>
            <a:off x="685800" y="22098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Noun Clauses</a:t>
            </a:r>
          </a:p>
        </p:txBody>
      </p:sp>
      <p:sp>
        <p:nvSpPr>
          <p:cNvPr id="372" name="Shape 372"/>
          <p:cNvSpPr txBox="1"/>
          <p:nvPr>
            <p:ph idx="1" type="subTitle"/>
          </p:nvPr>
        </p:nvSpPr>
        <p:spPr>
          <a:xfrm>
            <a:off x="1371600" y="41910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1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(Las Cláusulas Sustantivales)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8" name="Shape 378"/>
          <p:cNvSpPr txBox="1"/>
          <p:nvPr/>
        </p:nvSpPr>
        <p:spPr>
          <a:xfrm>
            <a:off x="1143000" y="409575"/>
            <a:ext cx="6813549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Noun Clauses, the Subjunctive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just </a:t>
            </a:r>
            <a:r>
              <a:rPr b="1" i="0" lang="en-US" sz="36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happen</a:t>
            </a:r>
            <a:r>
              <a:rPr b="1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 is </a:t>
            </a:r>
            <a:r>
              <a:rPr b="1" i="0" lang="en-US" sz="36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caused</a:t>
            </a:r>
            <a:r>
              <a:rPr b="1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685800" y="2514600"/>
            <a:ext cx="77724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cause for the subjunctive is in the    	principal clause (</a:t>
            </a:r>
            <a:r>
              <a:rPr b="0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cláusula principal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subjunctive is in the subordinate 	clause (</a:t>
            </a:r>
            <a:r>
              <a:rPr b="0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cláusula subordinada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</p:txBody>
      </p:sp>
      <p:pic>
        <p:nvPicPr>
          <p:cNvPr descr="c:\Program Files\Common Files\Microsoft Shared\Clipart\cagcat50\BD04956_.WMF"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2611" y="4838700"/>
            <a:ext cx="2973386" cy="201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:\Program Files\Microsoft Office\Clipart\standard\stddir2\bs01244_.wmf"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1795461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2819400" y="425450"/>
            <a:ext cx="53276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b="1" i="1" lang="en-US" sz="36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Puerta</a:t>
            </a:r>
            <a:r>
              <a:rPr b="1" i="1" lang="en-US" sz="36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 Subjuntivo: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3249611" y="1285875"/>
            <a:ext cx="4321174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entrar en la 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puerta,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necesitan unas 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llaves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importantes:</a:t>
            </a:r>
          </a:p>
        </p:txBody>
      </p:sp>
      <p:grpSp>
        <p:nvGrpSpPr>
          <p:cNvPr id="389" name="Shape 389"/>
          <p:cNvGrpSpPr/>
          <p:nvPr/>
        </p:nvGrpSpPr>
        <p:grpSpPr>
          <a:xfrm>
            <a:off x="2107652" y="3543300"/>
            <a:ext cx="4867822" cy="712786"/>
            <a:chOff x="1498052" y="3543300"/>
            <a:chExt cx="4867822" cy="712786"/>
          </a:xfrm>
        </p:grpSpPr>
        <p:sp>
          <p:nvSpPr>
            <p:cNvPr id="390" name="Shape 390"/>
            <p:cNvSpPr txBox="1"/>
            <p:nvPr/>
          </p:nvSpPr>
          <p:spPr>
            <a:xfrm>
              <a:off x="2346325" y="3549650"/>
              <a:ext cx="4019549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 verbo </a:t>
              </a:r>
              <a:r>
                <a:rPr b="1" i="0" lang="en-US" sz="36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0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especial</a:t>
              </a:r>
              <a:r>
                <a:rPr b="1" i="0" lang="en-US" sz="36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</a:p>
          </p:txBody>
        </p:sp>
        <p:grpSp>
          <p:nvGrpSpPr>
            <p:cNvPr id="391" name="Shape 391"/>
            <p:cNvGrpSpPr/>
            <p:nvPr/>
          </p:nvGrpSpPr>
          <p:grpSpPr>
            <a:xfrm flipH="1" rot="-1800000">
              <a:off x="1523999" y="3733799"/>
              <a:ext cx="850900" cy="331787"/>
              <a:chOff x="2349500" y="2566986"/>
              <a:chExt cx="4424362" cy="1722437"/>
            </a:xfrm>
          </p:grpSpPr>
          <p:sp>
            <p:nvSpPr>
              <p:cNvPr id="392" name="Shape 392"/>
              <p:cNvSpPr/>
              <p:nvPr/>
            </p:nvSpPr>
            <p:spPr>
              <a:xfrm>
                <a:off x="5208587" y="3335337"/>
                <a:ext cx="1131887" cy="811212"/>
              </a:xfrm>
              <a:custGeom>
                <a:pathLst>
                  <a:path extrusionOk="0" h="120000" w="120000">
                    <a:moveTo>
                      <a:pt x="0" y="8697"/>
                    </a:moveTo>
                    <a:lnTo>
                      <a:pt x="27854" y="7404"/>
                    </a:lnTo>
                    <a:lnTo>
                      <a:pt x="32061" y="50773"/>
                    </a:lnTo>
                    <a:lnTo>
                      <a:pt x="51248" y="72164"/>
                    </a:lnTo>
                    <a:lnTo>
                      <a:pt x="73632" y="72164"/>
                    </a:lnTo>
                    <a:lnTo>
                      <a:pt x="89957" y="39138"/>
                    </a:lnTo>
                    <a:lnTo>
                      <a:pt x="93744" y="0"/>
                    </a:lnTo>
                    <a:lnTo>
                      <a:pt x="118569" y="3408"/>
                    </a:lnTo>
                    <a:lnTo>
                      <a:pt x="119999" y="38432"/>
                    </a:lnTo>
                    <a:lnTo>
                      <a:pt x="102580" y="87796"/>
                    </a:lnTo>
                    <a:lnTo>
                      <a:pt x="63870" y="120000"/>
                    </a:lnTo>
                    <a:lnTo>
                      <a:pt x="25750" y="101429"/>
                    </a:lnTo>
                    <a:lnTo>
                      <a:pt x="3702" y="58530"/>
                    </a:lnTo>
                    <a:lnTo>
                      <a:pt x="0" y="8697"/>
                    </a:lnTo>
                    <a:lnTo>
                      <a:pt x="0" y="8697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5178425" y="2689225"/>
                <a:ext cx="1585912" cy="930275"/>
              </a:xfrm>
              <a:custGeom>
                <a:pathLst>
                  <a:path extrusionOk="0" h="120000" w="120000">
                    <a:moveTo>
                      <a:pt x="0" y="95221"/>
                    </a:moveTo>
                    <a:lnTo>
                      <a:pt x="22391" y="94402"/>
                    </a:lnTo>
                    <a:lnTo>
                      <a:pt x="26173" y="50989"/>
                    </a:lnTo>
                    <a:lnTo>
                      <a:pt x="38839" y="31331"/>
                    </a:lnTo>
                    <a:lnTo>
                      <a:pt x="52526" y="36962"/>
                    </a:lnTo>
                    <a:lnTo>
                      <a:pt x="64712" y="53959"/>
                    </a:lnTo>
                    <a:lnTo>
                      <a:pt x="68254" y="92662"/>
                    </a:lnTo>
                    <a:lnTo>
                      <a:pt x="87883" y="91945"/>
                    </a:lnTo>
                    <a:lnTo>
                      <a:pt x="89624" y="120000"/>
                    </a:lnTo>
                    <a:lnTo>
                      <a:pt x="101390" y="110580"/>
                    </a:lnTo>
                    <a:lnTo>
                      <a:pt x="104572" y="92662"/>
                    </a:lnTo>
                    <a:lnTo>
                      <a:pt x="113456" y="93481"/>
                    </a:lnTo>
                    <a:lnTo>
                      <a:pt x="120000" y="83344"/>
                    </a:lnTo>
                    <a:lnTo>
                      <a:pt x="115197" y="61740"/>
                    </a:lnTo>
                    <a:lnTo>
                      <a:pt x="101390" y="61740"/>
                    </a:lnTo>
                    <a:lnTo>
                      <a:pt x="90645" y="45563"/>
                    </a:lnTo>
                    <a:lnTo>
                      <a:pt x="77978" y="35631"/>
                    </a:lnTo>
                    <a:lnTo>
                      <a:pt x="62431" y="9317"/>
                    </a:lnTo>
                    <a:lnTo>
                      <a:pt x="38359" y="0"/>
                    </a:lnTo>
                    <a:lnTo>
                      <a:pt x="16088" y="9317"/>
                    </a:lnTo>
                    <a:lnTo>
                      <a:pt x="5402" y="43822"/>
                    </a:lnTo>
                    <a:lnTo>
                      <a:pt x="0" y="85085"/>
                    </a:lnTo>
                    <a:lnTo>
                      <a:pt x="0" y="95221"/>
                    </a:lnTo>
                    <a:lnTo>
                      <a:pt x="0" y="9522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381375" y="3714750"/>
                <a:ext cx="180975" cy="506412"/>
              </a:xfrm>
              <a:custGeom>
                <a:pathLst>
                  <a:path extrusionOk="0" h="120000" w="120000">
                    <a:moveTo>
                      <a:pt x="0" y="11079"/>
                    </a:moveTo>
                    <a:lnTo>
                      <a:pt x="24210" y="120000"/>
                    </a:lnTo>
                    <a:lnTo>
                      <a:pt x="119999" y="80375"/>
                    </a:lnTo>
                    <a:lnTo>
                      <a:pt x="86842" y="0"/>
                    </a:lnTo>
                    <a:lnTo>
                      <a:pt x="0" y="11079"/>
                    </a:lnTo>
                    <a:lnTo>
                      <a:pt x="0" y="11079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2428875" y="3127375"/>
                <a:ext cx="2814637" cy="1157287"/>
              </a:xfrm>
              <a:custGeom>
                <a:pathLst>
                  <a:path extrusionOk="0" h="120000" w="120000">
                    <a:moveTo>
                      <a:pt x="0" y="48971"/>
                    </a:moveTo>
                    <a:lnTo>
                      <a:pt x="8697" y="59423"/>
                    </a:lnTo>
                    <a:lnTo>
                      <a:pt x="9407" y="117201"/>
                    </a:lnTo>
                    <a:lnTo>
                      <a:pt x="18680" y="120000"/>
                    </a:lnTo>
                    <a:lnTo>
                      <a:pt x="20913" y="98765"/>
                    </a:lnTo>
                    <a:lnTo>
                      <a:pt x="28392" y="98106"/>
                    </a:lnTo>
                    <a:lnTo>
                      <a:pt x="31201" y="119259"/>
                    </a:lnTo>
                    <a:lnTo>
                      <a:pt x="40846" y="118600"/>
                    </a:lnTo>
                    <a:lnTo>
                      <a:pt x="41184" y="59423"/>
                    </a:lnTo>
                    <a:lnTo>
                      <a:pt x="104636" y="47242"/>
                    </a:lnTo>
                    <a:lnTo>
                      <a:pt x="112927" y="64938"/>
                    </a:lnTo>
                    <a:lnTo>
                      <a:pt x="120000" y="64609"/>
                    </a:lnTo>
                    <a:lnTo>
                      <a:pt x="117225" y="17777"/>
                    </a:lnTo>
                    <a:lnTo>
                      <a:pt x="116142" y="0"/>
                    </a:lnTo>
                    <a:lnTo>
                      <a:pt x="108798" y="4855"/>
                    </a:lnTo>
                    <a:lnTo>
                      <a:pt x="104500" y="23950"/>
                    </a:lnTo>
                    <a:lnTo>
                      <a:pt x="75532" y="22962"/>
                    </a:lnTo>
                    <a:lnTo>
                      <a:pt x="35702" y="28477"/>
                    </a:lnTo>
                    <a:lnTo>
                      <a:pt x="6328" y="31111"/>
                    </a:lnTo>
                    <a:lnTo>
                      <a:pt x="575" y="36625"/>
                    </a:lnTo>
                    <a:lnTo>
                      <a:pt x="0" y="48971"/>
                    </a:lnTo>
                    <a:lnTo>
                      <a:pt x="0" y="4897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4191000" y="2647950"/>
                <a:ext cx="2200275" cy="1042986"/>
              </a:xfrm>
              <a:custGeom>
                <a:pathLst>
                  <a:path extrusionOk="0" h="120000" w="120000">
                    <a:moveTo>
                      <a:pt x="303" y="77442"/>
                    </a:moveTo>
                    <a:lnTo>
                      <a:pt x="2555" y="76712"/>
                    </a:lnTo>
                    <a:lnTo>
                      <a:pt x="4851" y="76255"/>
                    </a:lnTo>
                    <a:lnTo>
                      <a:pt x="7148" y="75890"/>
                    </a:lnTo>
                    <a:lnTo>
                      <a:pt x="9487" y="75525"/>
                    </a:lnTo>
                    <a:lnTo>
                      <a:pt x="11783" y="74977"/>
                    </a:lnTo>
                    <a:lnTo>
                      <a:pt x="14079" y="74794"/>
                    </a:lnTo>
                    <a:lnTo>
                      <a:pt x="16375" y="74520"/>
                    </a:lnTo>
                    <a:lnTo>
                      <a:pt x="18671" y="74520"/>
                    </a:lnTo>
                    <a:lnTo>
                      <a:pt x="20924" y="74155"/>
                    </a:lnTo>
                    <a:lnTo>
                      <a:pt x="23220" y="73972"/>
                    </a:lnTo>
                    <a:lnTo>
                      <a:pt x="25516" y="73607"/>
                    </a:lnTo>
                    <a:lnTo>
                      <a:pt x="27855" y="73607"/>
                    </a:lnTo>
                    <a:lnTo>
                      <a:pt x="30151" y="73424"/>
                    </a:lnTo>
                    <a:lnTo>
                      <a:pt x="32447" y="73424"/>
                    </a:lnTo>
                    <a:lnTo>
                      <a:pt x="34743" y="73242"/>
                    </a:lnTo>
                    <a:lnTo>
                      <a:pt x="37126" y="73242"/>
                    </a:lnTo>
                    <a:lnTo>
                      <a:pt x="37472" y="70136"/>
                    </a:lnTo>
                    <a:lnTo>
                      <a:pt x="37949" y="67397"/>
                    </a:lnTo>
                    <a:lnTo>
                      <a:pt x="38555" y="64566"/>
                    </a:lnTo>
                    <a:lnTo>
                      <a:pt x="39292" y="62009"/>
                    </a:lnTo>
                    <a:lnTo>
                      <a:pt x="40028" y="59360"/>
                    </a:lnTo>
                    <a:lnTo>
                      <a:pt x="41025" y="56986"/>
                    </a:lnTo>
                    <a:lnTo>
                      <a:pt x="42021" y="54885"/>
                    </a:lnTo>
                    <a:lnTo>
                      <a:pt x="43234" y="52968"/>
                    </a:lnTo>
                    <a:lnTo>
                      <a:pt x="44317" y="51232"/>
                    </a:lnTo>
                    <a:lnTo>
                      <a:pt x="45617" y="49863"/>
                    </a:lnTo>
                    <a:lnTo>
                      <a:pt x="46873" y="48584"/>
                    </a:lnTo>
                    <a:lnTo>
                      <a:pt x="48259" y="48127"/>
                    </a:lnTo>
                    <a:lnTo>
                      <a:pt x="49559" y="47579"/>
                    </a:lnTo>
                    <a:lnTo>
                      <a:pt x="51075" y="47762"/>
                    </a:lnTo>
                    <a:lnTo>
                      <a:pt x="52462" y="48219"/>
                    </a:lnTo>
                    <a:lnTo>
                      <a:pt x="54021" y="49497"/>
                    </a:lnTo>
                    <a:lnTo>
                      <a:pt x="54368" y="49680"/>
                    </a:lnTo>
                    <a:lnTo>
                      <a:pt x="54541" y="49132"/>
                    </a:lnTo>
                    <a:lnTo>
                      <a:pt x="55191" y="47945"/>
                    </a:lnTo>
                    <a:lnTo>
                      <a:pt x="58310" y="31598"/>
                    </a:lnTo>
                    <a:lnTo>
                      <a:pt x="62599" y="18904"/>
                    </a:lnTo>
                    <a:lnTo>
                      <a:pt x="67711" y="9497"/>
                    </a:lnTo>
                    <a:lnTo>
                      <a:pt x="73559" y="3652"/>
                    </a:lnTo>
                    <a:lnTo>
                      <a:pt x="79624" y="365"/>
                    </a:lnTo>
                    <a:lnTo>
                      <a:pt x="86079" y="0"/>
                    </a:lnTo>
                    <a:lnTo>
                      <a:pt x="92490" y="2374"/>
                    </a:lnTo>
                    <a:lnTo>
                      <a:pt x="98772" y="7488"/>
                    </a:lnTo>
                    <a:lnTo>
                      <a:pt x="104447" y="14520"/>
                    </a:lnTo>
                    <a:lnTo>
                      <a:pt x="109602" y="24109"/>
                    </a:lnTo>
                    <a:lnTo>
                      <a:pt x="113978" y="35616"/>
                    </a:lnTo>
                    <a:lnTo>
                      <a:pt x="117357" y="49315"/>
                    </a:lnTo>
                    <a:lnTo>
                      <a:pt x="119436" y="64383"/>
                    </a:lnTo>
                    <a:lnTo>
                      <a:pt x="120000" y="81461"/>
                    </a:lnTo>
                    <a:lnTo>
                      <a:pt x="119003" y="99817"/>
                    </a:lnTo>
                    <a:lnTo>
                      <a:pt x="116231" y="119634"/>
                    </a:lnTo>
                    <a:lnTo>
                      <a:pt x="113675" y="115433"/>
                    </a:lnTo>
                    <a:lnTo>
                      <a:pt x="113978" y="111324"/>
                    </a:lnTo>
                    <a:lnTo>
                      <a:pt x="114324" y="107123"/>
                    </a:lnTo>
                    <a:lnTo>
                      <a:pt x="114498" y="102831"/>
                    </a:lnTo>
                    <a:lnTo>
                      <a:pt x="114714" y="98630"/>
                    </a:lnTo>
                    <a:lnTo>
                      <a:pt x="114714" y="94063"/>
                    </a:lnTo>
                    <a:lnTo>
                      <a:pt x="114714" y="89954"/>
                    </a:lnTo>
                    <a:lnTo>
                      <a:pt x="114628" y="85388"/>
                    </a:lnTo>
                    <a:lnTo>
                      <a:pt x="114584" y="81278"/>
                    </a:lnTo>
                    <a:lnTo>
                      <a:pt x="114238" y="76712"/>
                    </a:lnTo>
                    <a:lnTo>
                      <a:pt x="113891" y="72420"/>
                    </a:lnTo>
                    <a:lnTo>
                      <a:pt x="113415" y="68219"/>
                    </a:lnTo>
                    <a:lnTo>
                      <a:pt x="112981" y="64018"/>
                    </a:lnTo>
                    <a:lnTo>
                      <a:pt x="112245" y="59908"/>
                    </a:lnTo>
                    <a:lnTo>
                      <a:pt x="111595" y="56073"/>
                    </a:lnTo>
                    <a:lnTo>
                      <a:pt x="110772" y="52420"/>
                    </a:lnTo>
                    <a:lnTo>
                      <a:pt x="109949" y="48949"/>
                    </a:lnTo>
                    <a:lnTo>
                      <a:pt x="107740" y="50867"/>
                    </a:lnTo>
                    <a:lnTo>
                      <a:pt x="107913" y="48949"/>
                    </a:lnTo>
                    <a:lnTo>
                      <a:pt x="108043" y="47214"/>
                    </a:lnTo>
                    <a:lnTo>
                      <a:pt x="108129" y="45296"/>
                    </a:lnTo>
                    <a:lnTo>
                      <a:pt x="108303" y="43561"/>
                    </a:lnTo>
                    <a:lnTo>
                      <a:pt x="108303" y="42557"/>
                    </a:lnTo>
                    <a:lnTo>
                      <a:pt x="108389" y="41643"/>
                    </a:lnTo>
                    <a:lnTo>
                      <a:pt x="108389" y="40639"/>
                    </a:lnTo>
                    <a:lnTo>
                      <a:pt x="108476" y="39726"/>
                    </a:lnTo>
                    <a:lnTo>
                      <a:pt x="108476" y="37808"/>
                    </a:lnTo>
                    <a:lnTo>
                      <a:pt x="108476" y="36073"/>
                    </a:lnTo>
                    <a:lnTo>
                      <a:pt x="108129" y="35068"/>
                    </a:lnTo>
                    <a:lnTo>
                      <a:pt x="107826" y="34337"/>
                    </a:lnTo>
                    <a:lnTo>
                      <a:pt x="107480" y="33881"/>
                    </a:lnTo>
                    <a:lnTo>
                      <a:pt x="107220" y="33881"/>
                    </a:lnTo>
                    <a:lnTo>
                      <a:pt x="106570" y="33881"/>
                    </a:lnTo>
                    <a:lnTo>
                      <a:pt x="106093" y="34703"/>
                    </a:lnTo>
                    <a:lnTo>
                      <a:pt x="105487" y="35616"/>
                    </a:lnTo>
                    <a:lnTo>
                      <a:pt x="104924" y="36986"/>
                    </a:lnTo>
                    <a:lnTo>
                      <a:pt x="104447" y="38356"/>
                    </a:lnTo>
                    <a:lnTo>
                      <a:pt x="104014" y="39908"/>
                    </a:lnTo>
                    <a:lnTo>
                      <a:pt x="104014" y="28127"/>
                    </a:lnTo>
                    <a:lnTo>
                      <a:pt x="103451" y="27214"/>
                    </a:lnTo>
                    <a:lnTo>
                      <a:pt x="102931" y="26575"/>
                    </a:lnTo>
                    <a:lnTo>
                      <a:pt x="102628" y="26027"/>
                    </a:lnTo>
                    <a:lnTo>
                      <a:pt x="102368" y="25479"/>
                    </a:lnTo>
                    <a:lnTo>
                      <a:pt x="101891" y="24840"/>
                    </a:lnTo>
                    <a:lnTo>
                      <a:pt x="101631" y="24657"/>
                    </a:lnTo>
                    <a:lnTo>
                      <a:pt x="101241" y="25022"/>
                    </a:lnTo>
                    <a:lnTo>
                      <a:pt x="100895" y="26027"/>
                    </a:lnTo>
                    <a:lnTo>
                      <a:pt x="100548" y="26757"/>
                    </a:lnTo>
                    <a:lnTo>
                      <a:pt x="100332" y="27945"/>
                    </a:lnTo>
                    <a:lnTo>
                      <a:pt x="99898" y="29132"/>
                    </a:lnTo>
                    <a:lnTo>
                      <a:pt x="99509" y="30867"/>
                    </a:lnTo>
                    <a:lnTo>
                      <a:pt x="97862" y="19452"/>
                    </a:lnTo>
                    <a:lnTo>
                      <a:pt x="97083" y="19269"/>
                    </a:lnTo>
                    <a:lnTo>
                      <a:pt x="96606" y="18721"/>
                    </a:lnTo>
                    <a:lnTo>
                      <a:pt x="96216" y="18082"/>
                    </a:lnTo>
                    <a:lnTo>
                      <a:pt x="95870" y="17716"/>
                    </a:lnTo>
                    <a:lnTo>
                      <a:pt x="95436" y="17351"/>
                    </a:lnTo>
                    <a:lnTo>
                      <a:pt x="95046" y="17899"/>
                    </a:lnTo>
                    <a:lnTo>
                      <a:pt x="94700" y="18356"/>
                    </a:lnTo>
                    <a:lnTo>
                      <a:pt x="94397" y="19269"/>
                    </a:lnTo>
                    <a:lnTo>
                      <a:pt x="93963" y="20091"/>
                    </a:lnTo>
                    <a:lnTo>
                      <a:pt x="93574" y="21643"/>
                    </a:lnTo>
                    <a:lnTo>
                      <a:pt x="92317" y="15616"/>
                    </a:lnTo>
                    <a:lnTo>
                      <a:pt x="91754" y="15433"/>
                    </a:lnTo>
                    <a:lnTo>
                      <a:pt x="91191" y="15251"/>
                    </a:lnTo>
                    <a:lnTo>
                      <a:pt x="90498" y="14885"/>
                    </a:lnTo>
                    <a:lnTo>
                      <a:pt x="89848" y="14703"/>
                    </a:lnTo>
                    <a:lnTo>
                      <a:pt x="89198" y="14063"/>
                    </a:lnTo>
                    <a:lnTo>
                      <a:pt x="88635" y="13515"/>
                    </a:lnTo>
                    <a:lnTo>
                      <a:pt x="88115" y="12694"/>
                    </a:lnTo>
                    <a:lnTo>
                      <a:pt x="87812" y="11780"/>
                    </a:lnTo>
                    <a:lnTo>
                      <a:pt x="87552" y="12146"/>
                    </a:lnTo>
                    <a:lnTo>
                      <a:pt x="87292" y="12968"/>
                    </a:lnTo>
                    <a:lnTo>
                      <a:pt x="86989" y="14246"/>
                    </a:lnTo>
                    <a:lnTo>
                      <a:pt x="86642" y="15616"/>
                    </a:lnTo>
                    <a:lnTo>
                      <a:pt x="86252" y="16803"/>
                    </a:lnTo>
                    <a:lnTo>
                      <a:pt x="85906" y="18082"/>
                    </a:lnTo>
                    <a:lnTo>
                      <a:pt x="85646" y="18721"/>
                    </a:lnTo>
                    <a:lnTo>
                      <a:pt x="85646" y="19086"/>
                    </a:lnTo>
                    <a:lnTo>
                      <a:pt x="82916" y="12328"/>
                    </a:lnTo>
                    <a:lnTo>
                      <a:pt x="81357" y="12146"/>
                    </a:lnTo>
                    <a:lnTo>
                      <a:pt x="79884" y="12511"/>
                    </a:lnTo>
                    <a:lnTo>
                      <a:pt x="78324" y="12785"/>
                    </a:lnTo>
                    <a:lnTo>
                      <a:pt x="76765" y="13698"/>
                    </a:lnTo>
                    <a:lnTo>
                      <a:pt x="75119" y="14520"/>
                    </a:lnTo>
                    <a:lnTo>
                      <a:pt x="73472" y="15799"/>
                    </a:lnTo>
                    <a:lnTo>
                      <a:pt x="71826" y="17168"/>
                    </a:lnTo>
                    <a:lnTo>
                      <a:pt x="70353" y="18904"/>
                    </a:lnTo>
                    <a:lnTo>
                      <a:pt x="68750" y="20456"/>
                    </a:lnTo>
                    <a:lnTo>
                      <a:pt x="67277" y="22557"/>
                    </a:lnTo>
                    <a:lnTo>
                      <a:pt x="65978" y="24657"/>
                    </a:lnTo>
                    <a:lnTo>
                      <a:pt x="64808" y="27214"/>
                    </a:lnTo>
                    <a:lnTo>
                      <a:pt x="63682" y="29680"/>
                    </a:lnTo>
                    <a:lnTo>
                      <a:pt x="62772" y="32420"/>
                    </a:lnTo>
                    <a:lnTo>
                      <a:pt x="62036" y="35251"/>
                    </a:lnTo>
                    <a:lnTo>
                      <a:pt x="61516" y="38356"/>
                    </a:lnTo>
                    <a:lnTo>
                      <a:pt x="62859" y="39543"/>
                    </a:lnTo>
                    <a:lnTo>
                      <a:pt x="62902" y="38538"/>
                    </a:lnTo>
                    <a:lnTo>
                      <a:pt x="63075" y="37534"/>
                    </a:lnTo>
                    <a:lnTo>
                      <a:pt x="63249" y="36621"/>
                    </a:lnTo>
                    <a:lnTo>
                      <a:pt x="63509" y="35890"/>
                    </a:lnTo>
                    <a:lnTo>
                      <a:pt x="63985" y="34337"/>
                    </a:lnTo>
                    <a:lnTo>
                      <a:pt x="64635" y="32968"/>
                    </a:lnTo>
                    <a:lnTo>
                      <a:pt x="65241" y="31598"/>
                    </a:lnTo>
                    <a:lnTo>
                      <a:pt x="65978" y="30410"/>
                    </a:lnTo>
                    <a:lnTo>
                      <a:pt x="66714" y="29132"/>
                    </a:lnTo>
                    <a:lnTo>
                      <a:pt x="67451" y="28127"/>
                    </a:lnTo>
                    <a:lnTo>
                      <a:pt x="66238" y="39543"/>
                    </a:lnTo>
                    <a:lnTo>
                      <a:pt x="66541" y="38538"/>
                    </a:lnTo>
                    <a:lnTo>
                      <a:pt x="67061" y="37534"/>
                    </a:lnTo>
                    <a:lnTo>
                      <a:pt x="67364" y="36438"/>
                    </a:lnTo>
                    <a:lnTo>
                      <a:pt x="67884" y="35616"/>
                    </a:lnTo>
                    <a:lnTo>
                      <a:pt x="68274" y="34520"/>
                    </a:lnTo>
                    <a:lnTo>
                      <a:pt x="68707" y="33881"/>
                    </a:lnTo>
                    <a:lnTo>
                      <a:pt x="69184" y="32968"/>
                    </a:lnTo>
                    <a:lnTo>
                      <a:pt x="69660" y="32237"/>
                    </a:lnTo>
                    <a:lnTo>
                      <a:pt x="70180" y="31415"/>
                    </a:lnTo>
                    <a:lnTo>
                      <a:pt x="70657" y="30684"/>
                    </a:lnTo>
                    <a:lnTo>
                      <a:pt x="71176" y="30045"/>
                    </a:lnTo>
                    <a:lnTo>
                      <a:pt x="71653" y="29497"/>
                    </a:lnTo>
                    <a:lnTo>
                      <a:pt x="72129" y="28767"/>
                    </a:lnTo>
                    <a:lnTo>
                      <a:pt x="72736" y="28310"/>
                    </a:lnTo>
                    <a:lnTo>
                      <a:pt x="73299" y="27945"/>
                    </a:lnTo>
                    <a:lnTo>
                      <a:pt x="73949" y="27762"/>
                    </a:lnTo>
                    <a:lnTo>
                      <a:pt x="73299" y="28767"/>
                    </a:lnTo>
                    <a:lnTo>
                      <a:pt x="72823" y="30045"/>
                    </a:lnTo>
                    <a:lnTo>
                      <a:pt x="72303" y="31232"/>
                    </a:lnTo>
                    <a:lnTo>
                      <a:pt x="71826" y="32602"/>
                    </a:lnTo>
                    <a:lnTo>
                      <a:pt x="71306" y="33698"/>
                    </a:lnTo>
                    <a:lnTo>
                      <a:pt x="71003" y="35068"/>
                    </a:lnTo>
                    <a:lnTo>
                      <a:pt x="70570" y="36438"/>
                    </a:lnTo>
                    <a:lnTo>
                      <a:pt x="70267" y="37990"/>
                    </a:lnTo>
                    <a:lnTo>
                      <a:pt x="69833" y="39360"/>
                    </a:lnTo>
                    <a:lnTo>
                      <a:pt x="69530" y="40821"/>
                    </a:lnTo>
                    <a:lnTo>
                      <a:pt x="69184" y="42374"/>
                    </a:lnTo>
                    <a:lnTo>
                      <a:pt x="68924" y="43926"/>
                    </a:lnTo>
                    <a:lnTo>
                      <a:pt x="68534" y="45479"/>
                    </a:lnTo>
                    <a:lnTo>
                      <a:pt x="68187" y="47214"/>
                    </a:lnTo>
                    <a:lnTo>
                      <a:pt x="67884" y="48949"/>
                    </a:lnTo>
                    <a:lnTo>
                      <a:pt x="67624" y="50867"/>
                    </a:lnTo>
                    <a:lnTo>
                      <a:pt x="67711" y="51689"/>
                    </a:lnTo>
                    <a:lnTo>
                      <a:pt x="67927" y="52602"/>
                    </a:lnTo>
                    <a:lnTo>
                      <a:pt x="68187" y="53424"/>
                    </a:lnTo>
                    <a:lnTo>
                      <a:pt x="68534" y="53972"/>
                    </a:lnTo>
                    <a:lnTo>
                      <a:pt x="70657" y="46849"/>
                    </a:lnTo>
                    <a:lnTo>
                      <a:pt x="73039" y="41095"/>
                    </a:lnTo>
                    <a:lnTo>
                      <a:pt x="75422" y="36438"/>
                    </a:lnTo>
                    <a:lnTo>
                      <a:pt x="77978" y="33150"/>
                    </a:lnTo>
                    <a:lnTo>
                      <a:pt x="80534" y="30502"/>
                    </a:lnTo>
                    <a:lnTo>
                      <a:pt x="83090" y="29132"/>
                    </a:lnTo>
                    <a:lnTo>
                      <a:pt x="85646" y="28767"/>
                    </a:lnTo>
                    <a:lnTo>
                      <a:pt x="88288" y="29497"/>
                    </a:lnTo>
                    <a:lnTo>
                      <a:pt x="90671" y="30867"/>
                    </a:lnTo>
                    <a:lnTo>
                      <a:pt x="93054" y="33333"/>
                    </a:lnTo>
                    <a:lnTo>
                      <a:pt x="95220" y="36621"/>
                    </a:lnTo>
                    <a:lnTo>
                      <a:pt x="97429" y="40821"/>
                    </a:lnTo>
                    <a:lnTo>
                      <a:pt x="99249" y="45479"/>
                    </a:lnTo>
                    <a:lnTo>
                      <a:pt x="100981" y="51232"/>
                    </a:lnTo>
                    <a:lnTo>
                      <a:pt x="102454" y="57442"/>
                    </a:lnTo>
                    <a:lnTo>
                      <a:pt x="103754" y="64566"/>
                    </a:lnTo>
                    <a:lnTo>
                      <a:pt x="100418" y="66849"/>
                    </a:lnTo>
                    <a:lnTo>
                      <a:pt x="99725" y="60730"/>
                    </a:lnTo>
                    <a:lnTo>
                      <a:pt x="98685" y="55159"/>
                    </a:lnTo>
                    <a:lnTo>
                      <a:pt x="96953" y="50136"/>
                    </a:lnTo>
                    <a:lnTo>
                      <a:pt x="94960" y="45662"/>
                    </a:lnTo>
                    <a:lnTo>
                      <a:pt x="92577" y="41826"/>
                    </a:lnTo>
                    <a:lnTo>
                      <a:pt x="90021" y="39269"/>
                    </a:lnTo>
                    <a:lnTo>
                      <a:pt x="87292" y="37625"/>
                    </a:lnTo>
                    <a:lnTo>
                      <a:pt x="84563" y="37534"/>
                    </a:lnTo>
                    <a:lnTo>
                      <a:pt x="81877" y="38538"/>
                    </a:lnTo>
                    <a:lnTo>
                      <a:pt x="79407" y="41461"/>
                    </a:lnTo>
                    <a:lnTo>
                      <a:pt x="77155" y="46392"/>
                    </a:lnTo>
                    <a:lnTo>
                      <a:pt x="75292" y="53333"/>
                    </a:lnTo>
                    <a:lnTo>
                      <a:pt x="73776" y="62191"/>
                    </a:lnTo>
                    <a:lnTo>
                      <a:pt x="72909" y="73789"/>
                    </a:lnTo>
                    <a:lnTo>
                      <a:pt x="72563" y="87853"/>
                    </a:lnTo>
                    <a:lnTo>
                      <a:pt x="73039" y="104748"/>
                    </a:lnTo>
                    <a:lnTo>
                      <a:pt x="68924" y="106301"/>
                    </a:lnTo>
                    <a:lnTo>
                      <a:pt x="68187" y="85114"/>
                    </a:lnTo>
                    <a:lnTo>
                      <a:pt x="66974" y="84748"/>
                    </a:lnTo>
                    <a:lnTo>
                      <a:pt x="66368" y="86301"/>
                    </a:lnTo>
                    <a:lnTo>
                      <a:pt x="65978" y="87853"/>
                    </a:lnTo>
                    <a:lnTo>
                      <a:pt x="65545" y="89589"/>
                    </a:lnTo>
                    <a:lnTo>
                      <a:pt x="65241" y="91506"/>
                    </a:lnTo>
                    <a:lnTo>
                      <a:pt x="64808" y="93242"/>
                    </a:lnTo>
                    <a:lnTo>
                      <a:pt x="64505" y="94977"/>
                    </a:lnTo>
                    <a:lnTo>
                      <a:pt x="64072" y="96712"/>
                    </a:lnTo>
                    <a:lnTo>
                      <a:pt x="63682" y="98630"/>
                    </a:lnTo>
                    <a:lnTo>
                      <a:pt x="63335" y="96529"/>
                    </a:lnTo>
                    <a:lnTo>
                      <a:pt x="63162" y="94429"/>
                    </a:lnTo>
                    <a:lnTo>
                      <a:pt x="62902" y="92054"/>
                    </a:lnTo>
                    <a:lnTo>
                      <a:pt x="62902" y="89771"/>
                    </a:lnTo>
                    <a:lnTo>
                      <a:pt x="62859" y="87305"/>
                    </a:lnTo>
                    <a:lnTo>
                      <a:pt x="62859" y="84931"/>
                    </a:lnTo>
                    <a:lnTo>
                      <a:pt x="62902" y="82283"/>
                    </a:lnTo>
                    <a:lnTo>
                      <a:pt x="63075" y="80000"/>
                    </a:lnTo>
                    <a:lnTo>
                      <a:pt x="63075" y="77442"/>
                    </a:lnTo>
                    <a:lnTo>
                      <a:pt x="63249" y="75342"/>
                    </a:lnTo>
                    <a:lnTo>
                      <a:pt x="63335" y="73242"/>
                    </a:lnTo>
                    <a:lnTo>
                      <a:pt x="63509" y="71506"/>
                    </a:lnTo>
                    <a:lnTo>
                      <a:pt x="63898" y="67214"/>
                    </a:lnTo>
                    <a:lnTo>
                      <a:pt x="61342" y="76712"/>
                    </a:lnTo>
                    <a:lnTo>
                      <a:pt x="59566" y="64200"/>
                    </a:lnTo>
                    <a:lnTo>
                      <a:pt x="60779" y="50502"/>
                    </a:lnTo>
                    <a:lnTo>
                      <a:pt x="59566" y="50502"/>
                    </a:lnTo>
                    <a:lnTo>
                      <a:pt x="58960" y="53607"/>
                    </a:lnTo>
                    <a:lnTo>
                      <a:pt x="58570" y="56803"/>
                    </a:lnTo>
                    <a:lnTo>
                      <a:pt x="58223" y="60091"/>
                    </a:lnTo>
                    <a:lnTo>
                      <a:pt x="57963" y="63744"/>
                    </a:lnTo>
                    <a:lnTo>
                      <a:pt x="57747" y="67214"/>
                    </a:lnTo>
                    <a:lnTo>
                      <a:pt x="57574" y="70684"/>
                    </a:lnTo>
                    <a:lnTo>
                      <a:pt x="57487" y="74337"/>
                    </a:lnTo>
                    <a:lnTo>
                      <a:pt x="57487" y="77990"/>
                    </a:lnTo>
                    <a:lnTo>
                      <a:pt x="57400" y="81461"/>
                    </a:lnTo>
                    <a:lnTo>
                      <a:pt x="57400" y="85114"/>
                    </a:lnTo>
                    <a:lnTo>
                      <a:pt x="57487" y="88767"/>
                    </a:lnTo>
                    <a:lnTo>
                      <a:pt x="57574" y="92328"/>
                    </a:lnTo>
                    <a:lnTo>
                      <a:pt x="57660" y="95707"/>
                    </a:lnTo>
                    <a:lnTo>
                      <a:pt x="57833" y="99178"/>
                    </a:lnTo>
                    <a:lnTo>
                      <a:pt x="57877" y="102465"/>
                    </a:lnTo>
                    <a:lnTo>
                      <a:pt x="58137" y="105936"/>
                    </a:lnTo>
                    <a:lnTo>
                      <a:pt x="54368" y="106301"/>
                    </a:lnTo>
                    <a:lnTo>
                      <a:pt x="54108" y="105022"/>
                    </a:lnTo>
                    <a:lnTo>
                      <a:pt x="54021" y="104018"/>
                    </a:lnTo>
                    <a:lnTo>
                      <a:pt x="53935" y="102922"/>
                    </a:lnTo>
                    <a:lnTo>
                      <a:pt x="53935" y="101917"/>
                    </a:lnTo>
                    <a:lnTo>
                      <a:pt x="53718" y="100913"/>
                    </a:lnTo>
                    <a:lnTo>
                      <a:pt x="53631" y="100000"/>
                    </a:lnTo>
                    <a:lnTo>
                      <a:pt x="53631" y="98995"/>
                    </a:lnTo>
                    <a:lnTo>
                      <a:pt x="53631" y="98082"/>
                    </a:lnTo>
                    <a:lnTo>
                      <a:pt x="53631" y="96164"/>
                    </a:lnTo>
                    <a:lnTo>
                      <a:pt x="53631" y="94429"/>
                    </a:lnTo>
                    <a:lnTo>
                      <a:pt x="53631" y="92694"/>
                    </a:lnTo>
                    <a:lnTo>
                      <a:pt x="53631" y="91141"/>
                    </a:lnTo>
                    <a:lnTo>
                      <a:pt x="52028" y="90319"/>
                    </a:lnTo>
                    <a:lnTo>
                      <a:pt x="50642" y="97625"/>
                    </a:lnTo>
                    <a:lnTo>
                      <a:pt x="50252" y="95890"/>
                    </a:lnTo>
                    <a:lnTo>
                      <a:pt x="49992" y="94246"/>
                    </a:lnTo>
                    <a:lnTo>
                      <a:pt x="49906" y="92328"/>
                    </a:lnTo>
                    <a:lnTo>
                      <a:pt x="49906" y="90593"/>
                    </a:lnTo>
                    <a:lnTo>
                      <a:pt x="49906" y="88584"/>
                    </a:lnTo>
                    <a:lnTo>
                      <a:pt x="50079" y="86666"/>
                    </a:lnTo>
                    <a:lnTo>
                      <a:pt x="50166" y="84748"/>
                    </a:lnTo>
                    <a:lnTo>
                      <a:pt x="50382" y="83196"/>
                    </a:lnTo>
                    <a:lnTo>
                      <a:pt x="50555" y="81278"/>
                    </a:lnTo>
                    <a:lnTo>
                      <a:pt x="50729" y="79726"/>
                    </a:lnTo>
                    <a:lnTo>
                      <a:pt x="50815" y="78264"/>
                    </a:lnTo>
                    <a:lnTo>
                      <a:pt x="50902" y="77260"/>
                    </a:lnTo>
                    <a:lnTo>
                      <a:pt x="50902" y="76073"/>
                    </a:lnTo>
                    <a:lnTo>
                      <a:pt x="50902" y="75525"/>
                    </a:lnTo>
                    <a:lnTo>
                      <a:pt x="50815" y="74977"/>
                    </a:lnTo>
                    <a:lnTo>
                      <a:pt x="50642" y="75159"/>
                    </a:lnTo>
                    <a:lnTo>
                      <a:pt x="49819" y="76529"/>
                    </a:lnTo>
                    <a:lnTo>
                      <a:pt x="49342" y="78173"/>
                    </a:lnTo>
                    <a:lnTo>
                      <a:pt x="49083" y="78995"/>
                    </a:lnTo>
                    <a:lnTo>
                      <a:pt x="48823" y="80000"/>
                    </a:lnTo>
                    <a:lnTo>
                      <a:pt x="48606" y="81095"/>
                    </a:lnTo>
                    <a:lnTo>
                      <a:pt x="48433" y="82100"/>
                    </a:lnTo>
                    <a:lnTo>
                      <a:pt x="48173" y="83013"/>
                    </a:lnTo>
                    <a:lnTo>
                      <a:pt x="48000" y="84018"/>
                    </a:lnTo>
                    <a:lnTo>
                      <a:pt x="47783" y="85114"/>
                    </a:lnTo>
                    <a:lnTo>
                      <a:pt x="47610" y="86118"/>
                    </a:lnTo>
                    <a:lnTo>
                      <a:pt x="46700" y="89589"/>
                    </a:lnTo>
                    <a:lnTo>
                      <a:pt x="46787" y="85296"/>
                    </a:lnTo>
                    <a:lnTo>
                      <a:pt x="46787" y="83470"/>
                    </a:lnTo>
                    <a:lnTo>
                      <a:pt x="46787" y="81917"/>
                    </a:lnTo>
                    <a:lnTo>
                      <a:pt x="46700" y="80000"/>
                    </a:lnTo>
                    <a:lnTo>
                      <a:pt x="46613" y="78173"/>
                    </a:lnTo>
                    <a:lnTo>
                      <a:pt x="46613" y="76255"/>
                    </a:lnTo>
                    <a:lnTo>
                      <a:pt x="46613" y="74611"/>
                    </a:lnTo>
                    <a:lnTo>
                      <a:pt x="46527" y="72876"/>
                    </a:lnTo>
                    <a:lnTo>
                      <a:pt x="46527" y="71506"/>
                    </a:lnTo>
                    <a:lnTo>
                      <a:pt x="46527" y="70319"/>
                    </a:lnTo>
                    <a:lnTo>
                      <a:pt x="46527" y="69406"/>
                    </a:lnTo>
                    <a:lnTo>
                      <a:pt x="46180" y="71141"/>
                    </a:lnTo>
                    <a:lnTo>
                      <a:pt x="45877" y="73059"/>
                    </a:lnTo>
                    <a:lnTo>
                      <a:pt x="45703" y="73972"/>
                    </a:lnTo>
                    <a:lnTo>
                      <a:pt x="45530" y="74977"/>
                    </a:lnTo>
                    <a:lnTo>
                      <a:pt x="45357" y="75890"/>
                    </a:lnTo>
                    <a:lnTo>
                      <a:pt x="45227" y="76894"/>
                    </a:lnTo>
                    <a:lnTo>
                      <a:pt x="44707" y="78630"/>
                    </a:lnTo>
                    <a:lnTo>
                      <a:pt x="44317" y="80365"/>
                    </a:lnTo>
                    <a:lnTo>
                      <a:pt x="43797" y="81917"/>
                    </a:lnTo>
                    <a:lnTo>
                      <a:pt x="43234" y="83470"/>
                    </a:lnTo>
                    <a:lnTo>
                      <a:pt x="43234" y="82648"/>
                    </a:lnTo>
                    <a:lnTo>
                      <a:pt x="43234" y="81917"/>
                    </a:lnTo>
                    <a:lnTo>
                      <a:pt x="43234" y="80913"/>
                    </a:lnTo>
                    <a:lnTo>
                      <a:pt x="43321" y="79908"/>
                    </a:lnTo>
                    <a:lnTo>
                      <a:pt x="43321" y="78447"/>
                    </a:lnTo>
                    <a:lnTo>
                      <a:pt x="43407" y="77442"/>
                    </a:lnTo>
                    <a:lnTo>
                      <a:pt x="43407" y="76073"/>
                    </a:lnTo>
                    <a:lnTo>
                      <a:pt x="43494" y="74977"/>
                    </a:lnTo>
                    <a:lnTo>
                      <a:pt x="43407" y="73789"/>
                    </a:lnTo>
                    <a:lnTo>
                      <a:pt x="43407" y="72602"/>
                    </a:lnTo>
                    <a:lnTo>
                      <a:pt x="43234" y="71506"/>
                    </a:lnTo>
                    <a:lnTo>
                      <a:pt x="43148" y="70867"/>
                    </a:lnTo>
                    <a:lnTo>
                      <a:pt x="42758" y="69589"/>
                    </a:lnTo>
                    <a:lnTo>
                      <a:pt x="42151" y="69406"/>
                    </a:lnTo>
                    <a:lnTo>
                      <a:pt x="41848" y="71872"/>
                    </a:lnTo>
                    <a:lnTo>
                      <a:pt x="41588" y="74611"/>
                    </a:lnTo>
                    <a:lnTo>
                      <a:pt x="41328" y="77442"/>
                    </a:lnTo>
                    <a:lnTo>
                      <a:pt x="41241" y="80365"/>
                    </a:lnTo>
                    <a:lnTo>
                      <a:pt x="41111" y="83378"/>
                    </a:lnTo>
                    <a:lnTo>
                      <a:pt x="41111" y="86484"/>
                    </a:lnTo>
                    <a:lnTo>
                      <a:pt x="41111" y="89406"/>
                    </a:lnTo>
                    <a:lnTo>
                      <a:pt x="41241" y="92511"/>
                    </a:lnTo>
                    <a:lnTo>
                      <a:pt x="41328" y="95342"/>
                    </a:lnTo>
                    <a:lnTo>
                      <a:pt x="41588" y="98264"/>
                    </a:lnTo>
                    <a:lnTo>
                      <a:pt x="41935" y="101095"/>
                    </a:lnTo>
                    <a:lnTo>
                      <a:pt x="42498" y="104018"/>
                    </a:lnTo>
                    <a:lnTo>
                      <a:pt x="42974" y="106575"/>
                    </a:lnTo>
                    <a:lnTo>
                      <a:pt x="43711" y="109223"/>
                    </a:lnTo>
                    <a:lnTo>
                      <a:pt x="44490" y="111689"/>
                    </a:lnTo>
                    <a:lnTo>
                      <a:pt x="45444" y="113881"/>
                    </a:lnTo>
                    <a:lnTo>
                      <a:pt x="40592" y="120000"/>
                    </a:lnTo>
                    <a:lnTo>
                      <a:pt x="38772" y="114611"/>
                    </a:lnTo>
                    <a:lnTo>
                      <a:pt x="7148" y="117716"/>
                    </a:lnTo>
                    <a:lnTo>
                      <a:pt x="6931" y="108858"/>
                    </a:lnTo>
                    <a:lnTo>
                      <a:pt x="8577" y="108493"/>
                    </a:lnTo>
                    <a:lnTo>
                      <a:pt x="10310" y="108310"/>
                    </a:lnTo>
                    <a:lnTo>
                      <a:pt x="12000" y="108219"/>
                    </a:lnTo>
                    <a:lnTo>
                      <a:pt x="13819" y="108219"/>
                    </a:lnTo>
                    <a:lnTo>
                      <a:pt x="15552" y="108036"/>
                    </a:lnTo>
                    <a:lnTo>
                      <a:pt x="17285" y="108036"/>
                    </a:lnTo>
                    <a:lnTo>
                      <a:pt x="19104" y="107853"/>
                    </a:lnTo>
                    <a:lnTo>
                      <a:pt x="20924" y="107853"/>
                    </a:lnTo>
                    <a:lnTo>
                      <a:pt x="22657" y="107488"/>
                    </a:lnTo>
                    <a:lnTo>
                      <a:pt x="24389" y="107305"/>
                    </a:lnTo>
                    <a:lnTo>
                      <a:pt x="26122" y="106940"/>
                    </a:lnTo>
                    <a:lnTo>
                      <a:pt x="27898" y="106575"/>
                    </a:lnTo>
                    <a:lnTo>
                      <a:pt x="29545" y="105936"/>
                    </a:lnTo>
                    <a:lnTo>
                      <a:pt x="31277" y="105388"/>
                    </a:lnTo>
                    <a:lnTo>
                      <a:pt x="32924" y="104566"/>
                    </a:lnTo>
                    <a:lnTo>
                      <a:pt x="34657" y="103652"/>
                    </a:lnTo>
                    <a:lnTo>
                      <a:pt x="34657" y="99178"/>
                    </a:lnTo>
                    <a:lnTo>
                      <a:pt x="33010" y="99178"/>
                    </a:lnTo>
                    <a:lnTo>
                      <a:pt x="31277" y="99360"/>
                    </a:lnTo>
                    <a:lnTo>
                      <a:pt x="29328" y="99360"/>
                    </a:lnTo>
                    <a:lnTo>
                      <a:pt x="27249" y="99452"/>
                    </a:lnTo>
                    <a:lnTo>
                      <a:pt x="25039" y="99452"/>
                    </a:lnTo>
                    <a:lnTo>
                      <a:pt x="22873" y="99452"/>
                    </a:lnTo>
                    <a:lnTo>
                      <a:pt x="20577" y="99452"/>
                    </a:lnTo>
                    <a:lnTo>
                      <a:pt x="18368" y="99452"/>
                    </a:lnTo>
                    <a:lnTo>
                      <a:pt x="16072" y="99178"/>
                    </a:lnTo>
                    <a:lnTo>
                      <a:pt x="13819" y="98812"/>
                    </a:lnTo>
                    <a:lnTo>
                      <a:pt x="11610" y="98264"/>
                    </a:lnTo>
                    <a:lnTo>
                      <a:pt x="9617" y="97899"/>
                    </a:lnTo>
                    <a:lnTo>
                      <a:pt x="7581" y="97260"/>
                    </a:lnTo>
                    <a:lnTo>
                      <a:pt x="5848" y="96347"/>
                    </a:lnTo>
                    <a:lnTo>
                      <a:pt x="4288" y="95342"/>
                    </a:lnTo>
                    <a:lnTo>
                      <a:pt x="2945" y="94429"/>
                    </a:lnTo>
                    <a:lnTo>
                      <a:pt x="4288" y="93972"/>
                    </a:lnTo>
                    <a:lnTo>
                      <a:pt x="5588" y="93607"/>
                    </a:lnTo>
                    <a:lnTo>
                      <a:pt x="6931" y="93242"/>
                    </a:lnTo>
                    <a:lnTo>
                      <a:pt x="8317" y="92876"/>
                    </a:lnTo>
                    <a:lnTo>
                      <a:pt x="9617" y="92328"/>
                    </a:lnTo>
                    <a:lnTo>
                      <a:pt x="10960" y="92054"/>
                    </a:lnTo>
                    <a:lnTo>
                      <a:pt x="12259" y="91689"/>
                    </a:lnTo>
                    <a:lnTo>
                      <a:pt x="13646" y="91506"/>
                    </a:lnTo>
                    <a:lnTo>
                      <a:pt x="14902" y="90958"/>
                    </a:lnTo>
                    <a:lnTo>
                      <a:pt x="16288" y="90593"/>
                    </a:lnTo>
                    <a:lnTo>
                      <a:pt x="17545" y="90319"/>
                    </a:lnTo>
                    <a:lnTo>
                      <a:pt x="18931" y="90136"/>
                    </a:lnTo>
                    <a:lnTo>
                      <a:pt x="20274" y="89771"/>
                    </a:lnTo>
                    <a:lnTo>
                      <a:pt x="21660" y="89589"/>
                    </a:lnTo>
                    <a:lnTo>
                      <a:pt x="22960" y="89223"/>
                    </a:lnTo>
                    <a:lnTo>
                      <a:pt x="24389" y="89223"/>
                    </a:lnTo>
                    <a:lnTo>
                      <a:pt x="24519" y="85388"/>
                    </a:lnTo>
                    <a:lnTo>
                      <a:pt x="86" y="86118"/>
                    </a:lnTo>
                    <a:lnTo>
                      <a:pt x="0" y="84931"/>
                    </a:lnTo>
                    <a:lnTo>
                      <a:pt x="0" y="83835"/>
                    </a:lnTo>
                    <a:lnTo>
                      <a:pt x="0" y="82831"/>
                    </a:lnTo>
                    <a:lnTo>
                      <a:pt x="0" y="81735"/>
                    </a:lnTo>
                    <a:lnTo>
                      <a:pt x="0" y="80547"/>
                    </a:lnTo>
                    <a:lnTo>
                      <a:pt x="86" y="79360"/>
                    </a:lnTo>
                    <a:lnTo>
                      <a:pt x="173" y="78264"/>
                    </a:lnTo>
                    <a:lnTo>
                      <a:pt x="303" y="77442"/>
                    </a:lnTo>
                    <a:lnTo>
                      <a:pt x="303" y="774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2354261" y="3319462"/>
                <a:ext cx="1892300" cy="969961"/>
              </a:xfrm>
              <a:custGeom>
                <a:pathLst>
                  <a:path extrusionOk="0" h="120000" w="120000">
                    <a:moveTo>
                      <a:pt x="0" y="23744"/>
                    </a:moveTo>
                    <a:lnTo>
                      <a:pt x="302" y="20703"/>
                    </a:lnTo>
                    <a:lnTo>
                      <a:pt x="855" y="18446"/>
                    </a:lnTo>
                    <a:lnTo>
                      <a:pt x="1359" y="16385"/>
                    </a:lnTo>
                    <a:lnTo>
                      <a:pt x="2013" y="14914"/>
                    </a:lnTo>
                    <a:lnTo>
                      <a:pt x="2667" y="13442"/>
                    </a:lnTo>
                    <a:lnTo>
                      <a:pt x="3624" y="12363"/>
                    </a:lnTo>
                    <a:lnTo>
                      <a:pt x="4580" y="11381"/>
                    </a:lnTo>
                    <a:lnTo>
                      <a:pt x="5838" y="10793"/>
                    </a:lnTo>
                    <a:lnTo>
                      <a:pt x="7097" y="10106"/>
                    </a:lnTo>
                    <a:lnTo>
                      <a:pt x="8607" y="9517"/>
                    </a:lnTo>
                    <a:lnTo>
                      <a:pt x="10318" y="9125"/>
                    </a:lnTo>
                    <a:lnTo>
                      <a:pt x="12332" y="8928"/>
                    </a:lnTo>
                    <a:lnTo>
                      <a:pt x="14446" y="8634"/>
                    </a:lnTo>
                    <a:lnTo>
                      <a:pt x="16862" y="8242"/>
                    </a:lnTo>
                    <a:lnTo>
                      <a:pt x="19530" y="7849"/>
                    </a:lnTo>
                    <a:lnTo>
                      <a:pt x="22600" y="7653"/>
                    </a:lnTo>
                    <a:lnTo>
                      <a:pt x="23557" y="7260"/>
                    </a:lnTo>
                    <a:lnTo>
                      <a:pt x="26426" y="7064"/>
                    </a:lnTo>
                    <a:lnTo>
                      <a:pt x="30704" y="6770"/>
                    </a:lnTo>
                    <a:lnTo>
                      <a:pt x="36543" y="6377"/>
                    </a:lnTo>
                    <a:lnTo>
                      <a:pt x="43338" y="5789"/>
                    </a:lnTo>
                    <a:lnTo>
                      <a:pt x="51090" y="5200"/>
                    </a:lnTo>
                    <a:lnTo>
                      <a:pt x="59446" y="4709"/>
                    </a:lnTo>
                    <a:lnTo>
                      <a:pt x="68154" y="4121"/>
                    </a:lnTo>
                    <a:lnTo>
                      <a:pt x="76862" y="3336"/>
                    </a:lnTo>
                    <a:lnTo>
                      <a:pt x="85369" y="2649"/>
                    </a:lnTo>
                    <a:lnTo>
                      <a:pt x="93523" y="2060"/>
                    </a:lnTo>
                    <a:lnTo>
                      <a:pt x="101174" y="1471"/>
                    </a:lnTo>
                    <a:lnTo>
                      <a:pt x="107768" y="981"/>
                    </a:lnTo>
                    <a:lnTo>
                      <a:pt x="113305" y="392"/>
                    </a:lnTo>
                    <a:lnTo>
                      <a:pt x="117432" y="0"/>
                    </a:lnTo>
                    <a:lnTo>
                      <a:pt x="120000" y="0"/>
                    </a:lnTo>
                    <a:lnTo>
                      <a:pt x="118791" y="9321"/>
                    </a:lnTo>
                    <a:lnTo>
                      <a:pt x="117130" y="9517"/>
                    </a:lnTo>
                    <a:lnTo>
                      <a:pt x="115620" y="9713"/>
                    </a:lnTo>
                    <a:lnTo>
                      <a:pt x="114010" y="9910"/>
                    </a:lnTo>
                    <a:lnTo>
                      <a:pt x="112348" y="10106"/>
                    </a:lnTo>
                    <a:lnTo>
                      <a:pt x="110637" y="10106"/>
                    </a:lnTo>
                    <a:lnTo>
                      <a:pt x="108926" y="10302"/>
                    </a:lnTo>
                    <a:lnTo>
                      <a:pt x="107214" y="10302"/>
                    </a:lnTo>
                    <a:lnTo>
                      <a:pt x="105453" y="10498"/>
                    </a:lnTo>
                    <a:lnTo>
                      <a:pt x="103640" y="10498"/>
                    </a:lnTo>
                    <a:lnTo>
                      <a:pt x="101828" y="10498"/>
                    </a:lnTo>
                    <a:lnTo>
                      <a:pt x="100117" y="10498"/>
                    </a:lnTo>
                    <a:lnTo>
                      <a:pt x="98506" y="10498"/>
                    </a:lnTo>
                    <a:lnTo>
                      <a:pt x="96744" y="10498"/>
                    </a:lnTo>
                    <a:lnTo>
                      <a:pt x="95134" y="10498"/>
                    </a:lnTo>
                    <a:lnTo>
                      <a:pt x="93523" y="10498"/>
                    </a:lnTo>
                    <a:lnTo>
                      <a:pt x="92063" y="10695"/>
                    </a:lnTo>
                    <a:lnTo>
                      <a:pt x="92265" y="13442"/>
                    </a:lnTo>
                    <a:lnTo>
                      <a:pt x="101426" y="15110"/>
                    </a:lnTo>
                    <a:lnTo>
                      <a:pt x="97449" y="15895"/>
                    </a:lnTo>
                    <a:lnTo>
                      <a:pt x="93422" y="16778"/>
                    </a:lnTo>
                    <a:lnTo>
                      <a:pt x="89496" y="17563"/>
                    </a:lnTo>
                    <a:lnTo>
                      <a:pt x="85671" y="18250"/>
                    </a:lnTo>
                    <a:lnTo>
                      <a:pt x="81644" y="18642"/>
                    </a:lnTo>
                    <a:lnTo>
                      <a:pt x="77718" y="19231"/>
                    </a:lnTo>
                    <a:lnTo>
                      <a:pt x="73791" y="19623"/>
                    </a:lnTo>
                    <a:lnTo>
                      <a:pt x="69865" y="20212"/>
                    </a:lnTo>
                    <a:lnTo>
                      <a:pt x="65838" y="20310"/>
                    </a:lnTo>
                    <a:lnTo>
                      <a:pt x="61812" y="20703"/>
                    </a:lnTo>
                    <a:lnTo>
                      <a:pt x="57885" y="20899"/>
                    </a:lnTo>
                    <a:lnTo>
                      <a:pt x="53959" y="21291"/>
                    </a:lnTo>
                    <a:lnTo>
                      <a:pt x="49983" y="21488"/>
                    </a:lnTo>
                    <a:lnTo>
                      <a:pt x="46057" y="21880"/>
                    </a:lnTo>
                    <a:lnTo>
                      <a:pt x="42130" y="22174"/>
                    </a:lnTo>
                    <a:lnTo>
                      <a:pt x="38204" y="22763"/>
                    </a:lnTo>
                    <a:lnTo>
                      <a:pt x="37902" y="22174"/>
                    </a:lnTo>
                    <a:lnTo>
                      <a:pt x="37600" y="21488"/>
                    </a:lnTo>
                    <a:lnTo>
                      <a:pt x="37500" y="20506"/>
                    </a:lnTo>
                    <a:lnTo>
                      <a:pt x="37600" y="20016"/>
                    </a:lnTo>
                    <a:lnTo>
                      <a:pt x="49077" y="16582"/>
                    </a:lnTo>
                    <a:lnTo>
                      <a:pt x="49077" y="15110"/>
                    </a:lnTo>
                    <a:lnTo>
                      <a:pt x="47114" y="14423"/>
                    </a:lnTo>
                    <a:lnTo>
                      <a:pt x="45201" y="14031"/>
                    </a:lnTo>
                    <a:lnTo>
                      <a:pt x="43238" y="13442"/>
                    </a:lnTo>
                    <a:lnTo>
                      <a:pt x="41325" y="13442"/>
                    </a:lnTo>
                    <a:lnTo>
                      <a:pt x="39362" y="13246"/>
                    </a:lnTo>
                    <a:lnTo>
                      <a:pt x="37348" y="13246"/>
                    </a:lnTo>
                    <a:lnTo>
                      <a:pt x="35335" y="13246"/>
                    </a:lnTo>
                    <a:lnTo>
                      <a:pt x="33322" y="13442"/>
                    </a:lnTo>
                    <a:lnTo>
                      <a:pt x="31208" y="13442"/>
                    </a:lnTo>
                    <a:lnTo>
                      <a:pt x="29194" y="13834"/>
                    </a:lnTo>
                    <a:lnTo>
                      <a:pt x="27181" y="14031"/>
                    </a:lnTo>
                    <a:lnTo>
                      <a:pt x="25167" y="14423"/>
                    </a:lnTo>
                    <a:lnTo>
                      <a:pt x="23154" y="14521"/>
                    </a:lnTo>
                    <a:lnTo>
                      <a:pt x="21342" y="15110"/>
                    </a:lnTo>
                    <a:lnTo>
                      <a:pt x="19429" y="15306"/>
                    </a:lnTo>
                    <a:lnTo>
                      <a:pt x="17718" y="15895"/>
                    </a:lnTo>
                    <a:lnTo>
                      <a:pt x="17516" y="16778"/>
                    </a:lnTo>
                    <a:lnTo>
                      <a:pt x="17617" y="18250"/>
                    </a:lnTo>
                    <a:lnTo>
                      <a:pt x="17818" y="19427"/>
                    </a:lnTo>
                    <a:lnTo>
                      <a:pt x="18372" y="20310"/>
                    </a:lnTo>
                    <a:lnTo>
                      <a:pt x="19127" y="20212"/>
                    </a:lnTo>
                    <a:lnTo>
                      <a:pt x="19983" y="20212"/>
                    </a:lnTo>
                    <a:lnTo>
                      <a:pt x="20889" y="20212"/>
                    </a:lnTo>
                    <a:lnTo>
                      <a:pt x="21845" y="20212"/>
                    </a:lnTo>
                    <a:lnTo>
                      <a:pt x="22701" y="20016"/>
                    </a:lnTo>
                    <a:lnTo>
                      <a:pt x="23657" y="20016"/>
                    </a:lnTo>
                    <a:lnTo>
                      <a:pt x="24614" y="20016"/>
                    </a:lnTo>
                    <a:lnTo>
                      <a:pt x="25671" y="20016"/>
                    </a:lnTo>
                    <a:lnTo>
                      <a:pt x="26526" y="20016"/>
                    </a:lnTo>
                    <a:lnTo>
                      <a:pt x="27483" y="20016"/>
                    </a:lnTo>
                    <a:lnTo>
                      <a:pt x="28439" y="20016"/>
                    </a:lnTo>
                    <a:lnTo>
                      <a:pt x="29395" y="20016"/>
                    </a:lnTo>
                    <a:lnTo>
                      <a:pt x="30352" y="20016"/>
                    </a:lnTo>
                    <a:lnTo>
                      <a:pt x="31308" y="20016"/>
                    </a:lnTo>
                    <a:lnTo>
                      <a:pt x="32265" y="20212"/>
                    </a:lnTo>
                    <a:lnTo>
                      <a:pt x="33221" y="20310"/>
                    </a:lnTo>
                    <a:lnTo>
                      <a:pt x="33573" y="22371"/>
                    </a:lnTo>
                    <a:lnTo>
                      <a:pt x="31862" y="22959"/>
                    </a:lnTo>
                    <a:lnTo>
                      <a:pt x="30151" y="23548"/>
                    </a:lnTo>
                    <a:lnTo>
                      <a:pt x="28439" y="23941"/>
                    </a:lnTo>
                    <a:lnTo>
                      <a:pt x="26778" y="24235"/>
                    </a:lnTo>
                    <a:lnTo>
                      <a:pt x="25067" y="24235"/>
                    </a:lnTo>
                    <a:lnTo>
                      <a:pt x="23456" y="24431"/>
                    </a:lnTo>
                    <a:lnTo>
                      <a:pt x="21845" y="24431"/>
                    </a:lnTo>
                    <a:lnTo>
                      <a:pt x="20184" y="24627"/>
                    </a:lnTo>
                    <a:lnTo>
                      <a:pt x="18473" y="24627"/>
                    </a:lnTo>
                    <a:lnTo>
                      <a:pt x="16761" y="24627"/>
                    </a:lnTo>
                    <a:lnTo>
                      <a:pt x="15050" y="24824"/>
                    </a:lnTo>
                    <a:lnTo>
                      <a:pt x="13389" y="25020"/>
                    </a:lnTo>
                    <a:lnTo>
                      <a:pt x="11677" y="25216"/>
                    </a:lnTo>
                    <a:lnTo>
                      <a:pt x="10067" y="25609"/>
                    </a:lnTo>
                    <a:lnTo>
                      <a:pt x="8355" y="26099"/>
                    </a:lnTo>
                    <a:lnTo>
                      <a:pt x="6694" y="26884"/>
                    </a:lnTo>
                    <a:lnTo>
                      <a:pt x="6493" y="27473"/>
                    </a:lnTo>
                    <a:lnTo>
                      <a:pt x="6694" y="29141"/>
                    </a:lnTo>
                    <a:lnTo>
                      <a:pt x="6895" y="30613"/>
                    </a:lnTo>
                    <a:lnTo>
                      <a:pt x="7097" y="31398"/>
                    </a:lnTo>
                    <a:lnTo>
                      <a:pt x="18573" y="30613"/>
                    </a:lnTo>
                    <a:lnTo>
                      <a:pt x="11476" y="35126"/>
                    </a:lnTo>
                    <a:lnTo>
                      <a:pt x="11677" y="38266"/>
                    </a:lnTo>
                    <a:lnTo>
                      <a:pt x="13389" y="38266"/>
                    </a:lnTo>
                    <a:lnTo>
                      <a:pt x="15201" y="38659"/>
                    </a:lnTo>
                    <a:lnTo>
                      <a:pt x="17063" y="38855"/>
                    </a:lnTo>
                    <a:lnTo>
                      <a:pt x="18875" y="39149"/>
                    </a:lnTo>
                    <a:lnTo>
                      <a:pt x="20587" y="39345"/>
                    </a:lnTo>
                    <a:lnTo>
                      <a:pt x="22399" y="39542"/>
                    </a:lnTo>
                    <a:lnTo>
                      <a:pt x="24211" y="39738"/>
                    </a:lnTo>
                    <a:lnTo>
                      <a:pt x="26023" y="40130"/>
                    </a:lnTo>
                    <a:lnTo>
                      <a:pt x="27734" y="40130"/>
                    </a:lnTo>
                    <a:lnTo>
                      <a:pt x="29597" y="40327"/>
                    </a:lnTo>
                    <a:lnTo>
                      <a:pt x="31308" y="40327"/>
                    </a:lnTo>
                    <a:lnTo>
                      <a:pt x="33120" y="40523"/>
                    </a:lnTo>
                    <a:lnTo>
                      <a:pt x="34832" y="40523"/>
                    </a:lnTo>
                    <a:lnTo>
                      <a:pt x="36644" y="40523"/>
                    </a:lnTo>
                    <a:lnTo>
                      <a:pt x="38456" y="40327"/>
                    </a:lnTo>
                    <a:lnTo>
                      <a:pt x="40318" y="40327"/>
                    </a:lnTo>
                    <a:lnTo>
                      <a:pt x="45352" y="32085"/>
                    </a:lnTo>
                    <a:lnTo>
                      <a:pt x="45755" y="38659"/>
                    </a:lnTo>
                    <a:lnTo>
                      <a:pt x="50335" y="40327"/>
                    </a:lnTo>
                    <a:lnTo>
                      <a:pt x="52651" y="50629"/>
                    </a:lnTo>
                    <a:lnTo>
                      <a:pt x="51593" y="50629"/>
                    </a:lnTo>
                    <a:lnTo>
                      <a:pt x="50637" y="50629"/>
                    </a:lnTo>
                    <a:lnTo>
                      <a:pt x="49580" y="50629"/>
                    </a:lnTo>
                    <a:lnTo>
                      <a:pt x="48724" y="50629"/>
                    </a:lnTo>
                    <a:lnTo>
                      <a:pt x="47768" y="50433"/>
                    </a:lnTo>
                    <a:lnTo>
                      <a:pt x="46812" y="50433"/>
                    </a:lnTo>
                    <a:lnTo>
                      <a:pt x="45855" y="50433"/>
                    </a:lnTo>
                    <a:lnTo>
                      <a:pt x="45000" y="50433"/>
                    </a:lnTo>
                    <a:lnTo>
                      <a:pt x="44043" y="50237"/>
                    </a:lnTo>
                    <a:lnTo>
                      <a:pt x="43087" y="50040"/>
                    </a:lnTo>
                    <a:lnTo>
                      <a:pt x="42130" y="49844"/>
                    </a:lnTo>
                    <a:lnTo>
                      <a:pt x="41174" y="49844"/>
                    </a:lnTo>
                    <a:lnTo>
                      <a:pt x="40218" y="49648"/>
                    </a:lnTo>
                    <a:lnTo>
                      <a:pt x="39261" y="49648"/>
                    </a:lnTo>
                    <a:lnTo>
                      <a:pt x="38305" y="49648"/>
                    </a:lnTo>
                    <a:lnTo>
                      <a:pt x="37449" y="49648"/>
                    </a:lnTo>
                    <a:lnTo>
                      <a:pt x="36845" y="50237"/>
                    </a:lnTo>
                    <a:lnTo>
                      <a:pt x="36744" y="51316"/>
                    </a:lnTo>
                    <a:lnTo>
                      <a:pt x="36845" y="52493"/>
                    </a:lnTo>
                    <a:lnTo>
                      <a:pt x="37147" y="53376"/>
                    </a:lnTo>
                    <a:lnTo>
                      <a:pt x="47667" y="57497"/>
                    </a:lnTo>
                    <a:lnTo>
                      <a:pt x="46308" y="57694"/>
                    </a:lnTo>
                    <a:lnTo>
                      <a:pt x="45000" y="57890"/>
                    </a:lnTo>
                    <a:lnTo>
                      <a:pt x="43640" y="57890"/>
                    </a:lnTo>
                    <a:lnTo>
                      <a:pt x="42382" y="58086"/>
                    </a:lnTo>
                    <a:lnTo>
                      <a:pt x="41073" y="57890"/>
                    </a:lnTo>
                    <a:lnTo>
                      <a:pt x="39714" y="57694"/>
                    </a:lnTo>
                    <a:lnTo>
                      <a:pt x="38406" y="57497"/>
                    </a:lnTo>
                    <a:lnTo>
                      <a:pt x="37147" y="57497"/>
                    </a:lnTo>
                    <a:lnTo>
                      <a:pt x="35687" y="57105"/>
                    </a:lnTo>
                    <a:lnTo>
                      <a:pt x="34379" y="56909"/>
                    </a:lnTo>
                    <a:lnTo>
                      <a:pt x="33020" y="56909"/>
                    </a:lnTo>
                    <a:lnTo>
                      <a:pt x="31761" y="56909"/>
                    </a:lnTo>
                    <a:lnTo>
                      <a:pt x="30453" y="56909"/>
                    </a:lnTo>
                    <a:lnTo>
                      <a:pt x="29194" y="57105"/>
                    </a:lnTo>
                    <a:lnTo>
                      <a:pt x="28036" y="57497"/>
                    </a:lnTo>
                    <a:lnTo>
                      <a:pt x="26879" y="58184"/>
                    </a:lnTo>
                    <a:lnTo>
                      <a:pt x="27835" y="58969"/>
                    </a:lnTo>
                    <a:lnTo>
                      <a:pt x="28892" y="59950"/>
                    </a:lnTo>
                    <a:lnTo>
                      <a:pt x="30050" y="60441"/>
                    </a:lnTo>
                    <a:lnTo>
                      <a:pt x="31308" y="61226"/>
                    </a:lnTo>
                    <a:lnTo>
                      <a:pt x="32466" y="61618"/>
                    </a:lnTo>
                    <a:lnTo>
                      <a:pt x="33775" y="62109"/>
                    </a:lnTo>
                    <a:lnTo>
                      <a:pt x="35033" y="62698"/>
                    </a:lnTo>
                    <a:lnTo>
                      <a:pt x="36493" y="63286"/>
                    </a:lnTo>
                    <a:lnTo>
                      <a:pt x="37701" y="63483"/>
                    </a:lnTo>
                    <a:lnTo>
                      <a:pt x="39060" y="63973"/>
                    </a:lnTo>
                    <a:lnTo>
                      <a:pt x="40469" y="64366"/>
                    </a:lnTo>
                    <a:lnTo>
                      <a:pt x="41929" y="64955"/>
                    </a:lnTo>
                    <a:lnTo>
                      <a:pt x="43338" y="65347"/>
                    </a:lnTo>
                    <a:lnTo>
                      <a:pt x="44798" y="65838"/>
                    </a:lnTo>
                    <a:lnTo>
                      <a:pt x="46208" y="66426"/>
                    </a:lnTo>
                    <a:lnTo>
                      <a:pt x="47667" y="67211"/>
                    </a:lnTo>
                    <a:lnTo>
                      <a:pt x="46157" y="67408"/>
                    </a:lnTo>
                    <a:lnTo>
                      <a:pt x="44697" y="67702"/>
                    </a:lnTo>
                    <a:lnTo>
                      <a:pt x="43187" y="68094"/>
                    </a:lnTo>
                    <a:lnTo>
                      <a:pt x="41728" y="68487"/>
                    </a:lnTo>
                    <a:lnTo>
                      <a:pt x="40218" y="68683"/>
                    </a:lnTo>
                    <a:lnTo>
                      <a:pt x="38758" y="68879"/>
                    </a:lnTo>
                    <a:lnTo>
                      <a:pt x="37248" y="69076"/>
                    </a:lnTo>
                    <a:lnTo>
                      <a:pt x="35788" y="69272"/>
                    </a:lnTo>
                    <a:lnTo>
                      <a:pt x="34278" y="69272"/>
                    </a:lnTo>
                    <a:lnTo>
                      <a:pt x="32718" y="69272"/>
                    </a:lnTo>
                    <a:lnTo>
                      <a:pt x="31208" y="69272"/>
                    </a:lnTo>
                    <a:lnTo>
                      <a:pt x="29748" y="69272"/>
                    </a:lnTo>
                    <a:lnTo>
                      <a:pt x="28238" y="69076"/>
                    </a:lnTo>
                    <a:lnTo>
                      <a:pt x="26728" y="68879"/>
                    </a:lnTo>
                    <a:lnTo>
                      <a:pt x="25268" y="68683"/>
                    </a:lnTo>
                    <a:lnTo>
                      <a:pt x="23859" y="68487"/>
                    </a:lnTo>
                    <a:lnTo>
                      <a:pt x="23657" y="71627"/>
                    </a:lnTo>
                    <a:lnTo>
                      <a:pt x="44144" y="76140"/>
                    </a:lnTo>
                    <a:lnTo>
                      <a:pt x="42785" y="76140"/>
                    </a:lnTo>
                    <a:lnTo>
                      <a:pt x="41526" y="76533"/>
                    </a:lnTo>
                    <a:lnTo>
                      <a:pt x="40218" y="76729"/>
                    </a:lnTo>
                    <a:lnTo>
                      <a:pt x="39060" y="77121"/>
                    </a:lnTo>
                    <a:lnTo>
                      <a:pt x="37701" y="77219"/>
                    </a:lnTo>
                    <a:lnTo>
                      <a:pt x="36493" y="77612"/>
                    </a:lnTo>
                    <a:lnTo>
                      <a:pt x="35134" y="77808"/>
                    </a:lnTo>
                    <a:lnTo>
                      <a:pt x="33976" y="78397"/>
                    </a:lnTo>
                    <a:lnTo>
                      <a:pt x="32617" y="78593"/>
                    </a:lnTo>
                    <a:lnTo>
                      <a:pt x="31409" y="78986"/>
                    </a:lnTo>
                    <a:lnTo>
                      <a:pt x="30050" y="79280"/>
                    </a:lnTo>
                    <a:lnTo>
                      <a:pt x="28791" y="79672"/>
                    </a:lnTo>
                    <a:lnTo>
                      <a:pt x="27483" y="80065"/>
                    </a:lnTo>
                    <a:lnTo>
                      <a:pt x="26325" y="80457"/>
                    </a:lnTo>
                    <a:lnTo>
                      <a:pt x="24966" y="80948"/>
                    </a:lnTo>
                    <a:lnTo>
                      <a:pt x="23859" y="81537"/>
                    </a:lnTo>
                    <a:lnTo>
                      <a:pt x="23657" y="85069"/>
                    </a:lnTo>
                    <a:lnTo>
                      <a:pt x="31761" y="83597"/>
                    </a:lnTo>
                    <a:lnTo>
                      <a:pt x="23154" y="89582"/>
                    </a:lnTo>
                    <a:lnTo>
                      <a:pt x="22953" y="92919"/>
                    </a:lnTo>
                    <a:lnTo>
                      <a:pt x="26526" y="97040"/>
                    </a:lnTo>
                    <a:lnTo>
                      <a:pt x="21543" y="101553"/>
                    </a:lnTo>
                    <a:lnTo>
                      <a:pt x="20687" y="111954"/>
                    </a:lnTo>
                    <a:lnTo>
                      <a:pt x="20939" y="111954"/>
                    </a:lnTo>
                    <a:lnTo>
                      <a:pt x="21543" y="111954"/>
                    </a:lnTo>
                    <a:lnTo>
                      <a:pt x="22097" y="111954"/>
                    </a:lnTo>
                    <a:lnTo>
                      <a:pt x="22902" y="112150"/>
                    </a:lnTo>
                    <a:lnTo>
                      <a:pt x="23657" y="112150"/>
                    </a:lnTo>
                    <a:lnTo>
                      <a:pt x="24513" y="112542"/>
                    </a:lnTo>
                    <a:lnTo>
                      <a:pt x="25369" y="112542"/>
                    </a:lnTo>
                    <a:lnTo>
                      <a:pt x="26224" y="112935"/>
                    </a:lnTo>
                    <a:lnTo>
                      <a:pt x="26979" y="112935"/>
                    </a:lnTo>
                    <a:lnTo>
                      <a:pt x="27835" y="112935"/>
                    </a:lnTo>
                    <a:lnTo>
                      <a:pt x="28640" y="112935"/>
                    </a:lnTo>
                    <a:lnTo>
                      <a:pt x="29496" y="113131"/>
                    </a:lnTo>
                    <a:lnTo>
                      <a:pt x="30050" y="112935"/>
                    </a:lnTo>
                    <a:lnTo>
                      <a:pt x="30704" y="112935"/>
                    </a:lnTo>
                    <a:lnTo>
                      <a:pt x="31208" y="112739"/>
                    </a:lnTo>
                    <a:lnTo>
                      <a:pt x="31610" y="112542"/>
                    </a:lnTo>
                    <a:lnTo>
                      <a:pt x="31610" y="89190"/>
                    </a:lnTo>
                    <a:lnTo>
                      <a:pt x="32567" y="88601"/>
                    </a:lnTo>
                    <a:lnTo>
                      <a:pt x="33573" y="88503"/>
                    </a:lnTo>
                    <a:lnTo>
                      <a:pt x="34530" y="88503"/>
                    </a:lnTo>
                    <a:lnTo>
                      <a:pt x="35587" y="88503"/>
                    </a:lnTo>
                    <a:lnTo>
                      <a:pt x="36543" y="88503"/>
                    </a:lnTo>
                    <a:lnTo>
                      <a:pt x="37600" y="88503"/>
                    </a:lnTo>
                    <a:lnTo>
                      <a:pt x="38557" y="88601"/>
                    </a:lnTo>
                    <a:lnTo>
                      <a:pt x="39714" y="88798"/>
                    </a:lnTo>
                    <a:lnTo>
                      <a:pt x="40671" y="88798"/>
                    </a:lnTo>
                    <a:lnTo>
                      <a:pt x="41728" y="88994"/>
                    </a:lnTo>
                    <a:lnTo>
                      <a:pt x="42785" y="89190"/>
                    </a:lnTo>
                    <a:lnTo>
                      <a:pt x="43842" y="89386"/>
                    </a:lnTo>
                    <a:lnTo>
                      <a:pt x="44798" y="89386"/>
                    </a:lnTo>
                    <a:lnTo>
                      <a:pt x="45956" y="89386"/>
                    </a:lnTo>
                    <a:lnTo>
                      <a:pt x="46912" y="89386"/>
                    </a:lnTo>
                    <a:lnTo>
                      <a:pt x="48070" y="89582"/>
                    </a:lnTo>
                    <a:lnTo>
                      <a:pt x="48523" y="90662"/>
                    </a:lnTo>
                    <a:lnTo>
                      <a:pt x="48926" y="91839"/>
                    </a:lnTo>
                    <a:lnTo>
                      <a:pt x="49177" y="93115"/>
                    </a:lnTo>
                    <a:lnTo>
                      <a:pt x="49580" y="94587"/>
                    </a:lnTo>
                    <a:lnTo>
                      <a:pt x="49781" y="96156"/>
                    </a:lnTo>
                    <a:lnTo>
                      <a:pt x="49983" y="97628"/>
                    </a:lnTo>
                    <a:lnTo>
                      <a:pt x="50033" y="99296"/>
                    </a:lnTo>
                    <a:lnTo>
                      <a:pt x="50234" y="100964"/>
                    </a:lnTo>
                    <a:lnTo>
                      <a:pt x="50234" y="102436"/>
                    </a:lnTo>
                    <a:lnTo>
                      <a:pt x="50234" y="104104"/>
                    </a:lnTo>
                    <a:lnTo>
                      <a:pt x="50234" y="105674"/>
                    </a:lnTo>
                    <a:lnTo>
                      <a:pt x="50335" y="107342"/>
                    </a:lnTo>
                    <a:lnTo>
                      <a:pt x="50335" y="108814"/>
                    </a:lnTo>
                    <a:lnTo>
                      <a:pt x="50436" y="110286"/>
                    </a:lnTo>
                    <a:lnTo>
                      <a:pt x="50536" y="111757"/>
                    </a:lnTo>
                    <a:lnTo>
                      <a:pt x="50738" y="113327"/>
                    </a:lnTo>
                    <a:lnTo>
                      <a:pt x="53708" y="114603"/>
                    </a:lnTo>
                    <a:lnTo>
                      <a:pt x="54060" y="120000"/>
                    </a:lnTo>
                    <a:lnTo>
                      <a:pt x="46409" y="120000"/>
                    </a:lnTo>
                    <a:lnTo>
                      <a:pt x="46057" y="120000"/>
                    </a:lnTo>
                    <a:lnTo>
                      <a:pt x="45855" y="120000"/>
                    </a:lnTo>
                    <a:lnTo>
                      <a:pt x="45654" y="118331"/>
                    </a:lnTo>
                    <a:lnTo>
                      <a:pt x="45654" y="116663"/>
                    </a:lnTo>
                    <a:lnTo>
                      <a:pt x="45654" y="114799"/>
                    </a:lnTo>
                    <a:lnTo>
                      <a:pt x="45654" y="112935"/>
                    </a:lnTo>
                    <a:lnTo>
                      <a:pt x="45654" y="111071"/>
                    </a:lnTo>
                    <a:lnTo>
                      <a:pt x="45755" y="109403"/>
                    </a:lnTo>
                    <a:lnTo>
                      <a:pt x="45654" y="107342"/>
                    </a:lnTo>
                    <a:lnTo>
                      <a:pt x="45654" y="105478"/>
                    </a:lnTo>
                    <a:lnTo>
                      <a:pt x="45553" y="103810"/>
                    </a:lnTo>
                    <a:lnTo>
                      <a:pt x="45453" y="102044"/>
                    </a:lnTo>
                    <a:lnTo>
                      <a:pt x="45100" y="100376"/>
                    </a:lnTo>
                    <a:lnTo>
                      <a:pt x="44798" y="98904"/>
                    </a:lnTo>
                    <a:lnTo>
                      <a:pt x="44244" y="97628"/>
                    </a:lnTo>
                    <a:lnTo>
                      <a:pt x="43640" y="96451"/>
                    </a:lnTo>
                    <a:lnTo>
                      <a:pt x="43187" y="96451"/>
                    </a:lnTo>
                    <a:lnTo>
                      <a:pt x="42684" y="97236"/>
                    </a:lnTo>
                    <a:lnTo>
                      <a:pt x="42130" y="98315"/>
                    </a:lnTo>
                    <a:lnTo>
                      <a:pt x="41627" y="99885"/>
                    </a:lnTo>
                    <a:lnTo>
                      <a:pt x="41073" y="101357"/>
                    </a:lnTo>
                    <a:lnTo>
                      <a:pt x="40469" y="103025"/>
                    </a:lnTo>
                    <a:lnTo>
                      <a:pt x="39916" y="104889"/>
                    </a:lnTo>
                    <a:lnTo>
                      <a:pt x="39412" y="107146"/>
                    </a:lnTo>
                    <a:lnTo>
                      <a:pt x="38859" y="109010"/>
                    </a:lnTo>
                    <a:lnTo>
                      <a:pt x="38305" y="111071"/>
                    </a:lnTo>
                    <a:lnTo>
                      <a:pt x="37802" y="112935"/>
                    </a:lnTo>
                    <a:lnTo>
                      <a:pt x="37449" y="114995"/>
                    </a:lnTo>
                    <a:lnTo>
                      <a:pt x="36946" y="116467"/>
                    </a:lnTo>
                    <a:lnTo>
                      <a:pt x="36644" y="117939"/>
                    </a:lnTo>
                    <a:lnTo>
                      <a:pt x="36291" y="119018"/>
                    </a:lnTo>
                    <a:lnTo>
                      <a:pt x="36191" y="120000"/>
                    </a:lnTo>
                    <a:lnTo>
                      <a:pt x="16963" y="120000"/>
                    </a:lnTo>
                    <a:lnTo>
                      <a:pt x="15050" y="51316"/>
                    </a:lnTo>
                    <a:lnTo>
                      <a:pt x="13137" y="50237"/>
                    </a:lnTo>
                    <a:lnTo>
                      <a:pt x="11375" y="49452"/>
                    </a:lnTo>
                    <a:lnTo>
                      <a:pt x="9765" y="48667"/>
                    </a:lnTo>
                    <a:lnTo>
                      <a:pt x="8355" y="48176"/>
                    </a:lnTo>
                    <a:lnTo>
                      <a:pt x="6895" y="47391"/>
                    </a:lnTo>
                    <a:lnTo>
                      <a:pt x="5738" y="46802"/>
                    </a:lnTo>
                    <a:lnTo>
                      <a:pt x="4580" y="45919"/>
                    </a:lnTo>
                    <a:lnTo>
                      <a:pt x="3724" y="44938"/>
                    </a:lnTo>
                    <a:lnTo>
                      <a:pt x="2768" y="43466"/>
                    </a:lnTo>
                    <a:lnTo>
                      <a:pt x="2114" y="41798"/>
                    </a:lnTo>
                    <a:lnTo>
                      <a:pt x="1459" y="39934"/>
                    </a:lnTo>
                    <a:lnTo>
                      <a:pt x="956" y="37677"/>
                    </a:lnTo>
                    <a:lnTo>
                      <a:pt x="503" y="34930"/>
                    </a:lnTo>
                    <a:lnTo>
                      <a:pt x="302" y="31692"/>
                    </a:lnTo>
                    <a:lnTo>
                      <a:pt x="0" y="27767"/>
                    </a:lnTo>
                    <a:lnTo>
                      <a:pt x="0" y="23744"/>
                    </a:lnTo>
                    <a:lnTo>
                      <a:pt x="0" y="237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2349500" y="3235325"/>
                <a:ext cx="363536" cy="111125"/>
              </a:xfrm>
              <a:custGeom>
                <a:pathLst>
                  <a:path extrusionOk="0" h="120000" w="120000">
                    <a:moveTo>
                      <a:pt x="1568" y="50434"/>
                    </a:moveTo>
                    <a:lnTo>
                      <a:pt x="33986" y="0"/>
                    </a:lnTo>
                    <a:lnTo>
                      <a:pt x="119999" y="60869"/>
                    </a:lnTo>
                    <a:lnTo>
                      <a:pt x="80522" y="108695"/>
                    </a:lnTo>
                    <a:lnTo>
                      <a:pt x="77124" y="110434"/>
                    </a:lnTo>
                    <a:lnTo>
                      <a:pt x="72679" y="113913"/>
                    </a:lnTo>
                    <a:lnTo>
                      <a:pt x="67189" y="115652"/>
                    </a:lnTo>
                    <a:lnTo>
                      <a:pt x="61176" y="118260"/>
                    </a:lnTo>
                    <a:lnTo>
                      <a:pt x="53856" y="118260"/>
                    </a:lnTo>
                    <a:lnTo>
                      <a:pt x="46797" y="120000"/>
                    </a:lnTo>
                    <a:lnTo>
                      <a:pt x="40000" y="120000"/>
                    </a:lnTo>
                    <a:lnTo>
                      <a:pt x="32941" y="120000"/>
                    </a:lnTo>
                    <a:lnTo>
                      <a:pt x="25359" y="115652"/>
                    </a:lnTo>
                    <a:lnTo>
                      <a:pt x="19084" y="112173"/>
                    </a:lnTo>
                    <a:lnTo>
                      <a:pt x="12549" y="106956"/>
                    </a:lnTo>
                    <a:lnTo>
                      <a:pt x="8104" y="100869"/>
                    </a:lnTo>
                    <a:lnTo>
                      <a:pt x="4183" y="88695"/>
                    </a:lnTo>
                    <a:lnTo>
                      <a:pt x="1568" y="79130"/>
                    </a:lnTo>
                    <a:lnTo>
                      <a:pt x="0" y="66086"/>
                    </a:lnTo>
                    <a:lnTo>
                      <a:pt x="1568" y="50434"/>
                    </a:lnTo>
                    <a:lnTo>
                      <a:pt x="1568" y="50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2439986" y="3836987"/>
                <a:ext cx="92074" cy="452436"/>
              </a:xfrm>
              <a:custGeom>
                <a:pathLst>
                  <a:path extrusionOk="0" h="120000" w="120000">
                    <a:moveTo>
                      <a:pt x="34137" y="0"/>
                    </a:moveTo>
                    <a:lnTo>
                      <a:pt x="47586" y="6094"/>
                    </a:lnTo>
                    <a:lnTo>
                      <a:pt x="61034" y="11978"/>
                    </a:lnTo>
                    <a:lnTo>
                      <a:pt x="71379" y="18493"/>
                    </a:lnTo>
                    <a:lnTo>
                      <a:pt x="80689" y="25218"/>
                    </a:lnTo>
                    <a:lnTo>
                      <a:pt x="84827" y="31733"/>
                    </a:lnTo>
                    <a:lnTo>
                      <a:pt x="88965" y="38458"/>
                    </a:lnTo>
                    <a:lnTo>
                      <a:pt x="91034" y="45183"/>
                    </a:lnTo>
                    <a:lnTo>
                      <a:pt x="95172" y="52539"/>
                    </a:lnTo>
                    <a:lnTo>
                      <a:pt x="95172" y="59264"/>
                    </a:lnTo>
                    <a:lnTo>
                      <a:pt x="95172" y="65989"/>
                    </a:lnTo>
                    <a:lnTo>
                      <a:pt x="95172" y="72924"/>
                    </a:lnTo>
                    <a:lnTo>
                      <a:pt x="99310" y="79649"/>
                    </a:lnTo>
                    <a:lnTo>
                      <a:pt x="99310" y="85954"/>
                    </a:lnTo>
                    <a:lnTo>
                      <a:pt x="104482" y="92889"/>
                    </a:lnTo>
                    <a:lnTo>
                      <a:pt x="110689" y="99614"/>
                    </a:lnTo>
                    <a:lnTo>
                      <a:pt x="120000" y="106339"/>
                    </a:lnTo>
                    <a:lnTo>
                      <a:pt x="84827" y="120000"/>
                    </a:lnTo>
                    <a:lnTo>
                      <a:pt x="69310" y="120000"/>
                    </a:lnTo>
                    <a:lnTo>
                      <a:pt x="57931" y="120000"/>
                    </a:lnTo>
                    <a:lnTo>
                      <a:pt x="45517" y="114746"/>
                    </a:lnTo>
                    <a:lnTo>
                      <a:pt x="36206" y="108021"/>
                    </a:lnTo>
                    <a:lnTo>
                      <a:pt x="25862" y="99194"/>
                    </a:lnTo>
                    <a:lnTo>
                      <a:pt x="18620" y="89527"/>
                    </a:lnTo>
                    <a:lnTo>
                      <a:pt x="12413" y="78809"/>
                    </a:lnTo>
                    <a:lnTo>
                      <a:pt x="8275" y="68511"/>
                    </a:lnTo>
                    <a:lnTo>
                      <a:pt x="2068" y="56742"/>
                    </a:lnTo>
                    <a:lnTo>
                      <a:pt x="2068" y="45604"/>
                    </a:lnTo>
                    <a:lnTo>
                      <a:pt x="0" y="34886"/>
                    </a:lnTo>
                    <a:lnTo>
                      <a:pt x="4137" y="25218"/>
                    </a:lnTo>
                    <a:lnTo>
                      <a:pt x="6206" y="16182"/>
                    </a:lnTo>
                    <a:lnTo>
                      <a:pt x="14482" y="8826"/>
                    </a:lnTo>
                    <a:lnTo>
                      <a:pt x="21724" y="3362"/>
                    </a:lnTo>
                    <a:lnTo>
                      <a:pt x="34137" y="0"/>
                    </a:lnTo>
                    <a:lnTo>
                      <a:pt x="34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2600325" y="3197225"/>
                <a:ext cx="425449" cy="68262"/>
              </a:xfrm>
              <a:custGeom>
                <a:pathLst>
                  <a:path extrusionOk="0" h="120000" w="120000">
                    <a:moveTo>
                      <a:pt x="120000" y="23181"/>
                    </a:moveTo>
                    <a:lnTo>
                      <a:pt x="52134" y="120000"/>
                    </a:lnTo>
                    <a:lnTo>
                      <a:pt x="48764" y="111818"/>
                    </a:lnTo>
                    <a:lnTo>
                      <a:pt x="45168" y="103636"/>
                    </a:lnTo>
                    <a:lnTo>
                      <a:pt x="41797" y="95454"/>
                    </a:lnTo>
                    <a:lnTo>
                      <a:pt x="38876" y="91363"/>
                    </a:lnTo>
                    <a:lnTo>
                      <a:pt x="35505" y="83181"/>
                    </a:lnTo>
                    <a:lnTo>
                      <a:pt x="32359" y="80454"/>
                    </a:lnTo>
                    <a:lnTo>
                      <a:pt x="28988" y="72272"/>
                    </a:lnTo>
                    <a:lnTo>
                      <a:pt x="26067" y="69545"/>
                    </a:lnTo>
                    <a:lnTo>
                      <a:pt x="22247" y="62727"/>
                    </a:lnTo>
                    <a:lnTo>
                      <a:pt x="19101" y="57272"/>
                    </a:lnTo>
                    <a:lnTo>
                      <a:pt x="15280" y="51818"/>
                    </a:lnTo>
                    <a:lnTo>
                      <a:pt x="12359" y="46363"/>
                    </a:lnTo>
                    <a:lnTo>
                      <a:pt x="8988" y="39545"/>
                    </a:lnTo>
                    <a:lnTo>
                      <a:pt x="6067" y="34090"/>
                    </a:lnTo>
                    <a:lnTo>
                      <a:pt x="2471" y="28636"/>
                    </a:lnTo>
                    <a:lnTo>
                      <a:pt x="0" y="23181"/>
                    </a:lnTo>
                    <a:lnTo>
                      <a:pt x="898" y="15000"/>
                    </a:lnTo>
                    <a:lnTo>
                      <a:pt x="4719" y="8181"/>
                    </a:lnTo>
                    <a:lnTo>
                      <a:pt x="9887" y="2727"/>
                    </a:lnTo>
                    <a:lnTo>
                      <a:pt x="17078" y="2727"/>
                    </a:lnTo>
                    <a:lnTo>
                      <a:pt x="25168" y="0"/>
                    </a:lnTo>
                    <a:lnTo>
                      <a:pt x="35056" y="0"/>
                    </a:lnTo>
                    <a:lnTo>
                      <a:pt x="45168" y="0"/>
                    </a:lnTo>
                    <a:lnTo>
                      <a:pt x="56404" y="2727"/>
                    </a:lnTo>
                    <a:lnTo>
                      <a:pt x="66741" y="2727"/>
                    </a:lnTo>
                    <a:lnTo>
                      <a:pt x="77303" y="5454"/>
                    </a:lnTo>
                    <a:lnTo>
                      <a:pt x="87640" y="8181"/>
                    </a:lnTo>
                    <a:lnTo>
                      <a:pt x="97078" y="13636"/>
                    </a:lnTo>
                    <a:lnTo>
                      <a:pt x="105168" y="13636"/>
                    </a:lnTo>
                    <a:lnTo>
                      <a:pt x="111910" y="17727"/>
                    </a:lnTo>
                    <a:lnTo>
                      <a:pt x="116629" y="17727"/>
                    </a:lnTo>
                    <a:lnTo>
                      <a:pt x="120000" y="23181"/>
                    </a:lnTo>
                    <a:lnTo>
                      <a:pt x="120000" y="23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3127375" y="3563937"/>
                <a:ext cx="320675" cy="725486"/>
              </a:xfrm>
              <a:custGeom>
                <a:pathLst>
                  <a:path extrusionOk="0" h="120000" w="120000">
                    <a:moveTo>
                      <a:pt x="0" y="13508"/>
                    </a:moveTo>
                    <a:lnTo>
                      <a:pt x="2970" y="12983"/>
                    </a:lnTo>
                    <a:lnTo>
                      <a:pt x="6237" y="12721"/>
                    </a:lnTo>
                    <a:lnTo>
                      <a:pt x="9207" y="12196"/>
                    </a:lnTo>
                    <a:lnTo>
                      <a:pt x="12475" y="11934"/>
                    </a:lnTo>
                    <a:lnTo>
                      <a:pt x="15445" y="11278"/>
                    </a:lnTo>
                    <a:lnTo>
                      <a:pt x="18712" y="10491"/>
                    </a:lnTo>
                    <a:lnTo>
                      <a:pt x="22277" y="9704"/>
                    </a:lnTo>
                    <a:lnTo>
                      <a:pt x="25544" y="9311"/>
                    </a:lnTo>
                    <a:lnTo>
                      <a:pt x="31188" y="7475"/>
                    </a:lnTo>
                    <a:lnTo>
                      <a:pt x="37425" y="5770"/>
                    </a:lnTo>
                    <a:lnTo>
                      <a:pt x="42475" y="3803"/>
                    </a:lnTo>
                    <a:lnTo>
                      <a:pt x="48118" y="1967"/>
                    </a:lnTo>
                    <a:lnTo>
                      <a:pt x="53168" y="9704"/>
                    </a:lnTo>
                    <a:lnTo>
                      <a:pt x="60594" y="10754"/>
                    </a:lnTo>
                    <a:lnTo>
                      <a:pt x="98910" y="0"/>
                    </a:lnTo>
                    <a:lnTo>
                      <a:pt x="97128" y="9704"/>
                    </a:lnTo>
                    <a:lnTo>
                      <a:pt x="99504" y="10491"/>
                    </a:lnTo>
                    <a:lnTo>
                      <a:pt x="102475" y="11540"/>
                    </a:lnTo>
                    <a:lnTo>
                      <a:pt x="104554" y="11934"/>
                    </a:lnTo>
                    <a:lnTo>
                      <a:pt x="107524" y="11934"/>
                    </a:lnTo>
                    <a:lnTo>
                      <a:pt x="120000" y="114754"/>
                    </a:lnTo>
                    <a:lnTo>
                      <a:pt x="114653" y="116459"/>
                    </a:lnTo>
                    <a:lnTo>
                      <a:pt x="110198" y="118295"/>
                    </a:lnTo>
                    <a:lnTo>
                      <a:pt x="104554" y="119475"/>
                    </a:lnTo>
                    <a:lnTo>
                      <a:pt x="98910" y="119999"/>
                    </a:lnTo>
                    <a:lnTo>
                      <a:pt x="92079" y="119999"/>
                    </a:lnTo>
                    <a:lnTo>
                      <a:pt x="85544" y="119999"/>
                    </a:lnTo>
                    <a:lnTo>
                      <a:pt x="78712" y="119999"/>
                    </a:lnTo>
                    <a:lnTo>
                      <a:pt x="72475" y="119999"/>
                    </a:lnTo>
                    <a:lnTo>
                      <a:pt x="64455" y="119999"/>
                    </a:lnTo>
                    <a:lnTo>
                      <a:pt x="57623" y="119999"/>
                    </a:lnTo>
                    <a:lnTo>
                      <a:pt x="50495" y="119999"/>
                    </a:lnTo>
                    <a:lnTo>
                      <a:pt x="43663" y="119999"/>
                    </a:lnTo>
                    <a:lnTo>
                      <a:pt x="36831" y="119999"/>
                    </a:lnTo>
                    <a:lnTo>
                      <a:pt x="30000" y="119999"/>
                    </a:lnTo>
                    <a:lnTo>
                      <a:pt x="23762" y="119999"/>
                    </a:lnTo>
                    <a:lnTo>
                      <a:pt x="18712" y="119999"/>
                    </a:lnTo>
                    <a:lnTo>
                      <a:pt x="18712" y="111999"/>
                    </a:lnTo>
                    <a:lnTo>
                      <a:pt x="86435" y="111999"/>
                    </a:lnTo>
                    <a:lnTo>
                      <a:pt x="83762" y="93508"/>
                    </a:lnTo>
                    <a:lnTo>
                      <a:pt x="50495" y="89311"/>
                    </a:lnTo>
                    <a:lnTo>
                      <a:pt x="51386" y="88524"/>
                    </a:lnTo>
                    <a:lnTo>
                      <a:pt x="54356" y="87868"/>
                    </a:lnTo>
                    <a:lnTo>
                      <a:pt x="58811" y="87081"/>
                    </a:lnTo>
                    <a:lnTo>
                      <a:pt x="64455" y="86295"/>
                    </a:lnTo>
                    <a:lnTo>
                      <a:pt x="69504" y="85639"/>
                    </a:lnTo>
                    <a:lnTo>
                      <a:pt x="74554" y="84852"/>
                    </a:lnTo>
                    <a:lnTo>
                      <a:pt x="78712" y="84065"/>
                    </a:lnTo>
                    <a:lnTo>
                      <a:pt x="81386" y="83803"/>
                    </a:lnTo>
                    <a:lnTo>
                      <a:pt x="81980" y="82360"/>
                    </a:lnTo>
                    <a:lnTo>
                      <a:pt x="81386" y="80524"/>
                    </a:lnTo>
                    <a:lnTo>
                      <a:pt x="80198" y="78819"/>
                    </a:lnTo>
                    <a:lnTo>
                      <a:pt x="79306" y="77901"/>
                    </a:lnTo>
                    <a:lnTo>
                      <a:pt x="36831" y="73311"/>
                    </a:lnTo>
                    <a:lnTo>
                      <a:pt x="78118" y="68590"/>
                    </a:lnTo>
                    <a:lnTo>
                      <a:pt x="78712" y="67147"/>
                    </a:lnTo>
                    <a:lnTo>
                      <a:pt x="78712" y="65573"/>
                    </a:lnTo>
                    <a:lnTo>
                      <a:pt x="77524" y="64131"/>
                    </a:lnTo>
                    <a:lnTo>
                      <a:pt x="76930" y="63081"/>
                    </a:lnTo>
                    <a:lnTo>
                      <a:pt x="74554" y="61114"/>
                    </a:lnTo>
                    <a:lnTo>
                      <a:pt x="76336" y="59934"/>
                    </a:lnTo>
                    <a:lnTo>
                      <a:pt x="71287" y="59147"/>
                    </a:lnTo>
                    <a:lnTo>
                      <a:pt x="66237" y="58360"/>
                    </a:lnTo>
                    <a:lnTo>
                      <a:pt x="61188" y="57704"/>
                    </a:lnTo>
                    <a:lnTo>
                      <a:pt x="56138" y="57180"/>
                    </a:lnTo>
                    <a:lnTo>
                      <a:pt x="51089" y="56393"/>
                    </a:lnTo>
                    <a:lnTo>
                      <a:pt x="45742" y="55868"/>
                    </a:lnTo>
                    <a:lnTo>
                      <a:pt x="40693" y="55344"/>
                    </a:lnTo>
                    <a:lnTo>
                      <a:pt x="35643" y="55344"/>
                    </a:lnTo>
                    <a:lnTo>
                      <a:pt x="81386" y="46688"/>
                    </a:lnTo>
                    <a:lnTo>
                      <a:pt x="81386" y="41967"/>
                    </a:lnTo>
                    <a:lnTo>
                      <a:pt x="40693" y="35147"/>
                    </a:lnTo>
                    <a:lnTo>
                      <a:pt x="71881" y="31999"/>
                    </a:lnTo>
                    <a:lnTo>
                      <a:pt x="80198" y="25967"/>
                    </a:lnTo>
                    <a:lnTo>
                      <a:pt x="11287" y="27278"/>
                    </a:lnTo>
                    <a:lnTo>
                      <a:pt x="0" y="13508"/>
                    </a:lnTo>
                    <a:lnTo>
                      <a:pt x="0" y="13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3230561" y="2652711"/>
                <a:ext cx="261936" cy="242886"/>
              </a:xfrm>
              <a:custGeom>
                <a:pathLst>
                  <a:path extrusionOk="0" h="120000" w="120000">
                    <a:moveTo>
                      <a:pt x="10151" y="0"/>
                    </a:moveTo>
                    <a:lnTo>
                      <a:pt x="18489" y="781"/>
                    </a:lnTo>
                    <a:lnTo>
                      <a:pt x="27552" y="3908"/>
                    </a:lnTo>
                    <a:lnTo>
                      <a:pt x="35891" y="8208"/>
                    </a:lnTo>
                    <a:lnTo>
                      <a:pt x="44592" y="14853"/>
                    </a:lnTo>
                    <a:lnTo>
                      <a:pt x="52205" y="21889"/>
                    </a:lnTo>
                    <a:lnTo>
                      <a:pt x="60543" y="30097"/>
                    </a:lnTo>
                    <a:lnTo>
                      <a:pt x="68157" y="38697"/>
                    </a:lnTo>
                    <a:lnTo>
                      <a:pt x="75770" y="48469"/>
                    </a:lnTo>
                    <a:lnTo>
                      <a:pt x="81933" y="57459"/>
                    </a:lnTo>
                    <a:lnTo>
                      <a:pt x="88821" y="67622"/>
                    </a:lnTo>
                    <a:lnTo>
                      <a:pt x="94259" y="76612"/>
                    </a:lnTo>
                    <a:lnTo>
                      <a:pt x="100422" y="87166"/>
                    </a:lnTo>
                    <a:lnTo>
                      <a:pt x="105498" y="95374"/>
                    </a:lnTo>
                    <a:lnTo>
                      <a:pt x="110936" y="104364"/>
                    </a:lnTo>
                    <a:lnTo>
                      <a:pt x="114924" y="112573"/>
                    </a:lnTo>
                    <a:lnTo>
                      <a:pt x="120000" y="119999"/>
                    </a:lnTo>
                    <a:lnTo>
                      <a:pt x="114199" y="115309"/>
                    </a:lnTo>
                    <a:lnTo>
                      <a:pt x="107311" y="110228"/>
                    </a:lnTo>
                    <a:lnTo>
                      <a:pt x="97885" y="103583"/>
                    </a:lnTo>
                    <a:lnTo>
                      <a:pt x="88096" y="96938"/>
                    </a:lnTo>
                    <a:lnTo>
                      <a:pt x="75770" y="87947"/>
                    </a:lnTo>
                    <a:lnTo>
                      <a:pt x="64169" y="79739"/>
                    </a:lnTo>
                    <a:lnTo>
                      <a:pt x="51480" y="69967"/>
                    </a:lnTo>
                    <a:lnTo>
                      <a:pt x="39879" y="60977"/>
                    </a:lnTo>
                    <a:lnTo>
                      <a:pt x="28277" y="50814"/>
                    </a:lnTo>
                    <a:lnTo>
                      <a:pt x="18489" y="41824"/>
                    </a:lnTo>
                    <a:lnTo>
                      <a:pt x="10151" y="32833"/>
                    </a:lnTo>
                    <a:lnTo>
                      <a:pt x="3987" y="24625"/>
                    </a:lnTo>
                    <a:lnTo>
                      <a:pt x="0" y="15635"/>
                    </a:lnTo>
                    <a:lnTo>
                      <a:pt x="0" y="9771"/>
                    </a:lnTo>
                    <a:lnTo>
                      <a:pt x="2537" y="3908"/>
                    </a:lnTo>
                    <a:lnTo>
                      <a:pt x="10151" y="0"/>
                    </a:lnTo>
                    <a:lnTo>
                      <a:pt x="10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3251200" y="2770186"/>
                <a:ext cx="254000" cy="231775"/>
              </a:xfrm>
              <a:custGeom>
                <a:pathLst>
                  <a:path extrusionOk="0" h="120000" w="120000">
                    <a:moveTo>
                      <a:pt x="750" y="0"/>
                    </a:moveTo>
                    <a:lnTo>
                      <a:pt x="7125" y="6185"/>
                    </a:lnTo>
                    <a:lnTo>
                      <a:pt x="13875" y="13195"/>
                    </a:lnTo>
                    <a:lnTo>
                      <a:pt x="21000" y="19381"/>
                    </a:lnTo>
                    <a:lnTo>
                      <a:pt x="28125" y="26391"/>
                    </a:lnTo>
                    <a:lnTo>
                      <a:pt x="34500" y="32989"/>
                    </a:lnTo>
                    <a:lnTo>
                      <a:pt x="42375" y="39175"/>
                    </a:lnTo>
                    <a:lnTo>
                      <a:pt x="49500" y="45360"/>
                    </a:lnTo>
                    <a:lnTo>
                      <a:pt x="57000" y="52371"/>
                    </a:lnTo>
                    <a:lnTo>
                      <a:pt x="64125" y="58144"/>
                    </a:lnTo>
                    <a:lnTo>
                      <a:pt x="72000" y="64329"/>
                    </a:lnTo>
                    <a:lnTo>
                      <a:pt x="79125" y="69690"/>
                    </a:lnTo>
                    <a:lnTo>
                      <a:pt x="87000" y="75876"/>
                    </a:lnTo>
                    <a:lnTo>
                      <a:pt x="94875" y="81649"/>
                    </a:lnTo>
                    <a:lnTo>
                      <a:pt x="102750" y="87010"/>
                    </a:lnTo>
                    <a:lnTo>
                      <a:pt x="110625" y="92371"/>
                    </a:lnTo>
                    <a:lnTo>
                      <a:pt x="119250" y="97731"/>
                    </a:lnTo>
                    <a:lnTo>
                      <a:pt x="119250" y="101855"/>
                    </a:lnTo>
                    <a:lnTo>
                      <a:pt x="120000" y="106391"/>
                    </a:lnTo>
                    <a:lnTo>
                      <a:pt x="119250" y="108865"/>
                    </a:lnTo>
                    <a:lnTo>
                      <a:pt x="119250" y="112164"/>
                    </a:lnTo>
                    <a:lnTo>
                      <a:pt x="117000" y="115051"/>
                    </a:lnTo>
                    <a:lnTo>
                      <a:pt x="114750" y="115876"/>
                    </a:lnTo>
                    <a:lnTo>
                      <a:pt x="111375" y="115876"/>
                    </a:lnTo>
                    <a:lnTo>
                      <a:pt x="107625" y="115876"/>
                    </a:lnTo>
                    <a:lnTo>
                      <a:pt x="104250" y="116701"/>
                    </a:lnTo>
                    <a:lnTo>
                      <a:pt x="102000" y="120000"/>
                    </a:lnTo>
                    <a:lnTo>
                      <a:pt x="58500" y="108041"/>
                    </a:lnTo>
                    <a:lnTo>
                      <a:pt x="55875" y="103505"/>
                    </a:lnTo>
                    <a:lnTo>
                      <a:pt x="52875" y="99381"/>
                    </a:lnTo>
                    <a:lnTo>
                      <a:pt x="48750" y="93195"/>
                    </a:lnTo>
                    <a:lnTo>
                      <a:pt x="45000" y="87010"/>
                    </a:lnTo>
                    <a:lnTo>
                      <a:pt x="39375" y="79175"/>
                    </a:lnTo>
                    <a:lnTo>
                      <a:pt x="35250" y="71340"/>
                    </a:lnTo>
                    <a:lnTo>
                      <a:pt x="29250" y="62680"/>
                    </a:lnTo>
                    <a:lnTo>
                      <a:pt x="25125" y="54020"/>
                    </a:lnTo>
                    <a:lnTo>
                      <a:pt x="19500" y="44536"/>
                    </a:lnTo>
                    <a:lnTo>
                      <a:pt x="15000" y="35876"/>
                    </a:lnTo>
                    <a:lnTo>
                      <a:pt x="10125" y="27216"/>
                    </a:lnTo>
                    <a:lnTo>
                      <a:pt x="7125" y="20206"/>
                    </a:lnTo>
                    <a:lnTo>
                      <a:pt x="3750" y="13195"/>
                    </a:lnTo>
                    <a:lnTo>
                      <a:pt x="1500" y="7835"/>
                    </a:lnTo>
                    <a:lnTo>
                      <a:pt x="0" y="2061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3394075" y="3527425"/>
                <a:ext cx="968374" cy="741361"/>
              </a:xfrm>
              <a:custGeom>
                <a:pathLst>
                  <a:path extrusionOk="0" h="120000" w="120000">
                    <a:moveTo>
                      <a:pt x="0" y="18006"/>
                    </a:moveTo>
                    <a:lnTo>
                      <a:pt x="1476" y="17749"/>
                    </a:lnTo>
                    <a:lnTo>
                      <a:pt x="3150" y="17363"/>
                    </a:lnTo>
                    <a:lnTo>
                      <a:pt x="4823" y="16591"/>
                    </a:lnTo>
                    <a:lnTo>
                      <a:pt x="6595" y="16077"/>
                    </a:lnTo>
                    <a:lnTo>
                      <a:pt x="8269" y="15048"/>
                    </a:lnTo>
                    <a:lnTo>
                      <a:pt x="9942" y="14147"/>
                    </a:lnTo>
                    <a:lnTo>
                      <a:pt x="11616" y="13118"/>
                    </a:lnTo>
                    <a:lnTo>
                      <a:pt x="13289" y="12218"/>
                    </a:lnTo>
                    <a:lnTo>
                      <a:pt x="14766" y="10675"/>
                    </a:lnTo>
                    <a:lnTo>
                      <a:pt x="16242" y="9517"/>
                    </a:lnTo>
                    <a:lnTo>
                      <a:pt x="17817" y="7974"/>
                    </a:lnTo>
                    <a:lnTo>
                      <a:pt x="19294" y="6816"/>
                    </a:lnTo>
                    <a:lnTo>
                      <a:pt x="20574" y="5273"/>
                    </a:lnTo>
                    <a:lnTo>
                      <a:pt x="22050" y="4115"/>
                    </a:lnTo>
                    <a:lnTo>
                      <a:pt x="23429" y="2829"/>
                    </a:lnTo>
                    <a:lnTo>
                      <a:pt x="24905" y="1929"/>
                    </a:lnTo>
                    <a:lnTo>
                      <a:pt x="28055" y="16848"/>
                    </a:lnTo>
                    <a:lnTo>
                      <a:pt x="28843" y="16591"/>
                    </a:lnTo>
                    <a:lnTo>
                      <a:pt x="29729" y="16334"/>
                    </a:lnTo>
                    <a:lnTo>
                      <a:pt x="30910" y="15819"/>
                    </a:lnTo>
                    <a:lnTo>
                      <a:pt x="31993" y="15305"/>
                    </a:lnTo>
                    <a:lnTo>
                      <a:pt x="33174" y="14405"/>
                    </a:lnTo>
                    <a:lnTo>
                      <a:pt x="34257" y="13376"/>
                    </a:lnTo>
                    <a:lnTo>
                      <a:pt x="35340" y="12475"/>
                    </a:lnTo>
                    <a:lnTo>
                      <a:pt x="36718" y="11446"/>
                    </a:lnTo>
                    <a:lnTo>
                      <a:pt x="37604" y="10160"/>
                    </a:lnTo>
                    <a:lnTo>
                      <a:pt x="38785" y="9003"/>
                    </a:lnTo>
                    <a:lnTo>
                      <a:pt x="39671" y="7717"/>
                    </a:lnTo>
                    <a:lnTo>
                      <a:pt x="40459" y="6816"/>
                    </a:lnTo>
                    <a:lnTo>
                      <a:pt x="42329" y="4630"/>
                    </a:lnTo>
                    <a:lnTo>
                      <a:pt x="43412" y="3086"/>
                    </a:lnTo>
                    <a:lnTo>
                      <a:pt x="47547" y="15819"/>
                    </a:lnTo>
                    <a:lnTo>
                      <a:pt x="49220" y="15048"/>
                    </a:lnTo>
                    <a:lnTo>
                      <a:pt x="50894" y="14147"/>
                    </a:lnTo>
                    <a:lnTo>
                      <a:pt x="52764" y="12475"/>
                    </a:lnTo>
                    <a:lnTo>
                      <a:pt x="54634" y="10675"/>
                    </a:lnTo>
                    <a:lnTo>
                      <a:pt x="56111" y="8488"/>
                    </a:lnTo>
                    <a:lnTo>
                      <a:pt x="57785" y="6559"/>
                    </a:lnTo>
                    <a:lnTo>
                      <a:pt x="59360" y="4630"/>
                    </a:lnTo>
                    <a:lnTo>
                      <a:pt x="60639" y="3086"/>
                    </a:lnTo>
                    <a:lnTo>
                      <a:pt x="61033" y="13633"/>
                    </a:lnTo>
                    <a:lnTo>
                      <a:pt x="62116" y="13633"/>
                    </a:lnTo>
                    <a:lnTo>
                      <a:pt x="63297" y="13633"/>
                    </a:lnTo>
                    <a:lnTo>
                      <a:pt x="64380" y="13118"/>
                    </a:lnTo>
                    <a:lnTo>
                      <a:pt x="65660" y="12861"/>
                    </a:lnTo>
                    <a:lnTo>
                      <a:pt x="66841" y="12218"/>
                    </a:lnTo>
                    <a:lnTo>
                      <a:pt x="68318" y="11446"/>
                    </a:lnTo>
                    <a:lnTo>
                      <a:pt x="69401" y="10418"/>
                    </a:lnTo>
                    <a:lnTo>
                      <a:pt x="70976" y="9517"/>
                    </a:lnTo>
                    <a:lnTo>
                      <a:pt x="72059" y="7974"/>
                    </a:lnTo>
                    <a:lnTo>
                      <a:pt x="73141" y="6816"/>
                    </a:lnTo>
                    <a:lnTo>
                      <a:pt x="74323" y="5530"/>
                    </a:lnTo>
                    <a:lnTo>
                      <a:pt x="75406" y="4372"/>
                    </a:lnTo>
                    <a:lnTo>
                      <a:pt x="77276" y="1929"/>
                    </a:lnTo>
                    <a:lnTo>
                      <a:pt x="78949" y="0"/>
                    </a:lnTo>
                    <a:lnTo>
                      <a:pt x="78949" y="10932"/>
                    </a:lnTo>
                    <a:lnTo>
                      <a:pt x="80131" y="11189"/>
                    </a:lnTo>
                    <a:lnTo>
                      <a:pt x="81410" y="11961"/>
                    </a:lnTo>
                    <a:lnTo>
                      <a:pt x="82690" y="12475"/>
                    </a:lnTo>
                    <a:lnTo>
                      <a:pt x="84364" y="13118"/>
                    </a:lnTo>
                    <a:lnTo>
                      <a:pt x="85742" y="13118"/>
                    </a:lnTo>
                    <a:lnTo>
                      <a:pt x="87219" y="13376"/>
                    </a:lnTo>
                    <a:lnTo>
                      <a:pt x="88498" y="13376"/>
                    </a:lnTo>
                    <a:lnTo>
                      <a:pt x="90073" y="13118"/>
                    </a:lnTo>
                    <a:lnTo>
                      <a:pt x="97555" y="4115"/>
                    </a:lnTo>
                    <a:lnTo>
                      <a:pt x="104446" y="10932"/>
                    </a:lnTo>
                    <a:lnTo>
                      <a:pt x="117932" y="10932"/>
                    </a:lnTo>
                    <a:lnTo>
                      <a:pt x="120000" y="22250"/>
                    </a:lnTo>
                    <a:lnTo>
                      <a:pt x="24905" y="30739"/>
                    </a:lnTo>
                    <a:lnTo>
                      <a:pt x="24905" y="34469"/>
                    </a:lnTo>
                    <a:lnTo>
                      <a:pt x="25102" y="38070"/>
                    </a:lnTo>
                    <a:lnTo>
                      <a:pt x="25299" y="41800"/>
                    </a:lnTo>
                    <a:lnTo>
                      <a:pt x="25496" y="45659"/>
                    </a:lnTo>
                    <a:lnTo>
                      <a:pt x="25496" y="49389"/>
                    </a:lnTo>
                    <a:lnTo>
                      <a:pt x="25496" y="52990"/>
                    </a:lnTo>
                    <a:lnTo>
                      <a:pt x="25496" y="56977"/>
                    </a:lnTo>
                    <a:lnTo>
                      <a:pt x="25594" y="60836"/>
                    </a:lnTo>
                    <a:lnTo>
                      <a:pt x="25496" y="64565"/>
                    </a:lnTo>
                    <a:lnTo>
                      <a:pt x="25496" y="68424"/>
                    </a:lnTo>
                    <a:lnTo>
                      <a:pt x="25496" y="72154"/>
                    </a:lnTo>
                    <a:lnTo>
                      <a:pt x="25496" y="76012"/>
                    </a:lnTo>
                    <a:lnTo>
                      <a:pt x="25299" y="79742"/>
                    </a:lnTo>
                    <a:lnTo>
                      <a:pt x="25299" y="83601"/>
                    </a:lnTo>
                    <a:lnTo>
                      <a:pt x="25299" y="87331"/>
                    </a:lnTo>
                    <a:lnTo>
                      <a:pt x="25299" y="91189"/>
                    </a:lnTo>
                    <a:lnTo>
                      <a:pt x="4823" y="120000"/>
                    </a:lnTo>
                    <a:lnTo>
                      <a:pt x="4331" y="117813"/>
                    </a:lnTo>
                    <a:lnTo>
                      <a:pt x="4134" y="115627"/>
                    </a:lnTo>
                    <a:lnTo>
                      <a:pt x="4134" y="113440"/>
                    </a:lnTo>
                    <a:lnTo>
                      <a:pt x="4528" y="111254"/>
                    </a:lnTo>
                    <a:lnTo>
                      <a:pt x="4725" y="109067"/>
                    </a:lnTo>
                    <a:lnTo>
                      <a:pt x="5217" y="106881"/>
                    </a:lnTo>
                    <a:lnTo>
                      <a:pt x="5808" y="104694"/>
                    </a:lnTo>
                    <a:lnTo>
                      <a:pt x="6694" y="102636"/>
                    </a:lnTo>
                    <a:lnTo>
                      <a:pt x="7284" y="100450"/>
                    </a:lnTo>
                    <a:lnTo>
                      <a:pt x="8269" y="98263"/>
                    </a:lnTo>
                    <a:lnTo>
                      <a:pt x="9351" y="96334"/>
                    </a:lnTo>
                    <a:lnTo>
                      <a:pt x="10434" y="94790"/>
                    </a:lnTo>
                    <a:lnTo>
                      <a:pt x="11616" y="92861"/>
                    </a:lnTo>
                    <a:lnTo>
                      <a:pt x="12698" y="91446"/>
                    </a:lnTo>
                    <a:lnTo>
                      <a:pt x="13880" y="89903"/>
                    </a:lnTo>
                    <a:lnTo>
                      <a:pt x="15159" y="89003"/>
                    </a:lnTo>
                    <a:lnTo>
                      <a:pt x="15553" y="82572"/>
                    </a:lnTo>
                    <a:lnTo>
                      <a:pt x="14766" y="81157"/>
                    </a:lnTo>
                    <a:lnTo>
                      <a:pt x="14077" y="79742"/>
                    </a:lnTo>
                    <a:lnTo>
                      <a:pt x="13289" y="78199"/>
                    </a:lnTo>
                    <a:lnTo>
                      <a:pt x="12698" y="77041"/>
                    </a:lnTo>
                    <a:lnTo>
                      <a:pt x="12009" y="75498"/>
                    </a:lnTo>
                    <a:lnTo>
                      <a:pt x="11419" y="74083"/>
                    </a:lnTo>
                    <a:lnTo>
                      <a:pt x="10828" y="72540"/>
                    </a:lnTo>
                    <a:lnTo>
                      <a:pt x="10434" y="71125"/>
                    </a:lnTo>
                    <a:lnTo>
                      <a:pt x="9942" y="69453"/>
                    </a:lnTo>
                    <a:lnTo>
                      <a:pt x="9351" y="67652"/>
                    </a:lnTo>
                    <a:lnTo>
                      <a:pt x="8958" y="65980"/>
                    </a:lnTo>
                    <a:lnTo>
                      <a:pt x="8958" y="64565"/>
                    </a:lnTo>
                    <a:lnTo>
                      <a:pt x="8564" y="62765"/>
                    </a:lnTo>
                    <a:lnTo>
                      <a:pt x="8564" y="61350"/>
                    </a:lnTo>
                    <a:lnTo>
                      <a:pt x="8564" y="59678"/>
                    </a:lnTo>
                    <a:lnTo>
                      <a:pt x="8958" y="58135"/>
                    </a:lnTo>
                    <a:lnTo>
                      <a:pt x="2461" y="54276"/>
                    </a:lnTo>
                    <a:lnTo>
                      <a:pt x="1870" y="51832"/>
                    </a:lnTo>
                    <a:lnTo>
                      <a:pt x="1476" y="49646"/>
                    </a:lnTo>
                    <a:lnTo>
                      <a:pt x="1082" y="47459"/>
                    </a:lnTo>
                    <a:lnTo>
                      <a:pt x="1082" y="45144"/>
                    </a:lnTo>
                    <a:lnTo>
                      <a:pt x="787" y="42700"/>
                    </a:lnTo>
                    <a:lnTo>
                      <a:pt x="590" y="40514"/>
                    </a:lnTo>
                    <a:lnTo>
                      <a:pt x="590" y="38327"/>
                    </a:lnTo>
                    <a:lnTo>
                      <a:pt x="590" y="36141"/>
                    </a:lnTo>
                    <a:lnTo>
                      <a:pt x="393" y="33697"/>
                    </a:lnTo>
                    <a:lnTo>
                      <a:pt x="196" y="31511"/>
                    </a:lnTo>
                    <a:lnTo>
                      <a:pt x="196" y="29324"/>
                    </a:lnTo>
                    <a:lnTo>
                      <a:pt x="196" y="27138"/>
                    </a:lnTo>
                    <a:lnTo>
                      <a:pt x="0" y="24694"/>
                    </a:lnTo>
                    <a:lnTo>
                      <a:pt x="0" y="22508"/>
                    </a:lnTo>
                    <a:lnTo>
                      <a:pt x="0" y="20192"/>
                    </a:lnTo>
                    <a:lnTo>
                      <a:pt x="0" y="18006"/>
                    </a:lnTo>
                    <a:lnTo>
                      <a:pt x="0" y="180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3706812" y="3729037"/>
                <a:ext cx="557211" cy="84137"/>
              </a:xfrm>
              <a:custGeom>
                <a:pathLst>
                  <a:path extrusionOk="0" h="120000" w="120000">
                    <a:moveTo>
                      <a:pt x="0" y="40000"/>
                    </a:moveTo>
                    <a:lnTo>
                      <a:pt x="6676" y="33142"/>
                    </a:lnTo>
                    <a:lnTo>
                      <a:pt x="14208" y="26285"/>
                    </a:lnTo>
                    <a:lnTo>
                      <a:pt x="21398" y="21714"/>
                    </a:lnTo>
                    <a:lnTo>
                      <a:pt x="28930" y="18285"/>
                    </a:lnTo>
                    <a:lnTo>
                      <a:pt x="36119" y="11428"/>
                    </a:lnTo>
                    <a:lnTo>
                      <a:pt x="43480" y="9142"/>
                    </a:lnTo>
                    <a:lnTo>
                      <a:pt x="50670" y="4571"/>
                    </a:lnTo>
                    <a:lnTo>
                      <a:pt x="58202" y="4571"/>
                    </a:lnTo>
                    <a:lnTo>
                      <a:pt x="65392" y="0"/>
                    </a:lnTo>
                    <a:lnTo>
                      <a:pt x="72753" y="0"/>
                    </a:lnTo>
                    <a:lnTo>
                      <a:pt x="79942" y="0"/>
                    </a:lnTo>
                    <a:lnTo>
                      <a:pt x="87475" y="2285"/>
                    </a:lnTo>
                    <a:lnTo>
                      <a:pt x="94664" y="2285"/>
                    </a:lnTo>
                    <a:lnTo>
                      <a:pt x="102196" y="9142"/>
                    </a:lnTo>
                    <a:lnTo>
                      <a:pt x="109215" y="13714"/>
                    </a:lnTo>
                    <a:lnTo>
                      <a:pt x="117089" y="21714"/>
                    </a:lnTo>
                    <a:lnTo>
                      <a:pt x="118116" y="28571"/>
                    </a:lnTo>
                    <a:lnTo>
                      <a:pt x="119315" y="42285"/>
                    </a:lnTo>
                    <a:lnTo>
                      <a:pt x="120000" y="54857"/>
                    </a:lnTo>
                    <a:lnTo>
                      <a:pt x="119657" y="67428"/>
                    </a:lnTo>
                    <a:lnTo>
                      <a:pt x="114179" y="67428"/>
                    </a:lnTo>
                    <a:lnTo>
                      <a:pt x="108017" y="72000"/>
                    </a:lnTo>
                    <a:lnTo>
                      <a:pt x="101169" y="78857"/>
                    </a:lnTo>
                    <a:lnTo>
                      <a:pt x="93637" y="85714"/>
                    </a:lnTo>
                    <a:lnTo>
                      <a:pt x="85249" y="91428"/>
                    </a:lnTo>
                    <a:lnTo>
                      <a:pt x="76690" y="98285"/>
                    </a:lnTo>
                    <a:lnTo>
                      <a:pt x="67617" y="105142"/>
                    </a:lnTo>
                    <a:lnTo>
                      <a:pt x="58887" y="113142"/>
                    </a:lnTo>
                    <a:lnTo>
                      <a:pt x="49643" y="115428"/>
                    </a:lnTo>
                    <a:lnTo>
                      <a:pt x="40912" y="120000"/>
                    </a:lnTo>
                    <a:lnTo>
                      <a:pt x="32524" y="120000"/>
                    </a:lnTo>
                    <a:lnTo>
                      <a:pt x="24992" y="120000"/>
                    </a:lnTo>
                    <a:lnTo>
                      <a:pt x="17460" y="113142"/>
                    </a:lnTo>
                    <a:lnTo>
                      <a:pt x="10955" y="107428"/>
                    </a:lnTo>
                    <a:lnTo>
                      <a:pt x="5820" y="96000"/>
                    </a:lnTo>
                    <a:lnTo>
                      <a:pt x="1540" y="83428"/>
                    </a:lnTo>
                    <a:lnTo>
                      <a:pt x="0" y="40000"/>
                    </a:lnTo>
                    <a:lnTo>
                      <a:pt x="0" y="4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4137025" y="2566986"/>
                <a:ext cx="149225" cy="325437"/>
              </a:xfrm>
              <a:custGeom>
                <a:pathLst>
                  <a:path extrusionOk="0" h="120000" w="120000">
                    <a:moveTo>
                      <a:pt x="0" y="67737"/>
                    </a:moveTo>
                    <a:lnTo>
                      <a:pt x="0" y="65985"/>
                    </a:lnTo>
                    <a:lnTo>
                      <a:pt x="3809" y="63357"/>
                    </a:lnTo>
                    <a:lnTo>
                      <a:pt x="6349" y="59562"/>
                    </a:lnTo>
                    <a:lnTo>
                      <a:pt x="11428" y="55474"/>
                    </a:lnTo>
                    <a:lnTo>
                      <a:pt x="15873" y="49927"/>
                    </a:lnTo>
                    <a:lnTo>
                      <a:pt x="22222" y="44963"/>
                    </a:lnTo>
                    <a:lnTo>
                      <a:pt x="26666" y="39416"/>
                    </a:lnTo>
                    <a:lnTo>
                      <a:pt x="34285" y="33868"/>
                    </a:lnTo>
                    <a:lnTo>
                      <a:pt x="38730" y="27737"/>
                    </a:lnTo>
                    <a:lnTo>
                      <a:pt x="45079" y="22189"/>
                    </a:lnTo>
                    <a:lnTo>
                      <a:pt x="49523" y="16642"/>
                    </a:lnTo>
                    <a:lnTo>
                      <a:pt x="55873" y="12262"/>
                    </a:lnTo>
                    <a:lnTo>
                      <a:pt x="59682" y="7299"/>
                    </a:lnTo>
                    <a:lnTo>
                      <a:pt x="62857" y="4379"/>
                    </a:lnTo>
                    <a:lnTo>
                      <a:pt x="65396" y="1751"/>
                    </a:lnTo>
                    <a:lnTo>
                      <a:pt x="69206" y="1167"/>
                    </a:lnTo>
                    <a:lnTo>
                      <a:pt x="80000" y="0"/>
                    </a:lnTo>
                    <a:lnTo>
                      <a:pt x="85714" y="6715"/>
                    </a:lnTo>
                    <a:lnTo>
                      <a:pt x="92063" y="13430"/>
                    </a:lnTo>
                    <a:lnTo>
                      <a:pt x="97142" y="20437"/>
                    </a:lnTo>
                    <a:lnTo>
                      <a:pt x="101587" y="28321"/>
                    </a:lnTo>
                    <a:lnTo>
                      <a:pt x="104126" y="35620"/>
                    </a:lnTo>
                    <a:lnTo>
                      <a:pt x="106666" y="43211"/>
                    </a:lnTo>
                    <a:lnTo>
                      <a:pt x="109206" y="50510"/>
                    </a:lnTo>
                    <a:lnTo>
                      <a:pt x="111111" y="58978"/>
                    </a:lnTo>
                    <a:lnTo>
                      <a:pt x="111111" y="65985"/>
                    </a:lnTo>
                    <a:lnTo>
                      <a:pt x="112380" y="73868"/>
                    </a:lnTo>
                    <a:lnTo>
                      <a:pt x="112380" y="81751"/>
                    </a:lnTo>
                    <a:lnTo>
                      <a:pt x="113650" y="89343"/>
                    </a:lnTo>
                    <a:lnTo>
                      <a:pt x="113650" y="96642"/>
                    </a:lnTo>
                    <a:lnTo>
                      <a:pt x="114920" y="104525"/>
                    </a:lnTo>
                    <a:lnTo>
                      <a:pt x="116190" y="112116"/>
                    </a:lnTo>
                    <a:lnTo>
                      <a:pt x="120000" y="120000"/>
                    </a:lnTo>
                    <a:lnTo>
                      <a:pt x="15873" y="112700"/>
                    </a:lnTo>
                    <a:lnTo>
                      <a:pt x="0" y="67737"/>
                    </a:lnTo>
                    <a:lnTo>
                      <a:pt x="0" y="677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4797425" y="2609850"/>
                <a:ext cx="174625" cy="319087"/>
              </a:xfrm>
              <a:custGeom>
                <a:pathLst>
                  <a:path extrusionOk="0" h="120000" w="120000">
                    <a:moveTo>
                      <a:pt x="0" y="91712"/>
                    </a:moveTo>
                    <a:lnTo>
                      <a:pt x="3257" y="85161"/>
                    </a:lnTo>
                    <a:lnTo>
                      <a:pt x="8687" y="78908"/>
                    </a:lnTo>
                    <a:lnTo>
                      <a:pt x="12488" y="72655"/>
                    </a:lnTo>
                    <a:lnTo>
                      <a:pt x="19004" y="66997"/>
                    </a:lnTo>
                    <a:lnTo>
                      <a:pt x="22805" y="60744"/>
                    </a:lnTo>
                    <a:lnTo>
                      <a:pt x="29321" y="55086"/>
                    </a:lnTo>
                    <a:lnTo>
                      <a:pt x="35294" y="49429"/>
                    </a:lnTo>
                    <a:lnTo>
                      <a:pt x="41266" y="44367"/>
                    </a:lnTo>
                    <a:lnTo>
                      <a:pt x="47782" y="38114"/>
                    </a:lnTo>
                    <a:lnTo>
                      <a:pt x="53755" y="32456"/>
                    </a:lnTo>
                    <a:lnTo>
                      <a:pt x="60271" y="26799"/>
                    </a:lnTo>
                    <a:lnTo>
                      <a:pt x="66244" y="21736"/>
                    </a:lnTo>
                    <a:lnTo>
                      <a:pt x="72217" y="16079"/>
                    </a:lnTo>
                    <a:lnTo>
                      <a:pt x="79819" y="10421"/>
                    </a:lnTo>
                    <a:lnTo>
                      <a:pt x="86877" y="5062"/>
                    </a:lnTo>
                    <a:lnTo>
                      <a:pt x="95022" y="0"/>
                    </a:lnTo>
                    <a:lnTo>
                      <a:pt x="120000" y="2977"/>
                    </a:lnTo>
                    <a:lnTo>
                      <a:pt x="117828" y="12506"/>
                    </a:lnTo>
                    <a:lnTo>
                      <a:pt x="117828" y="22630"/>
                    </a:lnTo>
                    <a:lnTo>
                      <a:pt x="116742" y="31861"/>
                    </a:lnTo>
                    <a:lnTo>
                      <a:pt x="116742" y="41389"/>
                    </a:lnTo>
                    <a:lnTo>
                      <a:pt x="115656" y="50024"/>
                    </a:lnTo>
                    <a:lnTo>
                      <a:pt x="114570" y="58957"/>
                    </a:lnTo>
                    <a:lnTo>
                      <a:pt x="111855" y="66997"/>
                    </a:lnTo>
                    <a:lnTo>
                      <a:pt x="109683" y="74739"/>
                    </a:lnTo>
                    <a:lnTo>
                      <a:pt x="104253" y="81588"/>
                    </a:lnTo>
                    <a:lnTo>
                      <a:pt x="98280" y="88436"/>
                    </a:lnTo>
                    <a:lnTo>
                      <a:pt x="90135" y="94689"/>
                    </a:lnTo>
                    <a:lnTo>
                      <a:pt x="80904" y="100942"/>
                    </a:lnTo>
                    <a:lnTo>
                      <a:pt x="68416" y="106004"/>
                    </a:lnTo>
                    <a:lnTo>
                      <a:pt x="53755" y="111066"/>
                    </a:lnTo>
                    <a:lnTo>
                      <a:pt x="35294" y="115533"/>
                    </a:lnTo>
                    <a:lnTo>
                      <a:pt x="15746" y="120000"/>
                    </a:lnTo>
                    <a:lnTo>
                      <a:pt x="0" y="91712"/>
                    </a:lnTo>
                    <a:lnTo>
                      <a:pt x="0" y="91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4924425" y="3546475"/>
                <a:ext cx="1409700" cy="622299"/>
              </a:xfrm>
              <a:custGeom>
                <a:pathLst>
                  <a:path extrusionOk="0" h="120000" w="120000">
                    <a:moveTo>
                      <a:pt x="0" y="25408"/>
                    </a:moveTo>
                    <a:lnTo>
                      <a:pt x="7567" y="15153"/>
                    </a:lnTo>
                    <a:lnTo>
                      <a:pt x="7837" y="15153"/>
                    </a:lnTo>
                    <a:lnTo>
                      <a:pt x="8243" y="16071"/>
                    </a:lnTo>
                    <a:lnTo>
                      <a:pt x="8581" y="17755"/>
                    </a:lnTo>
                    <a:lnTo>
                      <a:pt x="9256" y="19897"/>
                    </a:lnTo>
                    <a:lnTo>
                      <a:pt x="9729" y="21581"/>
                    </a:lnTo>
                    <a:lnTo>
                      <a:pt x="10675" y="23265"/>
                    </a:lnTo>
                    <a:lnTo>
                      <a:pt x="11013" y="23571"/>
                    </a:lnTo>
                    <a:lnTo>
                      <a:pt x="11554" y="24183"/>
                    </a:lnTo>
                    <a:lnTo>
                      <a:pt x="12229" y="24183"/>
                    </a:lnTo>
                    <a:lnTo>
                      <a:pt x="12972" y="24183"/>
                    </a:lnTo>
                    <a:lnTo>
                      <a:pt x="12567" y="14081"/>
                    </a:lnTo>
                    <a:lnTo>
                      <a:pt x="13513" y="16989"/>
                    </a:lnTo>
                    <a:lnTo>
                      <a:pt x="14527" y="20204"/>
                    </a:lnTo>
                    <a:lnTo>
                      <a:pt x="15540" y="22806"/>
                    </a:lnTo>
                    <a:lnTo>
                      <a:pt x="16689" y="25408"/>
                    </a:lnTo>
                    <a:lnTo>
                      <a:pt x="17567" y="27704"/>
                    </a:lnTo>
                    <a:lnTo>
                      <a:pt x="18716" y="30306"/>
                    </a:lnTo>
                    <a:lnTo>
                      <a:pt x="19932" y="32602"/>
                    </a:lnTo>
                    <a:lnTo>
                      <a:pt x="21081" y="35051"/>
                    </a:lnTo>
                    <a:lnTo>
                      <a:pt x="19527" y="15153"/>
                    </a:lnTo>
                    <a:lnTo>
                      <a:pt x="23648" y="25408"/>
                    </a:lnTo>
                    <a:lnTo>
                      <a:pt x="24527" y="23265"/>
                    </a:lnTo>
                    <a:lnTo>
                      <a:pt x="22229" y="1836"/>
                    </a:lnTo>
                    <a:lnTo>
                      <a:pt x="28243" y="612"/>
                    </a:lnTo>
                    <a:lnTo>
                      <a:pt x="28243" y="2602"/>
                    </a:lnTo>
                    <a:lnTo>
                      <a:pt x="28378" y="5357"/>
                    </a:lnTo>
                    <a:lnTo>
                      <a:pt x="28513" y="7346"/>
                    </a:lnTo>
                    <a:lnTo>
                      <a:pt x="28783" y="9948"/>
                    </a:lnTo>
                    <a:lnTo>
                      <a:pt x="29054" y="12244"/>
                    </a:lnTo>
                    <a:lnTo>
                      <a:pt x="29256" y="14540"/>
                    </a:lnTo>
                    <a:lnTo>
                      <a:pt x="29527" y="16989"/>
                    </a:lnTo>
                    <a:lnTo>
                      <a:pt x="29932" y="19591"/>
                    </a:lnTo>
                    <a:lnTo>
                      <a:pt x="35202" y="19591"/>
                    </a:lnTo>
                    <a:lnTo>
                      <a:pt x="34391" y="21275"/>
                    </a:lnTo>
                    <a:lnTo>
                      <a:pt x="33918" y="23571"/>
                    </a:lnTo>
                    <a:lnTo>
                      <a:pt x="33378" y="25714"/>
                    </a:lnTo>
                    <a:lnTo>
                      <a:pt x="33108" y="28316"/>
                    </a:lnTo>
                    <a:lnTo>
                      <a:pt x="32905" y="30306"/>
                    </a:lnTo>
                    <a:lnTo>
                      <a:pt x="33040" y="32602"/>
                    </a:lnTo>
                    <a:lnTo>
                      <a:pt x="33108" y="35051"/>
                    </a:lnTo>
                    <a:lnTo>
                      <a:pt x="33783" y="37346"/>
                    </a:lnTo>
                    <a:lnTo>
                      <a:pt x="34054" y="37346"/>
                    </a:lnTo>
                    <a:lnTo>
                      <a:pt x="34797" y="37653"/>
                    </a:lnTo>
                    <a:lnTo>
                      <a:pt x="35675" y="37959"/>
                    </a:lnTo>
                    <a:lnTo>
                      <a:pt x="36891" y="38418"/>
                    </a:lnTo>
                    <a:lnTo>
                      <a:pt x="37770" y="38724"/>
                    </a:lnTo>
                    <a:lnTo>
                      <a:pt x="38783" y="39336"/>
                    </a:lnTo>
                    <a:lnTo>
                      <a:pt x="39459" y="39642"/>
                    </a:lnTo>
                    <a:lnTo>
                      <a:pt x="39932" y="39948"/>
                    </a:lnTo>
                    <a:lnTo>
                      <a:pt x="37500" y="52193"/>
                    </a:lnTo>
                    <a:lnTo>
                      <a:pt x="37770" y="53571"/>
                    </a:lnTo>
                    <a:lnTo>
                      <a:pt x="38513" y="55102"/>
                    </a:lnTo>
                    <a:lnTo>
                      <a:pt x="39459" y="55714"/>
                    </a:lnTo>
                    <a:lnTo>
                      <a:pt x="40608" y="56173"/>
                    </a:lnTo>
                    <a:lnTo>
                      <a:pt x="41621" y="56173"/>
                    </a:lnTo>
                    <a:lnTo>
                      <a:pt x="42770" y="56479"/>
                    </a:lnTo>
                    <a:lnTo>
                      <a:pt x="43783" y="56785"/>
                    </a:lnTo>
                    <a:lnTo>
                      <a:pt x="44797" y="57091"/>
                    </a:lnTo>
                    <a:lnTo>
                      <a:pt x="42027" y="67806"/>
                    </a:lnTo>
                    <a:lnTo>
                      <a:pt x="42635" y="69336"/>
                    </a:lnTo>
                    <a:lnTo>
                      <a:pt x="43513" y="70561"/>
                    </a:lnTo>
                    <a:lnTo>
                      <a:pt x="44459" y="71020"/>
                    </a:lnTo>
                    <a:lnTo>
                      <a:pt x="45608" y="71326"/>
                    </a:lnTo>
                    <a:lnTo>
                      <a:pt x="46486" y="71020"/>
                    </a:lnTo>
                    <a:lnTo>
                      <a:pt x="47500" y="70561"/>
                    </a:lnTo>
                    <a:lnTo>
                      <a:pt x="48310" y="69642"/>
                    </a:lnTo>
                    <a:lnTo>
                      <a:pt x="49189" y="68418"/>
                    </a:lnTo>
                    <a:lnTo>
                      <a:pt x="48175" y="83877"/>
                    </a:lnTo>
                    <a:lnTo>
                      <a:pt x="50608" y="88316"/>
                    </a:lnTo>
                    <a:lnTo>
                      <a:pt x="56486" y="74234"/>
                    </a:lnTo>
                    <a:lnTo>
                      <a:pt x="55135" y="90306"/>
                    </a:lnTo>
                    <a:lnTo>
                      <a:pt x="57162" y="91989"/>
                    </a:lnTo>
                    <a:lnTo>
                      <a:pt x="62162" y="80051"/>
                    </a:lnTo>
                    <a:lnTo>
                      <a:pt x="63310" y="94132"/>
                    </a:lnTo>
                    <a:lnTo>
                      <a:pt x="64256" y="94285"/>
                    </a:lnTo>
                    <a:lnTo>
                      <a:pt x="65270" y="94897"/>
                    </a:lnTo>
                    <a:lnTo>
                      <a:pt x="66283" y="95204"/>
                    </a:lnTo>
                    <a:lnTo>
                      <a:pt x="67162" y="95204"/>
                    </a:lnTo>
                    <a:lnTo>
                      <a:pt x="71689" y="81275"/>
                    </a:lnTo>
                    <a:lnTo>
                      <a:pt x="73581" y="94591"/>
                    </a:lnTo>
                    <a:lnTo>
                      <a:pt x="77702" y="92295"/>
                    </a:lnTo>
                    <a:lnTo>
                      <a:pt x="81418" y="89693"/>
                    </a:lnTo>
                    <a:lnTo>
                      <a:pt x="84932" y="86173"/>
                    </a:lnTo>
                    <a:lnTo>
                      <a:pt x="88243" y="82346"/>
                    </a:lnTo>
                    <a:lnTo>
                      <a:pt x="91081" y="77755"/>
                    </a:lnTo>
                    <a:lnTo>
                      <a:pt x="93783" y="72857"/>
                    </a:lnTo>
                    <a:lnTo>
                      <a:pt x="96216" y="67653"/>
                    </a:lnTo>
                    <a:lnTo>
                      <a:pt x="98513" y="61683"/>
                    </a:lnTo>
                    <a:lnTo>
                      <a:pt x="100337" y="55102"/>
                    </a:lnTo>
                    <a:lnTo>
                      <a:pt x="102229" y="48061"/>
                    </a:lnTo>
                    <a:lnTo>
                      <a:pt x="103783" y="40867"/>
                    </a:lnTo>
                    <a:lnTo>
                      <a:pt x="105472" y="33520"/>
                    </a:lnTo>
                    <a:lnTo>
                      <a:pt x="106891" y="25408"/>
                    </a:lnTo>
                    <a:lnTo>
                      <a:pt x="108310" y="17142"/>
                    </a:lnTo>
                    <a:lnTo>
                      <a:pt x="109459" y="8418"/>
                    </a:lnTo>
                    <a:lnTo>
                      <a:pt x="110743" y="0"/>
                    </a:lnTo>
                    <a:lnTo>
                      <a:pt x="110743" y="3214"/>
                    </a:lnTo>
                    <a:lnTo>
                      <a:pt x="110743" y="6428"/>
                    </a:lnTo>
                    <a:lnTo>
                      <a:pt x="110743" y="9642"/>
                    </a:lnTo>
                    <a:lnTo>
                      <a:pt x="110743" y="13163"/>
                    </a:lnTo>
                    <a:lnTo>
                      <a:pt x="110472" y="16377"/>
                    </a:lnTo>
                    <a:lnTo>
                      <a:pt x="110337" y="19591"/>
                    </a:lnTo>
                    <a:lnTo>
                      <a:pt x="110067" y="22806"/>
                    </a:lnTo>
                    <a:lnTo>
                      <a:pt x="109797" y="26173"/>
                    </a:lnTo>
                    <a:lnTo>
                      <a:pt x="109324" y="29081"/>
                    </a:lnTo>
                    <a:lnTo>
                      <a:pt x="108918" y="32602"/>
                    </a:lnTo>
                    <a:lnTo>
                      <a:pt x="108445" y="35510"/>
                    </a:lnTo>
                    <a:lnTo>
                      <a:pt x="108040" y="39030"/>
                    </a:lnTo>
                    <a:lnTo>
                      <a:pt x="107364" y="41938"/>
                    </a:lnTo>
                    <a:lnTo>
                      <a:pt x="106756" y="45153"/>
                    </a:lnTo>
                    <a:lnTo>
                      <a:pt x="106081" y="48367"/>
                    </a:lnTo>
                    <a:lnTo>
                      <a:pt x="105608" y="51581"/>
                    </a:lnTo>
                    <a:lnTo>
                      <a:pt x="107364" y="52806"/>
                    </a:lnTo>
                    <a:lnTo>
                      <a:pt x="107905" y="50357"/>
                    </a:lnTo>
                    <a:lnTo>
                      <a:pt x="108513" y="48367"/>
                    </a:lnTo>
                    <a:lnTo>
                      <a:pt x="109054" y="46071"/>
                    </a:lnTo>
                    <a:lnTo>
                      <a:pt x="109729" y="44234"/>
                    </a:lnTo>
                    <a:lnTo>
                      <a:pt x="110202" y="41938"/>
                    </a:lnTo>
                    <a:lnTo>
                      <a:pt x="110878" y="39948"/>
                    </a:lnTo>
                    <a:lnTo>
                      <a:pt x="111486" y="37959"/>
                    </a:lnTo>
                    <a:lnTo>
                      <a:pt x="112162" y="35816"/>
                    </a:lnTo>
                    <a:lnTo>
                      <a:pt x="112635" y="33520"/>
                    </a:lnTo>
                    <a:lnTo>
                      <a:pt x="113175" y="31224"/>
                    </a:lnTo>
                    <a:lnTo>
                      <a:pt x="113581" y="28928"/>
                    </a:lnTo>
                    <a:lnTo>
                      <a:pt x="114054" y="26785"/>
                    </a:lnTo>
                    <a:lnTo>
                      <a:pt x="114324" y="24489"/>
                    </a:lnTo>
                    <a:lnTo>
                      <a:pt x="114729" y="22193"/>
                    </a:lnTo>
                    <a:lnTo>
                      <a:pt x="115000" y="19591"/>
                    </a:lnTo>
                    <a:lnTo>
                      <a:pt x="115202" y="17142"/>
                    </a:lnTo>
                    <a:lnTo>
                      <a:pt x="120000" y="20969"/>
                    </a:lnTo>
                    <a:lnTo>
                      <a:pt x="117567" y="36428"/>
                    </a:lnTo>
                    <a:lnTo>
                      <a:pt x="114864" y="50969"/>
                    </a:lnTo>
                    <a:lnTo>
                      <a:pt x="111621" y="64132"/>
                    </a:lnTo>
                    <a:lnTo>
                      <a:pt x="108040" y="76530"/>
                    </a:lnTo>
                    <a:lnTo>
                      <a:pt x="103783" y="87397"/>
                    </a:lnTo>
                    <a:lnTo>
                      <a:pt x="99324" y="97040"/>
                    </a:lnTo>
                    <a:lnTo>
                      <a:pt x="94527" y="104846"/>
                    </a:lnTo>
                    <a:lnTo>
                      <a:pt x="89527" y="111581"/>
                    </a:lnTo>
                    <a:lnTo>
                      <a:pt x="83986" y="116173"/>
                    </a:lnTo>
                    <a:lnTo>
                      <a:pt x="78378" y="119081"/>
                    </a:lnTo>
                    <a:lnTo>
                      <a:pt x="72432" y="119999"/>
                    </a:lnTo>
                    <a:lnTo>
                      <a:pt x="66418" y="119081"/>
                    </a:lnTo>
                    <a:lnTo>
                      <a:pt x="60135" y="115561"/>
                    </a:lnTo>
                    <a:lnTo>
                      <a:pt x="53918" y="110051"/>
                    </a:lnTo>
                    <a:lnTo>
                      <a:pt x="47635" y="102244"/>
                    </a:lnTo>
                    <a:lnTo>
                      <a:pt x="41351" y="91989"/>
                    </a:lnTo>
                    <a:lnTo>
                      <a:pt x="41081" y="91224"/>
                    </a:lnTo>
                    <a:lnTo>
                      <a:pt x="40743" y="89999"/>
                    </a:lnTo>
                    <a:lnTo>
                      <a:pt x="40067" y="88010"/>
                    </a:lnTo>
                    <a:lnTo>
                      <a:pt x="39324" y="85561"/>
                    </a:lnTo>
                    <a:lnTo>
                      <a:pt x="38243" y="82346"/>
                    </a:lnTo>
                    <a:lnTo>
                      <a:pt x="37229" y="79285"/>
                    </a:lnTo>
                    <a:lnTo>
                      <a:pt x="35945" y="75765"/>
                    </a:lnTo>
                    <a:lnTo>
                      <a:pt x="34797" y="72244"/>
                    </a:lnTo>
                    <a:lnTo>
                      <a:pt x="33378" y="68112"/>
                    </a:lnTo>
                    <a:lnTo>
                      <a:pt x="32229" y="64591"/>
                    </a:lnTo>
                    <a:lnTo>
                      <a:pt x="30945" y="60918"/>
                    </a:lnTo>
                    <a:lnTo>
                      <a:pt x="29932" y="57397"/>
                    </a:lnTo>
                    <a:lnTo>
                      <a:pt x="28783" y="53877"/>
                    </a:lnTo>
                    <a:lnTo>
                      <a:pt x="27972" y="50969"/>
                    </a:lnTo>
                    <a:lnTo>
                      <a:pt x="27229" y="48367"/>
                    </a:lnTo>
                    <a:lnTo>
                      <a:pt x="26824" y="46836"/>
                    </a:lnTo>
                    <a:lnTo>
                      <a:pt x="24256" y="47755"/>
                    </a:lnTo>
                    <a:lnTo>
                      <a:pt x="22229" y="48979"/>
                    </a:lnTo>
                    <a:lnTo>
                      <a:pt x="20067" y="49591"/>
                    </a:lnTo>
                    <a:lnTo>
                      <a:pt x="18108" y="50051"/>
                    </a:lnTo>
                    <a:lnTo>
                      <a:pt x="16148" y="50051"/>
                    </a:lnTo>
                    <a:lnTo>
                      <a:pt x="14527" y="50051"/>
                    </a:lnTo>
                    <a:lnTo>
                      <a:pt x="12837" y="49591"/>
                    </a:lnTo>
                    <a:lnTo>
                      <a:pt x="11283" y="48979"/>
                    </a:lnTo>
                    <a:lnTo>
                      <a:pt x="9729" y="47448"/>
                    </a:lnTo>
                    <a:lnTo>
                      <a:pt x="8243" y="45765"/>
                    </a:lnTo>
                    <a:lnTo>
                      <a:pt x="6824" y="43469"/>
                    </a:lnTo>
                    <a:lnTo>
                      <a:pt x="5405" y="41020"/>
                    </a:lnTo>
                    <a:lnTo>
                      <a:pt x="3986" y="37653"/>
                    </a:lnTo>
                    <a:lnTo>
                      <a:pt x="2702" y="34132"/>
                    </a:lnTo>
                    <a:lnTo>
                      <a:pt x="1283" y="29693"/>
                    </a:lnTo>
                    <a:lnTo>
                      <a:pt x="0" y="25408"/>
                    </a:lnTo>
                    <a:lnTo>
                      <a:pt x="0" y="25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5451475" y="3197225"/>
                <a:ext cx="704850" cy="747711"/>
              </a:xfrm>
              <a:custGeom>
                <a:pathLst>
                  <a:path extrusionOk="0" h="120000" w="120000">
                    <a:moveTo>
                      <a:pt x="0" y="56118"/>
                    </a:moveTo>
                    <a:lnTo>
                      <a:pt x="12972" y="54973"/>
                    </a:lnTo>
                    <a:lnTo>
                      <a:pt x="13648" y="57645"/>
                    </a:lnTo>
                    <a:lnTo>
                      <a:pt x="14459" y="60572"/>
                    </a:lnTo>
                    <a:lnTo>
                      <a:pt x="15540" y="63372"/>
                    </a:lnTo>
                    <a:lnTo>
                      <a:pt x="16756" y="66553"/>
                    </a:lnTo>
                    <a:lnTo>
                      <a:pt x="18108" y="69480"/>
                    </a:lnTo>
                    <a:lnTo>
                      <a:pt x="19594" y="72661"/>
                    </a:lnTo>
                    <a:lnTo>
                      <a:pt x="21081" y="75461"/>
                    </a:lnTo>
                    <a:lnTo>
                      <a:pt x="23243" y="78642"/>
                    </a:lnTo>
                    <a:lnTo>
                      <a:pt x="24729" y="81060"/>
                    </a:lnTo>
                    <a:lnTo>
                      <a:pt x="27027" y="83732"/>
                    </a:lnTo>
                    <a:lnTo>
                      <a:pt x="29054" y="85896"/>
                    </a:lnTo>
                    <a:lnTo>
                      <a:pt x="31621" y="88059"/>
                    </a:lnTo>
                    <a:lnTo>
                      <a:pt x="33918" y="89840"/>
                    </a:lnTo>
                    <a:lnTo>
                      <a:pt x="37027" y="91495"/>
                    </a:lnTo>
                    <a:lnTo>
                      <a:pt x="39864" y="92640"/>
                    </a:lnTo>
                    <a:lnTo>
                      <a:pt x="43243" y="93658"/>
                    </a:lnTo>
                    <a:lnTo>
                      <a:pt x="45810" y="93913"/>
                    </a:lnTo>
                    <a:lnTo>
                      <a:pt x="48648" y="94422"/>
                    </a:lnTo>
                    <a:lnTo>
                      <a:pt x="51216" y="94676"/>
                    </a:lnTo>
                    <a:lnTo>
                      <a:pt x="54324" y="95058"/>
                    </a:lnTo>
                    <a:lnTo>
                      <a:pt x="56891" y="94931"/>
                    </a:lnTo>
                    <a:lnTo>
                      <a:pt x="59729" y="94931"/>
                    </a:lnTo>
                    <a:lnTo>
                      <a:pt x="62432" y="94676"/>
                    </a:lnTo>
                    <a:lnTo>
                      <a:pt x="65540" y="94422"/>
                    </a:lnTo>
                    <a:lnTo>
                      <a:pt x="68108" y="93404"/>
                    </a:lnTo>
                    <a:lnTo>
                      <a:pt x="70945" y="92640"/>
                    </a:lnTo>
                    <a:lnTo>
                      <a:pt x="73513" y="91240"/>
                    </a:lnTo>
                    <a:lnTo>
                      <a:pt x="76351" y="90095"/>
                    </a:lnTo>
                    <a:lnTo>
                      <a:pt x="78918" y="88313"/>
                    </a:lnTo>
                    <a:lnTo>
                      <a:pt x="81486" y="86405"/>
                    </a:lnTo>
                    <a:lnTo>
                      <a:pt x="83783" y="83987"/>
                    </a:lnTo>
                    <a:lnTo>
                      <a:pt x="86351" y="81314"/>
                    </a:lnTo>
                    <a:lnTo>
                      <a:pt x="89459" y="76733"/>
                    </a:lnTo>
                    <a:lnTo>
                      <a:pt x="92027" y="72152"/>
                    </a:lnTo>
                    <a:lnTo>
                      <a:pt x="94324" y="67571"/>
                    </a:lnTo>
                    <a:lnTo>
                      <a:pt x="96351" y="62990"/>
                    </a:lnTo>
                    <a:lnTo>
                      <a:pt x="97702" y="57900"/>
                    </a:lnTo>
                    <a:lnTo>
                      <a:pt x="98783" y="53064"/>
                    </a:lnTo>
                    <a:lnTo>
                      <a:pt x="99459" y="47974"/>
                    </a:lnTo>
                    <a:lnTo>
                      <a:pt x="100270" y="43138"/>
                    </a:lnTo>
                    <a:lnTo>
                      <a:pt x="100270" y="37794"/>
                    </a:lnTo>
                    <a:lnTo>
                      <a:pt x="100540" y="32704"/>
                    </a:lnTo>
                    <a:lnTo>
                      <a:pt x="100270" y="27613"/>
                    </a:lnTo>
                    <a:lnTo>
                      <a:pt x="100270" y="22523"/>
                    </a:lnTo>
                    <a:lnTo>
                      <a:pt x="99729" y="17433"/>
                    </a:lnTo>
                    <a:lnTo>
                      <a:pt x="99459" y="12343"/>
                    </a:lnTo>
                    <a:lnTo>
                      <a:pt x="98918" y="7253"/>
                    </a:lnTo>
                    <a:lnTo>
                      <a:pt x="98783" y="2163"/>
                    </a:lnTo>
                    <a:lnTo>
                      <a:pt x="109189" y="0"/>
                    </a:lnTo>
                    <a:lnTo>
                      <a:pt x="111621" y="19088"/>
                    </a:lnTo>
                    <a:lnTo>
                      <a:pt x="114864" y="20615"/>
                    </a:lnTo>
                    <a:lnTo>
                      <a:pt x="119594" y="14761"/>
                    </a:lnTo>
                    <a:lnTo>
                      <a:pt x="119729" y="18197"/>
                    </a:lnTo>
                    <a:lnTo>
                      <a:pt x="120000" y="21760"/>
                    </a:lnTo>
                    <a:lnTo>
                      <a:pt x="119594" y="25705"/>
                    </a:lnTo>
                    <a:lnTo>
                      <a:pt x="119054" y="30031"/>
                    </a:lnTo>
                    <a:lnTo>
                      <a:pt x="117972" y="34358"/>
                    </a:lnTo>
                    <a:lnTo>
                      <a:pt x="117162" y="38685"/>
                    </a:lnTo>
                    <a:lnTo>
                      <a:pt x="115945" y="43138"/>
                    </a:lnTo>
                    <a:lnTo>
                      <a:pt x="114864" y="47720"/>
                    </a:lnTo>
                    <a:lnTo>
                      <a:pt x="113378" y="51537"/>
                    </a:lnTo>
                    <a:lnTo>
                      <a:pt x="112027" y="55609"/>
                    </a:lnTo>
                    <a:lnTo>
                      <a:pt x="110540" y="59300"/>
                    </a:lnTo>
                    <a:lnTo>
                      <a:pt x="109729" y="62990"/>
                    </a:lnTo>
                    <a:lnTo>
                      <a:pt x="109054" y="65790"/>
                    </a:lnTo>
                    <a:lnTo>
                      <a:pt x="108513" y="68462"/>
                    </a:lnTo>
                    <a:lnTo>
                      <a:pt x="108243" y="70625"/>
                    </a:lnTo>
                    <a:lnTo>
                      <a:pt x="108783" y="72407"/>
                    </a:lnTo>
                    <a:lnTo>
                      <a:pt x="111081" y="74061"/>
                    </a:lnTo>
                    <a:lnTo>
                      <a:pt x="111621" y="72407"/>
                    </a:lnTo>
                    <a:lnTo>
                      <a:pt x="112567" y="70625"/>
                    </a:lnTo>
                    <a:lnTo>
                      <a:pt x="114189" y="68462"/>
                    </a:lnTo>
                    <a:lnTo>
                      <a:pt x="115945" y="66553"/>
                    </a:lnTo>
                    <a:lnTo>
                      <a:pt x="117162" y="64390"/>
                    </a:lnTo>
                    <a:lnTo>
                      <a:pt x="118783" y="62481"/>
                    </a:lnTo>
                    <a:lnTo>
                      <a:pt x="119594" y="60954"/>
                    </a:lnTo>
                    <a:lnTo>
                      <a:pt x="120000" y="60318"/>
                    </a:lnTo>
                    <a:lnTo>
                      <a:pt x="119324" y="63881"/>
                    </a:lnTo>
                    <a:lnTo>
                      <a:pt x="118513" y="67953"/>
                    </a:lnTo>
                    <a:lnTo>
                      <a:pt x="117162" y="72407"/>
                    </a:lnTo>
                    <a:lnTo>
                      <a:pt x="115945" y="76733"/>
                    </a:lnTo>
                    <a:lnTo>
                      <a:pt x="114189" y="81060"/>
                    </a:lnTo>
                    <a:lnTo>
                      <a:pt x="112297" y="85387"/>
                    </a:lnTo>
                    <a:lnTo>
                      <a:pt x="110000" y="89840"/>
                    </a:lnTo>
                    <a:lnTo>
                      <a:pt x="107972" y="94167"/>
                    </a:lnTo>
                    <a:lnTo>
                      <a:pt x="104864" y="97985"/>
                    </a:lnTo>
                    <a:lnTo>
                      <a:pt x="102027" y="102184"/>
                    </a:lnTo>
                    <a:lnTo>
                      <a:pt x="98918" y="105747"/>
                    </a:lnTo>
                    <a:lnTo>
                      <a:pt x="95945" y="109437"/>
                    </a:lnTo>
                    <a:lnTo>
                      <a:pt x="92297" y="112492"/>
                    </a:lnTo>
                    <a:lnTo>
                      <a:pt x="88648" y="115418"/>
                    </a:lnTo>
                    <a:lnTo>
                      <a:pt x="84864" y="117836"/>
                    </a:lnTo>
                    <a:lnTo>
                      <a:pt x="81216" y="120000"/>
                    </a:lnTo>
                    <a:lnTo>
                      <a:pt x="80000" y="119618"/>
                    </a:lnTo>
                    <a:lnTo>
                      <a:pt x="80540" y="117582"/>
                    </a:lnTo>
                    <a:lnTo>
                      <a:pt x="80945" y="116182"/>
                    </a:lnTo>
                    <a:lnTo>
                      <a:pt x="82027" y="114909"/>
                    </a:lnTo>
                    <a:lnTo>
                      <a:pt x="83108" y="113255"/>
                    </a:lnTo>
                    <a:lnTo>
                      <a:pt x="84324" y="111855"/>
                    </a:lnTo>
                    <a:lnTo>
                      <a:pt x="85405" y="109819"/>
                    </a:lnTo>
                    <a:lnTo>
                      <a:pt x="86621" y="108419"/>
                    </a:lnTo>
                    <a:lnTo>
                      <a:pt x="87702" y="106765"/>
                    </a:lnTo>
                    <a:lnTo>
                      <a:pt x="88918" y="105493"/>
                    </a:lnTo>
                    <a:lnTo>
                      <a:pt x="90540" y="103329"/>
                    </a:lnTo>
                    <a:lnTo>
                      <a:pt x="91216" y="102566"/>
                    </a:lnTo>
                    <a:lnTo>
                      <a:pt x="90270" y="100402"/>
                    </a:lnTo>
                    <a:lnTo>
                      <a:pt x="83108" y="103584"/>
                    </a:lnTo>
                    <a:lnTo>
                      <a:pt x="75810" y="106256"/>
                    </a:lnTo>
                    <a:lnTo>
                      <a:pt x="68648" y="107910"/>
                    </a:lnTo>
                    <a:lnTo>
                      <a:pt x="61756" y="109183"/>
                    </a:lnTo>
                    <a:lnTo>
                      <a:pt x="54324" y="109183"/>
                    </a:lnTo>
                    <a:lnTo>
                      <a:pt x="47297" y="108674"/>
                    </a:lnTo>
                    <a:lnTo>
                      <a:pt x="40405" y="107274"/>
                    </a:lnTo>
                    <a:lnTo>
                      <a:pt x="33918" y="105238"/>
                    </a:lnTo>
                    <a:lnTo>
                      <a:pt x="27567" y="101930"/>
                    </a:lnTo>
                    <a:lnTo>
                      <a:pt x="21891" y="97985"/>
                    </a:lnTo>
                    <a:lnTo>
                      <a:pt x="16486" y="93149"/>
                    </a:lnTo>
                    <a:lnTo>
                      <a:pt x="11891" y="87804"/>
                    </a:lnTo>
                    <a:lnTo>
                      <a:pt x="7567" y="81060"/>
                    </a:lnTo>
                    <a:lnTo>
                      <a:pt x="4459" y="73806"/>
                    </a:lnTo>
                    <a:lnTo>
                      <a:pt x="1621" y="65408"/>
                    </a:lnTo>
                    <a:lnTo>
                      <a:pt x="0" y="56118"/>
                    </a:lnTo>
                    <a:lnTo>
                      <a:pt x="0" y="56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5575300" y="3017836"/>
                <a:ext cx="228600" cy="250825"/>
              </a:xfrm>
              <a:custGeom>
                <a:pathLst>
                  <a:path extrusionOk="0" h="120000" w="120000">
                    <a:moveTo>
                      <a:pt x="22996" y="31619"/>
                    </a:moveTo>
                    <a:lnTo>
                      <a:pt x="77351" y="0"/>
                    </a:lnTo>
                    <a:lnTo>
                      <a:pt x="120000" y="3428"/>
                    </a:lnTo>
                    <a:lnTo>
                      <a:pt x="63135" y="44190"/>
                    </a:lnTo>
                    <a:lnTo>
                      <a:pt x="8780" y="120000"/>
                    </a:lnTo>
                    <a:lnTo>
                      <a:pt x="5017" y="113523"/>
                    </a:lnTo>
                    <a:lnTo>
                      <a:pt x="3344" y="107047"/>
                    </a:lnTo>
                    <a:lnTo>
                      <a:pt x="836" y="101333"/>
                    </a:lnTo>
                    <a:lnTo>
                      <a:pt x="836" y="96380"/>
                    </a:lnTo>
                    <a:lnTo>
                      <a:pt x="0" y="91047"/>
                    </a:lnTo>
                    <a:lnTo>
                      <a:pt x="0" y="86095"/>
                    </a:lnTo>
                    <a:lnTo>
                      <a:pt x="836" y="81142"/>
                    </a:lnTo>
                    <a:lnTo>
                      <a:pt x="2508" y="76571"/>
                    </a:lnTo>
                    <a:lnTo>
                      <a:pt x="3344" y="71619"/>
                    </a:lnTo>
                    <a:lnTo>
                      <a:pt x="5853" y="66666"/>
                    </a:lnTo>
                    <a:lnTo>
                      <a:pt x="7944" y="61333"/>
                    </a:lnTo>
                    <a:lnTo>
                      <a:pt x="10452" y="56380"/>
                    </a:lnTo>
                    <a:lnTo>
                      <a:pt x="12961" y="50666"/>
                    </a:lnTo>
                    <a:lnTo>
                      <a:pt x="15888" y="44952"/>
                    </a:lnTo>
                    <a:lnTo>
                      <a:pt x="19233" y="38095"/>
                    </a:lnTo>
                    <a:lnTo>
                      <a:pt x="22996" y="31619"/>
                    </a:lnTo>
                    <a:lnTo>
                      <a:pt x="22996" y="316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6197600" y="3711575"/>
                <a:ext cx="196850" cy="350837"/>
              </a:xfrm>
              <a:custGeom>
                <a:pathLst>
                  <a:path extrusionOk="0" h="120000" w="120000">
                    <a:moveTo>
                      <a:pt x="96867" y="0"/>
                    </a:moveTo>
                    <a:lnTo>
                      <a:pt x="119036" y="812"/>
                    </a:lnTo>
                    <a:lnTo>
                      <a:pt x="119036" y="13273"/>
                    </a:lnTo>
                    <a:lnTo>
                      <a:pt x="120000" y="24650"/>
                    </a:lnTo>
                    <a:lnTo>
                      <a:pt x="119036" y="34401"/>
                    </a:lnTo>
                    <a:lnTo>
                      <a:pt x="118072" y="43611"/>
                    </a:lnTo>
                    <a:lnTo>
                      <a:pt x="115180" y="51467"/>
                    </a:lnTo>
                    <a:lnTo>
                      <a:pt x="113253" y="58510"/>
                    </a:lnTo>
                    <a:lnTo>
                      <a:pt x="108915" y="65282"/>
                    </a:lnTo>
                    <a:lnTo>
                      <a:pt x="104096" y="72054"/>
                    </a:lnTo>
                    <a:lnTo>
                      <a:pt x="96867" y="77200"/>
                    </a:lnTo>
                    <a:lnTo>
                      <a:pt x="88674" y="82889"/>
                    </a:lnTo>
                    <a:lnTo>
                      <a:pt x="79518" y="88577"/>
                    </a:lnTo>
                    <a:lnTo>
                      <a:pt x="68433" y="94266"/>
                    </a:lnTo>
                    <a:lnTo>
                      <a:pt x="54939" y="99954"/>
                    </a:lnTo>
                    <a:lnTo>
                      <a:pt x="40963" y="105914"/>
                    </a:lnTo>
                    <a:lnTo>
                      <a:pt x="23614" y="112144"/>
                    </a:lnTo>
                    <a:lnTo>
                      <a:pt x="5301" y="120000"/>
                    </a:lnTo>
                    <a:lnTo>
                      <a:pt x="963" y="116749"/>
                    </a:lnTo>
                    <a:lnTo>
                      <a:pt x="0" y="112144"/>
                    </a:lnTo>
                    <a:lnTo>
                      <a:pt x="963" y="105914"/>
                    </a:lnTo>
                    <a:lnTo>
                      <a:pt x="5301" y="99413"/>
                    </a:lnTo>
                    <a:lnTo>
                      <a:pt x="10120" y="91015"/>
                    </a:lnTo>
                    <a:lnTo>
                      <a:pt x="17349" y="82347"/>
                    </a:lnTo>
                    <a:lnTo>
                      <a:pt x="25542" y="73137"/>
                    </a:lnTo>
                    <a:lnTo>
                      <a:pt x="35662" y="63656"/>
                    </a:lnTo>
                    <a:lnTo>
                      <a:pt x="43855" y="53363"/>
                    </a:lnTo>
                    <a:lnTo>
                      <a:pt x="53975" y="44153"/>
                    </a:lnTo>
                    <a:lnTo>
                      <a:pt x="63132" y="34401"/>
                    </a:lnTo>
                    <a:lnTo>
                      <a:pt x="73253" y="25733"/>
                    </a:lnTo>
                    <a:lnTo>
                      <a:pt x="80481" y="17336"/>
                    </a:lnTo>
                    <a:lnTo>
                      <a:pt x="87710" y="10293"/>
                    </a:lnTo>
                    <a:lnTo>
                      <a:pt x="92530" y="4063"/>
                    </a:lnTo>
                    <a:lnTo>
                      <a:pt x="96867" y="0"/>
                    </a:lnTo>
                    <a:lnTo>
                      <a:pt x="968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6284912" y="2995611"/>
                <a:ext cx="314324" cy="646112"/>
              </a:xfrm>
              <a:custGeom>
                <a:pathLst>
                  <a:path extrusionOk="0" h="120000" w="120000">
                    <a:moveTo>
                      <a:pt x="0" y="1179"/>
                    </a:moveTo>
                    <a:lnTo>
                      <a:pt x="7594" y="294"/>
                    </a:lnTo>
                    <a:lnTo>
                      <a:pt x="14886" y="0"/>
                    </a:lnTo>
                    <a:lnTo>
                      <a:pt x="21873" y="0"/>
                    </a:lnTo>
                    <a:lnTo>
                      <a:pt x="28860" y="589"/>
                    </a:lnTo>
                    <a:lnTo>
                      <a:pt x="35240" y="1179"/>
                    </a:lnTo>
                    <a:lnTo>
                      <a:pt x="42227" y="2211"/>
                    </a:lnTo>
                    <a:lnTo>
                      <a:pt x="48607" y="3095"/>
                    </a:lnTo>
                    <a:lnTo>
                      <a:pt x="54987" y="4717"/>
                    </a:lnTo>
                    <a:lnTo>
                      <a:pt x="60151" y="6191"/>
                    </a:lnTo>
                    <a:lnTo>
                      <a:pt x="65924" y="8108"/>
                    </a:lnTo>
                    <a:lnTo>
                      <a:pt x="71088" y="10171"/>
                    </a:lnTo>
                    <a:lnTo>
                      <a:pt x="76860" y="12678"/>
                    </a:lnTo>
                    <a:lnTo>
                      <a:pt x="81417" y="14889"/>
                    </a:lnTo>
                    <a:lnTo>
                      <a:pt x="85974" y="17690"/>
                    </a:lnTo>
                    <a:lnTo>
                      <a:pt x="90227" y="20491"/>
                    </a:lnTo>
                    <a:lnTo>
                      <a:pt x="94784" y="23882"/>
                    </a:lnTo>
                    <a:lnTo>
                      <a:pt x="105721" y="24471"/>
                    </a:lnTo>
                    <a:lnTo>
                      <a:pt x="109063" y="30810"/>
                    </a:lnTo>
                    <a:lnTo>
                      <a:pt x="113924" y="38181"/>
                    </a:lnTo>
                    <a:lnTo>
                      <a:pt x="116658" y="45405"/>
                    </a:lnTo>
                    <a:lnTo>
                      <a:pt x="119696" y="53513"/>
                    </a:lnTo>
                    <a:lnTo>
                      <a:pt x="120000" y="61179"/>
                    </a:lnTo>
                    <a:lnTo>
                      <a:pt x="120000" y="68992"/>
                    </a:lnTo>
                    <a:lnTo>
                      <a:pt x="119088" y="76511"/>
                    </a:lnTo>
                    <a:lnTo>
                      <a:pt x="117265" y="84471"/>
                    </a:lnTo>
                    <a:lnTo>
                      <a:pt x="112101" y="91105"/>
                    </a:lnTo>
                    <a:lnTo>
                      <a:pt x="107544" y="97886"/>
                    </a:lnTo>
                    <a:lnTo>
                      <a:pt x="99949" y="103488"/>
                    </a:lnTo>
                    <a:lnTo>
                      <a:pt x="91139" y="108796"/>
                    </a:lnTo>
                    <a:lnTo>
                      <a:pt x="79594" y="113071"/>
                    </a:lnTo>
                    <a:lnTo>
                      <a:pt x="67139" y="116314"/>
                    </a:lnTo>
                    <a:lnTo>
                      <a:pt x="51949" y="118673"/>
                    </a:lnTo>
                    <a:lnTo>
                      <a:pt x="35240" y="120000"/>
                    </a:lnTo>
                    <a:lnTo>
                      <a:pt x="13974" y="118820"/>
                    </a:lnTo>
                    <a:lnTo>
                      <a:pt x="13974" y="116904"/>
                    </a:lnTo>
                    <a:lnTo>
                      <a:pt x="13974" y="114987"/>
                    </a:lnTo>
                    <a:lnTo>
                      <a:pt x="13974" y="113071"/>
                    </a:lnTo>
                    <a:lnTo>
                      <a:pt x="14278" y="111007"/>
                    </a:lnTo>
                    <a:lnTo>
                      <a:pt x="14886" y="108796"/>
                    </a:lnTo>
                    <a:lnTo>
                      <a:pt x="16101" y="106584"/>
                    </a:lnTo>
                    <a:lnTo>
                      <a:pt x="16708" y="104373"/>
                    </a:lnTo>
                    <a:lnTo>
                      <a:pt x="18531" y="102309"/>
                    </a:lnTo>
                    <a:lnTo>
                      <a:pt x="19139" y="99803"/>
                    </a:lnTo>
                    <a:lnTo>
                      <a:pt x="20354" y="97886"/>
                    </a:lnTo>
                    <a:lnTo>
                      <a:pt x="21873" y="95675"/>
                    </a:lnTo>
                    <a:lnTo>
                      <a:pt x="23696" y="93906"/>
                    </a:lnTo>
                    <a:lnTo>
                      <a:pt x="25518" y="91990"/>
                    </a:lnTo>
                    <a:lnTo>
                      <a:pt x="27037" y="90368"/>
                    </a:lnTo>
                    <a:lnTo>
                      <a:pt x="29468" y="88599"/>
                    </a:lnTo>
                    <a:lnTo>
                      <a:pt x="31898" y="87420"/>
                    </a:lnTo>
                    <a:lnTo>
                      <a:pt x="45569" y="90073"/>
                    </a:lnTo>
                    <a:lnTo>
                      <a:pt x="45569" y="91695"/>
                    </a:lnTo>
                    <a:lnTo>
                      <a:pt x="46784" y="93316"/>
                    </a:lnTo>
                    <a:lnTo>
                      <a:pt x="47392" y="95085"/>
                    </a:lnTo>
                    <a:lnTo>
                      <a:pt x="48607" y="96707"/>
                    </a:lnTo>
                    <a:lnTo>
                      <a:pt x="49215" y="98181"/>
                    </a:lnTo>
                    <a:lnTo>
                      <a:pt x="50126" y="99508"/>
                    </a:lnTo>
                    <a:lnTo>
                      <a:pt x="50734" y="100687"/>
                    </a:lnTo>
                    <a:lnTo>
                      <a:pt x="51949" y="102014"/>
                    </a:lnTo>
                    <a:lnTo>
                      <a:pt x="53772" y="103194"/>
                    </a:lnTo>
                    <a:lnTo>
                      <a:pt x="55291" y="103783"/>
                    </a:lnTo>
                    <a:lnTo>
                      <a:pt x="57113" y="103488"/>
                    </a:lnTo>
                    <a:lnTo>
                      <a:pt x="59544" y="102309"/>
                    </a:lnTo>
                    <a:lnTo>
                      <a:pt x="67139" y="86977"/>
                    </a:lnTo>
                    <a:lnTo>
                      <a:pt x="68658" y="86977"/>
                    </a:lnTo>
                    <a:lnTo>
                      <a:pt x="71088" y="88009"/>
                    </a:lnTo>
                    <a:lnTo>
                      <a:pt x="72911" y="89484"/>
                    </a:lnTo>
                    <a:lnTo>
                      <a:pt x="75037" y="91105"/>
                    </a:lnTo>
                    <a:lnTo>
                      <a:pt x="76253" y="92579"/>
                    </a:lnTo>
                    <a:lnTo>
                      <a:pt x="78075" y="94201"/>
                    </a:lnTo>
                    <a:lnTo>
                      <a:pt x="79594" y="95085"/>
                    </a:lnTo>
                    <a:lnTo>
                      <a:pt x="83240" y="95675"/>
                    </a:lnTo>
                    <a:lnTo>
                      <a:pt x="85367" y="91990"/>
                    </a:lnTo>
                    <a:lnTo>
                      <a:pt x="87797" y="88599"/>
                    </a:lnTo>
                    <a:lnTo>
                      <a:pt x="89620" y="85208"/>
                    </a:lnTo>
                    <a:lnTo>
                      <a:pt x="91746" y="81818"/>
                    </a:lnTo>
                    <a:lnTo>
                      <a:pt x="92962" y="78280"/>
                    </a:lnTo>
                    <a:lnTo>
                      <a:pt x="94177" y="74889"/>
                    </a:lnTo>
                    <a:lnTo>
                      <a:pt x="94784" y="71498"/>
                    </a:lnTo>
                    <a:lnTo>
                      <a:pt x="96000" y="68108"/>
                    </a:lnTo>
                    <a:lnTo>
                      <a:pt x="96000" y="64570"/>
                    </a:lnTo>
                    <a:lnTo>
                      <a:pt x="96000" y="61179"/>
                    </a:lnTo>
                    <a:lnTo>
                      <a:pt x="95392" y="57493"/>
                    </a:lnTo>
                    <a:lnTo>
                      <a:pt x="95392" y="54103"/>
                    </a:lnTo>
                    <a:lnTo>
                      <a:pt x="94177" y="50417"/>
                    </a:lnTo>
                    <a:lnTo>
                      <a:pt x="93569" y="47174"/>
                    </a:lnTo>
                    <a:lnTo>
                      <a:pt x="92354" y="43783"/>
                    </a:lnTo>
                    <a:lnTo>
                      <a:pt x="91746" y="40393"/>
                    </a:lnTo>
                    <a:lnTo>
                      <a:pt x="79594" y="35675"/>
                    </a:lnTo>
                    <a:lnTo>
                      <a:pt x="79594" y="55872"/>
                    </a:lnTo>
                    <a:lnTo>
                      <a:pt x="56506" y="37886"/>
                    </a:lnTo>
                    <a:lnTo>
                      <a:pt x="57721" y="40393"/>
                    </a:lnTo>
                    <a:lnTo>
                      <a:pt x="58936" y="43488"/>
                    </a:lnTo>
                    <a:lnTo>
                      <a:pt x="58936" y="45110"/>
                    </a:lnTo>
                    <a:lnTo>
                      <a:pt x="58936" y="46879"/>
                    </a:lnTo>
                    <a:lnTo>
                      <a:pt x="58936" y="48501"/>
                    </a:lnTo>
                    <a:lnTo>
                      <a:pt x="59544" y="50270"/>
                    </a:lnTo>
                    <a:lnTo>
                      <a:pt x="58936" y="51597"/>
                    </a:lnTo>
                    <a:lnTo>
                      <a:pt x="58329" y="53218"/>
                    </a:lnTo>
                    <a:lnTo>
                      <a:pt x="57721" y="54987"/>
                    </a:lnTo>
                    <a:lnTo>
                      <a:pt x="57721" y="56609"/>
                    </a:lnTo>
                    <a:lnTo>
                      <a:pt x="56506" y="58083"/>
                    </a:lnTo>
                    <a:lnTo>
                      <a:pt x="56506" y="59705"/>
                    </a:lnTo>
                    <a:lnTo>
                      <a:pt x="55291" y="61474"/>
                    </a:lnTo>
                    <a:lnTo>
                      <a:pt x="55291" y="63095"/>
                    </a:lnTo>
                    <a:lnTo>
                      <a:pt x="27645" y="42309"/>
                    </a:lnTo>
                    <a:lnTo>
                      <a:pt x="26430" y="39508"/>
                    </a:lnTo>
                    <a:lnTo>
                      <a:pt x="26126" y="37002"/>
                    </a:lnTo>
                    <a:lnTo>
                      <a:pt x="25518" y="34201"/>
                    </a:lnTo>
                    <a:lnTo>
                      <a:pt x="24911" y="31695"/>
                    </a:lnTo>
                    <a:lnTo>
                      <a:pt x="23088" y="28894"/>
                    </a:lnTo>
                    <a:lnTo>
                      <a:pt x="21265" y="26388"/>
                    </a:lnTo>
                    <a:lnTo>
                      <a:pt x="19746" y="23882"/>
                    </a:lnTo>
                    <a:lnTo>
                      <a:pt x="18531" y="21375"/>
                    </a:lnTo>
                    <a:lnTo>
                      <a:pt x="16101" y="18574"/>
                    </a:lnTo>
                    <a:lnTo>
                      <a:pt x="13974" y="15773"/>
                    </a:lnTo>
                    <a:lnTo>
                      <a:pt x="11544" y="13267"/>
                    </a:lnTo>
                    <a:lnTo>
                      <a:pt x="9721" y="10614"/>
                    </a:lnTo>
                    <a:lnTo>
                      <a:pt x="6987" y="8108"/>
                    </a:lnTo>
                    <a:lnTo>
                      <a:pt x="4556" y="5601"/>
                    </a:lnTo>
                    <a:lnTo>
                      <a:pt x="2430" y="3390"/>
                    </a:lnTo>
                    <a:lnTo>
                      <a:pt x="0" y="1179"/>
                    </a:lnTo>
                    <a:lnTo>
                      <a:pt x="0" y="1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6337300" y="2820986"/>
                <a:ext cx="176212" cy="60324"/>
              </a:xfrm>
              <a:custGeom>
                <a:pathLst>
                  <a:path extrusionOk="0" h="120000" w="120000">
                    <a:moveTo>
                      <a:pt x="0" y="4736"/>
                    </a:moveTo>
                    <a:lnTo>
                      <a:pt x="7090" y="1578"/>
                    </a:lnTo>
                    <a:lnTo>
                      <a:pt x="15272" y="0"/>
                    </a:lnTo>
                    <a:lnTo>
                      <a:pt x="22363" y="0"/>
                    </a:lnTo>
                    <a:lnTo>
                      <a:pt x="31090" y="0"/>
                    </a:lnTo>
                    <a:lnTo>
                      <a:pt x="38181" y="0"/>
                    </a:lnTo>
                    <a:lnTo>
                      <a:pt x="46363" y="1578"/>
                    </a:lnTo>
                    <a:lnTo>
                      <a:pt x="54545" y="4736"/>
                    </a:lnTo>
                    <a:lnTo>
                      <a:pt x="62727" y="14210"/>
                    </a:lnTo>
                    <a:lnTo>
                      <a:pt x="70363" y="17368"/>
                    </a:lnTo>
                    <a:lnTo>
                      <a:pt x="77454" y="26842"/>
                    </a:lnTo>
                    <a:lnTo>
                      <a:pt x="84545" y="34736"/>
                    </a:lnTo>
                    <a:lnTo>
                      <a:pt x="93272" y="47368"/>
                    </a:lnTo>
                    <a:lnTo>
                      <a:pt x="99272" y="56842"/>
                    </a:lnTo>
                    <a:lnTo>
                      <a:pt x="106363" y="71052"/>
                    </a:lnTo>
                    <a:lnTo>
                      <a:pt x="112909" y="86842"/>
                    </a:lnTo>
                    <a:lnTo>
                      <a:pt x="120000" y="104210"/>
                    </a:lnTo>
                    <a:lnTo>
                      <a:pt x="114000" y="94736"/>
                    </a:lnTo>
                    <a:lnTo>
                      <a:pt x="107454" y="91578"/>
                    </a:lnTo>
                    <a:lnTo>
                      <a:pt x="101454" y="90000"/>
                    </a:lnTo>
                    <a:lnTo>
                      <a:pt x="94909" y="90000"/>
                    </a:lnTo>
                    <a:lnTo>
                      <a:pt x="88909" y="90000"/>
                    </a:lnTo>
                    <a:lnTo>
                      <a:pt x="82909" y="90000"/>
                    </a:lnTo>
                    <a:lnTo>
                      <a:pt x="76363" y="90000"/>
                    </a:lnTo>
                    <a:lnTo>
                      <a:pt x="70363" y="91578"/>
                    </a:lnTo>
                    <a:lnTo>
                      <a:pt x="63818" y="91578"/>
                    </a:lnTo>
                    <a:lnTo>
                      <a:pt x="57818" y="94736"/>
                    </a:lnTo>
                    <a:lnTo>
                      <a:pt x="51818" y="97894"/>
                    </a:lnTo>
                    <a:lnTo>
                      <a:pt x="45272" y="101052"/>
                    </a:lnTo>
                    <a:lnTo>
                      <a:pt x="39272" y="104210"/>
                    </a:lnTo>
                    <a:lnTo>
                      <a:pt x="32727" y="110526"/>
                    </a:lnTo>
                    <a:lnTo>
                      <a:pt x="27818" y="113684"/>
                    </a:lnTo>
                    <a:lnTo>
                      <a:pt x="22363" y="120000"/>
                    </a:lnTo>
                    <a:lnTo>
                      <a:pt x="0" y="4736"/>
                    </a:lnTo>
                    <a:lnTo>
                      <a:pt x="0" y="47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6399212" y="2909886"/>
                <a:ext cx="158750" cy="5556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20000" y="6857"/>
                    </a:lnTo>
                    <a:lnTo>
                      <a:pt x="120000" y="32571"/>
                    </a:lnTo>
                    <a:lnTo>
                      <a:pt x="116400" y="54857"/>
                    </a:lnTo>
                    <a:lnTo>
                      <a:pt x="111000" y="72000"/>
                    </a:lnTo>
                    <a:lnTo>
                      <a:pt x="105000" y="90857"/>
                    </a:lnTo>
                    <a:lnTo>
                      <a:pt x="94800" y="101142"/>
                    </a:lnTo>
                    <a:lnTo>
                      <a:pt x="85800" y="109714"/>
                    </a:lnTo>
                    <a:lnTo>
                      <a:pt x="76800" y="116571"/>
                    </a:lnTo>
                    <a:lnTo>
                      <a:pt x="67800" y="1200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6551612" y="3109911"/>
                <a:ext cx="222250" cy="360362"/>
              </a:xfrm>
              <a:custGeom>
                <a:pathLst>
                  <a:path extrusionOk="0" h="120000" w="120000">
                    <a:moveTo>
                      <a:pt x="0" y="5575"/>
                    </a:moveTo>
                    <a:lnTo>
                      <a:pt x="27857" y="530"/>
                    </a:lnTo>
                    <a:lnTo>
                      <a:pt x="52285" y="0"/>
                    </a:lnTo>
                    <a:lnTo>
                      <a:pt x="72857" y="2920"/>
                    </a:lnTo>
                    <a:lnTo>
                      <a:pt x="90000" y="10088"/>
                    </a:lnTo>
                    <a:lnTo>
                      <a:pt x="102000" y="18584"/>
                    </a:lnTo>
                    <a:lnTo>
                      <a:pt x="111857" y="30265"/>
                    </a:lnTo>
                    <a:lnTo>
                      <a:pt x="117428" y="43274"/>
                    </a:lnTo>
                    <a:lnTo>
                      <a:pt x="120000" y="57079"/>
                    </a:lnTo>
                    <a:lnTo>
                      <a:pt x="117428" y="70088"/>
                    </a:lnTo>
                    <a:lnTo>
                      <a:pt x="112714" y="83628"/>
                    </a:lnTo>
                    <a:lnTo>
                      <a:pt x="104571" y="95840"/>
                    </a:lnTo>
                    <a:lnTo>
                      <a:pt x="93000" y="106460"/>
                    </a:lnTo>
                    <a:lnTo>
                      <a:pt x="77571" y="113893"/>
                    </a:lnTo>
                    <a:lnTo>
                      <a:pt x="59571" y="118938"/>
                    </a:lnTo>
                    <a:lnTo>
                      <a:pt x="36857" y="120000"/>
                    </a:lnTo>
                    <a:lnTo>
                      <a:pt x="14142" y="118141"/>
                    </a:lnTo>
                    <a:lnTo>
                      <a:pt x="18000" y="89203"/>
                    </a:lnTo>
                    <a:lnTo>
                      <a:pt x="66857" y="90265"/>
                    </a:lnTo>
                    <a:lnTo>
                      <a:pt x="71142" y="87345"/>
                    </a:lnTo>
                    <a:lnTo>
                      <a:pt x="74571" y="84690"/>
                    </a:lnTo>
                    <a:lnTo>
                      <a:pt x="76714" y="81769"/>
                    </a:lnTo>
                    <a:lnTo>
                      <a:pt x="80142" y="79115"/>
                    </a:lnTo>
                    <a:lnTo>
                      <a:pt x="81857" y="76194"/>
                    </a:lnTo>
                    <a:lnTo>
                      <a:pt x="83142" y="73008"/>
                    </a:lnTo>
                    <a:lnTo>
                      <a:pt x="84857" y="70088"/>
                    </a:lnTo>
                    <a:lnTo>
                      <a:pt x="86571" y="67168"/>
                    </a:lnTo>
                    <a:lnTo>
                      <a:pt x="86571" y="63451"/>
                    </a:lnTo>
                    <a:lnTo>
                      <a:pt x="87428" y="60000"/>
                    </a:lnTo>
                    <a:lnTo>
                      <a:pt x="87428" y="57079"/>
                    </a:lnTo>
                    <a:lnTo>
                      <a:pt x="87428" y="53893"/>
                    </a:lnTo>
                    <a:lnTo>
                      <a:pt x="86571" y="50442"/>
                    </a:lnTo>
                    <a:lnTo>
                      <a:pt x="86571" y="46991"/>
                    </a:lnTo>
                    <a:lnTo>
                      <a:pt x="86571" y="43805"/>
                    </a:lnTo>
                    <a:lnTo>
                      <a:pt x="86571" y="40884"/>
                    </a:lnTo>
                    <a:lnTo>
                      <a:pt x="75857" y="39823"/>
                    </a:lnTo>
                    <a:lnTo>
                      <a:pt x="63000" y="58407"/>
                    </a:lnTo>
                    <a:lnTo>
                      <a:pt x="49285" y="36371"/>
                    </a:lnTo>
                    <a:lnTo>
                      <a:pt x="36000" y="60530"/>
                    </a:lnTo>
                    <a:lnTo>
                      <a:pt x="32142" y="58938"/>
                    </a:lnTo>
                    <a:lnTo>
                      <a:pt x="25285" y="58938"/>
                    </a:lnTo>
                    <a:lnTo>
                      <a:pt x="21428" y="59469"/>
                    </a:lnTo>
                    <a:lnTo>
                      <a:pt x="19714" y="62123"/>
                    </a:lnTo>
                    <a:lnTo>
                      <a:pt x="17142" y="57876"/>
                    </a:lnTo>
                    <a:lnTo>
                      <a:pt x="16714" y="54955"/>
                    </a:lnTo>
                    <a:lnTo>
                      <a:pt x="14142" y="50973"/>
                    </a:lnTo>
                    <a:lnTo>
                      <a:pt x="14142" y="47787"/>
                    </a:lnTo>
                    <a:lnTo>
                      <a:pt x="12428" y="43805"/>
                    </a:lnTo>
                    <a:lnTo>
                      <a:pt x="11571" y="40884"/>
                    </a:lnTo>
                    <a:lnTo>
                      <a:pt x="9857" y="36902"/>
                    </a:lnTo>
                    <a:lnTo>
                      <a:pt x="9857" y="33716"/>
                    </a:lnTo>
                    <a:lnTo>
                      <a:pt x="9000" y="29734"/>
                    </a:lnTo>
                    <a:lnTo>
                      <a:pt x="8142" y="26283"/>
                    </a:lnTo>
                    <a:lnTo>
                      <a:pt x="7714" y="22035"/>
                    </a:lnTo>
                    <a:lnTo>
                      <a:pt x="6857" y="18584"/>
                    </a:lnTo>
                    <a:lnTo>
                      <a:pt x="5142" y="15132"/>
                    </a:lnTo>
                    <a:lnTo>
                      <a:pt x="3428" y="11415"/>
                    </a:lnTo>
                    <a:lnTo>
                      <a:pt x="1714" y="8495"/>
                    </a:lnTo>
                    <a:lnTo>
                      <a:pt x="0" y="5575"/>
                    </a:lnTo>
                    <a:lnTo>
                      <a:pt x="0" y="55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2654300" y="3421062"/>
                <a:ext cx="1984374" cy="180975"/>
              </a:xfrm>
              <a:custGeom>
                <a:pathLst>
                  <a:path extrusionOk="0" h="120000" w="120000">
                    <a:moveTo>
                      <a:pt x="2207" y="75982"/>
                    </a:moveTo>
                    <a:lnTo>
                      <a:pt x="40447" y="59213"/>
                    </a:lnTo>
                    <a:lnTo>
                      <a:pt x="82958" y="29868"/>
                    </a:lnTo>
                    <a:lnTo>
                      <a:pt x="80559" y="8384"/>
                    </a:lnTo>
                    <a:lnTo>
                      <a:pt x="98072" y="0"/>
                    </a:lnTo>
                    <a:lnTo>
                      <a:pt x="92171" y="29868"/>
                    </a:lnTo>
                    <a:lnTo>
                      <a:pt x="100663" y="71790"/>
                    </a:lnTo>
                    <a:lnTo>
                      <a:pt x="120000" y="71790"/>
                    </a:lnTo>
                    <a:lnTo>
                      <a:pt x="97065" y="101659"/>
                    </a:lnTo>
                    <a:lnTo>
                      <a:pt x="91499" y="62882"/>
                    </a:lnTo>
                    <a:lnTo>
                      <a:pt x="85309" y="97991"/>
                    </a:lnTo>
                    <a:lnTo>
                      <a:pt x="83582" y="51877"/>
                    </a:lnTo>
                    <a:lnTo>
                      <a:pt x="77393" y="95895"/>
                    </a:lnTo>
                    <a:lnTo>
                      <a:pt x="74994" y="64978"/>
                    </a:lnTo>
                    <a:lnTo>
                      <a:pt x="68996" y="86986"/>
                    </a:lnTo>
                    <a:lnTo>
                      <a:pt x="67508" y="64978"/>
                    </a:lnTo>
                    <a:lnTo>
                      <a:pt x="61943" y="95895"/>
                    </a:lnTo>
                    <a:lnTo>
                      <a:pt x="59976" y="53973"/>
                    </a:lnTo>
                    <a:lnTo>
                      <a:pt x="46349" y="108995"/>
                    </a:lnTo>
                    <a:lnTo>
                      <a:pt x="44814" y="64978"/>
                    </a:lnTo>
                    <a:lnTo>
                      <a:pt x="31667" y="97991"/>
                    </a:lnTo>
                    <a:lnTo>
                      <a:pt x="20295" y="95895"/>
                    </a:lnTo>
                    <a:lnTo>
                      <a:pt x="15689" y="119999"/>
                    </a:lnTo>
                    <a:lnTo>
                      <a:pt x="0" y="114759"/>
                    </a:lnTo>
                    <a:lnTo>
                      <a:pt x="2207" y="75982"/>
                    </a:lnTo>
                    <a:lnTo>
                      <a:pt x="2207" y="75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2874961" y="3751262"/>
                <a:ext cx="447674" cy="463550"/>
              </a:xfrm>
              <a:custGeom>
                <a:pathLst>
                  <a:path extrusionOk="0" h="120000" w="120000">
                    <a:moveTo>
                      <a:pt x="61805" y="0"/>
                    </a:moveTo>
                    <a:lnTo>
                      <a:pt x="86442" y="819"/>
                    </a:lnTo>
                    <a:lnTo>
                      <a:pt x="74761" y="12901"/>
                    </a:lnTo>
                    <a:lnTo>
                      <a:pt x="97699" y="18020"/>
                    </a:lnTo>
                    <a:lnTo>
                      <a:pt x="81132" y="38907"/>
                    </a:lnTo>
                    <a:lnTo>
                      <a:pt x="103008" y="49556"/>
                    </a:lnTo>
                    <a:lnTo>
                      <a:pt x="86442" y="70443"/>
                    </a:lnTo>
                    <a:lnTo>
                      <a:pt x="101309" y="77406"/>
                    </a:lnTo>
                    <a:lnTo>
                      <a:pt x="90902" y="92764"/>
                    </a:lnTo>
                    <a:lnTo>
                      <a:pt x="120000" y="109761"/>
                    </a:lnTo>
                    <a:lnTo>
                      <a:pt x="88141" y="120000"/>
                    </a:lnTo>
                    <a:lnTo>
                      <a:pt x="73061" y="67372"/>
                    </a:lnTo>
                    <a:lnTo>
                      <a:pt x="0" y="65529"/>
                    </a:lnTo>
                    <a:lnTo>
                      <a:pt x="52884" y="54470"/>
                    </a:lnTo>
                    <a:lnTo>
                      <a:pt x="45663" y="42389"/>
                    </a:lnTo>
                    <a:lnTo>
                      <a:pt x="68601" y="33174"/>
                    </a:lnTo>
                    <a:lnTo>
                      <a:pt x="46938" y="10853"/>
                    </a:lnTo>
                    <a:lnTo>
                      <a:pt x="74761" y="15153"/>
                    </a:lnTo>
                    <a:lnTo>
                      <a:pt x="61805" y="0"/>
                    </a:lnTo>
                    <a:lnTo>
                      <a:pt x="618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8" name="Shape 418"/>
              <p:cNvSpPr/>
              <p:nvPr/>
            </p:nvSpPr>
            <p:spPr>
              <a:xfrm>
                <a:off x="2738436" y="4054475"/>
                <a:ext cx="82550" cy="155574"/>
              </a:xfrm>
              <a:custGeom>
                <a:pathLst>
                  <a:path extrusionOk="0" h="120000" w="120000">
                    <a:moveTo>
                      <a:pt x="104000" y="0"/>
                    </a:moveTo>
                    <a:lnTo>
                      <a:pt x="120000" y="119999"/>
                    </a:lnTo>
                    <a:lnTo>
                      <a:pt x="0" y="112040"/>
                    </a:lnTo>
                    <a:lnTo>
                      <a:pt x="104000" y="56326"/>
                    </a:lnTo>
                    <a:lnTo>
                      <a:pt x="38857" y="10408"/>
                    </a:lnTo>
                    <a:lnTo>
                      <a:pt x="104000" y="0"/>
                    </a:lnTo>
                    <a:lnTo>
                      <a:pt x="104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4968875" y="3368675"/>
                <a:ext cx="212724" cy="276224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1194" y="65517"/>
                    </a:lnTo>
                    <a:lnTo>
                      <a:pt x="40746" y="108965"/>
                    </a:lnTo>
                    <a:lnTo>
                      <a:pt x="50149" y="87241"/>
                    </a:lnTo>
                    <a:lnTo>
                      <a:pt x="86865" y="120000"/>
                    </a:lnTo>
                    <a:lnTo>
                      <a:pt x="86865" y="96896"/>
                    </a:lnTo>
                    <a:lnTo>
                      <a:pt x="120000" y="111379"/>
                    </a:lnTo>
                    <a:lnTo>
                      <a:pt x="104776" y="51034"/>
                    </a:lnTo>
                    <a:lnTo>
                      <a:pt x="73880" y="68965"/>
                    </a:lnTo>
                    <a:lnTo>
                      <a:pt x="64925" y="9655"/>
                    </a:lnTo>
                    <a:lnTo>
                      <a:pt x="40746" y="47241"/>
                    </a:lnTo>
                    <a:lnTo>
                      <a:pt x="31343" y="1379"/>
                    </a:lnTo>
                    <a:lnTo>
                      <a:pt x="16119" y="255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5273675" y="3319462"/>
                <a:ext cx="655636" cy="67151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4218" y="51773"/>
                    </a:lnTo>
                    <a:lnTo>
                      <a:pt x="19345" y="57730"/>
                    </a:lnTo>
                    <a:lnTo>
                      <a:pt x="14981" y="68794"/>
                    </a:lnTo>
                    <a:lnTo>
                      <a:pt x="27054" y="77163"/>
                    </a:lnTo>
                    <a:lnTo>
                      <a:pt x="25163" y="87659"/>
                    </a:lnTo>
                    <a:lnTo>
                      <a:pt x="36800" y="95035"/>
                    </a:lnTo>
                    <a:lnTo>
                      <a:pt x="34909" y="99574"/>
                    </a:lnTo>
                    <a:lnTo>
                      <a:pt x="50036" y="102553"/>
                    </a:lnTo>
                    <a:lnTo>
                      <a:pt x="63272" y="114326"/>
                    </a:lnTo>
                    <a:lnTo>
                      <a:pt x="73018" y="111489"/>
                    </a:lnTo>
                    <a:lnTo>
                      <a:pt x="77236" y="119007"/>
                    </a:lnTo>
                    <a:lnTo>
                      <a:pt x="97018" y="111914"/>
                    </a:lnTo>
                    <a:lnTo>
                      <a:pt x="98472" y="120000"/>
                    </a:lnTo>
                    <a:lnTo>
                      <a:pt x="115345" y="117021"/>
                    </a:lnTo>
                    <a:lnTo>
                      <a:pt x="110981" y="108936"/>
                    </a:lnTo>
                    <a:lnTo>
                      <a:pt x="120000" y="103120"/>
                    </a:lnTo>
                    <a:lnTo>
                      <a:pt x="83781" y="104113"/>
                    </a:lnTo>
                    <a:lnTo>
                      <a:pt x="53090" y="95035"/>
                    </a:lnTo>
                    <a:lnTo>
                      <a:pt x="30109" y="67234"/>
                    </a:lnTo>
                    <a:lnTo>
                      <a:pt x="26036" y="26382"/>
                    </a:lnTo>
                    <a:lnTo>
                      <a:pt x="14981" y="45815"/>
                    </a:lnTo>
                    <a:lnTo>
                      <a:pt x="7272" y="134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5461000" y="2787650"/>
                <a:ext cx="793749" cy="831850"/>
              </a:xfrm>
              <a:custGeom>
                <a:pathLst>
                  <a:path extrusionOk="0" h="120000" w="120000">
                    <a:moveTo>
                      <a:pt x="0" y="12824"/>
                    </a:moveTo>
                    <a:lnTo>
                      <a:pt x="20520" y="1946"/>
                    </a:lnTo>
                    <a:lnTo>
                      <a:pt x="34440" y="0"/>
                    </a:lnTo>
                    <a:lnTo>
                      <a:pt x="47400" y="8244"/>
                    </a:lnTo>
                    <a:lnTo>
                      <a:pt x="55920" y="1946"/>
                    </a:lnTo>
                    <a:lnTo>
                      <a:pt x="69360" y="13854"/>
                    </a:lnTo>
                    <a:lnTo>
                      <a:pt x="74760" y="7099"/>
                    </a:lnTo>
                    <a:lnTo>
                      <a:pt x="82080" y="22442"/>
                    </a:lnTo>
                    <a:lnTo>
                      <a:pt x="89640" y="18091"/>
                    </a:lnTo>
                    <a:lnTo>
                      <a:pt x="94680" y="37213"/>
                    </a:lnTo>
                    <a:lnTo>
                      <a:pt x="103080" y="30000"/>
                    </a:lnTo>
                    <a:lnTo>
                      <a:pt x="103560" y="49007"/>
                    </a:lnTo>
                    <a:lnTo>
                      <a:pt x="111120" y="48091"/>
                    </a:lnTo>
                    <a:lnTo>
                      <a:pt x="117000" y="65725"/>
                    </a:lnTo>
                    <a:lnTo>
                      <a:pt x="120000" y="87480"/>
                    </a:lnTo>
                    <a:lnTo>
                      <a:pt x="120000" y="120000"/>
                    </a:lnTo>
                    <a:lnTo>
                      <a:pt x="117000" y="99503"/>
                    </a:lnTo>
                    <a:lnTo>
                      <a:pt x="108600" y="118854"/>
                    </a:lnTo>
                    <a:lnTo>
                      <a:pt x="108600" y="104312"/>
                    </a:lnTo>
                    <a:lnTo>
                      <a:pt x="103080" y="112328"/>
                    </a:lnTo>
                    <a:lnTo>
                      <a:pt x="109680" y="79007"/>
                    </a:lnTo>
                    <a:lnTo>
                      <a:pt x="106080" y="65725"/>
                    </a:lnTo>
                    <a:lnTo>
                      <a:pt x="102240" y="69389"/>
                    </a:lnTo>
                    <a:lnTo>
                      <a:pt x="93120" y="42824"/>
                    </a:lnTo>
                    <a:lnTo>
                      <a:pt x="73680" y="20381"/>
                    </a:lnTo>
                    <a:lnTo>
                      <a:pt x="54240" y="13854"/>
                    </a:lnTo>
                    <a:lnTo>
                      <a:pt x="25320" y="15229"/>
                    </a:lnTo>
                    <a:lnTo>
                      <a:pt x="4560" y="28511"/>
                    </a:lnTo>
                    <a:lnTo>
                      <a:pt x="21000" y="7099"/>
                    </a:lnTo>
                    <a:lnTo>
                      <a:pt x="0" y="12824"/>
                    </a:lnTo>
                    <a:lnTo>
                      <a:pt x="0" y="12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6421437" y="3290887"/>
                <a:ext cx="92074" cy="179386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94137" y="107142"/>
                    </a:lnTo>
                    <a:lnTo>
                      <a:pt x="67241" y="84642"/>
                    </a:lnTo>
                    <a:lnTo>
                      <a:pt x="4137" y="119999"/>
                    </a:lnTo>
                    <a:lnTo>
                      <a:pt x="0" y="35357"/>
                    </a:lnTo>
                    <a:lnTo>
                      <a:pt x="51724" y="54107"/>
                    </a:lnTo>
                    <a:lnTo>
                      <a:pt x="54827" y="6964"/>
                    </a:lnTo>
                    <a:lnTo>
                      <a:pt x="84827" y="25178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6626225" y="3286125"/>
                <a:ext cx="82550" cy="74611"/>
              </a:xfrm>
              <a:custGeom>
                <a:pathLst>
                  <a:path extrusionOk="0" h="120000" w="120000">
                    <a:moveTo>
                      <a:pt x="0" y="36631"/>
                    </a:moveTo>
                    <a:lnTo>
                      <a:pt x="0" y="120000"/>
                    </a:lnTo>
                    <a:lnTo>
                      <a:pt x="83076" y="116210"/>
                    </a:lnTo>
                    <a:lnTo>
                      <a:pt x="120000" y="0"/>
                    </a:lnTo>
                    <a:lnTo>
                      <a:pt x="0" y="36631"/>
                    </a:lnTo>
                    <a:lnTo>
                      <a:pt x="0" y="36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24" name="Shape 424"/>
          <p:cNvGrpSpPr/>
          <p:nvPr/>
        </p:nvGrpSpPr>
        <p:grpSpPr>
          <a:xfrm>
            <a:off x="2107652" y="4152900"/>
            <a:ext cx="3585122" cy="712786"/>
            <a:chOff x="1498052" y="3543300"/>
            <a:chExt cx="3585122" cy="712786"/>
          </a:xfrm>
        </p:grpSpPr>
        <p:sp>
          <p:nvSpPr>
            <p:cNvPr id="425" name="Shape 425"/>
            <p:cNvSpPr txBox="1"/>
            <p:nvPr/>
          </p:nvSpPr>
          <p:spPr>
            <a:xfrm>
              <a:off x="2346325" y="3549650"/>
              <a:ext cx="273685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dos cláusulas</a:t>
              </a:r>
            </a:p>
          </p:txBody>
        </p:sp>
        <p:grpSp>
          <p:nvGrpSpPr>
            <p:cNvPr id="426" name="Shape 426"/>
            <p:cNvGrpSpPr/>
            <p:nvPr/>
          </p:nvGrpSpPr>
          <p:grpSpPr>
            <a:xfrm flipH="1" rot="-1800000">
              <a:off x="1523999" y="3733799"/>
              <a:ext cx="850900" cy="331787"/>
              <a:chOff x="2349500" y="2566986"/>
              <a:chExt cx="4424362" cy="1722437"/>
            </a:xfrm>
          </p:grpSpPr>
          <p:sp>
            <p:nvSpPr>
              <p:cNvPr id="427" name="Shape 427"/>
              <p:cNvSpPr/>
              <p:nvPr/>
            </p:nvSpPr>
            <p:spPr>
              <a:xfrm>
                <a:off x="5208587" y="3335337"/>
                <a:ext cx="1131887" cy="811212"/>
              </a:xfrm>
              <a:custGeom>
                <a:pathLst>
                  <a:path extrusionOk="0" h="120000" w="120000">
                    <a:moveTo>
                      <a:pt x="0" y="8697"/>
                    </a:moveTo>
                    <a:lnTo>
                      <a:pt x="27854" y="7404"/>
                    </a:lnTo>
                    <a:lnTo>
                      <a:pt x="32061" y="50773"/>
                    </a:lnTo>
                    <a:lnTo>
                      <a:pt x="51248" y="72164"/>
                    </a:lnTo>
                    <a:lnTo>
                      <a:pt x="73632" y="72164"/>
                    </a:lnTo>
                    <a:lnTo>
                      <a:pt x="89957" y="39138"/>
                    </a:lnTo>
                    <a:lnTo>
                      <a:pt x="93744" y="0"/>
                    </a:lnTo>
                    <a:lnTo>
                      <a:pt x="118569" y="3408"/>
                    </a:lnTo>
                    <a:lnTo>
                      <a:pt x="119999" y="38432"/>
                    </a:lnTo>
                    <a:lnTo>
                      <a:pt x="102580" y="87796"/>
                    </a:lnTo>
                    <a:lnTo>
                      <a:pt x="63870" y="120000"/>
                    </a:lnTo>
                    <a:lnTo>
                      <a:pt x="25750" y="101429"/>
                    </a:lnTo>
                    <a:lnTo>
                      <a:pt x="3702" y="58530"/>
                    </a:lnTo>
                    <a:lnTo>
                      <a:pt x="0" y="8697"/>
                    </a:lnTo>
                    <a:lnTo>
                      <a:pt x="0" y="8697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8" name="Shape 428"/>
              <p:cNvSpPr/>
              <p:nvPr/>
            </p:nvSpPr>
            <p:spPr>
              <a:xfrm>
                <a:off x="5178425" y="2689225"/>
                <a:ext cx="1585912" cy="930275"/>
              </a:xfrm>
              <a:custGeom>
                <a:pathLst>
                  <a:path extrusionOk="0" h="120000" w="120000">
                    <a:moveTo>
                      <a:pt x="0" y="95221"/>
                    </a:moveTo>
                    <a:lnTo>
                      <a:pt x="22391" y="94402"/>
                    </a:lnTo>
                    <a:lnTo>
                      <a:pt x="26173" y="50989"/>
                    </a:lnTo>
                    <a:lnTo>
                      <a:pt x="38839" y="31331"/>
                    </a:lnTo>
                    <a:lnTo>
                      <a:pt x="52526" y="36962"/>
                    </a:lnTo>
                    <a:lnTo>
                      <a:pt x="64712" y="53959"/>
                    </a:lnTo>
                    <a:lnTo>
                      <a:pt x="68254" y="92662"/>
                    </a:lnTo>
                    <a:lnTo>
                      <a:pt x="87883" y="91945"/>
                    </a:lnTo>
                    <a:lnTo>
                      <a:pt x="89624" y="120000"/>
                    </a:lnTo>
                    <a:lnTo>
                      <a:pt x="101390" y="110580"/>
                    </a:lnTo>
                    <a:lnTo>
                      <a:pt x="104572" y="92662"/>
                    </a:lnTo>
                    <a:lnTo>
                      <a:pt x="113456" y="93481"/>
                    </a:lnTo>
                    <a:lnTo>
                      <a:pt x="120000" y="83344"/>
                    </a:lnTo>
                    <a:lnTo>
                      <a:pt x="115197" y="61740"/>
                    </a:lnTo>
                    <a:lnTo>
                      <a:pt x="101390" y="61740"/>
                    </a:lnTo>
                    <a:lnTo>
                      <a:pt x="90645" y="45563"/>
                    </a:lnTo>
                    <a:lnTo>
                      <a:pt x="77978" y="35631"/>
                    </a:lnTo>
                    <a:lnTo>
                      <a:pt x="62431" y="9317"/>
                    </a:lnTo>
                    <a:lnTo>
                      <a:pt x="38359" y="0"/>
                    </a:lnTo>
                    <a:lnTo>
                      <a:pt x="16088" y="9317"/>
                    </a:lnTo>
                    <a:lnTo>
                      <a:pt x="5402" y="43822"/>
                    </a:lnTo>
                    <a:lnTo>
                      <a:pt x="0" y="85085"/>
                    </a:lnTo>
                    <a:lnTo>
                      <a:pt x="0" y="95221"/>
                    </a:lnTo>
                    <a:lnTo>
                      <a:pt x="0" y="9522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3381375" y="3714750"/>
                <a:ext cx="180975" cy="506412"/>
              </a:xfrm>
              <a:custGeom>
                <a:pathLst>
                  <a:path extrusionOk="0" h="120000" w="120000">
                    <a:moveTo>
                      <a:pt x="0" y="11079"/>
                    </a:moveTo>
                    <a:lnTo>
                      <a:pt x="24210" y="120000"/>
                    </a:lnTo>
                    <a:lnTo>
                      <a:pt x="119999" y="80375"/>
                    </a:lnTo>
                    <a:lnTo>
                      <a:pt x="86842" y="0"/>
                    </a:lnTo>
                    <a:lnTo>
                      <a:pt x="0" y="11079"/>
                    </a:lnTo>
                    <a:lnTo>
                      <a:pt x="0" y="11079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0" name="Shape 430"/>
              <p:cNvSpPr/>
              <p:nvPr/>
            </p:nvSpPr>
            <p:spPr>
              <a:xfrm>
                <a:off x="2428875" y="3127375"/>
                <a:ext cx="2814637" cy="1157287"/>
              </a:xfrm>
              <a:custGeom>
                <a:pathLst>
                  <a:path extrusionOk="0" h="120000" w="120000">
                    <a:moveTo>
                      <a:pt x="0" y="48971"/>
                    </a:moveTo>
                    <a:lnTo>
                      <a:pt x="8697" y="59423"/>
                    </a:lnTo>
                    <a:lnTo>
                      <a:pt x="9407" y="117201"/>
                    </a:lnTo>
                    <a:lnTo>
                      <a:pt x="18680" y="120000"/>
                    </a:lnTo>
                    <a:lnTo>
                      <a:pt x="20913" y="98765"/>
                    </a:lnTo>
                    <a:lnTo>
                      <a:pt x="28392" y="98106"/>
                    </a:lnTo>
                    <a:lnTo>
                      <a:pt x="31201" y="119259"/>
                    </a:lnTo>
                    <a:lnTo>
                      <a:pt x="40846" y="118600"/>
                    </a:lnTo>
                    <a:lnTo>
                      <a:pt x="41184" y="59423"/>
                    </a:lnTo>
                    <a:lnTo>
                      <a:pt x="104636" y="47242"/>
                    </a:lnTo>
                    <a:lnTo>
                      <a:pt x="112927" y="64938"/>
                    </a:lnTo>
                    <a:lnTo>
                      <a:pt x="120000" y="64609"/>
                    </a:lnTo>
                    <a:lnTo>
                      <a:pt x="117225" y="17777"/>
                    </a:lnTo>
                    <a:lnTo>
                      <a:pt x="116142" y="0"/>
                    </a:lnTo>
                    <a:lnTo>
                      <a:pt x="108798" y="4855"/>
                    </a:lnTo>
                    <a:lnTo>
                      <a:pt x="104500" y="23950"/>
                    </a:lnTo>
                    <a:lnTo>
                      <a:pt x="75532" y="22962"/>
                    </a:lnTo>
                    <a:lnTo>
                      <a:pt x="35702" y="28477"/>
                    </a:lnTo>
                    <a:lnTo>
                      <a:pt x="6328" y="31111"/>
                    </a:lnTo>
                    <a:lnTo>
                      <a:pt x="575" y="36625"/>
                    </a:lnTo>
                    <a:lnTo>
                      <a:pt x="0" y="48971"/>
                    </a:lnTo>
                    <a:lnTo>
                      <a:pt x="0" y="4897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4191000" y="2647950"/>
                <a:ext cx="2200275" cy="1042986"/>
              </a:xfrm>
              <a:custGeom>
                <a:pathLst>
                  <a:path extrusionOk="0" h="120000" w="120000">
                    <a:moveTo>
                      <a:pt x="303" y="77442"/>
                    </a:moveTo>
                    <a:lnTo>
                      <a:pt x="2555" y="76712"/>
                    </a:lnTo>
                    <a:lnTo>
                      <a:pt x="4851" y="76255"/>
                    </a:lnTo>
                    <a:lnTo>
                      <a:pt x="7148" y="75890"/>
                    </a:lnTo>
                    <a:lnTo>
                      <a:pt x="9487" y="75525"/>
                    </a:lnTo>
                    <a:lnTo>
                      <a:pt x="11783" y="74977"/>
                    </a:lnTo>
                    <a:lnTo>
                      <a:pt x="14079" y="74794"/>
                    </a:lnTo>
                    <a:lnTo>
                      <a:pt x="16375" y="74520"/>
                    </a:lnTo>
                    <a:lnTo>
                      <a:pt x="18671" y="74520"/>
                    </a:lnTo>
                    <a:lnTo>
                      <a:pt x="20924" y="74155"/>
                    </a:lnTo>
                    <a:lnTo>
                      <a:pt x="23220" y="73972"/>
                    </a:lnTo>
                    <a:lnTo>
                      <a:pt x="25516" y="73607"/>
                    </a:lnTo>
                    <a:lnTo>
                      <a:pt x="27855" y="73607"/>
                    </a:lnTo>
                    <a:lnTo>
                      <a:pt x="30151" y="73424"/>
                    </a:lnTo>
                    <a:lnTo>
                      <a:pt x="32447" y="73424"/>
                    </a:lnTo>
                    <a:lnTo>
                      <a:pt x="34743" y="73242"/>
                    </a:lnTo>
                    <a:lnTo>
                      <a:pt x="37126" y="73242"/>
                    </a:lnTo>
                    <a:lnTo>
                      <a:pt x="37472" y="70136"/>
                    </a:lnTo>
                    <a:lnTo>
                      <a:pt x="37949" y="67397"/>
                    </a:lnTo>
                    <a:lnTo>
                      <a:pt x="38555" y="64566"/>
                    </a:lnTo>
                    <a:lnTo>
                      <a:pt x="39292" y="62009"/>
                    </a:lnTo>
                    <a:lnTo>
                      <a:pt x="40028" y="59360"/>
                    </a:lnTo>
                    <a:lnTo>
                      <a:pt x="41025" y="56986"/>
                    </a:lnTo>
                    <a:lnTo>
                      <a:pt x="42021" y="54885"/>
                    </a:lnTo>
                    <a:lnTo>
                      <a:pt x="43234" y="52968"/>
                    </a:lnTo>
                    <a:lnTo>
                      <a:pt x="44317" y="51232"/>
                    </a:lnTo>
                    <a:lnTo>
                      <a:pt x="45617" y="49863"/>
                    </a:lnTo>
                    <a:lnTo>
                      <a:pt x="46873" y="48584"/>
                    </a:lnTo>
                    <a:lnTo>
                      <a:pt x="48259" y="48127"/>
                    </a:lnTo>
                    <a:lnTo>
                      <a:pt x="49559" y="47579"/>
                    </a:lnTo>
                    <a:lnTo>
                      <a:pt x="51075" y="47762"/>
                    </a:lnTo>
                    <a:lnTo>
                      <a:pt x="52462" y="48219"/>
                    </a:lnTo>
                    <a:lnTo>
                      <a:pt x="54021" y="49497"/>
                    </a:lnTo>
                    <a:lnTo>
                      <a:pt x="54368" y="49680"/>
                    </a:lnTo>
                    <a:lnTo>
                      <a:pt x="54541" y="49132"/>
                    </a:lnTo>
                    <a:lnTo>
                      <a:pt x="55191" y="47945"/>
                    </a:lnTo>
                    <a:lnTo>
                      <a:pt x="58310" y="31598"/>
                    </a:lnTo>
                    <a:lnTo>
                      <a:pt x="62599" y="18904"/>
                    </a:lnTo>
                    <a:lnTo>
                      <a:pt x="67711" y="9497"/>
                    </a:lnTo>
                    <a:lnTo>
                      <a:pt x="73559" y="3652"/>
                    </a:lnTo>
                    <a:lnTo>
                      <a:pt x="79624" y="365"/>
                    </a:lnTo>
                    <a:lnTo>
                      <a:pt x="86079" y="0"/>
                    </a:lnTo>
                    <a:lnTo>
                      <a:pt x="92490" y="2374"/>
                    </a:lnTo>
                    <a:lnTo>
                      <a:pt x="98772" y="7488"/>
                    </a:lnTo>
                    <a:lnTo>
                      <a:pt x="104447" y="14520"/>
                    </a:lnTo>
                    <a:lnTo>
                      <a:pt x="109602" y="24109"/>
                    </a:lnTo>
                    <a:lnTo>
                      <a:pt x="113978" y="35616"/>
                    </a:lnTo>
                    <a:lnTo>
                      <a:pt x="117357" y="49315"/>
                    </a:lnTo>
                    <a:lnTo>
                      <a:pt x="119436" y="64383"/>
                    </a:lnTo>
                    <a:lnTo>
                      <a:pt x="120000" y="81461"/>
                    </a:lnTo>
                    <a:lnTo>
                      <a:pt x="119003" y="99817"/>
                    </a:lnTo>
                    <a:lnTo>
                      <a:pt x="116231" y="119634"/>
                    </a:lnTo>
                    <a:lnTo>
                      <a:pt x="113675" y="115433"/>
                    </a:lnTo>
                    <a:lnTo>
                      <a:pt x="113978" y="111324"/>
                    </a:lnTo>
                    <a:lnTo>
                      <a:pt x="114324" y="107123"/>
                    </a:lnTo>
                    <a:lnTo>
                      <a:pt x="114498" y="102831"/>
                    </a:lnTo>
                    <a:lnTo>
                      <a:pt x="114714" y="98630"/>
                    </a:lnTo>
                    <a:lnTo>
                      <a:pt x="114714" y="94063"/>
                    </a:lnTo>
                    <a:lnTo>
                      <a:pt x="114714" y="89954"/>
                    </a:lnTo>
                    <a:lnTo>
                      <a:pt x="114628" y="85388"/>
                    </a:lnTo>
                    <a:lnTo>
                      <a:pt x="114584" y="81278"/>
                    </a:lnTo>
                    <a:lnTo>
                      <a:pt x="114238" y="76712"/>
                    </a:lnTo>
                    <a:lnTo>
                      <a:pt x="113891" y="72420"/>
                    </a:lnTo>
                    <a:lnTo>
                      <a:pt x="113415" y="68219"/>
                    </a:lnTo>
                    <a:lnTo>
                      <a:pt x="112981" y="64018"/>
                    </a:lnTo>
                    <a:lnTo>
                      <a:pt x="112245" y="59908"/>
                    </a:lnTo>
                    <a:lnTo>
                      <a:pt x="111595" y="56073"/>
                    </a:lnTo>
                    <a:lnTo>
                      <a:pt x="110772" y="52420"/>
                    </a:lnTo>
                    <a:lnTo>
                      <a:pt x="109949" y="48949"/>
                    </a:lnTo>
                    <a:lnTo>
                      <a:pt x="107740" y="50867"/>
                    </a:lnTo>
                    <a:lnTo>
                      <a:pt x="107913" y="48949"/>
                    </a:lnTo>
                    <a:lnTo>
                      <a:pt x="108043" y="47214"/>
                    </a:lnTo>
                    <a:lnTo>
                      <a:pt x="108129" y="45296"/>
                    </a:lnTo>
                    <a:lnTo>
                      <a:pt x="108303" y="43561"/>
                    </a:lnTo>
                    <a:lnTo>
                      <a:pt x="108303" y="42557"/>
                    </a:lnTo>
                    <a:lnTo>
                      <a:pt x="108389" y="41643"/>
                    </a:lnTo>
                    <a:lnTo>
                      <a:pt x="108389" y="40639"/>
                    </a:lnTo>
                    <a:lnTo>
                      <a:pt x="108476" y="39726"/>
                    </a:lnTo>
                    <a:lnTo>
                      <a:pt x="108476" y="37808"/>
                    </a:lnTo>
                    <a:lnTo>
                      <a:pt x="108476" y="36073"/>
                    </a:lnTo>
                    <a:lnTo>
                      <a:pt x="108129" y="35068"/>
                    </a:lnTo>
                    <a:lnTo>
                      <a:pt x="107826" y="34337"/>
                    </a:lnTo>
                    <a:lnTo>
                      <a:pt x="107480" y="33881"/>
                    </a:lnTo>
                    <a:lnTo>
                      <a:pt x="107220" y="33881"/>
                    </a:lnTo>
                    <a:lnTo>
                      <a:pt x="106570" y="33881"/>
                    </a:lnTo>
                    <a:lnTo>
                      <a:pt x="106093" y="34703"/>
                    </a:lnTo>
                    <a:lnTo>
                      <a:pt x="105487" y="35616"/>
                    </a:lnTo>
                    <a:lnTo>
                      <a:pt x="104924" y="36986"/>
                    </a:lnTo>
                    <a:lnTo>
                      <a:pt x="104447" y="38356"/>
                    </a:lnTo>
                    <a:lnTo>
                      <a:pt x="104014" y="39908"/>
                    </a:lnTo>
                    <a:lnTo>
                      <a:pt x="104014" y="28127"/>
                    </a:lnTo>
                    <a:lnTo>
                      <a:pt x="103451" y="27214"/>
                    </a:lnTo>
                    <a:lnTo>
                      <a:pt x="102931" y="26575"/>
                    </a:lnTo>
                    <a:lnTo>
                      <a:pt x="102628" y="26027"/>
                    </a:lnTo>
                    <a:lnTo>
                      <a:pt x="102368" y="25479"/>
                    </a:lnTo>
                    <a:lnTo>
                      <a:pt x="101891" y="24840"/>
                    </a:lnTo>
                    <a:lnTo>
                      <a:pt x="101631" y="24657"/>
                    </a:lnTo>
                    <a:lnTo>
                      <a:pt x="101241" y="25022"/>
                    </a:lnTo>
                    <a:lnTo>
                      <a:pt x="100895" y="26027"/>
                    </a:lnTo>
                    <a:lnTo>
                      <a:pt x="100548" y="26757"/>
                    </a:lnTo>
                    <a:lnTo>
                      <a:pt x="100332" y="27945"/>
                    </a:lnTo>
                    <a:lnTo>
                      <a:pt x="99898" y="29132"/>
                    </a:lnTo>
                    <a:lnTo>
                      <a:pt x="99509" y="30867"/>
                    </a:lnTo>
                    <a:lnTo>
                      <a:pt x="97862" y="19452"/>
                    </a:lnTo>
                    <a:lnTo>
                      <a:pt x="97083" y="19269"/>
                    </a:lnTo>
                    <a:lnTo>
                      <a:pt x="96606" y="18721"/>
                    </a:lnTo>
                    <a:lnTo>
                      <a:pt x="96216" y="18082"/>
                    </a:lnTo>
                    <a:lnTo>
                      <a:pt x="95870" y="17716"/>
                    </a:lnTo>
                    <a:lnTo>
                      <a:pt x="95436" y="17351"/>
                    </a:lnTo>
                    <a:lnTo>
                      <a:pt x="95046" y="17899"/>
                    </a:lnTo>
                    <a:lnTo>
                      <a:pt x="94700" y="18356"/>
                    </a:lnTo>
                    <a:lnTo>
                      <a:pt x="94397" y="19269"/>
                    </a:lnTo>
                    <a:lnTo>
                      <a:pt x="93963" y="20091"/>
                    </a:lnTo>
                    <a:lnTo>
                      <a:pt x="93574" y="21643"/>
                    </a:lnTo>
                    <a:lnTo>
                      <a:pt x="92317" y="15616"/>
                    </a:lnTo>
                    <a:lnTo>
                      <a:pt x="91754" y="15433"/>
                    </a:lnTo>
                    <a:lnTo>
                      <a:pt x="91191" y="15251"/>
                    </a:lnTo>
                    <a:lnTo>
                      <a:pt x="90498" y="14885"/>
                    </a:lnTo>
                    <a:lnTo>
                      <a:pt x="89848" y="14703"/>
                    </a:lnTo>
                    <a:lnTo>
                      <a:pt x="89198" y="14063"/>
                    </a:lnTo>
                    <a:lnTo>
                      <a:pt x="88635" y="13515"/>
                    </a:lnTo>
                    <a:lnTo>
                      <a:pt x="88115" y="12694"/>
                    </a:lnTo>
                    <a:lnTo>
                      <a:pt x="87812" y="11780"/>
                    </a:lnTo>
                    <a:lnTo>
                      <a:pt x="87552" y="12146"/>
                    </a:lnTo>
                    <a:lnTo>
                      <a:pt x="87292" y="12968"/>
                    </a:lnTo>
                    <a:lnTo>
                      <a:pt x="86989" y="14246"/>
                    </a:lnTo>
                    <a:lnTo>
                      <a:pt x="86642" y="15616"/>
                    </a:lnTo>
                    <a:lnTo>
                      <a:pt x="86252" y="16803"/>
                    </a:lnTo>
                    <a:lnTo>
                      <a:pt x="85906" y="18082"/>
                    </a:lnTo>
                    <a:lnTo>
                      <a:pt x="85646" y="18721"/>
                    </a:lnTo>
                    <a:lnTo>
                      <a:pt x="85646" y="19086"/>
                    </a:lnTo>
                    <a:lnTo>
                      <a:pt x="82916" y="12328"/>
                    </a:lnTo>
                    <a:lnTo>
                      <a:pt x="81357" y="12146"/>
                    </a:lnTo>
                    <a:lnTo>
                      <a:pt x="79884" y="12511"/>
                    </a:lnTo>
                    <a:lnTo>
                      <a:pt x="78324" y="12785"/>
                    </a:lnTo>
                    <a:lnTo>
                      <a:pt x="76765" y="13698"/>
                    </a:lnTo>
                    <a:lnTo>
                      <a:pt x="75119" y="14520"/>
                    </a:lnTo>
                    <a:lnTo>
                      <a:pt x="73472" y="15799"/>
                    </a:lnTo>
                    <a:lnTo>
                      <a:pt x="71826" y="17168"/>
                    </a:lnTo>
                    <a:lnTo>
                      <a:pt x="70353" y="18904"/>
                    </a:lnTo>
                    <a:lnTo>
                      <a:pt x="68750" y="20456"/>
                    </a:lnTo>
                    <a:lnTo>
                      <a:pt x="67277" y="22557"/>
                    </a:lnTo>
                    <a:lnTo>
                      <a:pt x="65978" y="24657"/>
                    </a:lnTo>
                    <a:lnTo>
                      <a:pt x="64808" y="27214"/>
                    </a:lnTo>
                    <a:lnTo>
                      <a:pt x="63682" y="29680"/>
                    </a:lnTo>
                    <a:lnTo>
                      <a:pt x="62772" y="32420"/>
                    </a:lnTo>
                    <a:lnTo>
                      <a:pt x="62036" y="35251"/>
                    </a:lnTo>
                    <a:lnTo>
                      <a:pt x="61516" y="38356"/>
                    </a:lnTo>
                    <a:lnTo>
                      <a:pt x="62859" y="39543"/>
                    </a:lnTo>
                    <a:lnTo>
                      <a:pt x="62902" y="38538"/>
                    </a:lnTo>
                    <a:lnTo>
                      <a:pt x="63075" y="37534"/>
                    </a:lnTo>
                    <a:lnTo>
                      <a:pt x="63249" y="36621"/>
                    </a:lnTo>
                    <a:lnTo>
                      <a:pt x="63509" y="35890"/>
                    </a:lnTo>
                    <a:lnTo>
                      <a:pt x="63985" y="34337"/>
                    </a:lnTo>
                    <a:lnTo>
                      <a:pt x="64635" y="32968"/>
                    </a:lnTo>
                    <a:lnTo>
                      <a:pt x="65241" y="31598"/>
                    </a:lnTo>
                    <a:lnTo>
                      <a:pt x="65978" y="30410"/>
                    </a:lnTo>
                    <a:lnTo>
                      <a:pt x="66714" y="29132"/>
                    </a:lnTo>
                    <a:lnTo>
                      <a:pt x="67451" y="28127"/>
                    </a:lnTo>
                    <a:lnTo>
                      <a:pt x="66238" y="39543"/>
                    </a:lnTo>
                    <a:lnTo>
                      <a:pt x="66541" y="38538"/>
                    </a:lnTo>
                    <a:lnTo>
                      <a:pt x="67061" y="37534"/>
                    </a:lnTo>
                    <a:lnTo>
                      <a:pt x="67364" y="36438"/>
                    </a:lnTo>
                    <a:lnTo>
                      <a:pt x="67884" y="35616"/>
                    </a:lnTo>
                    <a:lnTo>
                      <a:pt x="68274" y="34520"/>
                    </a:lnTo>
                    <a:lnTo>
                      <a:pt x="68707" y="33881"/>
                    </a:lnTo>
                    <a:lnTo>
                      <a:pt x="69184" y="32968"/>
                    </a:lnTo>
                    <a:lnTo>
                      <a:pt x="69660" y="32237"/>
                    </a:lnTo>
                    <a:lnTo>
                      <a:pt x="70180" y="31415"/>
                    </a:lnTo>
                    <a:lnTo>
                      <a:pt x="70657" y="30684"/>
                    </a:lnTo>
                    <a:lnTo>
                      <a:pt x="71176" y="30045"/>
                    </a:lnTo>
                    <a:lnTo>
                      <a:pt x="71653" y="29497"/>
                    </a:lnTo>
                    <a:lnTo>
                      <a:pt x="72129" y="28767"/>
                    </a:lnTo>
                    <a:lnTo>
                      <a:pt x="72736" y="28310"/>
                    </a:lnTo>
                    <a:lnTo>
                      <a:pt x="73299" y="27945"/>
                    </a:lnTo>
                    <a:lnTo>
                      <a:pt x="73949" y="27762"/>
                    </a:lnTo>
                    <a:lnTo>
                      <a:pt x="73299" y="28767"/>
                    </a:lnTo>
                    <a:lnTo>
                      <a:pt x="72823" y="30045"/>
                    </a:lnTo>
                    <a:lnTo>
                      <a:pt x="72303" y="31232"/>
                    </a:lnTo>
                    <a:lnTo>
                      <a:pt x="71826" y="32602"/>
                    </a:lnTo>
                    <a:lnTo>
                      <a:pt x="71306" y="33698"/>
                    </a:lnTo>
                    <a:lnTo>
                      <a:pt x="71003" y="35068"/>
                    </a:lnTo>
                    <a:lnTo>
                      <a:pt x="70570" y="36438"/>
                    </a:lnTo>
                    <a:lnTo>
                      <a:pt x="70267" y="37990"/>
                    </a:lnTo>
                    <a:lnTo>
                      <a:pt x="69833" y="39360"/>
                    </a:lnTo>
                    <a:lnTo>
                      <a:pt x="69530" y="40821"/>
                    </a:lnTo>
                    <a:lnTo>
                      <a:pt x="69184" y="42374"/>
                    </a:lnTo>
                    <a:lnTo>
                      <a:pt x="68924" y="43926"/>
                    </a:lnTo>
                    <a:lnTo>
                      <a:pt x="68534" y="45479"/>
                    </a:lnTo>
                    <a:lnTo>
                      <a:pt x="68187" y="47214"/>
                    </a:lnTo>
                    <a:lnTo>
                      <a:pt x="67884" y="48949"/>
                    </a:lnTo>
                    <a:lnTo>
                      <a:pt x="67624" y="50867"/>
                    </a:lnTo>
                    <a:lnTo>
                      <a:pt x="67711" y="51689"/>
                    </a:lnTo>
                    <a:lnTo>
                      <a:pt x="67927" y="52602"/>
                    </a:lnTo>
                    <a:lnTo>
                      <a:pt x="68187" y="53424"/>
                    </a:lnTo>
                    <a:lnTo>
                      <a:pt x="68534" y="53972"/>
                    </a:lnTo>
                    <a:lnTo>
                      <a:pt x="70657" y="46849"/>
                    </a:lnTo>
                    <a:lnTo>
                      <a:pt x="73039" y="41095"/>
                    </a:lnTo>
                    <a:lnTo>
                      <a:pt x="75422" y="36438"/>
                    </a:lnTo>
                    <a:lnTo>
                      <a:pt x="77978" y="33150"/>
                    </a:lnTo>
                    <a:lnTo>
                      <a:pt x="80534" y="30502"/>
                    </a:lnTo>
                    <a:lnTo>
                      <a:pt x="83090" y="29132"/>
                    </a:lnTo>
                    <a:lnTo>
                      <a:pt x="85646" y="28767"/>
                    </a:lnTo>
                    <a:lnTo>
                      <a:pt x="88288" y="29497"/>
                    </a:lnTo>
                    <a:lnTo>
                      <a:pt x="90671" y="30867"/>
                    </a:lnTo>
                    <a:lnTo>
                      <a:pt x="93054" y="33333"/>
                    </a:lnTo>
                    <a:lnTo>
                      <a:pt x="95220" y="36621"/>
                    </a:lnTo>
                    <a:lnTo>
                      <a:pt x="97429" y="40821"/>
                    </a:lnTo>
                    <a:lnTo>
                      <a:pt x="99249" y="45479"/>
                    </a:lnTo>
                    <a:lnTo>
                      <a:pt x="100981" y="51232"/>
                    </a:lnTo>
                    <a:lnTo>
                      <a:pt x="102454" y="57442"/>
                    </a:lnTo>
                    <a:lnTo>
                      <a:pt x="103754" y="64566"/>
                    </a:lnTo>
                    <a:lnTo>
                      <a:pt x="100418" y="66849"/>
                    </a:lnTo>
                    <a:lnTo>
                      <a:pt x="99725" y="60730"/>
                    </a:lnTo>
                    <a:lnTo>
                      <a:pt x="98685" y="55159"/>
                    </a:lnTo>
                    <a:lnTo>
                      <a:pt x="96953" y="50136"/>
                    </a:lnTo>
                    <a:lnTo>
                      <a:pt x="94960" y="45662"/>
                    </a:lnTo>
                    <a:lnTo>
                      <a:pt x="92577" y="41826"/>
                    </a:lnTo>
                    <a:lnTo>
                      <a:pt x="90021" y="39269"/>
                    </a:lnTo>
                    <a:lnTo>
                      <a:pt x="87292" y="37625"/>
                    </a:lnTo>
                    <a:lnTo>
                      <a:pt x="84563" y="37534"/>
                    </a:lnTo>
                    <a:lnTo>
                      <a:pt x="81877" y="38538"/>
                    </a:lnTo>
                    <a:lnTo>
                      <a:pt x="79407" y="41461"/>
                    </a:lnTo>
                    <a:lnTo>
                      <a:pt x="77155" y="46392"/>
                    </a:lnTo>
                    <a:lnTo>
                      <a:pt x="75292" y="53333"/>
                    </a:lnTo>
                    <a:lnTo>
                      <a:pt x="73776" y="62191"/>
                    </a:lnTo>
                    <a:lnTo>
                      <a:pt x="72909" y="73789"/>
                    </a:lnTo>
                    <a:lnTo>
                      <a:pt x="72563" y="87853"/>
                    </a:lnTo>
                    <a:lnTo>
                      <a:pt x="73039" y="104748"/>
                    </a:lnTo>
                    <a:lnTo>
                      <a:pt x="68924" y="106301"/>
                    </a:lnTo>
                    <a:lnTo>
                      <a:pt x="68187" y="85114"/>
                    </a:lnTo>
                    <a:lnTo>
                      <a:pt x="66974" y="84748"/>
                    </a:lnTo>
                    <a:lnTo>
                      <a:pt x="66368" y="86301"/>
                    </a:lnTo>
                    <a:lnTo>
                      <a:pt x="65978" y="87853"/>
                    </a:lnTo>
                    <a:lnTo>
                      <a:pt x="65545" y="89589"/>
                    </a:lnTo>
                    <a:lnTo>
                      <a:pt x="65241" y="91506"/>
                    </a:lnTo>
                    <a:lnTo>
                      <a:pt x="64808" y="93242"/>
                    </a:lnTo>
                    <a:lnTo>
                      <a:pt x="64505" y="94977"/>
                    </a:lnTo>
                    <a:lnTo>
                      <a:pt x="64072" y="96712"/>
                    </a:lnTo>
                    <a:lnTo>
                      <a:pt x="63682" y="98630"/>
                    </a:lnTo>
                    <a:lnTo>
                      <a:pt x="63335" y="96529"/>
                    </a:lnTo>
                    <a:lnTo>
                      <a:pt x="63162" y="94429"/>
                    </a:lnTo>
                    <a:lnTo>
                      <a:pt x="62902" y="92054"/>
                    </a:lnTo>
                    <a:lnTo>
                      <a:pt x="62902" y="89771"/>
                    </a:lnTo>
                    <a:lnTo>
                      <a:pt x="62859" y="87305"/>
                    </a:lnTo>
                    <a:lnTo>
                      <a:pt x="62859" y="84931"/>
                    </a:lnTo>
                    <a:lnTo>
                      <a:pt x="62902" y="82283"/>
                    </a:lnTo>
                    <a:lnTo>
                      <a:pt x="63075" y="80000"/>
                    </a:lnTo>
                    <a:lnTo>
                      <a:pt x="63075" y="77442"/>
                    </a:lnTo>
                    <a:lnTo>
                      <a:pt x="63249" y="75342"/>
                    </a:lnTo>
                    <a:lnTo>
                      <a:pt x="63335" y="73242"/>
                    </a:lnTo>
                    <a:lnTo>
                      <a:pt x="63509" y="71506"/>
                    </a:lnTo>
                    <a:lnTo>
                      <a:pt x="63898" y="67214"/>
                    </a:lnTo>
                    <a:lnTo>
                      <a:pt x="61342" y="76712"/>
                    </a:lnTo>
                    <a:lnTo>
                      <a:pt x="59566" y="64200"/>
                    </a:lnTo>
                    <a:lnTo>
                      <a:pt x="60779" y="50502"/>
                    </a:lnTo>
                    <a:lnTo>
                      <a:pt x="59566" y="50502"/>
                    </a:lnTo>
                    <a:lnTo>
                      <a:pt x="58960" y="53607"/>
                    </a:lnTo>
                    <a:lnTo>
                      <a:pt x="58570" y="56803"/>
                    </a:lnTo>
                    <a:lnTo>
                      <a:pt x="58223" y="60091"/>
                    </a:lnTo>
                    <a:lnTo>
                      <a:pt x="57963" y="63744"/>
                    </a:lnTo>
                    <a:lnTo>
                      <a:pt x="57747" y="67214"/>
                    </a:lnTo>
                    <a:lnTo>
                      <a:pt x="57574" y="70684"/>
                    </a:lnTo>
                    <a:lnTo>
                      <a:pt x="57487" y="74337"/>
                    </a:lnTo>
                    <a:lnTo>
                      <a:pt x="57487" y="77990"/>
                    </a:lnTo>
                    <a:lnTo>
                      <a:pt x="57400" y="81461"/>
                    </a:lnTo>
                    <a:lnTo>
                      <a:pt x="57400" y="85114"/>
                    </a:lnTo>
                    <a:lnTo>
                      <a:pt x="57487" y="88767"/>
                    </a:lnTo>
                    <a:lnTo>
                      <a:pt x="57574" y="92328"/>
                    </a:lnTo>
                    <a:lnTo>
                      <a:pt x="57660" y="95707"/>
                    </a:lnTo>
                    <a:lnTo>
                      <a:pt x="57833" y="99178"/>
                    </a:lnTo>
                    <a:lnTo>
                      <a:pt x="57877" y="102465"/>
                    </a:lnTo>
                    <a:lnTo>
                      <a:pt x="58137" y="105936"/>
                    </a:lnTo>
                    <a:lnTo>
                      <a:pt x="54368" y="106301"/>
                    </a:lnTo>
                    <a:lnTo>
                      <a:pt x="54108" y="105022"/>
                    </a:lnTo>
                    <a:lnTo>
                      <a:pt x="54021" y="104018"/>
                    </a:lnTo>
                    <a:lnTo>
                      <a:pt x="53935" y="102922"/>
                    </a:lnTo>
                    <a:lnTo>
                      <a:pt x="53935" y="101917"/>
                    </a:lnTo>
                    <a:lnTo>
                      <a:pt x="53718" y="100913"/>
                    </a:lnTo>
                    <a:lnTo>
                      <a:pt x="53631" y="100000"/>
                    </a:lnTo>
                    <a:lnTo>
                      <a:pt x="53631" y="98995"/>
                    </a:lnTo>
                    <a:lnTo>
                      <a:pt x="53631" y="98082"/>
                    </a:lnTo>
                    <a:lnTo>
                      <a:pt x="53631" y="96164"/>
                    </a:lnTo>
                    <a:lnTo>
                      <a:pt x="53631" y="94429"/>
                    </a:lnTo>
                    <a:lnTo>
                      <a:pt x="53631" y="92694"/>
                    </a:lnTo>
                    <a:lnTo>
                      <a:pt x="53631" y="91141"/>
                    </a:lnTo>
                    <a:lnTo>
                      <a:pt x="52028" y="90319"/>
                    </a:lnTo>
                    <a:lnTo>
                      <a:pt x="50642" y="97625"/>
                    </a:lnTo>
                    <a:lnTo>
                      <a:pt x="50252" y="95890"/>
                    </a:lnTo>
                    <a:lnTo>
                      <a:pt x="49992" y="94246"/>
                    </a:lnTo>
                    <a:lnTo>
                      <a:pt x="49906" y="92328"/>
                    </a:lnTo>
                    <a:lnTo>
                      <a:pt x="49906" y="90593"/>
                    </a:lnTo>
                    <a:lnTo>
                      <a:pt x="49906" y="88584"/>
                    </a:lnTo>
                    <a:lnTo>
                      <a:pt x="50079" y="86666"/>
                    </a:lnTo>
                    <a:lnTo>
                      <a:pt x="50166" y="84748"/>
                    </a:lnTo>
                    <a:lnTo>
                      <a:pt x="50382" y="83196"/>
                    </a:lnTo>
                    <a:lnTo>
                      <a:pt x="50555" y="81278"/>
                    </a:lnTo>
                    <a:lnTo>
                      <a:pt x="50729" y="79726"/>
                    </a:lnTo>
                    <a:lnTo>
                      <a:pt x="50815" y="78264"/>
                    </a:lnTo>
                    <a:lnTo>
                      <a:pt x="50902" y="77260"/>
                    </a:lnTo>
                    <a:lnTo>
                      <a:pt x="50902" y="76073"/>
                    </a:lnTo>
                    <a:lnTo>
                      <a:pt x="50902" y="75525"/>
                    </a:lnTo>
                    <a:lnTo>
                      <a:pt x="50815" y="74977"/>
                    </a:lnTo>
                    <a:lnTo>
                      <a:pt x="50642" y="75159"/>
                    </a:lnTo>
                    <a:lnTo>
                      <a:pt x="49819" y="76529"/>
                    </a:lnTo>
                    <a:lnTo>
                      <a:pt x="49342" y="78173"/>
                    </a:lnTo>
                    <a:lnTo>
                      <a:pt x="49083" y="78995"/>
                    </a:lnTo>
                    <a:lnTo>
                      <a:pt x="48823" y="80000"/>
                    </a:lnTo>
                    <a:lnTo>
                      <a:pt x="48606" y="81095"/>
                    </a:lnTo>
                    <a:lnTo>
                      <a:pt x="48433" y="82100"/>
                    </a:lnTo>
                    <a:lnTo>
                      <a:pt x="48173" y="83013"/>
                    </a:lnTo>
                    <a:lnTo>
                      <a:pt x="48000" y="84018"/>
                    </a:lnTo>
                    <a:lnTo>
                      <a:pt x="47783" y="85114"/>
                    </a:lnTo>
                    <a:lnTo>
                      <a:pt x="47610" y="86118"/>
                    </a:lnTo>
                    <a:lnTo>
                      <a:pt x="46700" y="89589"/>
                    </a:lnTo>
                    <a:lnTo>
                      <a:pt x="46787" y="85296"/>
                    </a:lnTo>
                    <a:lnTo>
                      <a:pt x="46787" y="83470"/>
                    </a:lnTo>
                    <a:lnTo>
                      <a:pt x="46787" y="81917"/>
                    </a:lnTo>
                    <a:lnTo>
                      <a:pt x="46700" y="80000"/>
                    </a:lnTo>
                    <a:lnTo>
                      <a:pt x="46613" y="78173"/>
                    </a:lnTo>
                    <a:lnTo>
                      <a:pt x="46613" y="76255"/>
                    </a:lnTo>
                    <a:lnTo>
                      <a:pt x="46613" y="74611"/>
                    </a:lnTo>
                    <a:lnTo>
                      <a:pt x="46527" y="72876"/>
                    </a:lnTo>
                    <a:lnTo>
                      <a:pt x="46527" y="71506"/>
                    </a:lnTo>
                    <a:lnTo>
                      <a:pt x="46527" y="70319"/>
                    </a:lnTo>
                    <a:lnTo>
                      <a:pt x="46527" y="69406"/>
                    </a:lnTo>
                    <a:lnTo>
                      <a:pt x="46180" y="71141"/>
                    </a:lnTo>
                    <a:lnTo>
                      <a:pt x="45877" y="73059"/>
                    </a:lnTo>
                    <a:lnTo>
                      <a:pt x="45703" y="73972"/>
                    </a:lnTo>
                    <a:lnTo>
                      <a:pt x="45530" y="74977"/>
                    </a:lnTo>
                    <a:lnTo>
                      <a:pt x="45357" y="75890"/>
                    </a:lnTo>
                    <a:lnTo>
                      <a:pt x="45227" y="76894"/>
                    </a:lnTo>
                    <a:lnTo>
                      <a:pt x="44707" y="78630"/>
                    </a:lnTo>
                    <a:lnTo>
                      <a:pt x="44317" y="80365"/>
                    </a:lnTo>
                    <a:lnTo>
                      <a:pt x="43797" y="81917"/>
                    </a:lnTo>
                    <a:lnTo>
                      <a:pt x="43234" y="83470"/>
                    </a:lnTo>
                    <a:lnTo>
                      <a:pt x="43234" y="82648"/>
                    </a:lnTo>
                    <a:lnTo>
                      <a:pt x="43234" y="81917"/>
                    </a:lnTo>
                    <a:lnTo>
                      <a:pt x="43234" y="80913"/>
                    </a:lnTo>
                    <a:lnTo>
                      <a:pt x="43321" y="79908"/>
                    </a:lnTo>
                    <a:lnTo>
                      <a:pt x="43321" y="78447"/>
                    </a:lnTo>
                    <a:lnTo>
                      <a:pt x="43407" y="77442"/>
                    </a:lnTo>
                    <a:lnTo>
                      <a:pt x="43407" y="76073"/>
                    </a:lnTo>
                    <a:lnTo>
                      <a:pt x="43494" y="74977"/>
                    </a:lnTo>
                    <a:lnTo>
                      <a:pt x="43407" y="73789"/>
                    </a:lnTo>
                    <a:lnTo>
                      <a:pt x="43407" y="72602"/>
                    </a:lnTo>
                    <a:lnTo>
                      <a:pt x="43234" y="71506"/>
                    </a:lnTo>
                    <a:lnTo>
                      <a:pt x="43148" y="70867"/>
                    </a:lnTo>
                    <a:lnTo>
                      <a:pt x="42758" y="69589"/>
                    </a:lnTo>
                    <a:lnTo>
                      <a:pt x="42151" y="69406"/>
                    </a:lnTo>
                    <a:lnTo>
                      <a:pt x="41848" y="71872"/>
                    </a:lnTo>
                    <a:lnTo>
                      <a:pt x="41588" y="74611"/>
                    </a:lnTo>
                    <a:lnTo>
                      <a:pt x="41328" y="77442"/>
                    </a:lnTo>
                    <a:lnTo>
                      <a:pt x="41241" y="80365"/>
                    </a:lnTo>
                    <a:lnTo>
                      <a:pt x="41111" y="83378"/>
                    </a:lnTo>
                    <a:lnTo>
                      <a:pt x="41111" y="86484"/>
                    </a:lnTo>
                    <a:lnTo>
                      <a:pt x="41111" y="89406"/>
                    </a:lnTo>
                    <a:lnTo>
                      <a:pt x="41241" y="92511"/>
                    </a:lnTo>
                    <a:lnTo>
                      <a:pt x="41328" y="95342"/>
                    </a:lnTo>
                    <a:lnTo>
                      <a:pt x="41588" y="98264"/>
                    </a:lnTo>
                    <a:lnTo>
                      <a:pt x="41935" y="101095"/>
                    </a:lnTo>
                    <a:lnTo>
                      <a:pt x="42498" y="104018"/>
                    </a:lnTo>
                    <a:lnTo>
                      <a:pt x="42974" y="106575"/>
                    </a:lnTo>
                    <a:lnTo>
                      <a:pt x="43711" y="109223"/>
                    </a:lnTo>
                    <a:lnTo>
                      <a:pt x="44490" y="111689"/>
                    </a:lnTo>
                    <a:lnTo>
                      <a:pt x="45444" y="113881"/>
                    </a:lnTo>
                    <a:lnTo>
                      <a:pt x="40592" y="120000"/>
                    </a:lnTo>
                    <a:lnTo>
                      <a:pt x="38772" y="114611"/>
                    </a:lnTo>
                    <a:lnTo>
                      <a:pt x="7148" y="117716"/>
                    </a:lnTo>
                    <a:lnTo>
                      <a:pt x="6931" y="108858"/>
                    </a:lnTo>
                    <a:lnTo>
                      <a:pt x="8577" y="108493"/>
                    </a:lnTo>
                    <a:lnTo>
                      <a:pt x="10310" y="108310"/>
                    </a:lnTo>
                    <a:lnTo>
                      <a:pt x="12000" y="108219"/>
                    </a:lnTo>
                    <a:lnTo>
                      <a:pt x="13819" y="108219"/>
                    </a:lnTo>
                    <a:lnTo>
                      <a:pt x="15552" y="108036"/>
                    </a:lnTo>
                    <a:lnTo>
                      <a:pt x="17285" y="108036"/>
                    </a:lnTo>
                    <a:lnTo>
                      <a:pt x="19104" y="107853"/>
                    </a:lnTo>
                    <a:lnTo>
                      <a:pt x="20924" y="107853"/>
                    </a:lnTo>
                    <a:lnTo>
                      <a:pt x="22657" y="107488"/>
                    </a:lnTo>
                    <a:lnTo>
                      <a:pt x="24389" y="107305"/>
                    </a:lnTo>
                    <a:lnTo>
                      <a:pt x="26122" y="106940"/>
                    </a:lnTo>
                    <a:lnTo>
                      <a:pt x="27898" y="106575"/>
                    </a:lnTo>
                    <a:lnTo>
                      <a:pt x="29545" y="105936"/>
                    </a:lnTo>
                    <a:lnTo>
                      <a:pt x="31277" y="105388"/>
                    </a:lnTo>
                    <a:lnTo>
                      <a:pt x="32924" y="104566"/>
                    </a:lnTo>
                    <a:lnTo>
                      <a:pt x="34657" y="103652"/>
                    </a:lnTo>
                    <a:lnTo>
                      <a:pt x="34657" y="99178"/>
                    </a:lnTo>
                    <a:lnTo>
                      <a:pt x="33010" y="99178"/>
                    </a:lnTo>
                    <a:lnTo>
                      <a:pt x="31277" y="99360"/>
                    </a:lnTo>
                    <a:lnTo>
                      <a:pt x="29328" y="99360"/>
                    </a:lnTo>
                    <a:lnTo>
                      <a:pt x="27249" y="99452"/>
                    </a:lnTo>
                    <a:lnTo>
                      <a:pt x="25039" y="99452"/>
                    </a:lnTo>
                    <a:lnTo>
                      <a:pt x="22873" y="99452"/>
                    </a:lnTo>
                    <a:lnTo>
                      <a:pt x="20577" y="99452"/>
                    </a:lnTo>
                    <a:lnTo>
                      <a:pt x="18368" y="99452"/>
                    </a:lnTo>
                    <a:lnTo>
                      <a:pt x="16072" y="99178"/>
                    </a:lnTo>
                    <a:lnTo>
                      <a:pt x="13819" y="98812"/>
                    </a:lnTo>
                    <a:lnTo>
                      <a:pt x="11610" y="98264"/>
                    </a:lnTo>
                    <a:lnTo>
                      <a:pt x="9617" y="97899"/>
                    </a:lnTo>
                    <a:lnTo>
                      <a:pt x="7581" y="97260"/>
                    </a:lnTo>
                    <a:lnTo>
                      <a:pt x="5848" y="96347"/>
                    </a:lnTo>
                    <a:lnTo>
                      <a:pt x="4288" y="95342"/>
                    </a:lnTo>
                    <a:lnTo>
                      <a:pt x="2945" y="94429"/>
                    </a:lnTo>
                    <a:lnTo>
                      <a:pt x="4288" y="93972"/>
                    </a:lnTo>
                    <a:lnTo>
                      <a:pt x="5588" y="93607"/>
                    </a:lnTo>
                    <a:lnTo>
                      <a:pt x="6931" y="93242"/>
                    </a:lnTo>
                    <a:lnTo>
                      <a:pt x="8317" y="92876"/>
                    </a:lnTo>
                    <a:lnTo>
                      <a:pt x="9617" y="92328"/>
                    </a:lnTo>
                    <a:lnTo>
                      <a:pt x="10960" y="92054"/>
                    </a:lnTo>
                    <a:lnTo>
                      <a:pt x="12259" y="91689"/>
                    </a:lnTo>
                    <a:lnTo>
                      <a:pt x="13646" y="91506"/>
                    </a:lnTo>
                    <a:lnTo>
                      <a:pt x="14902" y="90958"/>
                    </a:lnTo>
                    <a:lnTo>
                      <a:pt x="16288" y="90593"/>
                    </a:lnTo>
                    <a:lnTo>
                      <a:pt x="17545" y="90319"/>
                    </a:lnTo>
                    <a:lnTo>
                      <a:pt x="18931" y="90136"/>
                    </a:lnTo>
                    <a:lnTo>
                      <a:pt x="20274" y="89771"/>
                    </a:lnTo>
                    <a:lnTo>
                      <a:pt x="21660" y="89589"/>
                    </a:lnTo>
                    <a:lnTo>
                      <a:pt x="22960" y="89223"/>
                    </a:lnTo>
                    <a:lnTo>
                      <a:pt x="24389" y="89223"/>
                    </a:lnTo>
                    <a:lnTo>
                      <a:pt x="24519" y="85388"/>
                    </a:lnTo>
                    <a:lnTo>
                      <a:pt x="86" y="86118"/>
                    </a:lnTo>
                    <a:lnTo>
                      <a:pt x="0" y="84931"/>
                    </a:lnTo>
                    <a:lnTo>
                      <a:pt x="0" y="83835"/>
                    </a:lnTo>
                    <a:lnTo>
                      <a:pt x="0" y="82831"/>
                    </a:lnTo>
                    <a:lnTo>
                      <a:pt x="0" y="81735"/>
                    </a:lnTo>
                    <a:lnTo>
                      <a:pt x="0" y="80547"/>
                    </a:lnTo>
                    <a:lnTo>
                      <a:pt x="86" y="79360"/>
                    </a:lnTo>
                    <a:lnTo>
                      <a:pt x="173" y="78264"/>
                    </a:lnTo>
                    <a:lnTo>
                      <a:pt x="303" y="77442"/>
                    </a:lnTo>
                    <a:lnTo>
                      <a:pt x="303" y="774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2354261" y="3319462"/>
                <a:ext cx="1892300" cy="969961"/>
              </a:xfrm>
              <a:custGeom>
                <a:pathLst>
                  <a:path extrusionOk="0" h="120000" w="120000">
                    <a:moveTo>
                      <a:pt x="0" y="23744"/>
                    </a:moveTo>
                    <a:lnTo>
                      <a:pt x="302" y="20703"/>
                    </a:lnTo>
                    <a:lnTo>
                      <a:pt x="855" y="18446"/>
                    </a:lnTo>
                    <a:lnTo>
                      <a:pt x="1359" y="16385"/>
                    </a:lnTo>
                    <a:lnTo>
                      <a:pt x="2013" y="14914"/>
                    </a:lnTo>
                    <a:lnTo>
                      <a:pt x="2667" y="13442"/>
                    </a:lnTo>
                    <a:lnTo>
                      <a:pt x="3624" y="12363"/>
                    </a:lnTo>
                    <a:lnTo>
                      <a:pt x="4580" y="11381"/>
                    </a:lnTo>
                    <a:lnTo>
                      <a:pt x="5838" y="10793"/>
                    </a:lnTo>
                    <a:lnTo>
                      <a:pt x="7097" y="10106"/>
                    </a:lnTo>
                    <a:lnTo>
                      <a:pt x="8607" y="9517"/>
                    </a:lnTo>
                    <a:lnTo>
                      <a:pt x="10318" y="9125"/>
                    </a:lnTo>
                    <a:lnTo>
                      <a:pt x="12332" y="8928"/>
                    </a:lnTo>
                    <a:lnTo>
                      <a:pt x="14446" y="8634"/>
                    </a:lnTo>
                    <a:lnTo>
                      <a:pt x="16862" y="8242"/>
                    </a:lnTo>
                    <a:lnTo>
                      <a:pt x="19530" y="7849"/>
                    </a:lnTo>
                    <a:lnTo>
                      <a:pt x="22600" y="7653"/>
                    </a:lnTo>
                    <a:lnTo>
                      <a:pt x="23557" y="7260"/>
                    </a:lnTo>
                    <a:lnTo>
                      <a:pt x="26426" y="7064"/>
                    </a:lnTo>
                    <a:lnTo>
                      <a:pt x="30704" y="6770"/>
                    </a:lnTo>
                    <a:lnTo>
                      <a:pt x="36543" y="6377"/>
                    </a:lnTo>
                    <a:lnTo>
                      <a:pt x="43338" y="5789"/>
                    </a:lnTo>
                    <a:lnTo>
                      <a:pt x="51090" y="5200"/>
                    </a:lnTo>
                    <a:lnTo>
                      <a:pt x="59446" y="4709"/>
                    </a:lnTo>
                    <a:lnTo>
                      <a:pt x="68154" y="4121"/>
                    </a:lnTo>
                    <a:lnTo>
                      <a:pt x="76862" y="3336"/>
                    </a:lnTo>
                    <a:lnTo>
                      <a:pt x="85369" y="2649"/>
                    </a:lnTo>
                    <a:lnTo>
                      <a:pt x="93523" y="2060"/>
                    </a:lnTo>
                    <a:lnTo>
                      <a:pt x="101174" y="1471"/>
                    </a:lnTo>
                    <a:lnTo>
                      <a:pt x="107768" y="981"/>
                    </a:lnTo>
                    <a:lnTo>
                      <a:pt x="113305" y="392"/>
                    </a:lnTo>
                    <a:lnTo>
                      <a:pt x="117432" y="0"/>
                    </a:lnTo>
                    <a:lnTo>
                      <a:pt x="120000" y="0"/>
                    </a:lnTo>
                    <a:lnTo>
                      <a:pt x="118791" y="9321"/>
                    </a:lnTo>
                    <a:lnTo>
                      <a:pt x="117130" y="9517"/>
                    </a:lnTo>
                    <a:lnTo>
                      <a:pt x="115620" y="9713"/>
                    </a:lnTo>
                    <a:lnTo>
                      <a:pt x="114010" y="9910"/>
                    </a:lnTo>
                    <a:lnTo>
                      <a:pt x="112348" y="10106"/>
                    </a:lnTo>
                    <a:lnTo>
                      <a:pt x="110637" y="10106"/>
                    </a:lnTo>
                    <a:lnTo>
                      <a:pt x="108926" y="10302"/>
                    </a:lnTo>
                    <a:lnTo>
                      <a:pt x="107214" y="10302"/>
                    </a:lnTo>
                    <a:lnTo>
                      <a:pt x="105453" y="10498"/>
                    </a:lnTo>
                    <a:lnTo>
                      <a:pt x="103640" y="10498"/>
                    </a:lnTo>
                    <a:lnTo>
                      <a:pt x="101828" y="10498"/>
                    </a:lnTo>
                    <a:lnTo>
                      <a:pt x="100117" y="10498"/>
                    </a:lnTo>
                    <a:lnTo>
                      <a:pt x="98506" y="10498"/>
                    </a:lnTo>
                    <a:lnTo>
                      <a:pt x="96744" y="10498"/>
                    </a:lnTo>
                    <a:lnTo>
                      <a:pt x="95134" y="10498"/>
                    </a:lnTo>
                    <a:lnTo>
                      <a:pt x="93523" y="10498"/>
                    </a:lnTo>
                    <a:lnTo>
                      <a:pt x="92063" y="10695"/>
                    </a:lnTo>
                    <a:lnTo>
                      <a:pt x="92265" y="13442"/>
                    </a:lnTo>
                    <a:lnTo>
                      <a:pt x="101426" y="15110"/>
                    </a:lnTo>
                    <a:lnTo>
                      <a:pt x="97449" y="15895"/>
                    </a:lnTo>
                    <a:lnTo>
                      <a:pt x="93422" y="16778"/>
                    </a:lnTo>
                    <a:lnTo>
                      <a:pt x="89496" y="17563"/>
                    </a:lnTo>
                    <a:lnTo>
                      <a:pt x="85671" y="18250"/>
                    </a:lnTo>
                    <a:lnTo>
                      <a:pt x="81644" y="18642"/>
                    </a:lnTo>
                    <a:lnTo>
                      <a:pt x="77718" y="19231"/>
                    </a:lnTo>
                    <a:lnTo>
                      <a:pt x="73791" y="19623"/>
                    </a:lnTo>
                    <a:lnTo>
                      <a:pt x="69865" y="20212"/>
                    </a:lnTo>
                    <a:lnTo>
                      <a:pt x="65838" y="20310"/>
                    </a:lnTo>
                    <a:lnTo>
                      <a:pt x="61812" y="20703"/>
                    </a:lnTo>
                    <a:lnTo>
                      <a:pt x="57885" y="20899"/>
                    </a:lnTo>
                    <a:lnTo>
                      <a:pt x="53959" y="21291"/>
                    </a:lnTo>
                    <a:lnTo>
                      <a:pt x="49983" y="21488"/>
                    </a:lnTo>
                    <a:lnTo>
                      <a:pt x="46057" y="21880"/>
                    </a:lnTo>
                    <a:lnTo>
                      <a:pt x="42130" y="22174"/>
                    </a:lnTo>
                    <a:lnTo>
                      <a:pt x="38204" y="22763"/>
                    </a:lnTo>
                    <a:lnTo>
                      <a:pt x="37902" y="22174"/>
                    </a:lnTo>
                    <a:lnTo>
                      <a:pt x="37600" y="21488"/>
                    </a:lnTo>
                    <a:lnTo>
                      <a:pt x="37500" y="20506"/>
                    </a:lnTo>
                    <a:lnTo>
                      <a:pt x="37600" y="20016"/>
                    </a:lnTo>
                    <a:lnTo>
                      <a:pt x="49077" y="16582"/>
                    </a:lnTo>
                    <a:lnTo>
                      <a:pt x="49077" y="15110"/>
                    </a:lnTo>
                    <a:lnTo>
                      <a:pt x="47114" y="14423"/>
                    </a:lnTo>
                    <a:lnTo>
                      <a:pt x="45201" y="14031"/>
                    </a:lnTo>
                    <a:lnTo>
                      <a:pt x="43238" y="13442"/>
                    </a:lnTo>
                    <a:lnTo>
                      <a:pt x="41325" y="13442"/>
                    </a:lnTo>
                    <a:lnTo>
                      <a:pt x="39362" y="13246"/>
                    </a:lnTo>
                    <a:lnTo>
                      <a:pt x="37348" y="13246"/>
                    </a:lnTo>
                    <a:lnTo>
                      <a:pt x="35335" y="13246"/>
                    </a:lnTo>
                    <a:lnTo>
                      <a:pt x="33322" y="13442"/>
                    </a:lnTo>
                    <a:lnTo>
                      <a:pt x="31208" y="13442"/>
                    </a:lnTo>
                    <a:lnTo>
                      <a:pt x="29194" y="13834"/>
                    </a:lnTo>
                    <a:lnTo>
                      <a:pt x="27181" y="14031"/>
                    </a:lnTo>
                    <a:lnTo>
                      <a:pt x="25167" y="14423"/>
                    </a:lnTo>
                    <a:lnTo>
                      <a:pt x="23154" y="14521"/>
                    </a:lnTo>
                    <a:lnTo>
                      <a:pt x="21342" y="15110"/>
                    </a:lnTo>
                    <a:lnTo>
                      <a:pt x="19429" y="15306"/>
                    </a:lnTo>
                    <a:lnTo>
                      <a:pt x="17718" y="15895"/>
                    </a:lnTo>
                    <a:lnTo>
                      <a:pt x="17516" y="16778"/>
                    </a:lnTo>
                    <a:lnTo>
                      <a:pt x="17617" y="18250"/>
                    </a:lnTo>
                    <a:lnTo>
                      <a:pt x="17818" y="19427"/>
                    </a:lnTo>
                    <a:lnTo>
                      <a:pt x="18372" y="20310"/>
                    </a:lnTo>
                    <a:lnTo>
                      <a:pt x="19127" y="20212"/>
                    </a:lnTo>
                    <a:lnTo>
                      <a:pt x="19983" y="20212"/>
                    </a:lnTo>
                    <a:lnTo>
                      <a:pt x="20889" y="20212"/>
                    </a:lnTo>
                    <a:lnTo>
                      <a:pt x="21845" y="20212"/>
                    </a:lnTo>
                    <a:lnTo>
                      <a:pt x="22701" y="20016"/>
                    </a:lnTo>
                    <a:lnTo>
                      <a:pt x="23657" y="20016"/>
                    </a:lnTo>
                    <a:lnTo>
                      <a:pt x="24614" y="20016"/>
                    </a:lnTo>
                    <a:lnTo>
                      <a:pt x="25671" y="20016"/>
                    </a:lnTo>
                    <a:lnTo>
                      <a:pt x="26526" y="20016"/>
                    </a:lnTo>
                    <a:lnTo>
                      <a:pt x="27483" y="20016"/>
                    </a:lnTo>
                    <a:lnTo>
                      <a:pt x="28439" y="20016"/>
                    </a:lnTo>
                    <a:lnTo>
                      <a:pt x="29395" y="20016"/>
                    </a:lnTo>
                    <a:lnTo>
                      <a:pt x="30352" y="20016"/>
                    </a:lnTo>
                    <a:lnTo>
                      <a:pt x="31308" y="20016"/>
                    </a:lnTo>
                    <a:lnTo>
                      <a:pt x="32265" y="20212"/>
                    </a:lnTo>
                    <a:lnTo>
                      <a:pt x="33221" y="20310"/>
                    </a:lnTo>
                    <a:lnTo>
                      <a:pt x="33573" y="22371"/>
                    </a:lnTo>
                    <a:lnTo>
                      <a:pt x="31862" y="22959"/>
                    </a:lnTo>
                    <a:lnTo>
                      <a:pt x="30151" y="23548"/>
                    </a:lnTo>
                    <a:lnTo>
                      <a:pt x="28439" y="23941"/>
                    </a:lnTo>
                    <a:lnTo>
                      <a:pt x="26778" y="24235"/>
                    </a:lnTo>
                    <a:lnTo>
                      <a:pt x="25067" y="24235"/>
                    </a:lnTo>
                    <a:lnTo>
                      <a:pt x="23456" y="24431"/>
                    </a:lnTo>
                    <a:lnTo>
                      <a:pt x="21845" y="24431"/>
                    </a:lnTo>
                    <a:lnTo>
                      <a:pt x="20184" y="24627"/>
                    </a:lnTo>
                    <a:lnTo>
                      <a:pt x="18473" y="24627"/>
                    </a:lnTo>
                    <a:lnTo>
                      <a:pt x="16761" y="24627"/>
                    </a:lnTo>
                    <a:lnTo>
                      <a:pt x="15050" y="24824"/>
                    </a:lnTo>
                    <a:lnTo>
                      <a:pt x="13389" y="25020"/>
                    </a:lnTo>
                    <a:lnTo>
                      <a:pt x="11677" y="25216"/>
                    </a:lnTo>
                    <a:lnTo>
                      <a:pt x="10067" y="25609"/>
                    </a:lnTo>
                    <a:lnTo>
                      <a:pt x="8355" y="26099"/>
                    </a:lnTo>
                    <a:lnTo>
                      <a:pt x="6694" y="26884"/>
                    </a:lnTo>
                    <a:lnTo>
                      <a:pt x="6493" y="27473"/>
                    </a:lnTo>
                    <a:lnTo>
                      <a:pt x="6694" y="29141"/>
                    </a:lnTo>
                    <a:lnTo>
                      <a:pt x="6895" y="30613"/>
                    </a:lnTo>
                    <a:lnTo>
                      <a:pt x="7097" y="31398"/>
                    </a:lnTo>
                    <a:lnTo>
                      <a:pt x="18573" y="30613"/>
                    </a:lnTo>
                    <a:lnTo>
                      <a:pt x="11476" y="35126"/>
                    </a:lnTo>
                    <a:lnTo>
                      <a:pt x="11677" y="38266"/>
                    </a:lnTo>
                    <a:lnTo>
                      <a:pt x="13389" y="38266"/>
                    </a:lnTo>
                    <a:lnTo>
                      <a:pt x="15201" y="38659"/>
                    </a:lnTo>
                    <a:lnTo>
                      <a:pt x="17063" y="38855"/>
                    </a:lnTo>
                    <a:lnTo>
                      <a:pt x="18875" y="39149"/>
                    </a:lnTo>
                    <a:lnTo>
                      <a:pt x="20587" y="39345"/>
                    </a:lnTo>
                    <a:lnTo>
                      <a:pt x="22399" y="39542"/>
                    </a:lnTo>
                    <a:lnTo>
                      <a:pt x="24211" y="39738"/>
                    </a:lnTo>
                    <a:lnTo>
                      <a:pt x="26023" y="40130"/>
                    </a:lnTo>
                    <a:lnTo>
                      <a:pt x="27734" y="40130"/>
                    </a:lnTo>
                    <a:lnTo>
                      <a:pt x="29597" y="40327"/>
                    </a:lnTo>
                    <a:lnTo>
                      <a:pt x="31308" y="40327"/>
                    </a:lnTo>
                    <a:lnTo>
                      <a:pt x="33120" y="40523"/>
                    </a:lnTo>
                    <a:lnTo>
                      <a:pt x="34832" y="40523"/>
                    </a:lnTo>
                    <a:lnTo>
                      <a:pt x="36644" y="40523"/>
                    </a:lnTo>
                    <a:lnTo>
                      <a:pt x="38456" y="40327"/>
                    </a:lnTo>
                    <a:lnTo>
                      <a:pt x="40318" y="40327"/>
                    </a:lnTo>
                    <a:lnTo>
                      <a:pt x="45352" y="32085"/>
                    </a:lnTo>
                    <a:lnTo>
                      <a:pt x="45755" y="38659"/>
                    </a:lnTo>
                    <a:lnTo>
                      <a:pt x="50335" y="40327"/>
                    </a:lnTo>
                    <a:lnTo>
                      <a:pt x="52651" y="50629"/>
                    </a:lnTo>
                    <a:lnTo>
                      <a:pt x="51593" y="50629"/>
                    </a:lnTo>
                    <a:lnTo>
                      <a:pt x="50637" y="50629"/>
                    </a:lnTo>
                    <a:lnTo>
                      <a:pt x="49580" y="50629"/>
                    </a:lnTo>
                    <a:lnTo>
                      <a:pt x="48724" y="50629"/>
                    </a:lnTo>
                    <a:lnTo>
                      <a:pt x="47768" y="50433"/>
                    </a:lnTo>
                    <a:lnTo>
                      <a:pt x="46812" y="50433"/>
                    </a:lnTo>
                    <a:lnTo>
                      <a:pt x="45855" y="50433"/>
                    </a:lnTo>
                    <a:lnTo>
                      <a:pt x="45000" y="50433"/>
                    </a:lnTo>
                    <a:lnTo>
                      <a:pt x="44043" y="50237"/>
                    </a:lnTo>
                    <a:lnTo>
                      <a:pt x="43087" y="50040"/>
                    </a:lnTo>
                    <a:lnTo>
                      <a:pt x="42130" y="49844"/>
                    </a:lnTo>
                    <a:lnTo>
                      <a:pt x="41174" y="49844"/>
                    </a:lnTo>
                    <a:lnTo>
                      <a:pt x="40218" y="49648"/>
                    </a:lnTo>
                    <a:lnTo>
                      <a:pt x="39261" y="49648"/>
                    </a:lnTo>
                    <a:lnTo>
                      <a:pt x="38305" y="49648"/>
                    </a:lnTo>
                    <a:lnTo>
                      <a:pt x="37449" y="49648"/>
                    </a:lnTo>
                    <a:lnTo>
                      <a:pt x="36845" y="50237"/>
                    </a:lnTo>
                    <a:lnTo>
                      <a:pt x="36744" y="51316"/>
                    </a:lnTo>
                    <a:lnTo>
                      <a:pt x="36845" y="52493"/>
                    </a:lnTo>
                    <a:lnTo>
                      <a:pt x="37147" y="53376"/>
                    </a:lnTo>
                    <a:lnTo>
                      <a:pt x="47667" y="57497"/>
                    </a:lnTo>
                    <a:lnTo>
                      <a:pt x="46308" y="57694"/>
                    </a:lnTo>
                    <a:lnTo>
                      <a:pt x="45000" y="57890"/>
                    </a:lnTo>
                    <a:lnTo>
                      <a:pt x="43640" y="57890"/>
                    </a:lnTo>
                    <a:lnTo>
                      <a:pt x="42382" y="58086"/>
                    </a:lnTo>
                    <a:lnTo>
                      <a:pt x="41073" y="57890"/>
                    </a:lnTo>
                    <a:lnTo>
                      <a:pt x="39714" y="57694"/>
                    </a:lnTo>
                    <a:lnTo>
                      <a:pt x="38406" y="57497"/>
                    </a:lnTo>
                    <a:lnTo>
                      <a:pt x="37147" y="57497"/>
                    </a:lnTo>
                    <a:lnTo>
                      <a:pt x="35687" y="57105"/>
                    </a:lnTo>
                    <a:lnTo>
                      <a:pt x="34379" y="56909"/>
                    </a:lnTo>
                    <a:lnTo>
                      <a:pt x="33020" y="56909"/>
                    </a:lnTo>
                    <a:lnTo>
                      <a:pt x="31761" y="56909"/>
                    </a:lnTo>
                    <a:lnTo>
                      <a:pt x="30453" y="56909"/>
                    </a:lnTo>
                    <a:lnTo>
                      <a:pt x="29194" y="57105"/>
                    </a:lnTo>
                    <a:lnTo>
                      <a:pt x="28036" y="57497"/>
                    </a:lnTo>
                    <a:lnTo>
                      <a:pt x="26879" y="58184"/>
                    </a:lnTo>
                    <a:lnTo>
                      <a:pt x="27835" y="58969"/>
                    </a:lnTo>
                    <a:lnTo>
                      <a:pt x="28892" y="59950"/>
                    </a:lnTo>
                    <a:lnTo>
                      <a:pt x="30050" y="60441"/>
                    </a:lnTo>
                    <a:lnTo>
                      <a:pt x="31308" y="61226"/>
                    </a:lnTo>
                    <a:lnTo>
                      <a:pt x="32466" y="61618"/>
                    </a:lnTo>
                    <a:lnTo>
                      <a:pt x="33775" y="62109"/>
                    </a:lnTo>
                    <a:lnTo>
                      <a:pt x="35033" y="62698"/>
                    </a:lnTo>
                    <a:lnTo>
                      <a:pt x="36493" y="63286"/>
                    </a:lnTo>
                    <a:lnTo>
                      <a:pt x="37701" y="63483"/>
                    </a:lnTo>
                    <a:lnTo>
                      <a:pt x="39060" y="63973"/>
                    </a:lnTo>
                    <a:lnTo>
                      <a:pt x="40469" y="64366"/>
                    </a:lnTo>
                    <a:lnTo>
                      <a:pt x="41929" y="64955"/>
                    </a:lnTo>
                    <a:lnTo>
                      <a:pt x="43338" y="65347"/>
                    </a:lnTo>
                    <a:lnTo>
                      <a:pt x="44798" y="65838"/>
                    </a:lnTo>
                    <a:lnTo>
                      <a:pt x="46208" y="66426"/>
                    </a:lnTo>
                    <a:lnTo>
                      <a:pt x="47667" y="67211"/>
                    </a:lnTo>
                    <a:lnTo>
                      <a:pt x="46157" y="67408"/>
                    </a:lnTo>
                    <a:lnTo>
                      <a:pt x="44697" y="67702"/>
                    </a:lnTo>
                    <a:lnTo>
                      <a:pt x="43187" y="68094"/>
                    </a:lnTo>
                    <a:lnTo>
                      <a:pt x="41728" y="68487"/>
                    </a:lnTo>
                    <a:lnTo>
                      <a:pt x="40218" y="68683"/>
                    </a:lnTo>
                    <a:lnTo>
                      <a:pt x="38758" y="68879"/>
                    </a:lnTo>
                    <a:lnTo>
                      <a:pt x="37248" y="69076"/>
                    </a:lnTo>
                    <a:lnTo>
                      <a:pt x="35788" y="69272"/>
                    </a:lnTo>
                    <a:lnTo>
                      <a:pt x="34278" y="69272"/>
                    </a:lnTo>
                    <a:lnTo>
                      <a:pt x="32718" y="69272"/>
                    </a:lnTo>
                    <a:lnTo>
                      <a:pt x="31208" y="69272"/>
                    </a:lnTo>
                    <a:lnTo>
                      <a:pt x="29748" y="69272"/>
                    </a:lnTo>
                    <a:lnTo>
                      <a:pt x="28238" y="69076"/>
                    </a:lnTo>
                    <a:lnTo>
                      <a:pt x="26728" y="68879"/>
                    </a:lnTo>
                    <a:lnTo>
                      <a:pt x="25268" y="68683"/>
                    </a:lnTo>
                    <a:lnTo>
                      <a:pt x="23859" y="68487"/>
                    </a:lnTo>
                    <a:lnTo>
                      <a:pt x="23657" y="71627"/>
                    </a:lnTo>
                    <a:lnTo>
                      <a:pt x="44144" y="76140"/>
                    </a:lnTo>
                    <a:lnTo>
                      <a:pt x="42785" y="76140"/>
                    </a:lnTo>
                    <a:lnTo>
                      <a:pt x="41526" y="76533"/>
                    </a:lnTo>
                    <a:lnTo>
                      <a:pt x="40218" y="76729"/>
                    </a:lnTo>
                    <a:lnTo>
                      <a:pt x="39060" y="77121"/>
                    </a:lnTo>
                    <a:lnTo>
                      <a:pt x="37701" y="77219"/>
                    </a:lnTo>
                    <a:lnTo>
                      <a:pt x="36493" y="77612"/>
                    </a:lnTo>
                    <a:lnTo>
                      <a:pt x="35134" y="77808"/>
                    </a:lnTo>
                    <a:lnTo>
                      <a:pt x="33976" y="78397"/>
                    </a:lnTo>
                    <a:lnTo>
                      <a:pt x="32617" y="78593"/>
                    </a:lnTo>
                    <a:lnTo>
                      <a:pt x="31409" y="78986"/>
                    </a:lnTo>
                    <a:lnTo>
                      <a:pt x="30050" y="79280"/>
                    </a:lnTo>
                    <a:lnTo>
                      <a:pt x="28791" y="79672"/>
                    </a:lnTo>
                    <a:lnTo>
                      <a:pt x="27483" y="80065"/>
                    </a:lnTo>
                    <a:lnTo>
                      <a:pt x="26325" y="80457"/>
                    </a:lnTo>
                    <a:lnTo>
                      <a:pt x="24966" y="80948"/>
                    </a:lnTo>
                    <a:lnTo>
                      <a:pt x="23859" y="81537"/>
                    </a:lnTo>
                    <a:lnTo>
                      <a:pt x="23657" y="85069"/>
                    </a:lnTo>
                    <a:lnTo>
                      <a:pt x="31761" y="83597"/>
                    </a:lnTo>
                    <a:lnTo>
                      <a:pt x="23154" y="89582"/>
                    </a:lnTo>
                    <a:lnTo>
                      <a:pt x="22953" y="92919"/>
                    </a:lnTo>
                    <a:lnTo>
                      <a:pt x="26526" y="97040"/>
                    </a:lnTo>
                    <a:lnTo>
                      <a:pt x="21543" y="101553"/>
                    </a:lnTo>
                    <a:lnTo>
                      <a:pt x="20687" y="111954"/>
                    </a:lnTo>
                    <a:lnTo>
                      <a:pt x="20939" y="111954"/>
                    </a:lnTo>
                    <a:lnTo>
                      <a:pt x="21543" y="111954"/>
                    </a:lnTo>
                    <a:lnTo>
                      <a:pt x="22097" y="111954"/>
                    </a:lnTo>
                    <a:lnTo>
                      <a:pt x="22902" y="112150"/>
                    </a:lnTo>
                    <a:lnTo>
                      <a:pt x="23657" y="112150"/>
                    </a:lnTo>
                    <a:lnTo>
                      <a:pt x="24513" y="112542"/>
                    </a:lnTo>
                    <a:lnTo>
                      <a:pt x="25369" y="112542"/>
                    </a:lnTo>
                    <a:lnTo>
                      <a:pt x="26224" y="112935"/>
                    </a:lnTo>
                    <a:lnTo>
                      <a:pt x="26979" y="112935"/>
                    </a:lnTo>
                    <a:lnTo>
                      <a:pt x="27835" y="112935"/>
                    </a:lnTo>
                    <a:lnTo>
                      <a:pt x="28640" y="112935"/>
                    </a:lnTo>
                    <a:lnTo>
                      <a:pt x="29496" y="113131"/>
                    </a:lnTo>
                    <a:lnTo>
                      <a:pt x="30050" y="112935"/>
                    </a:lnTo>
                    <a:lnTo>
                      <a:pt x="30704" y="112935"/>
                    </a:lnTo>
                    <a:lnTo>
                      <a:pt x="31208" y="112739"/>
                    </a:lnTo>
                    <a:lnTo>
                      <a:pt x="31610" y="112542"/>
                    </a:lnTo>
                    <a:lnTo>
                      <a:pt x="31610" y="89190"/>
                    </a:lnTo>
                    <a:lnTo>
                      <a:pt x="32567" y="88601"/>
                    </a:lnTo>
                    <a:lnTo>
                      <a:pt x="33573" y="88503"/>
                    </a:lnTo>
                    <a:lnTo>
                      <a:pt x="34530" y="88503"/>
                    </a:lnTo>
                    <a:lnTo>
                      <a:pt x="35587" y="88503"/>
                    </a:lnTo>
                    <a:lnTo>
                      <a:pt x="36543" y="88503"/>
                    </a:lnTo>
                    <a:lnTo>
                      <a:pt x="37600" y="88503"/>
                    </a:lnTo>
                    <a:lnTo>
                      <a:pt x="38557" y="88601"/>
                    </a:lnTo>
                    <a:lnTo>
                      <a:pt x="39714" y="88798"/>
                    </a:lnTo>
                    <a:lnTo>
                      <a:pt x="40671" y="88798"/>
                    </a:lnTo>
                    <a:lnTo>
                      <a:pt x="41728" y="88994"/>
                    </a:lnTo>
                    <a:lnTo>
                      <a:pt x="42785" y="89190"/>
                    </a:lnTo>
                    <a:lnTo>
                      <a:pt x="43842" y="89386"/>
                    </a:lnTo>
                    <a:lnTo>
                      <a:pt x="44798" y="89386"/>
                    </a:lnTo>
                    <a:lnTo>
                      <a:pt x="45956" y="89386"/>
                    </a:lnTo>
                    <a:lnTo>
                      <a:pt x="46912" y="89386"/>
                    </a:lnTo>
                    <a:lnTo>
                      <a:pt x="48070" y="89582"/>
                    </a:lnTo>
                    <a:lnTo>
                      <a:pt x="48523" y="90662"/>
                    </a:lnTo>
                    <a:lnTo>
                      <a:pt x="48926" y="91839"/>
                    </a:lnTo>
                    <a:lnTo>
                      <a:pt x="49177" y="93115"/>
                    </a:lnTo>
                    <a:lnTo>
                      <a:pt x="49580" y="94587"/>
                    </a:lnTo>
                    <a:lnTo>
                      <a:pt x="49781" y="96156"/>
                    </a:lnTo>
                    <a:lnTo>
                      <a:pt x="49983" y="97628"/>
                    </a:lnTo>
                    <a:lnTo>
                      <a:pt x="50033" y="99296"/>
                    </a:lnTo>
                    <a:lnTo>
                      <a:pt x="50234" y="100964"/>
                    </a:lnTo>
                    <a:lnTo>
                      <a:pt x="50234" y="102436"/>
                    </a:lnTo>
                    <a:lnTo>
                      <a:pt x="50234" y="104104"/>
                    </a:lnTo>
                    <a:lnTo>
                      <a:pt x="50234" y="105674"/>
                    </a:lnTo>
                    <a:lnTo>
                      <a:pt x="50335" y="107342"/>
                    </a:lnTo>
                    <a:lnTo>
                      <a:pt x="50335" y="108814"/>
                    </a:lnTo>
                    <a:lnTo>
                      <a:pt x="50436" y="110286"/>
                    </a:lnTo>
                    <a:lnTo>
                      <a:pt x="50536" y="111757"/>
                    </a:lnTo>
                    <a:lnTo>
                      <a:pt x="50738" y="113327"/>
                    </a:lnTo>
                    <a:lnTo>
                      <a:pt x="53708" y="114603"/>
                    </a:lnTo>
                    <a:lnTo>
                      <a:pt x="54060" y="120000"/>
                    </a:lnTo>
                    <a:lnTo>
                      <a:pt x="46409" y="120000"/>
                    </a:lnTo>
                    <a:lnTo>
                      <a:pt x="46057" y="120000"/>
                    </a:lnTo>
                    <a:lnTo>
                      <a:pt x="45855" y="120000"/>
                    </a:lnTo>
                    <a:lnTo>
                      <a:pt x="45654" y="118331"/>
                    </a:lnTo>
                    <a:lnTo>
                      <a:pt x="45654" y="116663"/>
                    </a:lnTo>
                    <a:lnTo>
                      <a:pt x="45654" y="114799"/>
                    </a:lnTo>
                    <a:lnTo>
                      <a:pt x="45654" y="112935"/>
                    </a:lnTo>
                    <a:lnTo>
                      <a:pt x="45654" y="111071"/>
                    </a:lnTo>
                    <a:lnTo>
                      <a:pt x="45755" y="109403"/>
                    </a:lnTo>
                    <a:lnTo>
                      <a:pt x="45654" y="107342"/>
                    </a:lnTo>
                    <a:lnTo>
                      <a:pt x="45654" y="105478"/>
                    </a:lnTo>
                    <a:lnTo>
                      <a:pt x="45553" y="103810"/>
                    </a:lnTo>
                    <a:lnTo>
                      <a:pt x="45453" y="102044"/>
                    </a:lnTo>
                    <a:lnTo>
                      <a:pt x="45100" y="100376"/>
                    </a:lnTo>
                    <a:lnTo>
                      <a:pt x="44798" y="98904"/>
                    </a:lnTo>
                    <a:lnTo>
                      <a:pt x="44244" y="97628"/>
                    </a:lnTo>
                    <a:lnTo>
                      <a:pt x="43640" y="96451"/>
                    </a:lnTo>
                    <a:lnTo>
                      <a:pt x="43187" y="96451"/>
                    </a:lnTo>
                    <a:lnTo>
                      <a:pt x="42684" y="97236"/>
                    </a:lnTo>
                    <a:lnTo>
                      <a:pt x="42130" y="98315"/>
                    </a:lnTo>
                    <a:lnTo>
                      <a:pt x="41627" y="99885"/>
                    </a:lnTo>
                    <a:lnTo>
                      <a:pt x="41073" y="101357"/>
                    </a:lnTo>
                    <a:lnTo>
                      <a:pt x="40469" y="103025"/>
                    </a:lnTo>
                    <a:lnTo>
                      <a:pt x="39916" y="104889"/>
                    </a:lnTo>
                    <a:lnTo>
                      <a:pt x="39412" y="107146"/>
                    </a:lnTo>
                    <a:lnTo>
                      <a:pt x="38859" y="109010"/>
                    </a:lnTo>
                    <a:lnTo>
                      <a:pt x="38305" y="111071"/>
                    </a:lnTo>
                    <a:lnTo>
                      <a:pt x="37802" y="112935"/>
                    </a:lnTo>
                    <a:lnTo>
                      <a:pt x="37449" y="114995"/>
                    </a:lnTo>
                    <a:lnTo>
                      <a:pt x="36946" y="116467"/>
                    </a:lnTo>
                    <a:lnTo>
                      <a:pt x="36644" y="117939"/>
                    </a:lnTo>
                    <a:lnTo>
                      <a:pt x="36291" y="119018"/>
                    </a:lnTo>
                    <a:lnTo>
                      <a:pt x="36191" y="120000"/>
                    </a:lnTo>
                    <a:lnTo>
                      <a:pt x="16963" y="120000"/>
                    </a:lnTo>
                    <a:lnTo>
                      <a:pt x="15050" y="51316"/>
                    </a:lnTo>
                    <a:lnTo>
                      <a:pt x="13137" y="50237"/>
                    </a:lnTo>
                    <a:lnTo>
                      <a:pt x="11375" y="49452"/>
                    </a:lnTo>
                    <a:lnTo>
                      <a:pt x="9765" y="48667"/>
                    </a:lnTo>
                    <a:lnTo>
                      <a:pt x="8355" y="48176"/>
                    </a:lnTo>
                    <a:lnTo>
                      <a:pt x="6895" y="47391"/>
                    </a:lnTo>
                    <a:lnTo>
                      <a:pt x="5738" y="46802"/>
                    </a:lnTo>
                    <a:lnTo>
                      <a:pt x="4580" y="45919"/>
                    </a:lnTo>
                    <a:lnTo>
                      <a:pt x="3724" y="44938"/>
                    </a:lnTo>
                    <a:lnTo>
                      <a:pt x="2768" y="43466"/>
                    </a:lnTo>
                    <a:lnTo>
                      <a:pt x="2114" y="41798"/>
                    </a:lnTo>
                    <a:lnTo>
                      <a:pt x="1459" y="39934"/>
                    </a:lnTo>
                    <a:lnTo>
                      <a:pt x="956" y="37677"/>
                    </a:lnTo>
                    <a:lnTo>
                      <a:pt x="503" y="34930"/>
                    </a:lnTo>
                    <a:lnTo>
                      <a:pt x="302" y="31692"/>
                    </a:lnTo>
                    <a:lnTo>
                      <a:pt x="0" y="27767"/>
                    </a:lnTo>
                    <a:lnTo>
                      <a:pt x="0" y="23744"/>
                    </a:lnTo>
                    <a:lnTo>
                      <a:pt x="0" y="237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2349500" y="3235325"/>
                <a:ext cx="363536" cy="111125"/>
              </a:xfrm>
              <a:custGeom>
                <a:pathLst>
                  <a:path extrusionOk="0" h="120000" w="120000">
                    <a:moveTo>
                      <a:pt x="1568" y="50434"/>
                    </a:moveTo>
                    <a:lnTo>
                      <a:pt x="33986" y="0"/>
                    </a:lnTo>
                    <a:lnTo>
                      <a:pt x="119999" y="60869"/>
                    </a:lnTo>
                    <a:lnTo>
                      <a:pt x="80522" y="108695"/>
                    </a:lnTo>
                    <a:lnTo>
                      <a:pt x="77124" y="110434"/>
                    </a:lnTo>
                    <a:lnTo>
                      <a:pt x="72679" y="113913"/>
                    </a:lnTo>
                    <a:lnTo>
                      <a:pt x="67189" y="115652"/>
                    </a:lnTo>
                    <a:lnTo>
                      <a:pt x="61176" y="118260"/>
                    </a:lnTo>
                    <a:lnTo>
                      <a:pt x="53856" y="118260"/>
                    </a:lnTo>
                    <a:lnTo>
                      <a:pt x="46797" y="120000"/>
                    </a:lnTo>
                    <a:lnTo>
                      <a:pt x="40000" y="120000"/>
                    </a:lnTo>
                    <a:lnTo>
                      <a:pt x="32941" y="120000"/>
                    </a:lnTo>
                    <a:lnTo>
                      <a:pt x="25359" y="115652"/>
                    </a:lnTo>
                    <a:lnTo>
                      <a:pt x="19084" y="112173"/>
                    </a:lnTo>
                    <a:lnTo>
                      <a:pt x="12549" y="106956"/>
                    </a:lnTo>
                    <a:lnTo>
                      <a:pt x="8104" y="100869"/>
                    </a:lnTo>
                    <a:lnTo>
                      <a:pt x="4183" y="88695"/>
                    </a:lnTo>
                    <a:lnTo>
                      <a:pt x="1568" y="79130"/>
                    </a:lnTo>
                    <a:lnTo>
                      <a:pt x="0" y="66086"/>
                    </a:lnTo>
                    <a:lnTo>
                      <a:pt x="1568" y="50434"/>
                    </a:lnTo>
                    <a:lnTo>
                      <a:pt x="1568" y="50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2439986" y="3836987"/>
                <a:ext cx="92074" cy="452436"/>
              </a:xfrm>
              <a:custGeom>
                <a:pathLst>
                  <a:path extrusionOk="0" h="120000" w="120000">
                    <a:moveTo>
                      <a:pt x="34137" y="0"/>
                    </a:moveTo>
                    <a:lnTo>
                      <a:pt x="47586" y="6094"/>
                    </a:lnTo>
                    <a:lnTo>
                      <a:pt x="61034" y="11978"/>
                    </a:lnTo>
                    <a:lnTo>
                      <a:pt x="71379" y="18493"/>
                    </a:lnTo>
                    <a:lnTo>
                      <a:pt x="80689" y="25218"/>
                    </a:lnTo>
                    <a:lnTo>
                      <a:pt x="84827" y="31733"/>
                    </a:lnTo>
                    <a:lnTo>
                      <a:pt x="88965" y="38458"/>
                    </a:lnTo>
                    <a:lnTo>
                      <a:pt x="91034" y="45183"/>
                    </a:lnTo>
                    <a:lnTo>
                      <a:pt x="95172" y="52539"/>
                    </a:lnTo>
                    <a:lnTo>
                      <a:pt x="95172" y="59264"/>
                    </a:lnTo>
                    <a:lnTo>
                      <a:pt x="95172" y="65989"/>
                    </a:lnTo>
                    <a:lnTo>
                      <a:pt x="95172" y="72924"/>
                    </a:lnTo>
                    <a:lnTo>
                      <a:pt x="99310" y="79649"/>
                    </a:lnTo>
                    <a:lnTo>
                      <a:pt x="99310" y="85954"/>
                    </a:lnTo>
                    <a:lnTo>
                      <a:pt x="104482" y="92889"/>
                    </a:lnTo>
                    <a:lnTo>
                      <a:pt x="110689" y="99614"/>
                    </a:lnTo>
                    <a:lnTo>
                      <a:pt x="120000" y="106339"/>
                    </a:lnTo>
                    <a:lnTo>
                      <a:pt x="84827" y="120000"/>
                    </a:lnTo>
                    <a:lnTo>
                      <a:pt x="69310" y="120000"/>
                    </a:lnTo>
                    <a:lnTo>
                      <a:pt x="57931" y="120000"/>
                    </a:lnTo>
                    <a:lnTo>
                      <a:pt x="45517" y="114746"/>
                    </a:lnTo>
                    <a:lnTo>
                      <a:pt x="36206" y="108021"/>
                    </a:lnTo>
                    <a:lnTo>
                      <a:pt x="25862" y="99194"/>
                    </a:lnTo>
                    <a:lnTo>
                      <a:pt x="18620" y="89527"/>
                    </a:lnTo>
                    <a:lnTo>
                      <a:pt x="12413" y="78809"/>
                    </a:lnTo>
                    <a:lnTo>
                      <a:pt x="8275" y="68511"/>
                    </a:lnTo>
                    <a:lnTo>
                      <a:pt x="2068" y="56742"/>
                    </a:lnTo>
                    <a:lnTo>
                      <a:pt x="2068" y="45604"/>
                    </a:lnTo>
                    <a:lnTo>
                      <a:pt x="0" y="34886"/>
                    </a:lnTo>
                    <a:lnTo>
                      <a:pt x="4137" y="25218"/>
                    </a:lnTo>
                    <a:lnTo>
                      <a:pt x="6206" y="16182"/>
                    </a:lnTo>
                    <a:lnTo>
                      <a:pt x="14482" y="8826"/>
                    </a:lnTo>
                    <a:lnTo>
                      <a:pt x="21724" y="3362"/>
                    </a:lnTo>
                    <a:lnTo>
                      <a:pt x="34137" y="0"/>
                    </a:lnTo>
                    <a:lnTo>
                      <a:pt x="34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2600325" y="3197225"/>
                <a:ext cx="425449" cy="68262"/>
              </a:xfrm>
              <a:custGeom>
                <a:pathLst>
                  <a:path extrusionOk="0" h="120000" w="120000">
                    <a:moveTo>
                      <a:pt x="120000" y="23181"/>
                    </a:moveTo>
                    <a:lnTo>
                      <a:pt x="52134" y="120000"/>
                    </a:lnTo>
                    <a:lnTo>
                      <a:pt x="48764" y="111818"/>
                    </a:lnTo>
                    <a:lnTo>
                      <a:pt x="45168" y="103636"/>
                    </a:lnTo>
                    <a:lnTo>
                      <a:pt x="41797" y="95454"/>
                    </a:lnTo>
                    <a:lnTo>
                      <a:pt x="38876" y="91363"/>
                    </a:lnTo>
                    <a:lnTo>
                      <a:pt x="35505" y="83181"/>
                    </a:lnTo>
                    <a:lnTo>
                      <a:pt x="32359" y="80454"/>
                    </a:lnTo>
                    <a:lnTo>
                      <a:pt x="28988" y="72272"/>
                    </a:lnTo>
                    <a:lnTo>
                      <a:pt x="26067" y="69545"/>
                    </a:lnTo>
                    <a:lnTo>
                      <a:pt x="22247" y="62727"/>
                    </a:lnTo>
                    <a:lnTo>
                      <a:pt x="19101" y="57272"/>
                    </a:lnTo>
                    <a:lnTo>
                      <a:pt x="15280" y="51818"/>
                    </a:lnTo>
                    <a:lnTo>
                      <a:pt x="12359" y="46363"/>
                    </a:lnTo>
                    <a:lnTo>
                      <a:pt x="8988" y="39545"/>
                    </a:lnTo>
                    <a:lnTo>
                      <a:pt x="6067" y="34090"/>
                    </a:lnTo>
                    <a:lnTo>
                      <a:pt x="2471" y="28636"/>
                    </a:lnTo>
                    <a:lnTo>
                      <a:pt x="0" y="23181"/>
                    </a:lnTo>
                    <a:lnTo>
                      <a:pt x="898" y="15000"/>
                    </a:lnTo>
                    <a:lnTo>
                      <a:pt x="4719" y="8181"/>
                    </a:lnTo>
                    <a:lnTo>
                      <a:pt x="9887" y="2727"/>
                    </a:lnTo>
                    <a:lnTo>
                      <a:pt x="17078" y="2727"/>
                    </a:lnTo>
                    <a:lnTo>
                      <a:pt x="25168" y="0"/>
                    </a:lnTo>
                    <a:lnTo>
                      <a:pt x="35056" y="0"/>
                    </a:lnTo>
                    <a:lnTo>
                      <a:pt x="45168" y="0"/>
                    </a:lnTo>
                    <a:lnTo>
                      <a:pt x="56404" y="2727"/>
                    </a:lnTo>
                    <a:lnTo>
                      <a:pt x="66741" y="2727"/>
                    </a:lnTo>
                    <a:lnTo>
                      <a:pt x="77303" y="5454"/>
                    </a:lnTo>
                    <a:lnTo>
                      <a:pt x="87640" y="8181"/>
                    </a:lnTo>
                    <a:lnTo>
                      <a:pt x="97078" y="13636"/>
                    </a:lnTo>
                    <a:lnTo>
                      <a:pt x="105168" y="13636"/>
                    </a:lnTo>
                    <a:lnTo>
                      <a:pt x="111910" y="17727"/>
                    </a:lnTo>
                    <a:lnTo>
                      <a:pt x="116629" y="17727"/>
                    </a:lnTo>
                    <a:lnTo>
                      <a:pt x="120000" y="23181"/>
                    </a:lnTo>
                    <a:lnTo>
                      <a:pt x="120000" y="23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6" name="Shape 436"/>
              <p:cNvSpPr/>
              <p:nvPr/>
            </p:nvSpPr>
            <p:spPr>
              <a:xfrm>
                <a:off x="3127375" y="3563937"/>
                <a:ext cx="320675" cy="725486"/>
              </a:xfrm>
              <a:custGeom>
                <a:pathLst>
                  <a:path extrusionOk="0" h="120000" w="120000">
                    <a:moveTo>
                      <a:pt x="0" y="13508"/>
                    </a:moveTo>
                    <a:lnTo>
                      <a:pt x="2970" y="12983"/>
                    </a:lnTo>
                    <a:lnTo>
                      <a:pt x="6237" y="12721"/>
                    </a:lnTo>
                    <a:lnTo>
                      <a:pt x="9207" y="12196"/>
                    </a:lnTo>
                    <a:lnTo>
                      <a:pt x="12475" y="11934"/>
                    </a:lnTo>
                    <a:lnTo>
                      <a:pt x="15445" y="11278"/>
                    </a:lnTo>
                    <a:lnTo>
                      <a:pt x="18712" y="10491"/>
                    </a:lnTo>
                    <a:lnTo>
                      <a:pt x="22277" y="9704"/>
                    </a:lnTo>
                    <a:lnTo>
                      <a:pt x="25544" y="9311"/>
                    </a:lnTo>
                    <a:lnTo>
                      <a:pt x="31188" y="7475"/>
                    </a:lnTo>
                    <a:lnTo>
                      <a:pt x="37425" y="5770"/>
                    </a:lnTo>
                    <a:lnTo>
                      <a:pt x="42475" y="3803"/>
                    </a:lnTo>
                    <a:lnTo>
                      <a:pt x="48118" y="1967"/>
                    </a:lnTo>
                    <a:lnTo>
                      <a:pt x="53168" y="9704"/>
                    </a:lnTo>
                    <a:lnTo>
                      <a:pt x="60594" y="10754"/>
                    </a:lnTo>
                    <a:lnTo>
                      <a:pt x="98910" y="0"/>
                    </a:lnTo>
                    <a:lnTo>
                      <a:pt x="97128" y="9704"/>
                    </a:lnTo>
                    <a:lnTo>
                      <a:pt x="99504" y="10491"/>
                    </a:lnTo>
                    <a:lnTo>
                      <a:pt x="102475" y="11540"/>
                    </a:lnTo>
                    <a:lnTo>
                      <a:pt x="104554" y="11934"/>
                    </a:lnTo>
                    <a:lnTo>
                      <a:pt x="107524" y="11934"/>
                    </a:lnTo>
                    <a:lnTo>
                      <a:pt x="120000" y="114754"/>
                    </a:lnTo>
                    <a:lnTo>
                      <a:pt x="114653" y="116459"/>
                    </a:lnTo>
                    <a:lnTo>
                      <a:pt x="110198" y="118295"/>
                    </a:lnTo>
                    <a:lnTo>
                      <a:pt x="104554" y="119475"/>
                    </a:lnTo>
                    <a:lnTo>
                      <a:pt x="98910" y="119999"/>
                    </a:lnTo>
                    <a:lnTo>
                      <a:pt x="92079" y="119999"/>
                    </a:lnTo>
                    <a:lnTo>
                      <a:pt x="85544" y="119999"/>
                    </a:lnTo>
                    <a:lnTo>
                      <a:pt x="78712" y="119999"/>
                    </a:lnTo>
                    <a:lnTo>
                      <a:pt x="72475" y="119999"/>
                    </a:lnTo>
                    <a:lnTo>
                      <a:pt x="64455" y="119999"/>
                    </a:lnTo>
                    <a:lnTo>
                      <a:pt x="57623" y="119999"/>
                    </a:lnTo>
                    <a:lnTo>
                      <a:pt x="50495" y="119999"/>
                    </a:lnTo>
                    <a:lnTo>
                      <a:pt x="43663" y="119999"/>
                    </a:lnTo>
                    <a:lnTo>
                      <a:pt x="36831" y="119999"/>
                    </a:lnTo>
                    <a:lnTo>
                      <a:pt x="30000" y="119999"/>
                    </a:lnTo>
                    <a:lnTo>
                      <a:pt x="23762" y="119999"/>
                    </a:lnTo>
                    <a:lnTo>
                      <a:pt x="18712" y="119999"/>
                    </a:lnTo>
                    <a:lnTo>
                      <a:pt x="18712" y="111999"/>
                    </a:lnTo>
                    <a:lnTo>
                      <a:pt x="86435" y="111999"/>
                    </a:lnTo>
                    <a:lnTo>
                      <a:pt x="83762" y="93508"/>
                    </a:lnTo>
                    <a:lnTo>
                      <a:pt x="50495" y="89311"/>
                    </a:lnTo>
                    <a:lnTo>
                      <a:pt x="51386" y="88524"/>
                    </a:lnTo>
                    <a:lnTo>
                      <a:pt x="54356" y="87868"/>
                    </a:lnTo>
                    <a:lnTo>
                      <a:pt x="58811" y="87081"/>
                    </a:lnTo>
                    <a:lnTo>
                      <a:pt x="64455" y="86295"/>
                    </a:lnTo>
                    <a:lnTo>
                      <a:pt x="69504" y="85639"/>
                    </a:lnTo>
                    <a:lnTo>
                      <a:pt x="74554" y="84852"/>
                    </a:lnTo>
                    <a:lnTo>
                      <a:pt x="78712" y="84065"/>
                    </a:lnTo>
                    <a:lnTo>
                      <a:pt x="81386" y="83803"/>
                    </a:lnTo>
                    <a:lnTo>
                      <a:pt x="81980" y="82360"/>
                    </a:lnTo>
                    <a:lnTo>
                      <a:pt x="81386" y="80524"/>
                    </a:lnTo>
                    <a:lnTo>
                      <a:pt x="80198" y="78819"/>
                    </a:lnTo>
                    <a:lnTo>
                      <a:pt x="79306" y="77901"/>
                    </a:lnTo>
                    <a:lnTo>
                      <a:pt x="36831" y="73311"/>
                    </a:lnTo>
                    <a:lnTo>
                      <a:pt x="78118" y="68590"/>
                    </a:lnTo>
                    <a:lnTo>
                      <a:pt x="78712" y="67147"/>
                    </a:lnTo>
                    <a:lnTo>
                      <a:pt x="78712" y="65573"/>
                    </a:lnTo>
                    <a:lnTo>
                      <a:pt x="77524" y="64131"/>
                    </a:lnTo>
                    <a:lnTo>
                      <a:pt x="76930" y="63081"/>
                    </a:lnTo>
                    <a:lnTo>
                      <a:pt x="74554" y="61114"/>
                    </a:lnTo>
                    <a:lnTo>
                      <a:pt x="76336" y="59934"/>
                    </a:lnTo>
                    <a:lnTo>
                      <a:pt x="71287" y="59147"/>
                    </a:lnTo>
                    <a:lnTo>
                      <a:pt x="66237" y="58360"/>
                    </a:lnTo>
                    <a:lnTo>
                      <a:pt x="61188" y="57704"/>
                    </a:lnTo>
                    <a:lnTo>
                      <a:pt x="56138" y="57180"/>
                    </a:lnTo>
                    <a:lnTo>
                      <a:pt x="51089" y="56393"/>
                    </a:lnTo>
                    <a:lnTo>
                      <a:pt x="45742" y="55868"/>
                    </a:lnTo>
                    <a:lnTo>
                      <a:pt x="40693" y="55344"/>
                    </a:lnTo>
                    <a:lnTo>
                      <a:pt x="35643" y="55344"/>
                    </a:lnTo>
                    <a:lnTo>
                      <a:pt x="81386" y="46688"/>
                    </a:lnTo>
                    <a:lnTo>
                      <a:pt x="81386" y="41967"/>
                    </a:lnTo>
                    <a:lnTo>
                      <a:pt x="40693" y="35147"/>
                    </a:lnTo>
                    <a:lnTo>
                      <a:pt x="71881" y="31999"/>
                    </a:lnTo>
                    <a:lnTo>
                      <a:pt x="80198" y="25967"/>
                    </a:lnTo>
                    <a:lnTo>
                      <a:pt x="11287" y="27278"/>
                    </a:lnTo>
                    <a:lnTo>
                      <a:pt x="0" y="13508"/>
                    </a:lnTo>
                    <a:lnTo>
                      <a:pt x="0" y="13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7" name="Shape 437"/>
              <p:cNvSpPr/>
              <p:nvPr/>
            </p:nvSpPr>
            <p:spPr>
              <a:xfrm>
                <a:off x="3230561" y="2652711"/>
                <a:ext cx="261936" cy="242886"/>
              </a:xfrm>
              <a:custGeom>
                <a:pathLst>
                  <a:path extrusionOk="0" h="120000" w="120000">
                    <a:moveTo>
                      <a:pt x="10151" y="0"/>
                    </a:moveTo>
                    <a:lnTo>
                      <a:pt x="18489" y="781"/>
                    </a:lnTo>
                    <a:lnTo>
                      <a:pt x="27552" y="3908"/>
                    </a:lnTo>
                    <a:lnTo>
                      <a:pt x="35891" y="8208"/>
                    </a:lnTo>
                    <a:lnTo>
                      <a:pt x="44592" y="14853"/>
                    </a:lnTo>
                    <a:lnTo>
                      <a:pt x="52205" y="21889"/>
                    </a:lnTo>
                    <a:lnTo>
                      <a:pt x="60543" y="30097"/>
                    </a:lnTo>
                    <a:lnTo>
                      <a:pt x="68157" y="38697"/>
                    </a:lnTo>
                    <a:lnTo>
                      <a:pt x="75770" y="48469"/>
                    </a:lnTo>
                    <a:lnTo>
                      <a:pt x="81933" y="57459"/>
                    </a:lnTo>
                    <a:lnTo>
                      <a:pt x="88821" y="67622"/>
                    </a:lnTo>
                    <a:lnTo>
                      <a:pt x="94259" y="76612"/>
                    </a:lnTo>
                    <a:lnTo>
                      <a:pt x="100422" y="87166"/>
                    </a:lnTo>
                    <a:lnTo>
                      <a:pt x="105498" y="95374"/>
                    </a:lnTo>
                    <a:lnTo>
                      <a:pt x="110936" y="104364"/>
                    </a:lnTo>
                    <a:lnTo>
                      <a:pt x="114924" y="112573"/>
                    </a:lnTo>
                    <a:lnTo>
                      <a:pt x="120000" y="119999"/>
                    </a:lnTo>
                    <a:lnTo>
                      <a:pt x="114199" y="115309"/>
                    </a:lnTo>
                    <a:lnTo>
                      <a:pt x="107311" y="110228"/>
                    </a:lnTo>
                    <a:lnTo>
                      <a:pt x="97885" y="103583"/>
                    </a:lnTo>
                    <a:lnTo>
                      <a:pt x="88096" y="96938"/>
                    </a:lnTo>
                    <a:lnTo>
                      <a:pt x="75770" y="87947"/>
                    </a:lnTo>
                    <a:lnTo>
                      <a:pt x="64169" y="79739"/>
                    </a:lnTo>
                    <a:lnTo>
                      <a:pt x="51480" y="69967"/>
                    </a:lnTo>
                    <a:lnTo>
                      <a:pt x="39879" y="60977"/>
                    </a:lnTo>
                    <a:lnTo>
                      <a:pt x="28277" y="50814"/>
                    </a:lnTo>
                    <a:lnTo>
                      <a:pt x="18489" y="41824"/>
                    </a:lnTo>
                    <a:lnTo>
                      <a:pt x="10151" y="32833"/>
                    </a:lnTo>
                    <a:lnTo>
                      <a:pt x="3987" y="24625"/>
                    </a:lnTo>
                    <a:lnTo>
                      <a:pt x="0" y="15635"/>
                    </a:lnTo>
                    <a:lnTo>
                      <a:pt x="0" y="9771"/>
                    </a:lnTo>
                    <a:lnTo>
                      <a:pt x="2537" y="3908"/>
                    </a:lnTo>
                    <a:lnTo>
                      <a:pt x="10151" y="0"/>
                    </a:lnTo>
                    <a:lnTo>
                      <a:pt x="10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3251200" y="2770186"/>
                <a:ext cx="254000" cy="231775"/>
              </a:xfrm>
              <a:custGeom>
                <a:pathLst>
                  <a:path extrusionOk="0" h="120000" w="120000">
                    <a:moveTo>
                      <a:pt x="750" y="0"/>
                    </a:moveTo>
                    <a:lnTo>
                      <a:pt x="7125" y="6185"/>
                    </a:lnTo>
                    <a:lnTo>
                      <a:pt x="13875" y="13195"/>
                    </a:lnTo>
                    <a:lnTo>
                      <a:pt x="21000" y="19381"/>
                    </a:lnTo>
                    <a:lnTo>
                      <a:pt x="28125" y="26391"/>
                    </a:lnTo>
                    <a:lnTo>
                      <a:pt x="34500" y="32989"/>
                    </a:lnTo>
                    <a:lnTo>
                      <a:pt x="42375" y="39175"/>
                    </a:lnTo>
                    <a:lnTo>
                      <a:pt x="49500" y="45360"/>
                    </a:lnTo>
                    <a:lnTo>
                      <a:pt x="57000" y="52371"/>
                    </a:lnTo>
                    <a:lnTo>
                      <a:pt x="64125" y="58144"/>
                    </a:lnTo>
                    <a:lnTo>
                      <a:pt x="72000" y="64329"/>
                    </a:lnTo>
                    <a:lnTo>
                      <a:pt x="79125" y="69690"/>
                    </a:lnTo>
                    <a:lnTo>
                      <a:pt x="87000" y="75876"/>
                    </a:lnTo>
                    <a:lnTo>
                      <a:pt x="94875" y="81649"/>
                    </a:lnTo>
                    <a:lnTo>
                      <a:pt x="102750" y="87010"/>
                    </a:lnTo>
                    <a:lnTo>
                      <a:pt x="110625" y="92371"/>
                    </a:lnTo>
                    <a:lnTo>
                      <a:pt x="119250" y="97731"/>
                    </a:lnTo>
                    <a:lnTo>
                      <a:pt x="119250" y="101855"/>
                    </a:lnTo>
                    <a:lnTo>
                      <a:pt x="120000" y="106391"/>
                    </a:lnTo>
                    <a:lnTo>
                      <a:pt x="119250" y="108865"/>
                    </a:lnTo>
                    <a:lnTo>
                      <a:pt x="119250" y="112164"/>
                    </a:lnTo>
                    <a:lnTo>
                      <a:pt x="117000" y="115051"/>
                    </a:lnTo>
                    <a:lnTo>
                      <a:pt x="114750" y="115876"/>
                    </a:lnTo>
                    <a:lnTo>
                      <a:pt x="111375" y="115876"/>
                    </a:lnTo>
                    <a:lnTo>
                      <a:pt x="107625" y="115876"/>
                    </a:lnTo>
                    <a:lnTo>
                      <a:pt x="104250" y="116701"/>
                    </a:lnTo>
                    <a:lnTo>
                      <a:pt x="102000" y="120000"/>
                    </a:lnTo>
                    <a:lnTo>
                      <a:pt x="58500" y="108041"/>
                    </a:lnTo>
                    <a:lnTo>
                      <a:pt x="55875" y="103505"/>
                    </a:lnTo>
                    <a:lnTo>
                      <a:pt x="52875" y="99381"/>
                    </a:lnTo>
                    <a:lnTo>
                      <a:pt x="48750" y="93195"/>
                    </a:lnTo>
                    <a:lnTo>
                      <a:pt x="45000" y="87010"/>
                    </a:lnTo>
                    <a:lnTo>
                      <a:pt x="39375" y="79175"/>
                    </a:lnTo>
                    <a:lnTo>
                      <a:pt x="35250" y="71340"/>
                    </a:lnTo>
                    <a:lnTo>
                      <a:pt x="29250" y="62680"/>
                    </a:lnTo>
                    <a:lnTo>
                      <a:pt x="25125" y="54020"/>
                    </a:lnTo>
                    <a:lnTo>
                      <a:pt x="19500" y="44536"/>
                    </a:lnTo>
                    <a:lnTo>
                      <a:pt x="15000" y="35876"/>
                    </a:lnTo>
                    <a:lnTo>
                      <a:pt x="10125" y="27216"/>
                    </a:lnTo>
                    <a:lnTo>
                      <a:pt x="7125" y="20206"/>
                    </a:lnTo>
                    <a:lnTo>
                      <a:pt x="3750" y="13195"/>
                    </a:lnTo>
                    <a:lnTo>
                      <a:pt x="1500" y="7835"/>
                    </a:lnTo>
                    <a:lnTo>
                      <a:pt x="0" y="2061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9" name="Shape 439"/>
              <p:cNvSpPr/>
              <p:nvPr/>
            </p:nvSpPr>
            <p:spPr>
              <a:xfrm>
                <a:off x="3394075" y="3527425"/>
                <a:ext cx="968374" cy="741361"/>
              </a:xfrm>
              <a:custGeom>
                <a:pathLst>
                  <a:path extrusionOk="0" h="120000" w="120000">
                    <a:moveTo>
                      <a:pt x="0" y="18006"/>
                    </a:moveTo>
                    <a:lnTo>
                      <a:pt x="1476" y="17749"/>
                    </a:lnTo>
                    <a:lnTo>
                      <a:pt x="3150" y="17363"/>
                    </a:lnTo>
                    <a:lnTo>
                      <a:pt x="4823" y="16591"/>
                    </a:lnTo>
                    <a:lnTo>
                      <a:pt x="6595" y="16077"/>
                    </a:lnTo>
                    <a:lnTo>
                      <a:pt x="8269" y="15048"/>
                    </a:lnTo>
                    <a:lnTo>
                      <a:pt x="9942" y="14147"/>
                    </a:lnTo>
                    <a:lnTo>
                      <a:pt x="11616" y="13118"/>
                    </a:lnTo>
                    <a:lnTo>
                      <a:pt x="13289" y="12218"/>
                    </a:lnTo>
                    <a:lnTo>
                      <a:pt x="14766" y="10675"/>
                    </a:lnTo>
                    <a:lnTo>
                      <a:pt x="16242" y="9517"/>
                    </a:lnTo>
                    <a:lnTo>
                      <a:pt x="17817" y="7974"/>
                    </a:lnTo>
                    <a:lnTo>
                      <a:pt x="19294" y="6816"/>
                    </a:lnTo>
                    <a:lnTo>
                      <a:pt x="20574" y="5273"/>
                    </a:lnTo>
                    <a:lnTo>
                      <a:pt x="22050" y="4115"/>
                    </a:lnTo>
                    <a:lnTo>
                      <a:pt x="23429" y="2829"/>
                    </a:lnTo>
                    <a:lnTo>
                      <a:pt x="24905" y="1929"/>
                    </a:lnTo>
                    <a:lnTo>
                      <a:pt x="28055" y="16848"/>
                    </a:lnTo>
                    <a:lnTo>
                      <a:pt x="28843" y="16591"/>
                    </a:lnTo>
                    <a:lnTo>
                      <a:pt x="29729" y="16334"/>
                    </a:lnTo>
                    <a:lnTo>
                      <a:pt x="30910" y="15819"/>
                    </a:lnTo>
                    <a:lnTo>
                      <a:pt x="31993" y="15305"/>
                    </a:lnTo>
                    <a:lnTo>
                      <a:pt x="33174" y="14405"/>
                    </a:lnTo>
                    <a:lnTo>
                      <a:pt x="34257" y="13376"/>
                    </a:lnTo>
                    <a:lnTo>
                      <a:pt x="35340" y="12475"/>
                    </a:lnTo>
                    <a:lnTo>
                      <a:pt x="36718" y="11446"/>
                    </a:lnTo>
                    <a:lnTo>
                      <a:pt x="37604" y="10160"/>
                    </a:lnTo>
                    <a:lnTo>
                      <a:pt x="38785" y="9003"/>
                    </a:lnTo>
                    <a:lnTo>
                      <a:pt x="39671" y="7717"/>
                    </a:lnTo>
                    <a:lnTo>
                      <a:pt x="40459" y="6816"/>
                    </a:lnTo>
                    <a:lnTo>
                      <a:pt x="42329" y="4630"/>
                    </a:lnTo>
                    <a:lnTo>
                      <a:pt x="43412" y="3086"/>
                    </a:lnTo>
                    <a:lnTo>
                      <a:pt x="47547" y="15819"/>
                    </a:lnTo>
                    <a:lnTo>
                      <a:pt x="49220" y="15048"/>
                    </a:lnTo>
                    <a:lnTo>
                      <a:pt x="50894" y="14147"/>
                    </a:lnTo>
                    <a:lnTo>
                      <a:pt x="52764" y="12475"/>
                    </a:lnTo>
                    <a:lnTo>
                      <a:pt x="54634" y="10675"/>
                    </a:lnTo>
                    <a:lnTo>
                      <a:pt x="56111" y="8488"/>
                    </a:lnTo>
                    <a:lnTo>
                      <a:pt x="57785" y="6559"/>
                    </a:lnTo>
                    <a:lnTo>
                      <a:pt x="59360" y="4630"/>
                    </a:lnTo>
                    <a:lnTo>
                      <a:pt x="60639" y="3086"/>
                    </a:lnTo>
                    <a:lnTo>
                      <a:pt x="61033" y="13633"/>
                    </a:lnTo>
                    <a:lnTo>
                      <a:pt x="62116" y="13633"/>
                    </a:lnTo>
                    <a:lnTo>
                      <a:pt x="63297" y="13633"/>
                    </a:lnTo>
                    <a:lnTo>
                      <a:pt x="64380" y="13118"/>
                    </a:lnTo>
                    <a:lnTo>
                      <a:pt x="65660" y="12861"/>
                    </a:lnTo>
                    <a:lnTo>
                      <a:pt x="66841" y="12218"/>
                    </a:lnTo>
                    <a:lnTo>
                      <a:pt x="68318" y="11446"/>
                    </a:lnTo>
                    <a:lnTo>
                      <a:pt x="69401" y="10418"/>
                    </a:lnTo>
                    <a:lnTo>
                      <a:pt x="70976" y="9517"/>
                    </a:lnTo>
                    <a:lnTo>
                      <a:pt x="72059" y="7974"/>
                    </a:lnTo>
                    <a:lnTo>
                      <a:pt x="73141" y="6816"/>
                    </a:lnTo>
                    <a:lnTo>
                      <a:pt x="74323" y="5530"/>
                    </a:lnTo>
                    <a:lnTo>
                      <a:pt x="75406" y="4372"/>
                    </a:lnTo>
                    <a:lnTo>
                      <a:pt x="77276" y="1929"/>
                    </a:lnTo>
                    <a:lnTo>
                      <a:pt x="78949" y="0"/>
                    </a:lnTo>
                    <a:lnTo>
                      <a:pt x="78949" y="10932"/>
                    </a:lnTo>
                    <a:lnTo>
                      <a:pt x="80131" y="11189"/>
                    </a:lnTo>
                    <a:lnTo>
                      <a:pt x="81410" y="11961"/>
                    </a:lnTo>
                    <a:lnTo>
                      <a:pt x="82690" y="12475"/>
                    </a:lnTo>
                    <a:lnTo>
                      <a:pt x="84364" y="13118"/>
                    </a:lnTo>
                    <a:lnTo>
                      <a:pt x="85742" y="13118"/>
                    </a:lnTo>
                    <a:lnTo>
                      <a:pt x="87219" y="13376"/>
                    </a:lnTo>
                    <a:lnTo>
                      <a:pt x="88498" y="13376"/>
                    </a:lnTo>
                    <a:lnTo>
                      <a:pt x="90073" y="13118"/>
                    </a:lnTo>
                    <a:lnTo>
                      <a:pt x="97555" y="4115"/>
                    </a:lnTo>
                    <a:lnTo>
                      <a:pt x="104446" y="10932"/>
                    </a:lnTo>
                    <a:lnTo>
                      <a:pt x="117932" y="10932"/>
                    </a:lnTo>
                    <a:lnTo>
                      <a:pt x="120000" y="22250"/>
                    </a:lnTo>
                    <a:lnTo>
                      <a:pt x="24905" y="30739"/>
                    </a:lnTo>
                    <a:lnTo>
                      <a:pt x="24905" y="34469"/>
                    </a:lnTo>
                    <a:lnTo>
                      <a:pt x="25102" y="38070"/>
                    </a:lnTo>
                    <a:lnTo>
                      <a:pt x="25299" y="41800"/>
                    </a:lnTo>
                    <a:lnTo>
                      <a:pt x="25496" y="45659"/>
                    </a:lnTo>
                    <a:lnTo>
                      <a:pt x="25496" y="49389"/>
                    </a:lnTo>
                    <a:lnTo>
                      <a:pt x="25496" y="52990"/>
                    </a:lnTo>
                    <a:lnTo>
                      <a:pt x="25496" y="56977"/>
                    </a:lnTo>
                    <a:lnTo>
                      <a:pt x="25594" y="60836"/>
                    </a:lnTo>
                    <a:lnTo>
                      <a:pt x="25496" y="64565"/>
                    </a:lnTo>
                    <a:lnTo>
                      <a:pt x="25496" y="68424"/>
                    </a:lnTo>
                    <a:lnTo>
                      <a:pt x="25496" y="72154"/>
                    </a:lnTo>
                    <a:lnTo>
                      <a:pt x="25496" y="76012"/>
                    </a:lnTo>
                    <a:lnTo>
                      <a:pt x="25299" y="79742"/>
                    </a:lnTo>
                    <a:lnTo>
                      <a:pt x="25299" y="83601"/>
                    </a:lnTo>
                    <a:lnTo>
                      <a:pt x="25299" y="87331"/>
                    </a:lnTo>
                    <a:lnTo>
                      <a:pt x="25299" y="91189"/>
                    </a:lnTo>
                    <a:lnTo>
                      <a:pt x="4823" y="120000"/>
                    </a:lnTo>
                    <a:lnTo>
                      <a:pt x="4331" y="117813"/>
                    </a:lnTo>
                    <a:lnTo>
                      <a:pt x="4134" y="115627"/>
                    </a:lnTo>
                    <a:lnTo>
                      <a:pt x="4134" y="113440"/>
                    </a:lnTo>
                    <a:lnTo>
                      <a:pt x="4528" y="111254"/>
                    </a:lnTo>
                    <a:lnTo>
                      <a:pt x="4725" y="109067"/>
                    </a:lnTo>
                    <a:lnTo>
                      <a:pt x="5217" y="106881"/>
                    </a:lnTo>
                    <a:lnTo>
                      <a:pt x="5808" y="104694"/>
                    </a:lnTo>
                    <a:lnTo>
                      <a:pt x="6694" y="102636"/>
                    </a:lnTo>
                    <a:lnTo>
                      <a:pt x="7284" y="100450"/>
                    </a:lnTo>
                    <a:lnTo>
                      <a:pt x="8269" y="98263"/>
                    </a:lnTo>
                    <a:lnTo>
                      <a:pt x="9351" y="96334"/>
                    </a:lnTo>
                    <a:lnTo>
                      <a:pt x="10434" y="94790"/>
                    </a:lnTo>
                    <a:lnTo>
                      <a:pt x="11616" y="92861"/>
                    </a:lnTo>
                    <a:lnTo>
                      <a:pt x="12698" y="91446"/>
                    </a:lnTo>
                    <a:lnTo>
                      <a:pt x="13880" y="89903"/>
                    </a:lnTo>
                    <a:lnTo>
                      <a:pt x="15159" y="89003"/>
                    </a:lnTo>
                    <a:lnTo>
                      <a:pt x="15553" y="82572"/>
                    </a:lnTo>
                    <a:lnTo>
                      <a:pt x="14766" y="81157"/>
                    </a:lnTo>
                    <a:lnTo>
                      <a:pt x="14077" y="79742"/>
                    </a:lnTo>
                    <a:lnTo>
                      <a:pt x="13289" y="78199"/>
                    </a:lnTo>
                    <a:lnTo>
                      <a:pt x="12698" y="77041"/>
                    </a:lnTo>
                    <a:lnTo>
                      <a:pt x="12009" y="75498"/>
                    </a:lnTo>
                    <a:lnTo>
                      <a:pt x="11419" y="74083"/>
                    </a:lnTo>
                    <a:lnTo>
                      <a:pt x="10828" y="72540"/>
                    </a:lnTo>
                    <a:lnTo>
                      <a:pt x="10434" y="71125"/>
                    </a:lnTo>
                    <a:lnTo>
                      <a:pt x="9942" y="69453"/>
                    </a:lnTo>
                    <a:lnTo>
                      <a:pt x="9351" y="67652"/>
                    </a:lnTo>
                    <a:lnTo>
                      <a:pt x="8958" y="65980"/>
                    </a:lnTo>
                    <a:lnTo>
                      <a:pt x="8958" y="64565"/>
                    </a:lnTo>
                    <a:lnTo>
                      <a:pt x="8564" y="62765"/>
                    </a:lnTo>
                    <a:lnTo>
                      <a:pt x="8564" y="61350"/>
                    </a:lnTo>
                    <a:lnTo>
                      <a:pt x="8564" y="59678"/>
                    </a:lnTo>
                    <a:lnTo>
                      <a:pt x="8958" y="58135"/>
                    </a:lnTo>
                    <a:lnTo>
                      <a:pt x="2461" y="54276"/>
                    </a:lnTo>
                    <a:lnTo>
                      <a:pt x="1870" y="51832"/>
                    </a:lnTo>
                    <a:lnTo>
                      <a:pt x="1476" y="49646"/>
                    </a:lnTo>
                    <a:lnTo>
                      <a:pt x="1082" y="47459"/>
                    </a:lnTo>
                    <a:lnTo>
                      <a:pt x="1082" y="45144"/>
                    </a:lnTo>
                    <a:lnTo>
                      <a:pt x="787" y="42700"/>
                    </a:lnTo>
                    <a:lnTo>
                      <a:pt x="590" y="40514"/>
                    </a:lnTo>
                    <a:lnTo>
                      <a:pt x="590" y="38327"/>
                    </a:lnTo>
                    <a:lnTo>
                      <a:pt x="590" y="36141"/>
                    </a:lnTo>
                    <a:lnTo>
                      <a:pt x="393" y="33697"/>
                    </a:lnTo>
                    <a:lnTo>
                      <a:pt x="196" y="31511"/>
                    </a:lnTo>
                    <a:lnTo>
                      <a:pt x="196" y="29324"/>
                    </a:lnTo>
                    <a:lnTo>
                      <a:pt x="196" y="27138"/>
                    </a:lnTo>
                    <a:lnTo>
                      <a:pt x="0" y="24694"/>
                    </a:lnTo>
                    <a:lnTo>
                      <a:pt x="0" y="22508"/>
                    </a:lnTo>
                    <a:lnTo>
                      <a:pt x="0" y="20192"/>
                    </a:lnTo>
                    <a:lnTo>
                      <a:pt x="0" y="18006"/>
                    </a:lnTo>
                    <a:lnTo>
                      <a:pt x="0" y="180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3706812" y="3729037"/>
                <a:ext cx="557211" cy="84137"/>
              </a:xfrm>
              <a:custGeom>
                <a:pathLst>
                  <a:path extrusionOk="0" h="120000" w="120000">
                    <a:moveTo>
                      <a:pt x="0" y="40000"/>
                    </a:moveTo>
                    <a:lnTo>
                      <a:pt x="6676" y="33142"/>
                    </a:lnTo>
                    <a:lnTo>
                      <a:pt x="14208" y="26285"/>
                    </a:lnTo>
                    <a:lnTo>
                      <a:pt x="21398" y="21714"/>
                    </a:lnTo>
                    <a:lnTo>
                      <a:pt x="28930" y="18285"/>
                    </a:lnTo>
                    <a:lnTo>
                      <a:pt x="36119" y="11428"/>
                    </a:lnTo>
                    <a:lnTo>
                      <a:pt x="43480" y="9142"/>
                    </a:lnTo>
                    <a:lnTo>
                      <a:pt x="50670" y="4571"/>
                    </a:lnTo>
                    <a:lnTo>
                      <a:pt x="58202" y="4571"/>
                    </a:lnTo>
                    <a:lnTo>
                      <a:pt x="65392" y="0"/>
                    </a:lnTo>
                    <a:lnTo>
                      <a:pt x="72753" y="0"/>
                    </a:lnTo>
                    <a:lnTo>
                      <a:pt x="79942" y="0"/>
                    </a:lnTo>
                    <a:lnTo>
                      <a:pt x="87475" y="2285"/>
                    </a:lnTo>
                    <a:lnTo>
                      <a:pt x="94664" y="2285"/>
                    </a:lnTo>
                    <a:lnTo>
                      <a:pt x="102196" y="9142"/>
                    </a:lnTo>
                    <a:lnTo>
                      <a:pt x="109215" y="13714"/>
                    </a:lnTo>
                    <a:lnTo>
                      <a:pt x="117089" y="21714"/>
                    </a:lnTo>
                    <a:lnTo>
                      <a:pt x="118116" y="28571"/>
                    </a:lnTo>
                    <a:lnTo>
                      <a:pt x="119315" y="42285"/>
                    </a:lnTo>
                    <a:lnTo>
                      <a:pt x="120000" y="54857"/>
                    </a:lnTo>
                    <a:lnTo>
                      <a:pt x="119657" y="67428"/>
                    </a:lnTo>
                    <a:lnTo>
                      <a:pt x="114179" y="67428"/>
                    </a:lnTo>
                    <a:lnTo>
                      <a:pt x="108017" y="72000"/>
                    </a:lnTo>
                    <a:lnTo>
                      <a:pt x="101169" y="78857"/>
                    </a:lnTo>
                    <a:lnTo>
                      <a:pt x="93637" y="85714"/>
                    </a:lnTo>
                    <a:lnTo>
                      <a:pt x="85249" y="91428"/>
                    </a:lnTo>
                    <a:lnTo>
                      <a:pt x="76690" y="98285"/>
                    </a:lnTo>
                    <a:lnTo>
                      <a:pt x="67617" y="105142"/>
                    </a:lnTo>
                    <a:lnTo>
                      <a:pt x="58887" y="113142"/>
                    </a:lnTo>
                    <a:lnTo>
                      <a:pt x="49643" y="115428"/>
                    </a:lnTo>
                    <a:lnTo>
                      <a:pt x="40912" y="120000"/>
                    </a:lnTo>
                    <a:lnTo>
                      <a:pt x="32524" y="120000"/>
                    </a:lnTo>
                    <a:lnTo>
                      <a:pt x="24992" y="120000"/>
                    </a:lnTo>
                    <a:lnTo>
                      <a:pt x="17460" y="113142"/>
                    </a:lnTo>
                    <a:lnTo>
                      <a:pt x="10955" y="107428"/>
                    </a:lnTo>
                    <a:lnTo>
                      <a:pt x="5820" y="96000"/>
                    </a:lnTo>
                    <a:lnTo>
                      <a:pt x="1540" y="83428"/>
                    </a:lnTo>
                    <a:lnTo>
                      <a:pt x="0" y="40000"/>
                    </a:lnTo>
                    <a:lnTo>
                      <a:pt x="0" y="4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1" name="Shape 441"/>
              <p:cNvSpPr/>
              <p:nvPr/>
            </p:nvSpPr>
            <p:spPr>
              <a:xfrm>
                <a:off x="4137025" y="2566986"/>
                <a:ext cx="149225" cy="325437"/>
              </a:xfrm>
              <a:custGeom>
                <a:pathLst>
                  <a:path extrusionOk="0" h="120000" w="120000">
                    <a:moveTo>
                      <a:pt x="0" y="67737"/>
                    </a:moveTo>
                    <a:lnTo>
                      <a:pt x="0" y="65985"/>
                    </a:lnTo>
                    <a:lnTo>
                      <a:pt x="3809" y="63357"/>
                    </a:lnTo>
                    <a:lnTo>
                      <a:pt x="6349" y="59562"/>
                    </a:lnTo>
                    <a:lnTo>
                      <a:pt x="11428" y="55474"/>
                    </a:lnTo>
                    <a:lnTo>
                      <a:pt x="15873" y="49927"/>
                    </a:lnTo>
                    <a:lnTo>
                      <a:pt x="22222" y="44963"/>
                    </a:lnTo>
                    <a:lnTo>
                      <a:pt x="26666" y="39416"/>
                    </a:lnTo>
                    <a:lnTo>
                      <a:pt x="34285" y="33868"/>
                    </a:lnTo>
                    <a:lnTo>
                      <a:pt x="38730" y="27737"/>
                    </a:lnTo>
                    <a:lnTo>
                      <a:pt x="45079" y="22189"/>
                    </a:lnTo>
                    <a:lnTo>
                      <a:pt x="49523" y="16642"/>
                    </a:lnTo>
                    <a:lnTo>
                      <a:pt x="55873" y="12262"/>
                    </a:lnTo>
                    <a:lnTo>
                      <a:pt x="59682" y="7299"/>
                    </a:lnTo>
                    <a:lnTo>
                      <a:pt x="62857" y="4379"/>
                    </a:lnTo>
                    <a:lnTo>
                      <a:pt x="65396" y="1751"/>
                    </a:lnTo>
                    <a:lnTo>
                      <a:pt x="69206" y="1167"/>
                    </a:lnTo>
                    <a:lnTo>
                      <a:pt x="80000" y="0"/>
                    </a:lnTo>
                    <a:lnTo>
                      <a:pt x="85714" y="6715"/>
                    </a:lnTo>
                    <a:lnTo>
                      <a:pt x="92063" y="13430"/>
                    </a:lnTo>
                    <a:lnTo>
                      <a:pt x="97142" y="20437"/>
                    </a:lnTo>
                    <a:lnTo>
                      <a:pt x="101587" y="28321"/>
                    </a:lnTo>
                    <a:lnTo>
                      <a:pt x="104126" y="35620"/>
                    </a:lnTo>
                    <a:lnTo>
                      <a:pt x="106666" y="43211"/>
                    </a:lnTo>
                    <a:lnTo>
                      <a:pt x="109206" y="50510"/>
                    </a:lnTo>
                    <a:lnTo>
                      <a:pt x="111111" y="58978"/>
                    </a:lnTo>
                    <a:lnTo>
                      <a:pt x="111111" y="65985"/>
                    </a:lnTo>
                    <a:lnTo>
                      <a:pt x="112380" y="73868"/>
                    </a:lnTo>
                    <a:lnTo>
                      <a:pt x="112380" y="81751"/>
                    </a:lnTo>
                    <a:lnTo>
                      <a:pt x="113650" y="89343"/>
                    </a:lnTo>
                    <a:lnTo>
                      <a:pt x="113650" y="96642"/>
                    </a:lnTo>
                    <a:lnTo>
                      <a:pt x="114920" y="104525"/>
                    </a:lnTo>
                    <a:lnTo>
                      <a:pt x="116190" y="112116"/>
                    </a:lnTo>
                    <a:lnTo>
                      <a:pt x="120000" y="120000"/>
                    </a:lnTo>
                    <a:lnTo>
                      <a:pt x="15873" y="112700"/>
                    </a:lnTo>
                    <a:lnTo>
                      <a:pt x="0" y="67737"/>
                    </a:lnTo>
                    <a:lnTo>
                      <a:pt x="0" y="677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4797425" y="2609850"/>
                <a:ext cx="174625" cy="319087"/>
              </a:xfrm>
              <a:custGeom>
                <a:pathLst>
                  <a:path extrusionOk="0" h="120000" w="120000">
                    <a:moveTo>
                      <a:pt x="0" y="91712"/>
                    </a:moveTo>
                    <a:lnTo>
                      <a:pt x="3257" y="85161"/>
                    </a:lnTo>
                    <a:lnTo>
                      <a:pt x="8687" y="78908"/>
                    </a:lnTo>
                    <a:lnTo>
                      <a:pt x="12488" y="72655"/>
                    </a:lnTo>
                    <a:lnTo>
                      <a:pt x="19004" y="66997"/>
                    </a:lnTo>
                    <a:lnTo>
                      <a:pt x="22805" y="60744"/>
                    </a:lnTo>
                    <a:lnTo>
                      <a:pt x="29321" y="55086"/>
                    </a:lnTo>
                    <a:lnTo>
                      <a:pt x="35294" y="49429"/>
                    </a:lnTo>
                    <a:lnTo>
                      <a:pt x="41266" y="44367"/>
                    </a:lnTo>
                    <a:lnTo>
                      <a:pt x="47782" y="38114"/>
                    </a:lnTo>
                    <a:lnTo>
                      <a:pt x="53755" y="32456"/>
                    </a:lnTo>
                    <a:lnTo>
                      <a:pt x="60271" y="26799"/>
                    </a:lnTo>
                    <a:lnTo>
                      <a:pt x="66244" y="21736"/>
                    </a:lnTo>
                    <a:lnTo>
                      <a:pt x="72217" y="16079"/>
                    </a:lnTo>
                    <a:lnTo>
                      <a:pt x="79819" y="10421"/>
                    </a:lnTo>
                    <a:lnTo>
                      <a:pt x="86877" y="5062"/>
                    </a:lnTo>
                    <a:lnTo>
                      <a:pt x="95022" y="0"/>
                    </a:lnTo>
                    <a:lnTo>
                      <a:pt x="120000" y="2977"/>
                    </a:lnTo>
                    <a:lnTo>
                      <a:pt x="117828" y="12506"/>
                    </a:lnTo>
                    <a:lnTo>
                      <a:pt x="117828" y="22630"/>
                    </a:lnTo>
                    <a:lnTo>
                      <a:pt x="116742" y="31861"/>
                    </a:lnTo>
                    <a:lnTo>
                      <a:pt x="116742" y="41389"/>
                    </a:lnTo>
                    <a:lnTo>
                      <a:pt x="115656" y="50024"/>
                    </a:lnTo>
                    <a:lnTo>
                      <a:pt x="114570" y="58957"/>
                    </a:lnTo>
                    <a:lnTo>
                      <a:pt x="111855" y="66997"/>
                    </a:lnTo>
                    <a:lnTo>
                      <a:pt x="109683" y="74739"/>
                    </a:lnTo>
                    <a:lnTo>
                      <a:pt x="104253" y="81588"/>
                    </a:lnTo>
                    <a:lnTo>
                      <a:pt x="98280" y="88436"/>
                    </a:lnTo>
                    <a:lnTo>
                      <a:pt x="90135" y="94689"/>
                    </a:lnTo>
                    <a:lnTo>
                      <a:pt x="80904" y="100942"/>
                    </a:lnTo>
                    <a:lnTo>
                      <a:pt x="68416" y="106004"/>
                    </a:lnTo>
                    <a:lnTo>
                      <a:pt x="53755" y="111066"/>
                    </a:lnTo>
                    <a:lnTo>
                      <a:pt x="35294" y="115533"/>
                    </a:lnTo>
                    <a:lnTo>
                      <a:pt x="15746" y="120000"/>
                    </a:lnTo>
                    <a:lnTo>
                      <a:pt x="0" y="91712"/>
                    </a:lnTo>
                    <a:lnTo>
                      <a:pt x="0" y="91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4924425" y="3546475"/>
                <a:ext cx="1409700" cy="622299"/>
              </a:xfrm>
              <a:custGeom>
                <a:pathLst>
                  <a:path extrusionOk="0" h="120000" w="120000">
                    <a:moveTo>
                      <a:pt x="0" y="25408"/>
                    </a:moveTo>
                    <a:lnTo>
                      <a:pt x="7567" y="15153"/>
                    </a:lnTo>
                    <a:lnTo>
                      <a:pt x="7837" y="15153"/>
                    </a:lnTo>
                    <a:lnTo>
                      <a:pt x="8243" y="16071"/>
                    </a:lnTo>
                    <a:lnTo>
                      <a:pt x="8581" y="17755"/>
                    </a:lnTo>
                    <a:lnTo>
                      <a:pt x="9256" y="19897"/>
                    </a:lnTo>
                    <a:lnTo>
                      <a:pt x="9729" y="21581"/>
                    </a:lnTo>
                    <a:lnTo>
                      <a:pt x="10675" y="23265"/>
                    </a:lnTo>
                    <a:lnTo>
                      <a:pt x="11013" y="23571"/>
                    </a:lnTo>
                    <a:lnTo>
                      <a:pt x="11554" y="24183"/>
                    </a:lnTo>
                    <a:lnTo>
                      <a:pt x="12229" y="24183"/>
                    </a:lnTo>
                    <a:lnTo>
                      <a:pt x="12972" y="24183"/>
                    </a:lnTo>
                    <a:lnTo>
                      <a:pt x="12567" y="14081"/>
                    </a:lnTo>
                    <a:lnTo>
                      <a:pt x="13513" y="16989"/>
                    </a:lnTo>
                    <a:lnTo>
                      <a:pt x="14527" y="20204"/>
                    </a:lnTo>
                    <a:lnTo>
                      <a:pt x="15540" y="22806"/>
                    </a:lnTo>
                    <a:lnTo>
                      <a:pt x="16689" y="25408"/>
                    </a:lnTo>
                    <a:lnTo>
                      <a:pt x="17567" y="27704"/>
                    </a:lnTo>
                    <a:lnTo>
                      <a:pt x="18716" y="30306"/>
                    </a:lnTo>
                    <a:lnTo>
                      <a:pt x="19932" y="32602"/>
                    </a:lnTo>
                    <a:lnTo>
                      <a:pt x="21081" y="35051"/>
                    </a:lnTo>
                    <a:lnTo>
                      <a:pt x="19527" y="15153"/>
                    </a:lnTo>
                    <a:lnTo>
                      <a:pt x="23648" y="25408"/>
                    </a:lnTo>
                    <a:lnTo>
                      <a:pt x="24527" y="23265"/>
                    </a:lnTo>
                    <a:lnTo>
                      <a:pt x="22229" y="1836"/>
                    </a:lnTo>
                    <a:lnTo>
                      <a:pt x="28243" y="612"/>
                    </a:lnTo>
                    <a:lnTo>
                      <a:pt x="28243" y="2602"/>
                    </a:lnTo>
                    <a:lnTo>
                      <a:pt x="28378" y="5357"/>
                    </a:lnTo>
                    <a:lnTo>
                      <a:pt x="28513" y="7346"/>
                    </a:lnTo>
                    <a:lnTo>
                      <a:pt x="28783" y="9948"/>
                    </a:lnTo>
                    <a:lnTo>
                      <a:pt x="29054" y="12244"/>
                    </a:lnTo>
                    <a:lnTo>
                      <a:pt x="29256" y="14540"/>
                    </a:lnTo>
                    <a:lnTo>
                      <a:pt x="29527" y="16989"/>
                    </a:lnTo>
                    <a:lnTo>
                      <a:pt x="29932" y="19591"/>
                    </a:lnTo>
                    <a:lnTo>
                      <a:pt x="35202" y="19591"/>
                    </a:lnTo>
                    <a:lnTo>
                      <a:pt x="34391" y="21275"/>
                    </a:lnTo>
                    <a:lnTo>
                      <a:pt x="33918" y="23571"/>
                    </a:lnTo>
                    <a:lnTo>
                      <a:pt x="33378" y="25714"/>
                    </a:lnTo>
                    <a:lnTo>
                      <a:pt x="33108" y="28316"/>
                    </a:lnTo>
                    <a:lnTo>
                      <a:pt x="32905" y="30306"/>
                    </a:lnTo>
                    <a:lnTo>
                      <a:pt x="33040" y="32602"/>
                    </a:lnTo>
                    <a:lnTo>
                      <a:pt x="33108" y="35051"/>
                    </a:lnTo>
                    <a:lnTo>
                      <a:pt x="33783" y="37346"/>
                    </a:lnTo>
                    <a:lnTo>
                      <a:pt x="34054" y="37346"/>
                    </a:lnTo>
                    <a:lnTo>
                      <a:pt x="34797" y="37653"/>
                    </a:lnTo>
                    <a:lnTo>
                      <a:pt x="35675" y="37959"/>
                    </a:lnTo>
                    <a:lnTo>
                      <a:pt x="36891" y="38418"/>
                    </a:lnTo>
                    <a:lnTo>
                      <a:pt x="37770" y="38724"/>
                    </a:lnTo>
                    <a:lnTo>
                      <a:pt x="38783" y="39336"/>
                    </a:lnTo>
                    <a:lnTo>
                      <a:pt x="39459" y="39642"/>
                    </a:lnTo>
                    <a:lnTo>
                      <a:pt x="39932" y="39948"/>
                    </a:lnTo>
                    <a:lnTo>
                      <a:pt x="37500" y="52193"/>
                    </a:lnTo>
                    <a:lnTo>
                      <a:pt x="37770" y="53571"/>
                    </a:lnTo>
                    <a:lnTo>
                      <a:pt x="38513" y="55102"/>
                    </a:lnTo>
                    <a:lnTo>
                      <a:pt x="39459" y="55714"/>
                    </a:lnTo>
                    <a:lnTo>
                      <a:pt x="40608" y="56173"/>
                    </a:lnTo>
                    <a:lnTo>
                      <a:pt x="41621" y="56173"/>
                    </a:lnTo>
                    <a:lnTo>
                      <a:pt x="42770" y="56479"/>
                    </a:lnTo>
                    <a:lnTo>
                      <a:pt x="43783" y="56785"/>
                    </a:lnTo>
                    <a:lnTo>
                      <a:pt x="44797" y="57091"/>
                    </a:lnTo>
                    <a:lnTo>
                      <a:pt x="42027" y="67806"/>
                    </a:lnTo>
                    <a:lnTo>
                      <a:pt x="42635" y="69336"/>
                    </a:lnTo>
                    <a:lnTo>
                      <a:pt x="43513" y="70561"/>
                    </a:lnTo>
                    <a:lnTo>
                      <a:pt x="44459" y="71020"/>
                    </a:lnTo>
                    <a:lnTo>
                      <a:pt x="45608" y="71326"/>
                    </a:lnTo>
                    <a:lnTo>
                      <a:pt x="46486" y="71020"/>
                    </a:lnTo>
                    <a:lnTo>
                      <a:pt x="47500" y="70561"/>
                    </a:lnTo>
                    <a:lnTo>
                      <a:pt x="48310" y="69642"/>
                    </a:lnTo>
                    <a:lnTo>
                      <a:pt x="49189" y="68418"/>
                    </a:lnTo>
                    <a:lnTo>
                      <a:pt x="48175" y="83877"/>
                    </a:lnTo>
                    <a:lnTo>
                      <a:pt x="50608" y="88316"/>
                    </a:lnTo>
                    <a:lnTo>
                      <a:pt x="56486" y="74234"/>
                    </a:lnTo>
                    <a:lnTo>
                      <a:pt x="55135" y="90306"/>
                    </a:lnTo>
                    <a:lnTo>
                      <a:pt x="57162" y="91989"/>
                    </a:lnTo>
                    <a:lnTo>
                      <a:pt x="62162" y="80051"/>
                    </a:lnTo>
                    <a:lnTo>
                      <a:pt x="63310" y="94132"/>
                    </a:lnTo>
                    <a:lnTo>
                      <a:pt x="64256" y="94285"/>
                    </a:lnTo>
                    <a:lnTo>
                      <a:pt x="65270" y="94897"/>
                    </a:lnTo>
                    <a:lnTo>
                      <a:pt x="66283" y="95204"/>
                    </a:lnTo>
                    <a:lnTo>
                      <a:pt x="67162" y="95204"/>
                    </a:lnTo>
                    <a:lnTo>
                      <a:pt x="71689" y="81275"/>
                    </a:lnTo>
                    <a:lnTo>
                      <a:pt x="73581" y="94591"/>
                    </a:lnTo>
                    <a:lnTo>
                      <a:pt x="77702" y="92295"/>
                    </a:lnTo>
                    <a:lnTo>
                      <a:pt x="81418" y="89693"/>
                    </a:lnTo>
                    <a:lnTo>
                      <a:pt x="84932" y="86173"/>
                    </a:lnTo>
                    <a:lnTo>
                      <a:pt x="88243" y="82346"/>
                    </a:lnTo>
                    <a:lnTo>
                      <a:pt x="91081" y="77755"/>
                    </a:lnTo>
                    <a:lnTo>
                      <a:pt x="93783" y="72857"/>
                    </a:lnTo>
                    <a:lnTo>
                      <a:pt x="96216" y="67653"/>
                    </a:lnTo>
                    <a:lnTo>
                      <a:pt x="98513" y="61683"/>
                    </a:lnTo>
                    <a:lnTo>
                      <a:pt x="100337" y="55102"/>
                    </a:lnTo>
                    <a:lnTo>
                      <a:pt x="102229" y="48061"/>
                    </a:lnTo>
                    <a:lnTo>
                      <a:pt x="103783" y="40867"/>
                    </a:lnTo>
                    <a:lnTo>
                      <a:pt x="105472" y="33520"/>
                    </a:lnTo>
                    <a:lnTo>
                      <a:pt x="106891" y="25408"/>
                    </a:lnTo>
                    <a:lnTo>
                      <a:pt x="108310" y="17142"/>
                    </a:lnTo>
                    <a:lnTo>
                      <a:pt x="109459" y="8418"/>
                    </a:lnTo>
                    <a:lnTo>
                      <a:pt x="110743" y="0"/>
                    </a:lnTo>
                    <a:lnTo>
                      <a:pt x="110743" y="3214"/>
                    </a:lnTo>
                    <a:lnTo>
                      <a:pt x="110743" y="6428"/>
                    </a:lnTo>
                    <a:lnTo>
                      <a:pt x="110743" y="9642"/>
                    </a:lnTo>
                    <a:lnTo>
                      <a:pt x="110743" y="13163"/>
                    </a:lnTo>
                    <a:lnTo>
                      <a:pt x="110472" y="16377"/>
                    </a:lnTo>
                    <a:lnTo>
                      <a:pt x="110337" y="19591"/>
                    </a:lnTo>
                    <a:lnTo>
                      <a:pt x="110067" y="22806"/>
                    </a:lnTo>
                    <a:lnTo>
                      <a:pt x="109797" y="26173"/>
                    </a:lnTo>
                    <a:lnTo>
                      <a:pt x="109324" y="29081"/>
                    </a:lnTo>
                    <a:lnTo>
                      <a:pt x="108918" y="32602"/>
                    </a:lnTo>
                    <a:lnTo>
                      <a:pt x="108445" y="35510"/>
                    </a:lnTo>
                    <a:lnTo>
                      <a:pt x="108040" y="39030"/>
                    </a:lnTo>
                    <a:lnTo>
                      <a:pt x="107364" y="41938"/>
                    </a:lnTo>
                    <a:lnTo>
                      <a:pt x="106756" y="45153"/>
                    </a:lnTo>
                    <a:lnTo>
                      <a:pt x="106081" y="48367"/>
                    </a:lnTo>
                    <a:lnTo>
                      <a:pt x="105608" y="51581"/>
                    </a:lnTo>
                    <a:lnTo>
                      <a:pt x="107364" y="52806"/>
                    </a:lnTo>
                    <a:lnTo>
                      <a:pt x="107905" y="50357"/>
                    </a:lnTo>
                    <a:lnTo>
                      <a:pt x="108513" y="48367"/>
                    </a:lnTo>
                    <a:lnTo>
                      <a:pt x="109054" y="46071"/>
                    </a:lnTo>
                    <a:lnTo>
                      <a:pt x="109729" y="44234"/>
                    </a:lnTo>
                    <a:lnTo>
                      <a:pt x="110202" y="41938"/>
                    </a:lnTo>
                    <a:lnTo>
                      <a:pt x="110878" y="39948"/>
                    </a:lnTo>
                    <a:lnTo>
                      <a:pt x="111486" y="37959"/>
                    </a:lnTo>
                    <a:lnTo>
                      <a:pt x="112162" y="35816"/>
                    </a:lnTo>
                    <a:lnTo>
                      <a:pt x="112635" y="33520"/>
                    </a:lnTo>
                    <a:lnTo>
                      <a:pt x="113175" y="31224"/>
                    </a:lnTo>
                    <a:lnTo>
                      <a:pt x="113581" y="28928"/>
                    </a:lnTo>
                    <a:lnTo>
                      <a:pt x="114054" y="26785"/>
                    </a:lnTo>
                    <a:lnTo>
                      <a:pt x="114324" y="24489"/>
                    </a:lnTo>
                    <a:lnTo>
                      <a:pt x="114729" y="22193"/>
                    </a:lnTo>
                    <a:lnTo>
                      <a:pt x="115000" y="19591"/>
                    </a:lnTo>
                    <a:lnTo>
                      <a:pt x="115202" y="17142"/>
                    </a:lnTo>
                    <a:lnTo>
                      <a:pt x="120000" y="20969"/>
                    </a:lnTo>
                    <a:lnTo>
                      <a:pt x="117567" y="36428"/>
                    </a:lnTo>
                    <a:lnTo>
                      <a:pt x="114864" y="50969"/>
                    </a:lnTo>
                    <a:lnTo>
                      <a:pt x="111621" y="64132"/>
                    </a:lnTo>
                    <a:lnTo>
                      <a:pt x="108040" y="76530"/>
                    </a:lnTo>
                    <a:lnTo>
                      <a:pt x="103783" y="87397"/>
                    </a:lnTo>
                    <a:lnTo>
                      <a:pt x="99324" y="97040"/>
                    </a:lnTo>
                    <a:lnTo>
                      <a:pt x="94527" y="104846"/>
                    </a:lnTo>
                    <a:lnTo>
                      <a:pt x="89527" y="111581"/>
                    </a:lnTo>
                    <a:lnTo>
                      <a:pt x="83986" y="116173"/>
                    </a:lnTo>
                    <a:lnTo>
                      <a:pt x="78378" y="119081"/>
                    </a:lnTo>
                    <a:lnTo>
                      <a:pt x="72432" y="119999"/>
                    </a:lnTo>
                    <a:lnTo>
                      <a:pt x="66418" y="119081"/>
                    </a:lnTo>
                    <a:lnTo>
                      <a:pt x="60135" y="115561"/>
                    </a:lnTo>
                    <a:lnTo>
                      <a:pt x="53918" y="110051"/>
                    </a:lnTo>
                    <a:lnTo>
                      <a:pt x="47635" y="102244"/>
                    </a:lnTo>
                    <a:lnTo>
                      <a:pt x="41351" y="91989"/>
                    </a:lnTo>
                    <a:lnTo>
                      <a:pt x="41081" y="91224"/>
                    </a:lnTo>
                    <a:lnTo>
                      <a:pt x="40743" y="89999"/>
                    </a:lnTo>
                    <a:lnTo>
                      <a:pt x="40067" y="88010"/>
                    </a:lnTo>
                    <a:lnTo>
                      <a:pt x="39324" y="85561"/>
                    </a:lnTo>
                    <a:lnTo>
                      <a:pt x="38243" y="82346"/>
                    </a:lnTo>
                    <a:lnTo>
                      <a:pt x="37229" y="79285"/>
                    </a:lnTo>
                    <a:lnTo>
                      <a:pt x="35945" y="75765"/>
                    </a:lnTo>
                    <a:lnTo>
                      <a:pt x="34797" y="72244"/>
                    </a:lnTo>
                    <a:lnTo>
                      <a:pt x="33378" y="68112"/>
                    </a:lnTo>
                    <a:lnTo>
                      <a:pt x="32229" y="64591"/>
                    </a:lnTo>
                    <a:lnTo>
                      <a:pt x="30945" y="60918"/>
                    </a:lnTo>
                    <a:lnTo>
                      <a:pt x="29932" y="57397"/>
                    </a:lnTo>
                    <a:lnTo>
                      <a:pt x="28783" y="53877"/>
                    </a:lnTo>
                    <a:lnTo>
                      <a:pt x="27972" y="50969"/>
                    </a:lnTo>
                    <a:lnTo>
                      <a:pt x="27229" y="48367"/>
                    </a:lnTo>
                    <a:lnTo>
                      <a:pt x="26824" y="46836"/>
                    </a:lnTo>
                    <a:lnTo>
                      <a:pt x="24256" y="47755"/>
                    </a:lnTo>
                    <a:lnTo>
                      <a:pt x="22229" y="48979"/>
                    </a:lnTo>
                    <a:lnTo>
                      <a:pt x="20067" y="49591"/>
                    </a:lnTo>
                    <a:lnTo>
                      <a:pt x="18108" y="50051"/>
                    </a:lnTo>
                    <a:lnTo>
                      <a:pt x="16148" y="50051"/>
                    </a:lnTo>
                    <a:lnTo>
                      <a:pt x="14527" y="50051"/>
                    </a:lnTo>
                    <a:lnTo>
                      <a:pt x="12837" y="49591"/>
                    </a:lnTo>
                    <a:lnTo>
                      <a:pt x="11283" y="48979"/>
                    </a:lnTo>
                    <a:lnTo>
                      <a:pt x="9729" y="47448"/>
                    </a:lnTo>
                    <a:lnTo>
                      <a:pt x="8243" y="45765"/>
                    </a:lnTo>
                    <a:lnTo>
                      <a:pt x="6824" y="43469"/>
                    </a:lnTo>
                    <a:lnTo>
                      <a:pt x="5405" y="41020"/>
                    </a:lnTo>
                    <a:lnTo>
                      <a:pt x="3986" y="37653"/>
                    </a:lnTo>
                    <a:lnTo>
                      <a:pt x="2702" y="34132"/>
                    </a:lnTo>
                    <a:lnTo>
                      <a:pt x="1283" y="29693"/>
                    </a:lnTo>
                    <a:lnTo>
                      <a:pt x="0" y="25408"/>
                    </a:lnTo>
                    <a:lnTo>
                      <a:pt x="0" y="25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4" name="Shape 444"/>
              <p:cNvSpPr/>
              <p:nvPr/>
            </p:nvSpPr>
            <p:spPr>
              <a:xfrm>
                <a:off x="5451475" y="3197225"/>
                <a:ext cx="704850" cy="747711"/>
              </a:xfrm>
              <a:custGeom>
                <a:pathLst>
                  <a:path extrusionOk="0" h="120000" w="120000">
                    <a:moveTo>
                      <a:pt x="0" y="56118"/>
                    </a:moveTo>
                    <a:lnTo>
                      <a:pt x="12972" y="54973"/>
                    </a:lnTo>
                    <a:lnTo>
                      <a:pt x="13648" y="57645"/>
                    </a:lnTo>
                    <a:lnTo>
                      <a:pt x="14459" y="60572"/>
                    </a:lnTo>
                    <a:lnTo>
                      <a:pt x="15540" y="63372"/>
                    </a:lnTo>
                    <a:lnTo>
                      <a:pt x="16756" y="66553"/>
                    </a:lnTo>
                    <a:lnTo>
                      <a:pt x="18108" y="69480"/>
                    </a:lnTo>
                    <a:lnTo>
                      <a:pt x="19594" y="72661"/>
                    </a:lnTo>
                    <a:lnTo>
                      <a:pt x="21081" y="75461"/>
                    </a:lnTo>
                    <a:lnTo>
                      <a:pt x="23243" y="78642"/>
                    </a:lnTo>
                    <a:lnTo>
                      <a:pt x="24729" y="81060"/>
                    </a:lnTo>
                    <a:lnTo>
                      <a:pt x="27027" y="83732"/>
                    </a:lnTo>
                    <a:lnTo>
                      <a:pt x="29054" y="85896"/>
                    </a:lnTo>
                    <a:lnTo>
                      <a:pt x="31621" y="88059"/>
                    </a:lnTo>
                    <a:lnTo>
                      <a:pt x="33918" y="89840"/>
                    </a:lnTo>
                    <a:lnTo>
                      <a:pt x="37027" y="91495"/>
                    </a:lnTo>
                    <a:lnTo>
                      <a:pt x="39864" y="92640"/>
                    </a:lnTo>
                    <a:lnTo>
                      <a:pt x="43243" y="93658"/>
                    </a:lnTo>
                    <a:lnTo>
                      <a:pt x="45810" y="93913"/>
                    </a:lnTo>
                    <a:lnTo>
                      <a:pt x="48648" y="94422"/>
                    </a:lnTo>
                    <a:lnTo>
                      <a:pt x="51216" y="94676"/>
                    </a:lnTo>
                    <a:lnTo>
                      <a:pt x="54324" y="95058"/>
                    </a:lnTo>
                    <a:lnTo>
                      <a:pt x="56891" y="94931"/>
                    </a:lnTo>
                    <a:lnTo>
                      <a:pt x="59729" y="94931"/>
                    </a:lnTo>
                    <a:lnTo>
                      <a:pt x="62432" y="94676"/>
                    </a:lnTo>
                    <a:lnTo>
                      <a:pt x="65540" y="94422"/>
                    </a:lnTo>
                    <a:lnTo>
                      <a:pt x="68108" y="93404"/>
                    </a:lnTo>
                    <a:lnTo>
                      <a:pt x="70945" y="92640"/>
                    </a:lnTo>
                    <a:lnTo>
                      <a:pt x="73513" y="91240"/>
                    </a:lnTo>
                    <a:lnTo>
                      <a:pt x="76351" y="90095"/>
                    </a:lnTo>
                    <a:lnTo>
                      <a:pt x="78918" y="88313"/>
                    </a:lnTo>
                    <a:lnTo>
                      <a:pt x="81486" y="86405"/>
                    </a:lnTo>
                    <a:lnTo>
                      <a:pt x="83783" y="83987"/>
                    </a:lnTo>
                    <a:lnTo>
                      <a:pt x="86351" y="81314"/>
                    </a:lnTo>
                    <a:lnTo>
                      <a:pt x="89459" y="76733"/>
                    </a:lnTo>
                    <a:lnTo>
                      <a:pt x="92027" y="72152"/>
                    </a:lnTo>
                    <a:lnTo>
                      <a:pt x="94324" y="67571"/>
                    </a:lnTo>
                    <a:lnTo>
                      <a:pt x="96351" y="62990"/>
                    </a:lnTo>
                    <a:lnTo>
                      <a:pt x="97702" y="57900"/>
                    </a:lnTo>
                    <a:lnTo>
                      <a:pt x="98783" y="53064"/>
                    </a:lnTo>
                    <a:lnTo>
                      <a:pt x="99459" y="47974"/>
                    </a:lnTo>
                    <a:lnTo>
                      <a:pt x="100270" y="43138"/>
                    </a:lnTo>
                    <a:lnTo>
                      <a:pt x="100270" y="37794"/>
                    </a:lnTo>
                    <a:lnTo>
                      <a:pt x="100540" y="32704"/>
                    </a:lnTo>
                    <a:lnTo>
                      <a:pt x="100270" y="27613"/>
                    </a:lnTo>
                    <a:lnTo>
                      <a:pt x="100270" y="22523"/>
                    </a:lnTo>
                    <a:lnTo>
                      <a:pt x="99729" y="17433"/>
                    </a:lnTo>
                    <a:lnTo>
                      <a:pt x="99459" y="12343"/>
                    </a:lnTo>
                    <a:lnTo>
                      <a:pt x="98918" y="7253"/>
                    </a:lnTo>
                    <a:lnTo>
                      <a:pt x="98783" y="2163"/>
                    </a:lnTo>
                    <a:lnTo>
                      <a:pt x="109189" y="0"/>
                    </a:lnTo>
                    <a:lnTo>
                      <a:pt x="111621" y="19088"/>
                    </a:lnTo>
                    <a:lnTo>
                      <a:pt x="114864" y="20615"/>
                    </a:lnTo>
                    <a:lnTo>
                      <a:pt x="119594" y="14761"/>
                    </a:lnTo>
                    <a:lnTo>
                      <a:pt x="119729" y="18197"/>
                    </a:lnTo>
                    <a:lnTo>
                      <a:pt x="120000" y="21760"/>
                    </a:lnTo>
                    <a:lnTo>
                      <a:pt x="119594" y="25705"/>
                    </a:lnTo>
                    <a:lnTo>
                      <a:pt x="119054" y="30031"/>
                    </a:lnTo>
                    <a:lnTo>
                      <a:pt x="117972" y="34358"/>
                    </a:lnTo>
                    <a:lnTo>
                      <a:pt x="117162" y="38685"/>
                    </a:lnTo>
                    <a:lnTo>
                      <a:pt x="115945" y="43138"/>
                    </a:lnTo>
                    <a:lnTo>
                      <a:pt x="114864" y="47720"/>
                    </a:lnTo>
                    <a:lnTo>
                      <a:pt x="113378" y="51537"/>
                    </a:lnTo>
                    <a:lnTo>
                      <a:pt x="112027" y="55609"/>
                    </a:lnTo>
                    <a:lnTo>
                      <a:pt x="110540" y="59300"/>
                    </a:lnTo>
                    <a:lnTo>
                      <a:pt x="109729" y="62990"/>
                    </a:lnTo>
                    <a:lnTo>
                      <a:pt x="109054" y="65790"/>
                    </a:lnTo>
                    <a:lnTo>
                      <a:pt x="108513" y="68462"/>
                    </a:lnTo>
                    <a:lnTo>
                      <a:pt x="108243" y="70625"/>
                    </a:lnTo>
                    <a:lnTo>
                      <a:pt x="108783" y="72407"/>
                    </a:lnTo>
                    <a:lnTo>
                      <a:pt x="111081" y="74061"/>
                    </a:lnTo>
                    <a:lnTo>
                      <a:pt x="111621" y="72407"/>
                    </a:lnTo>
                    <a:lnTo>
                      <a:pt x="112567" y="70625"/>
                    </a:lnTo>
                    <a:lnTo>
                      <a:pt x="114189" y="68462"/>
                    </a:lnTo>
                    <a:lnTo>
                      <a:pt x="115945" y="66553"/>
                    </a:lnTo>
                    <a:lnTo>
                      <a:pt x="117162" y="64390"/>
                    </a:lnTo>
                    <a:lnTo>
                      <a:pt x="118783" y="62481"/>
                    </a:lnTo>
                    <a:lnTo>
                      <a:pt x="119594" y="60954"/>
                    </a:lnTo>
                    <a:lnTo>
                      <a:pt x="120000" y="60318"/>
                    </a:lnTo>
                    <a:lnTo>
                      <a:pt x="119324" y="63881"/>
                    </a:lnTo>
                    <a:lnTo>
                      <a:pt x="118513" y="67953"/>
                    </a:lnTo>
                    <a:lnTo>
                      <a:pt x="117162" y="72407"/>
                    </a:lnTo>
                    <a:lnTo>
                      <a:pt x="115945" y="76733"/>
                    </a:lnTo>
                    <a:lnTo>
                      <a:pt x="114189" y="81060"/>
                    </a:lnTo>
                    <a:lnTo>
                      <a:pt x="112297" y="85387"/>
                    </a:lnTo>
                    <a:lnTo>
                      <a:pt x="110000" y="89840"/>
                    </a:lnTo>
                    <a:lnTo>
                      <a:pt x="107972" y="94167"/>
                    </a:lnTo>
                    <a:lnTo>
                      <a:pt x="104864" y="97985"/>
                    </a:lnTo>
                    <a:lnTo>
                      <a:pt x="102027" y="102184"/>
                    </a:lnTo>
                    <a:lnTo>
                      <a:pt x="98918" y="105747"/>
                    </a:lnTo>
                    <a:lnTo>
                      <a:pt x="95945" y="109437"/>
                    </a:lnTo>
                    <a:lnTo>
                      <a:pt x="92297" y="112492"/>
                    </a:lnTo>
                    <a:lnTo>
                      <a:pt x="88648" y="115418"/>
                    </a:lnTo>
                    <a:lnTo>
                      <a:pt x="84864" y="117836"/>
                    </a:lnTo>
                    <a:lnTo>
                      <a:pt x="81216" y="120000"/>
                    </a:lnTo>
                    <a:lnTo>
                      <a:pt x="80000" y="119618"/>
                    </a:lnTo>
                    <a:lnTo>
                      <a:pt x="80540" y="117582"/>
                    </a:lnTo>
                    <a:lnTo>
                      <a:pt x="80945" y="116182"/>
                    </a:lnTo>
                    <a:lnTo>
                      <a:pt x="82027" y="114909"/>
                    </a:lnTo>
                    <a:lnTo>
                      <a:pt x="83108" y="113255"/>
                    </a:lnTo>
                    <a:lnTo>
                      <a:pt x="84324" y="111855"/>
                    </a:lnTo>
                    <a:lnTo>
                      <a:pt x="85405" y="109819"/>
                    </a:lnTo>
                    <a:lnTo>
                      <a:pt x="86621" y="108419"/>
                    </a:lnTo>
                    <a:lnTo>
                      <a:pt x="87702" y="106765"/>
                    </a:lnTo>
                    <a:lnTo>
                      <a:pt x="88918" y="105493"/>
                    </a:lnTo>
                    <a:lnTo>
                      <a:pt x="90540" y="103329"/>
                    </a:lnTo>
                    <a:lnTo>
                      <a:pt x="91216" y="102566"/>
                    </a:lnTo>
                    <a:lnTo>
                      <a:pt x="90270" y="100402"/>
                    </a:lnTo>
                    <a:lnTo>
                      <a:pt x="83108" y="103584"/>
                    </a:lnTo>
                    <a:lnTo>
                      <a:pt x="75810" y="106256"/>
                    </a:lnTo>
                    <a:lnTo>
                      <a:pt x="68648" y="107910"/>
                    </a:lnTo>
                    <a:lnTo>
                      <a:pt x="61756" y="109183"/>
                    </a:lnTo>
                    <a:lnTo>
                      <a:pt x="54324" y="109183"/>
                    </a:lnTo>
                    <a:lnTo>
                      <a:pt x="47297" y="108674"/>
                    </a:lnTo>
                    <a:lnTo>
                      <a:pt x="40405" y="107274"/>
                    </a:lnTo>
                    <a:lnTo>
                      <a:pt x="33918" y="105238"/>
                    </a:lnTo>
                    <a:lnTo>
                      <a:pt x="27567" y="101930"/>
                    </a:lnTo>
                    <a:lnTo>
                      <a:pt x="21891" y="97985"/>
                    </a:lnTo>
                    <a:lnTo>
                      <a:pt x="16486" y="93149"/>
                    </a:lnTo>
                    <a:lnTo>
                      <a:pt x="11891" y="87804"/>
                    </a:lnTo>
                    <a:lnTo>
                      <a:pt x="7567" y="81060"/>
                    </a:lnTo>
                    <a:lnTo>
                      <a:pt x="4459" y="73806"/>
                    </a:lnTo>
                    <a:lnTo>
                      <a:pt x="1621" y="65408"/>
                    </a:lnTo>
                    <a:lnTo>
                      <a:pt x="0" y="56118"/>
                    </a:lnTo>
                    <a:lnTo>
                      <a:pt x="0" y="56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5" name="Shape 445"/>
              <p:cNvSpPr/>
              <p:nvPr/>
            </p:nvSpPr>
            <p:spPr>
              <a:xfrm>
                <a:off x="5575300" y="3017836"/>
                <a:ext cx="228600" cy="250825"/>
              </a:xfrm>
              <a:custGeom>
                <a:pathLst>
                  <a:path extrusionOk="0" h="120000" w="120000">
                    <a:moveTo>
                      <a:pt x="22996" y="31619"/>
                    </a:moveTo>
                    <a:lnTo>
                      <a:pt x="77351" y="0"/>
                    </a:lnTo>
                    <a:lnTo>
                      <a:pt x="120000" y="3428"/>
                    </a:lnTo>
                    <a:lnTo>
                      <a:pt x="63135" y="44190"/>
                    </a:lnTo>
                    <a:lnTo>
                      <a:pt x="8780" y="120000"/>
                    </a:lnTo>
                    <a:lnTo>
                      <a:pt x="5017" y="113523"/>
                    </a:lnTo>
                    <a:lnTo>
                      <a:pt x="3344" y="107047"/>
                    </a:lnTo>
                    <a:lnTo>
                      <a:pt x="836" y="101333"/>
                    </a:lnTo>
                    <a:lnTo>
                      <a:pt x="836" y="96380"/>
                    </a:lnTo>
                    <a:lnTo>
                      <a:pt x="0" y="91047"/>
                    </a:lnTo>
                    <a:lnTo>
                      <a:pt x="0" y="86095"/>
                    </a:lnTo>
                    <a:lnTo>
                      <a:pt x="836" y="81142"/>
                    </a:lnTo>
                    <a:lnTo>
                      <a:pt x="2508" y="76571"/>
                    </a:lnTo>
                    <a:lnTo>
                      <a:pt x="3344" y="71619"/>
                    </a:lnTo>
                    <a:lnTo>
                      <a:pt x="5853" y="66666"/>
                    </a:lnTo>
                    <a:lnTo>
                      <a:pt x="7944" y="61333"/>
                    </a:lnTo>
                    <a:lnTo>
                      <a:pt x="10452" y="56380"/>
                    </a:lnTo>
                    <a:lnTo>
                      <a:pt x="12961" y="50666"/>
                    </a:lnTo>
                    <a:lnTo>
                      <a:pt x="15888" y="44952"/>
                    </a:lnTo>
                    <a:lnTo>
                      <a:pt x="19233" y="38095"/>
                    </a:lnTo>
                    <a:lnTo>
                      <a:pt x="22996" y="31619"/>
                    </a:lnTo>
                    <a:lnTo>
                      <a:pt x="22996" y="316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6197600" y="3711575"/>
                <a:ext cx="196850" cy="350837"/>
              </a:xfrm>
              <a:custGeom>
                <a:pathLst>
                  <a:path extrusionOk="0" h="120000" w="120000">
                    <a:moveTo>
                      <a:pt x="96867" y="0"/>
                    </a:moveTo>
                    <a:lnTo>
                      <a:pt x="119036" y="812"/>
                    </a:lnTo>
                    <a:lnTo>
                      <a:pt x="119036" y="13273"/>
                    </a:lnTo>
                    <a:lnTo>
                      <a:pt x="120000" y="24650"/>
                    </a:lnTo>
                    <a:lnTo>
                      <a:pt x="119036" y="34401"/>
                    </a:lnTo>
                    <a:lnTo>
                      <a:pt x="118072" y="43611"/>
                    </a:lnTo>
                    <a:lnTo>
                      <a:pt x="115180" y="51467"/>
                    </a:lnTo>
                    <a:lnTo>
                      <a:pt x="113253" y="58510"/>
                    </a:lnTo>
                    <a:lnTo>
                      <a:pt x="108915" y="65282"/>
                    </a:lnTo>
                    <a:lnTo>
                      <a:pt x="104096" y="72054"/>
                    </a:lnTo>
                    <a:lnTo>
                      <a:pt x="96867" y="77200"/>
                    </a:lnTo>
                    <a:lnTo>
                      <a:pt x="88674" y="82889"/>
                    </a:lnTo>
                    <a:lnTo>
                      <a:pt x="79518" y="88577"/>
                    </a:lnTo>
                    <a:lnTo>
                      <a:pt x="68433" y="94266"/>
                    </a:lnTo>
                    <a:lnTo>
                      <a:pt x="54939" y="99954"/>
                    </a:lnTo>
                    <a:lnTo>
                      <a:pt x="40963" y="105914"/>
                    </a:lnTo>
                    <a:lnTo>
                      <a:pt x="23614" y="112144"/>
                    </a:lnTo>
                    <a:lnTo>
                      <a:pt x="5301" y="120000"/>
                    </a:lnTo>
                    <a:lnTo>
                      <a:pt x="963" y="116749"/>
                    </a:lnTo>
                    <a:lnTo>
                      <a:pt x="0" y="112144"/>
                    </a:lnTo>
                    <a:lnTo>
                      <a:pt x="963" y="105914"/>
                    </a:lnTo>
                    <a:lnTo>
                      <a:pt x="5301" y="99413"/>
                    </a:lnTo>
                    <a:lnTo>
                      <a:pt x="10120" y="91015"/>
                    </a:lnTo>
                    <a:lnTo>
                      <a:pt x="17349" y="82347"/>
                    </a:lnTo>
                    <a:lnTo>
                      <a:pt x="25542" y="73137"/>
                    </a:lnTo>
                    <a:lnTo>
                      <a:pt x="35662" y="63656"/>
                    </a:lnTo>
                    <a:lnTo>
                      <a:pt x="43855" y="53363"/>
                    </a:lnTo>
                    <a:lnTo>
                      <a:pt x="53975" y="44153"/>
                    </a:lnTo>
                    <a:lnTo>
                      <a:pt x="63132" y="34401"/>
                    </a:lnTo>
                    <a:lnTo>
                      <a:pt x="73253" y="25733"/>
                    </a:lnTo>
                    <a:lnTo>
                      <a:pt x="80481" y="17336"/>
                    </a:lnTo>
                    <a:lnTo>
                      <a:pt x="87710" y="10293"/>
                    </a:lnTo>
                    <a:lnTo>
                      <a:pt x="92530" y="4063"/>
                    </a:lnTo>
                    <a:lnTo>
                      <a:pt x="96867" y="0"/>
                    </a:lnTo>
                    <a:lnTo>
                      <a:pt x="968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>
                <a:off x="6284912" y="2995611"/>
                <a:ext cx="314324" cy="646112"/>
              </a:xfrm>
              <a:custGeom>
                <a:pathLst>
                  <a:path extrusionOk="0" h="120000" w="120000">
                    <a:moveTo>
                      <a:pt x="0" y="1179"/>
                    </a:moveTo>
                    <a:lnTo>
                      <a:pt x="7594" y="294"/>
                    </a:lnTo>
                    <a:lnTo>
                      <a:pt x="14886" y="0"/>
                    </a:lnTo>
                    <a:lnTo>
                      <a:pt x="21873" y="0"/>
                    </a:lnTo>
                    <a:lnTo>
                      <a:pt x="28860" y="589"/>
                    </a:lnTo>
                    <a:lnTo>
                      <a:pt x="35240" y="1179"/>
                    </a:lnTo>
                    <a:lnTo>
                      <a:pt x="42227" y="2211"/>
                    </a:lnTo>
                    <a:lnTo>
                      <a:pt x="48607" y="3095"/>
                    </a:lnTo>
                    <a:lnTo>
                      <a:pt x="54987" y="4717"/>
                    </a:lnTo>
                    <a:lnTo>
                      <a:pt x="60151" y="6191"/>
                    </a:lnTo>
                    <a:lnTo>
                      <a:pt x="65924" y="8108"/>
                    </a:lnTo>
                    <a:lnTo>
                      <a:pt x="71088" y="10171"/>
                    </a:lnTo>
                    <a:lnTo>
                      <a:pt x="76860" y="12678"/>
                    </a:lnTo>
                    <a:lnTo>
                      <a:pt x="81417" y="14889"/>
                    </a:lnTo>
                    <a:lnTo>
                      <a:pt x="85974" y="17690"/>
                    </a:lnTo>
                    <a:lnTo>
                      <a:pt x="90227" y="20491"/>
                    </a:lnTo>
                    <a:lnTo>
                      <a:pt x="94784" y="23882"/>
                    </a:lnTo>
                    <a:lnTo>
                      <a:pt x="105721" y="24471"/>
                    </a:lnTo>
                    <a:lnTo>
                      <a:pt x="109063" y="30810"/>
                    </a:lnTo>
                    <a:lnTo>
                      <a:pt x="113924" y="38181"/>
                    </a:lnTo>
                    <a:lnTo>
                      <a:pt x="116658" y="45405"/>
                    </a:lnTo>
                    <a:lnTo>
                      <a:pt x="119696" y="53513"/>
                    </a:lnTo>
                    <a:lnTo>
                      <a:pt x="120000" y="61179"/>
                    </a:lnTo>
                    <a:lnTo>
                      <a:pt x="120000" y="68992"/>
                    </a:lnTo>
                    <a:lnTo>
                      <a:pt x="119088" y="76511"/>
                    </a:lnTo>
                    <a:lnTo>
                      <a:pt x="117265" y="84471"/>
                    </a:lnTo>
                    <a:lnTo>
                      <a:pt x="112101" y="91105"/>
                    </a:lnTo>
                    <a:lnTo>
                      <a:pt x="107544" y="97886"/>
                    </a:lnTo>
                    <a:lnTo>
                      <a:pt x="99949" y="103488"/>
                    </a:lnTo>
                    <a:lnTo>
                      <a:pt x="91139" y="108796"/>
                    </a:lnTo>
                    <a:lnTo>
                      <a:pt x="79594" y="113071"/>
                    </a:lnTo>
                    <a:lnTo>
                      <a:pt x="67139" y="116314"/>
                    </a:lnTo>
                    <a:lnTo>
                      <a:pt x="51949" y="118673"/>
                    </a:lnTo>
                    <a:lnTo>
                      <a:pt x="35240" y="120000"/>
                    </a:lnTo>
                    <a:lnTo>
                      <a:pt x="13974" y="118820"/>
                    </a:lnTo>
                    <a:lnTo>
                      <a:pt x="13974" y="116904"/>
                    </a:lnTo>
                    <a:lnTo>
                      <a:pt x="13974" y="114987"/>
                    </a:lnTo>
                    <a:lnTo>
                      <a:pt x="13974" y="113071"/>
                    </a:lnTo>
                    <a:lnTo>
                      <a:pt x="14278" y="111007"/>
                    </a:lnTo>
                    <a:lnTo>
                      <a:pt x="14886" y="108796"/>
                    </a:lnTo>
                    <a:lnTo>
                      <a:pt x="16101" y="106584"/>
                    </a:lnTo>
                    <a:lnTo>
                      <a:pt x="16708" y="104373"/>
                    </a:lnTo>
                    <a:lnTo>
                      <a:pt x="18531" y="102309"/>
                    </a:lnTo>
                    <a:lnTo>
                      <a:pt x="19139" y="99803"/>
                    </a:lnTo>
                    <a:lnTo>
                      <a:pt x="20354" y="97886"/>
                    </a:lnTo>
                    <a:lnTo>
                      <a:pt x="21873" y="95675"/>
                    </a:lnTo>
                    <a:lnTo>
                      <a:pt x="23696" y="93906"/>
                    </a:lnTo>
                    <a:lnTo>
                      <a:pt x="25518" y="91990"/>
                    </a:lnTo>
                    <a:lnTo>
                      <a:pt x="27037" y="90368"/>
                    </a:lnTo>
                    <a:lnTo>
                      <a:pt x="29468" y="88599"/>
                    </a:lnTo>
                    <a:lnTo>
                      <a:pt x="31898" y="87420"/>
                    </a:lnTo>
                    <a:lnTo>
                      <a:pt x="45569" y="90073"/>
                    </a:lnTo>
                    <a:lnTo>
                      <a:pt x="45569" y="91695"/>
                    </a:lnTo>
                    <a:lnTo>
                      <a:pt x="46784" y="93316"/>
                    </a:lnTo>
                    <a:lnTo>
                      <a:pt x="47392" y="95085"/>
                    </a:lnTo>
                    <a:lnTo>
                      <a:pt x="48607" y="96707"/>
                    </a:lnTo>
                    <a:lnTo>
                      <a:pt x="49215" y="98181"/>
                    </a:lnTo>
                    <a:lnTo>
                      <a:pt x="50126" y="99508"/>
                    </a:lnTo>
                    <a:lnTo>
                      <a:pt x="50734" y="100687"/>
                    </a:lnTo>
                    <a:lnTo>
                      <a:pt x="51949" y="102014"/>
                    </a:lnTo>
                    <a:lnTo>
                      <a:pt x="53772" y="103194"/>
                    </a:lnTo>
                    <a:lnTo>
                      <a:pt x="55291" y="103783"/>
                    </a:lnTo>
                    <a:lnTo>
                      <a:pt x="57113" y="103488"/>
                    </a:lnTo>
                    <a:lnTo>
                      <a:pt x="59544" y="102309"/>
                    </a:lnTo>
                    <a:lnTo>
                      <a:pt x="67139" y="86977"/>
                    </a:lnTo>
                    <a:lnTo>
                      <a:pt x="68658" y="86977"/>
                    </a:lnTo>
                    <a:lnTo>
                      <a:pt x="71088" y="88009"/>
                    </a:lnTo>
                    <a:lnTo>
                      <a:pt x="72911" y="89484"/>
                    </a:lnTo>
                    <a:lnTo>
                      <a:pt x="75037" y="91105"/>
                    </a:lnTo>
                    <a:lnTo>
                      <a:pt x="76253" y="92579"/>
                    </a:lnTo>
                    <a:lnTo>
                      <a:pt x="78075" y="94201"/>
                    </a:lnTo>
                    <a:lnTo>
                      <a:pt x="79594" y="95085"/>
                    </a:lnTo>
                    <a:lnTo>
                      <a:pt x="83240" y="95675"/>
                    </a:lnTo>
                    <a:lnTo>
                      <a:pt x="85367" y="91990"/>
                    </a:lnTo>
                    <a:lnTo>
                      <a:pt x="87797" y="88599"/>
                    </a:lnTo>
                    <a:lnTo>
                      <a:pt x="89620" y="85208"/>
                    </a:lnTo>
                    <a:lnTo>
                      <a:pt x="91746" y="81818"/>
                    </a:lnTo>
                    <a:lnTo>
                      <a:pt x="92962" y="78280"/>
                    </a:lnTo>
                    <a:lnTo>
                      <a:pt x="94177" y="74889"/>
                    </a:lnTo>
                    <a:lnTo>
                      <a:pt x="94784" y="71498"/>
                    </a:lnTo>
                    <a:lnTo>
                      <a:pt x="96000" y="68108"/>
                    </a:lnTo>
                    <a:lnTo>
                      <a:pt x="96000" y="64570"/>
                    </a:lnTo>
                    <a:lnTo>
                      <a:pt x="96000" y="61179"/>
                    </a:lnTo>
                    <a:lnTo>
                      <a:pt x="95392" y="57493"/>
                    </a:lnTo>
                    <a:lnTo>
                      <a:pt x="95392" y="54103"/>
                    </a:lnTo>
                    <a:lnTo>
                      <a:pt x="94177" y="50417"/>
                    </a:lnTo>
                    <a:lnTo>
                      <a:pt x="93569" y="47174"/>
                    </a:lnTo>
                    <a:lnTo>
                      <a:pt x="92354" y="43783"/>
                    </a:lnTo>
                    <a:lnTo>
                      <a:pt x="91746" y="40393"/>
                    </a:lnTo>
                    <a:lnTo>
                      <a:pt x="79594" y="35675"/>
                    </a:lnTo>
                    <a:lnTo>
                      <a:pt x="79594" y="55872"/>
                    </a:lnTo>
                    <a:lnTo>
                      <a:pt x="56506" y="37886"/>
                    </a:lnTo>
                    <a:lnTo>
                      <a:pt x="57721" y="40393"/>
                    </a:lnTo>
                    <a:lnTo>
                      <a:pt x="58936" y="43488"/>
                    </a:lnTo>
                    <a:lnTo>
                      <a:pt x="58936" y="45110"/>
                    </a:lnTo>
                    <a:lnTo>
                      <a:pt x="58936" y="46879"/>
                    </a:lnTo>
                    <a:lnTo>
                      <a:pt x="58936" y="48501"/>
                    </a:lnTo>
                    <a:lnTo>
                      <a:pt x="59544" y="50270"/>
                    </a:lnTo>
                    <a:lnTo>
                      <a:pt x="58936" y="51597"/>
                    </a:lnTo>
                    <a:lnTo>
                      <a:pt x="58329" y="53218"/>
                    </a:lnTo>
                    <a:lnTo>
                      <a:pt x="57721" y="54987"/>
                    </a:lnTo>
                    <a:lnTo>
                      <a:pt x="57721" y="56609"/>
                    </a:lnTo>
                    <a:lnTo>
                      <a:pt x="56506" y="58083"/>
                    </a:lnTo>
                    <a:lnTo>
                      <a:pt x="56506" y="59705"/>
                    </a:lnTo>
                    <a:lnTo>
                      <a:pt x="55291" y="61474"/>
                    </a:lnTo>
                    <a:lnTo>
                      <a:pt x="55291" y="63095"/>
                    </a:lnTo>
                    <a:lnTo>
                      <a:pt x="27645" y="42309"/>
                    </a:lnTo>
                    <a:lnTo>
                      <a:pt x="26430" y="39508"/>
                    </a:lnTo>
                    <a:lnTo>
                      <a:pt x="26126" y="37002"/>
                    </a:lnTo>
                    <a:lnTo>
                      <a:pt x="25518" y="34201"/>
                    </a:lnTo>
                    <a:lnTo>
                      <a:pt x="24911" y="31695"/>
                    </a:lnTo>
                    <a:lnTo>
                      <a:pt x="23088" y="28894"/>
                    </a:lnTo>
                    <a:lnTo>
                      <a:pt x="21265" y="26388"/>
                    </a:lnTo>
                    <a:lnTo>
                      <a:pt x="19746" y="23882"/>
                    </a:lnTo>
                    <a:lnTo>
                      <a:pt x="18531" y="21375"/>
                    </a:lnTo>
                    <a:lnTo>
                      <a:pt x="16101" y="18574"/>
                    </a:lnTo>
                    <a:lnTo>
                      <a:pt x="13974" y="15773"/>
                    </a:lnTo>
                    <a:lnTo>
                      <a:pt x="11544" y="13267"/>
                    </a:lnTo>
                    <a:lnTo>
                      <a:pt x="9721" y="10614"/>
                    </a:lnTo>
                    <a:lnTo>
                      <a:pt x="6987" y="8108"/>
                    </a:lnTo>
                    <a:lnTo>
                      <a:pt x="4556" y="5601"/>
                    </a:lnTo>
                    <a:lnTo>
                      <a:pt x="2430" y="3390"/>
                    </a:lnTo>
                    <a:lnTo>
                      <a:pt x="0" y="1179"/>
                    </a:lnTo>
                    <a:lnTo>
                      <a:pt x="0" y="1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8" name="Shape 448"/>
              <p:cNvSpPr/>
              <p:nvPr/>
            </p:nvSpPr>
            <p:spPr>
              <a:xfrm>
                <a:off x="6337300" y="2820986"/>
                <a:ext cx="176212" cy="60324"/>
              </a:xfrm>
              <a:custGeom>
                <a:pathLst>
                  <a:path extrusionOk="0" h="120000" w="120000">
                    <a:moveTo>
                      <a:pt x="0" y="4736"/>
                    </a:moveTo>
                    <a:lnTo>
                      <a:pt x="7090" y="1578"/>
                    </a:lnTo>
                    <a:lnTo>
                      <a:pt x="15272" y="0"/>
                    </a:lnTo>
                    <a:lnTo>
                      <a:pt x="22363" y="0"/>
                    </a:lnTo>
                    <a:lnTo>
                      <a:pt x="31090" y="0"/>
                    </a:lnTo>
                    <a:lnTo>
                      <a:pt x="38181" y="0"/>
                    </a:lnTo>
                    <a:lnTo>
                      <a:pt x="46363" y="1578"/>
                    </a:lnTo>
                    <a:lnTo>
                      <a:pt x="54545" y="4736"/>
                    </a:lnTo>
                    <a:lnTo>
                      <a:pt x="62727" y="14210"/>
                    </a:lnTo>
                    <a:lnTo>
                      <a:pt x="70363" y="17368"/>
                    </a:lnTo>
                    <a:lnTo>
                      <a:pt x="77454" y="26842"/>
                    </a:lnTo>
                    <a:lnTo>
                      <a:pt x="84545" y="34736"/>
                    </a:lnTo>
                    <a:lnTo>
                      <a:pt x="93272" y="47368"/>
                    </a:lnTo>
                    <a:lnTo>
                      <a:pt x="99272" y="56842"/>
                    </a:lnTo>
                    <a:lnTo>
                      <a:pt x="106363" y="71052"/>
                    </a:lnTo>
                    <a:lnTo>
                      <a:pt x="112909" y="86842"/>
                    </a:lnTo>
                    <a:lnTo>
                      <a:pt x="120000" y="104210"/>
                    </a:lnTo>
                    <a:lnTo>
                      <a:pt x="114000" y="94736"/>
                    </a:lnTo>
                    <a:lnTo>
                      <a:pt x="107454" y="91578"/>
                    </a:lnTo>
                    <a:lnTo>
                      <a:pt x="101454" y="90000"/>
                    </a:lnTo>
                    <a:lnTo>
                      <a:pt x="94909" y="90000"/>
                    </a:lnTo>
                    <a:lnTo>
                      <a:pt x="88909" y="90000"/>
                    </a:lnTo>
                    <a:lnTo>
                      <a:pt x="82909" y="90000"/>
                    </a:lnTo>
                    <a:lnTo>
                      <a:pt x="76363" y="90000"/>
                    </a:lnTo>
                    <a:lnTo>
                      <a:pt x="70363" y="91578"/>
                    </a:lnTo>
                    <a:lnTo>
                      <a:pt x="63818" y="91578"/>
                    </a:lnTo>
                    <a:lnTo>
                      <a:pt x="57818" y="94736"/>
                    </a:lnTo>
                    <a:lnTo>
                      <a:pt x="51818" y="97894"/>
                    </a:lnTo>
                    <a:lnTo>
                      <a:pt x="45272" y="101052"/>
                    </a:lnTo>
                    <a:lnTo>
                      <a:pt x="39272" y="104210"/>
                    </a:lnTo>
                    <a:lnTo>
                      <a:pt x="32727" y="110526"/>
                    </a:lnTo>
                    <a:lnTo>
                      <a:pt x="27818" y="113684"/>
                    </a:lnTo>
                    <a:lnTo>
                      <a:pt x="22363" y="120000"/>
                    </a:lnTo>
                    <a:lnTo>
                      <a:pt x="0" y="4736"/>
                    </a:lnTo>
                    <a:lnTo>
                      <a:pt x="0" y="47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6399212" y="2909886"/>
                <a:ext cx="158750" cy="5556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20000" y="6857"/>
                    </a:lnTo>
                    <a:lnTo>
                      <a:pt x="120000" y="32571"/>
                    </a:lnTo>
                    <a:lnTo>
                      <a:pt x="116400" y="54857"/>
                    </a:lnTo>
                    <a:lnTo>
                      <a:pt x="111000" y="72000"/>
                    </a:lnTo>
                    <a:lnTo>
                      <a:pt x="105000" y="90857"/>
                    </a:lnTo>
                    <a:lnTo>
                      <a:pt x="94800" y="101142"/>
                    </a:lnTo>
                    <a:lnTo>
                      <a:pt x="85800" y="109714"/>
                    </a:lnTo>
                    <a:lnTo>
                      <a:pt x="76800" y="116571"/>
                    </a:lnTo>
                    <a:lnTo>
                      <a:pt x="67800" y="1200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6551612" y="3109911"/>
                <a:ext cx="222250" cy="360362"/>
              </a:xfrm>
              <a:custGeom>
                <a:pathLst>
                  <a:path extrusionOk="0" h="120000" w="120000">
                    <a:moveTo>
                      <a:pt x="0" y="5575"/>
                    </a:moveTo>
                    <a:lnTo>
                      <a:pt x="27857" y="530"/>
                    </a:lnTo>
                    <a:lnTo>
                      <a:pt x="52285" y="0"/>
                    </a:lnTo>
                    <a:lnTo>
                      <a:pt x="72857" y="2920"/>
                    </a:lnTo>
                    <a:lnTo>
                      <a:pt x="90000" y="10088"/>
                    </a:lnTo>
                    <a:lnTo>
                      <a:pt x="102000" y="18584"/>
                    </a:lnTo>
                    <a:lnTo>
                      <a:pt x="111857" y="30265"/>
                    </a:lnTo>
                    <a:lnTo>
                      <a:pt x="117428" y="43274"/>
                    </a:lnTo>
                    <a:lnTo>
                      <a:pt x="120000" y="57079"/>
                    </a:lnTo>
                    <a:lnTo>
                      <a:pt x="117428" y="70088"/>
                    </a:lnTo>
                    <a:lnTo>
                      <a:pt x="112714" y="83628"/>
                    </a:lnTo>
                    <a:lnTo>
                      <a:pt x="104571" y="95840"/>
                    </a:lnTo>
                    <a:lnTo>
                      <a:pt x="93000" y="106460"/>
                    </a:lnTo>
                    <a:lnTo>
                      <a:pt x="77571" y="113893"/>
                    </a:lnTo>
                    <a:lnTo>
                      <a:pt x="59571" y="118938"/>
                    </a:lnTo>
                    <a:lnTo>
                      <a:pt x="36857" y="120000"/>
                    </a:lnTo>
                    <a:lnTo>
                      <a:pt x="14142" y="118141"/>
                    </a:lnTo>
                    <a:lnTo>
                      <a:pt x="18000" y="89203"/>
                    </a:lnTo>
                    <a:lnTo>
                      <a:pt x="66857" y="90265"/>
                    </a:lnTo>
                    <a:lnTo>
                      <a:pt x="71142" y="87345"/>
                    </a:lnTo>
                    <a:lnTo>
                      <a:pt x="74571" y="84690"/>
                    </a:lnTo>
                    <a:lnTo>
                      <a:pt x="76714" y="81769"/>
                    </a:lnTo>
                    <a:lnTo>
                      <a:pt x="80142" y="79115"/>
                    </a:lnTo>
                    <a:lnTo>
                      <a:pt x="81857" y="76194"/>
                    </a:lnTo>
                    <a:lnTo>
                      <a:pt x="83142" y="73008"/>
                    </a:lnTo>
                    <a:lnTo>
                      <a:pt x="84857" y="70088"/>
                    </a:lnTo>
                    <a:lnTo>
                      <a:pt x="86571" y="67168"/>
                    </a:lnTo>
                    <a:lnTo>
                      <a:pt x="86571" y="63451"/>
                    </a:lnTo>
                    <a:lnTo>
                      <a:pt x="87428" y="60000"/>
                    </a:lnTo>
                    <a:lnTo>
                      <a:pt x="87428" y="57079"/>
                    </a:lnTo>
                    <a:lnTo>
                      <a:pt x="87428" y="53893"/>
                    </a:lnTo>
                    <a:lnTo>
                      <a:pt x="86571" y="50442"/>
                    </a:lnTo>
                    <a:lnTo>
                      <a:pt x="86571" y="46991"/>
                    </a:lnTo>
                    <a:lnTo>
                      <a:pt x="86571" y="43805"/>
                    </a:lnTo>
                    <a:lnTo>
                      <a:pt x="86571" y="40884"/>
                    </a:lnTo>
                    <a:lnTo>
                      <a:pt x="75857" y="39823"/>
                    </a:lnTo>
                    <a:lnTo>
                      <a:pt x="63000" y="58407"/>
                    </a:lnTo>
                    <a:lnTo>
                      <a:pt x="49285" y="36371"/>
                    </a:lnTo>
                    <a:lnTo>
                      <a:pt x="36000" y="60530"/>
                    </a:lnTo>
                    <a:lnTo>
                      <a:pt x="32142" y="58938"/>
                    </a:lnTo>
                    <a:lnTo>
                      <a:pt x="25285" y="58938"/>
                    </a:lnTo>
                    <a:lnTo>
                      <a:pt x="21428" y="59469"/>
                    </a:lnTo>
                    <a:lnTo>
                      <a:pt x="19714" y="62123"/>
                    </a:lnTo>
                    <a:lnTo>
                      <a:pt x="17142" y="57876"/>
                    </a:lnTo>
                    <a:lnTo>
                      <a:pt x="16714" y="54955"/>
                    </a:lnTo>
                    <a:lnTo>
                      <a:pt x="14142" y="50973"/>
                    </a:lnTo>
                    <a:lnTo>
                      <a:pt x="14142" y="47787"/>
                    </a:lnTo>
                    <a:lnTo>
                      <a:pt x="12428" y="43805"/>
                    </a:lnTo>
                    <a:lnTo>
                      <a:pt x="11571" y="40884"/>
                    </a:lnTo>
                    <a:lnTo>
                      <a:pt x="9857" y="36902"/>
                    </a:lnTo>
                    <a:lnTo>
                      <a:pt x="9857" y="33716"/>
                    </a:lnTo>
                    <a:lnTo>
                      <a:pt x="9000" y="29734"/>
                    </a:lnTo>
                    <a:lnTo>
                      <a:pt x="8142" y="26283"/>
                    </a:lnTo>
                    <a:lnTo>
                      <a:pt x="7714" y="22035"/>
                    </a:lnTo>
                    <a:lnTo>
                      <a:pt x="6857" y="18584"/>
                    </a:lnTo>
                    <a:lnTo>
                      <a:pt x="5142" y="15132"/>
                    </a:lnTo>
                    <a:lnTo>
                      <a:pt x="3428" y="11415"/>
                    </a:lnTo>
                    <a:lnTo>
                      <a:pt x="1714" y="8495"/>
                    </a:lnTo>
                    <a:lnTo>
                      <a:pt x="0" y="5575"/>
                    </a:lnTo>
                    <a:lnTo>
                      <a:pt x="0" y="55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1" name="Shape 451"/>
              <p:cNvSpPr/>
              <p:nvPr/>
            </p:nvSpPr>
            <p:spPr>
              <a:xfrm>
                <a:off x="2654300" y="3421062"/>
                <a:ext cx="1984374" cy="180975"/>
              </a:xfrm>
              <a:custGeom>
                <a:pathLst>
                  <a:path extrusionOk="0" h="120000" w="120000">
                    <a:moveTo>
                      <a:pt x="2207" y="75982"/>
                    </a:moveTo>
                    <a:lnTo>
                      <a:pt x="40447" y="59213"/>
                    </a:lnTo>
                    <a:lnTo>
                      <a:pt x="82958" y="29868"/>
                    </a:lnTo>
                    <a:lnTo>
                      <a:pt x="80559" y="8384"/>
                    </a:lnTo>
                    <a:lnTo>
                      <a:pt x="98072" y="0"/>
                    </a:lnTo>
                    <a:lnTo>
                      <a:pt x="92171" y="29868"/>
                    </a:lnTo>
                    <a:lnTo>
                      <a:pt x="100663" y="71790"/>
                    </a:lnTo>
                    <a:lnTo>
                      <a:pt x="120000" y="71790"/>
                    </a:lnTo>
                    <a:lnTo>
                      <a:pt x="97065" y="101659"/>
                    </a:lnTo>
                    <a:lnTo>
                      <a:pt x="91499" y="62882"/>
                    </a:lnTo>
                    <a:lnTo>
                      <a:pt x="85309" y="97991"/>
                    </a:lnTo>
                    <a:lnTo>
                      <a:pt x="83582" y="51877"/>
                    </a:lnTo>
                    <a:lnTo>
                      <a:pt x="77393" y="95895"/>
                    </a:lnTo>
                    <a:lnTo>
                      <a:pt x="74994" y="64978"/>
                    </a:lnTo>
                    <a:lnTo>
                      <a:pt x="68996" y="86986"/>
                    </a:lnTo>
                    <a:lnTo>
                      <a:pt x="67508" y="64978"/>
                    </a:lnTo>
                    <a:lnTo>
                      <a:pt x="61943" y="95895"/>
                    </a:lnTo>
                    <a:lnTo>
                      <a:pt x="59976" y="53973"/>
                    </a:lnTo>
                    <a:lnTo>
                      <a:pt x="46349" y="108995"/>
                    </a:lnTo>
                    <a:lnTo>
                      <a:pt x="44814" y="64978"/>
                    </a:lnTo>
                    <a:lnTo>
                      <a:pt x="31667" y="97991"/>
                    </a:lnTo>
                    <a:lnTo>
                      <a:pt x="20295" y="95895"/>
                    </a:lnTo>
                    <a:lnTo>
                      <a:pt x="15689" y="119999"/>
                    </a:lnTo>
                    <a:lnTo>
                      <a:pt x="0" y="114759"/>
                    </a:lnTo>
                    <a:lnTo>
                      <a:pt x="2207" y="75982"/>
                    </a:lnTo>
                    <a:lnTo>
                      <a:pt x="2207" y="75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2" name="Shape 452"/>
              <p:cNvSpPr/>
              <p:nvPr/>
            </p:nvSpPr>
            <p:spPr>
              <a:xfrm>
                <a:off x="2874961" y="3751262"/>
                <a:ext cx="447674" cy="463550"/>
              </a:xfrm>
              <a:custGeom>
                <a:pathLst>
                  <a:path extrusionOk="0" h="120000" w="120000">
                    <a:moveTo>
                      <a:pt x="61805" y="0"/>
                    </a:moveTo>
                    <a:lnTo>
                      <a:pt x="86442" y="819"/>
                    </a:lnTo>
                    <a:lnTo>
                      <a:pt x="74761" y="12901"/>
                    </a:lnTo>
                    <a:lnTo>
                      <a:pt x="97699" y="18020"/>
                    </a:lnTo>
                    <a:lnTo>
                      <a:pt x="81132" y="38907"/>
                    </a:lnTo>
                    <a:lnTo>
                      <a:pt x="103008" y="49556"/>
                    </a:lnTo>
                    <a:lnTo>
                      <a:pt x="86442" y="70443"/>
                    </a:lnTo>
                    <a:lnTo>
                      <a:pt x="101309" y="77406"/>
                    </a:lnTo>
                    <a:lnTo>
                      <a:pt x="90902" y="92764"/>
                    </a:lnTo>
                    <a:lnTo>
                      <a:pt x="120000" y="109761"/>
                    </a:lnTo>
                    <a:lnTo>
                      <a:pt x="88141" y="120000"/>
                    </a:lnTo>
                    <a:lnTo>
                      <a:pt x="73061" y="67372"/>
                    </a:lnTo>
                    <a:lnTo>
                      <a:pt x="0" y="65529"/>
                    </a:lnTo>
                    <a:lnTo>
                      <a:pt x="52884" y="54470"/>
                    </a:lnTo>
                    <a:lnTo>
                      <a:pt x="45663" y="42389"/>
                    </a:lnTo>
                    <a:lnTo>
                      <a:pt x="68601" y="33174"/>
                    </a:lnTo>
                    <a:lnTo>
                      <a:pt x="46938" y="10853"/>
                    </a:lnTo>
                    <a:lnTo>
                      <a:pt x="74761" y="15153"/>
                    </a:lnTo>
                    <a:lnTo>
                      <a:pt x="61805" y="0"/>
                    </a:lnTo>
                    <a:lnTo>
                      <a:pt x="618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2738436" y="4054475"/>
                <a:ext cx="82550" cy="155574"/>
              </a:xfrm>
              <a:custGeom>
                <a:pathLst>
                  <a:path extrusionOk="0" h="120000" w="120000">
                    <a:moveTo>
                      <a:pt x="104000" y="0"/>
                    </a:moveTo>
                    <a:lnTo>
                      <a:pt x="120000" y="119999"/>
                    </a:lnTo>
                    <a:lnTo>
                      <a:pt x="0" y="112040"/>
                    </a:lnTo>
                    <a:lnTo>
                      <a:pt x="104000" y="56326"/>
                    </a:lnTo>
                    <a:lnTo>
                      <a:pt x="38857" y="10408"/>
                    </a:lnTo>
                    <a:lnTo>
                      <a:pt x="104000" y="0"/>
                    </a:lnTo>
                    <a:lnTo>
                      <a:pt x="104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4" name="Shape 454"/>
              <p:cNvSpPr/>
              <p:nvPr/>
            </p:nvSpPr>
            <p:spPr>
              <a:xfrm>
                <a:off x="4968875" y="3368675"/>
                <a:ext cx="212724" cy="276224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1194" y="65517"/>
                    </a:lnTo>
                    <a:lnTo>
                      <a:pt x="40746" y="108965"/>
                    </a:lnTo>
                    <a:lnTo>
                      <a:pt x="50149" y="87241"/>
                    </a:lnTo>
                    <a:lnTo>
                      <a:pt x="86865" y="120000"/>
                    </a:lnTo>
                    <a:lnTo>
                      <a:pt x="86865" y="96896"/>
                    </a:lnTo>
                    <a:lnTo>
                      <a:pt x="120000" y="111379"/>
                    </a:lnTo>
                    <a:lnTo>
                      <a:pt x="104776" y="51034"/>
                    </a:lnTo>
                    <a:lnTo>
                      <a:pt x="73880" y="68965"/>
                    </a:lnTo>
                    <a:lnTo>
                      <a:pt x="64925" y="9655"/>
                    </a:lnTo>
                    <a:lnTo>
                      <a:pt x="40746" y="47241"/>
                    </a:lnTo>
                    <a:lnTo>
                      <a:pt x="31343" y="1379"/>
                    </a:lnTo>
                    <a:lnTo>
                      <a:pt x="16119" y="255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5" name="Shape 455"/>
              <p:cNvSpPr/>
              <p:nvPr/>
            </p:nvSpPr>
            <p:spPr>
              <a:xfrm>
                <a:off x="5273675" y="3319462"/>
                <a:ext cx="655636" cy="67151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4218" y="51773"/>
                    </a:lnTo>
                    <a:lnTo>
                      <a:pt x="19345" y="57730"/>
                    </a:lnTo>
                    <a:lnTo>
                      <a:pt x="14981" y="68794"/>
                    </a:lnTo>
                    <a:lnTo>
                      <a:pt x="27054" y="77163"/>
                    </a:lnTo>
                    <a:lnTo>
                      <a:pt x="25163" y="87659"/>
                    </a:lnTo>
                    <a:lnTo>
                      <a:pt x="36800" y="95035"/>
                    </a:lnTo>
                    <a:lnTo>
                      <a:pt x="34909" y="99574"/>
                    </a:lnTo>
                    <a:lnTo>
                      <a:pt x="50036" y="102553"/>
                    </a:lnTo>
                    <a:lnTo>
                      <a:pt x="63272" y="114326"/>
                    </a:lnTo>
                    <a:lnTo>
                      <a:pt x="73018" y="111489"/>
                    </a:lnTo>
                    <a:lnTo>
                      <a:pt x="77236" y="119007"/>
                    </a:lnTo>
                    <a:lnTo>
                      <a:pt x="97018" y="111914"/>
                    </a:lnTo>
                    <a:lnTo>
                      <a:pt x="98472" y="120000"/>
                    </a:lnTo>
                    <a:lnTo>
                      <a:pt x="115345" y="117021"/>
                    </a:lnTo>
                    <a:lnTo>
                      <a:pt x="110981" y="108936"/>
                    </a:lnTo>
                    <a:lnTo>
                      <a:pt x="120000" y="103120"/>
                    </a:lnTo>
                    <a:lnTo>
                      <a:pt x="83781" y="104113"/>
                    </a:lnTo>
                    <a:lnTo>
                      <a:pt x="53090" y="95035"/>
                    </a:lnTo>
                    <a:lnTo>
                      <a:pt x="30109" y="67234"/>
                    </a:lnTo>
                    <a:lnTo>
                      <a:pt x="26036" y="26382"/>
                    </a:lnTo>
                    <a:lnTo>
                      <a:pt x="14981" y="45815"/>
                    </a:lnTo>
                    <a:lnTo>
                      <a:pt x="7272" y="134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5461000" y="2787650"/>
                <a:ext cx="793749" cy="831850"/>
              </a:xfrm>
              <a:custGeom>
                <a:pathLst>
                  <a:path extrusionOk="0" h="120000" w="120000">
                    <a:moveTo>
                      <a:pt x="0" y="12824"/>
                    </a:moveTo>
                    <a:lnTo>
                      <a:pt x="20520" y="1946"/>
                    </a:lnTo>
                    <a:lnTo>
                      <a:pt x="34440" y="0"/>
                    </a:lnTo>
                    <a:lnTo>
                      <a:pt x="47400" y="8244"/>
                    </a:lnTo>
                    <a:lnTo>
                      <a:pt x="55920" y="1946"/>
                    </a:lnTo>
                    <a:lnTo>
                      <a:pt x="69360" y="13854"/>
                    </a:lnTo>
                    <a:lnTo>
                      <a:pt x="74760" y="7099"/>
                    </a:lnTo>
                    <a:lnTo>
                      <a:pt x="82080" y="22442"/>
                    </a:lnTo>
                    <a:lnTo>
                      <a:pt x="89640" y="18091"/>
                    </a:lnTo>
                    <a:lnTo>
                      <a:pt x="94680" y="37213"/>
                    </a:lnTo>
                    <a:lnTo>
                      <a:pt x="103080" y="30000"/>
                    </a:lnTo>
                    <a:lnTo>
                      <a:pt x="103560" y="49007"/>
                    </a:lnTo>
                    <a:lnTo>
                      <a:pt x="111120" y="48091"/>
                    </a:lnTo>
                    <a:lnTo>
                      <a:pt x="117000" y="65725"/>
                    </a:lnTo>
                    <a:lnTo>
                      <a:pt x="120000" y="87480"/>
                    </a:lnTo>
                    <a:lnTo>
                      <a:pt x="120000" y="120000"/>
                    </a:lnTo>
                    <a:lnTo>
                      <a:pt x="117000" y="99503"/>
                    </a:lnTo>
                    <a:lnTo>
                      <a:pt x="108600" y="118854"/>
                    </a:lnTo>
                    <a:lnTo>
                      <a:pt x="108600" y="104312"/>
                    </a:lnTo>
                    <a:lnTo>
                      <a:pt x="103080" y="112328"/>
                    </a:lnTo>
                    <a:lnTo>
                      <a:pt x="109680" y="79007"/>
                    </a:lnTo>
                    <a:lnTo>
                      <a:pt x="106080" y="65725"/>
                    </a:lnTo>
                    <a:lnTo>
                      <a:pt x="102240" y="69389"/>
                    </a:lnTo>
                    <a:lnTo>
                      <a:pt x="93120" y="42824"/>
                    </a:lnTo>
                    <a:lnTo>
                      <a:pt x="73680" y="20381"/>
                    </a:lnTo>
                    <a:lnTo>
                      <a:pt x="54240" y="13854"/>
                    </a:lnTo>
                    <a:lnTo>
                      <a:pt x="25320" y="15229"/>
                    </a:lnTo>
                    <a:lnTo>
                      <a:pt x="4560" y="28511"/>
                    </a:lnTo>
                    <a:lnTo>
                      <a:pt x="21000" y="7099"/>
                    </a:lnTo>
                    <a:lnTo>
                      <a:pt x="0" y="12824"/>
                    </a:lnTo>
                    <a:lnTo>
                      <a:pt x="0" y="12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6421437" y="3290887"/>
                <a:ext cx="92074" cy="179386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94137" y="107142"/>
                    </a:lnTo>
                    <a:lnTo>
                      <a:pt x="67241" y="84642"/>
                    </a:lnTo>
                    <a:lnTo>
                      <a:pt x="4137" y="119999"/>
                    </a:lnTo>
                    <a:lnTo>
                      <a:pt x="0" y="35357"/>
                    </a:lnTo>
                    <a:lnTo>
                      <a:pt x="51724" y="54107"/>
                    </a:lnTo>
                    <a:lnTo>
                      <a:pt x="54827" y="6964"/>
                    </a:lnTo>
                    <a:lnTo>
                      <a:pt x="84827" y="25178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6626225" y="3286125"/>
                <a:ext cx="82550" cy="74611"/>
              </a:xfrm>
              <a:custGeom>
                <a:pathLst>
                  <a:path extrusionOk="0" h="120000" w="120000">
                    <a:moveTo>
                      <a:pt x="0" y="36631"/>
                    </a:moveTo>
                    <a:lnTo>
                      <a:pt x="0" y="120000"/>
                    </a:lnTo>
                    <a:lnTo>
                      <a:pt x="83076" y="116210"/>
                    </a:lnTo>
                    <a:lnTo>
                      <a:pt x="120000" y="0"/>
                    </a:lnTo>
                    <a:lnTo>
                      <a:pt x="0" y="36631"/>
                    </a:lnTo>
                    <a:lnTo>
                      <a:pt x="0" y="36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59" name="Shape 459"/>
          <p:cNvGrpSpPr/>
          <p:nvPr/>
        </p:nvGrpSpPr>
        <p:grpSpPr>
          <a:xfrm>
            <a:off x="2107652" y="4762500"/>
            <a:ext cx="5198022" cy="712786"/>
            <a:chOff x="1498052" y="3543300"/>
            <a:chExt cx="5198022" cy="712786"/>
          </a:xfrm>
        </p:grpSpPr>
        <p:sp>
          <p:nvSpPr>
            <p:cNvPr id="460" name="Shape 460"/>
            <p:cNvSpPr txBox="1"/>
            <p:nvPr/>
          </p:nvSpPr>
          <p:spPr>
            <a:xfrm>
              <a:off x="2346325" y="3549650"/>
              <a:ext cx="434975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dos sujetos diferentes</a:t>
              </a:r>
            </a:p>
          </p:txBody>
        </p:sp>
        <p:grpSp>
          <p:nvGrpSpPr>
            <p:cNvPr id="461" name="Shape 461"/>
            <p:cNvGrpSpPr/>
            <p:nvPr/>
          </p:nvGrpSpPr>
          <p:grpSpPr>
            <a:xfrm flipH="1" rot="-1800000">
              <a:off x="1523999" y="3733799"/>
              <a:ext cx="850900" cy="331787"/>
              <a:chOff x="2349500" y="2566986"/>
              <a:chExt cx="4424362" cy="1722437"/>
            </a:xfrm>
          </p:grpSpPr>
          <p:sp>
            <p:nvSpPr>
              <p:cNvPr id="462" name="Shape 462"/>
              <p:cNvSpPr/>
              <p:nvPr/>
            </p:nvSpPr>
            <p:spPr>
              <a:xfrm>
                <a:off x="5208587" y="3335337"/>
                <a:ext cx="1131887" cy="811212"/>
              </a:xfrm>
              <a:custGeom>
                <a:pathLst>
                  <a:path extrusionOk="0" h="120000" w="120000">
                    <a:moveTo>
                      <a:pt x="0" y="8697"/>
                    </a:moveTo>
                    <a:lnTo>
                      <a:pt x="27854" y="7404"/>
                    </a:lnTo>
                    <a:lnTo>
                      <a:pt x="32061" y="50773"/>
                    </a:lnTo>
                    <a:lnTo>
                      <a:pt x="51248" y="72164"/>
                    </a:lnTo>
                    <a:lnTo>
                      <a:pt x="73632" y="72164"/>
                    </a:lnTo>
                    <a:lnTo>
                      <a:pt x="89957" y="39138"/>
                    </a:lnTo>
                    <a:lnTo>
                      <a:pt x="93744" y="0"/>
                    </a:lnTo>
                    <a:lnTo>
                      <a:pt x="118569" y="3408"/>
                    </a:lnTo>
                    <a:lnTo>
                      <a:pt x="119999" y="38432"/>
                    </a:lnTo>
                    <a:lnTo>
                      <a:pt x="102580" y="87796"/>
                    </a:lnTo>
                    <a:lnTo>
                      <a:pt x="63870" y="120000"/>
                    </a:lnTo>
                    <a:lnTo>
                      <a:pt x="25750" y="101429"/>
                    </a:lnTo>
                    <a:lnTo>
                      <a:pt x="3702" y="58530"/>
                    </a:lnTo>
                    <a:lnTo>
                      <a:pt x="0" y="8697"/>
                    </a:lnTo>
                    <a:lnTo>
                      <a:pt x="0" y="8697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5178425" y="2689225"/>
                <a:ext cx="1585912" cy="930275"/>
              </a:xfrm>
              <a:custGeom>
                <a:pathLst>
                  <a:path extrusionOk="0" h="120000" w="120000">
                    <a:moveTo>
                      <a:pt x="0" y="95221"/>
                    </a:moveTo>
                    <a:lnTo>
                      <a:pt x="22391" y="94402"/>
                    </a:lnTo>
                    <a:lnTo>
                      <a:pt x="26173" y="50989"/>
                    </a:lnTo>
                    <a:lnTo>
                      <a:pt x="38839" y="31331"/>
                    </a:lnTo>
                    <a:lnTo>
                      <a:pt x="52526" y="36962"/>
                    </a:lnTo>
                    <a:lnTo>
                      <a:pt x="64712" y="53959"/>
                    </a:lnTo>
                    <a:lnTo>
                      <a:pt x="68254" y="92662"/>
                    </a:lnTo>
                    <a:lnTo>
                      <a:pt x="87883" y="91945"/>
                    </a:lnTo>
                    <a:lnTo>
                      <a:pt x="89624" y="120000"/>
                    </a:lnTo>
                    <a:lnTo>
                      <a:pt x="101390" y="110580"/>
                    </a:lnTo>
                    <a:lnTo>
                      <a:pt x="104572" y="92662"/>
                    </a:lnTo>
                    <a:lnTo>
                      <a:pt x="113456" y="93481"/>
                    </a:lnTo>
                    <a:lnTo>
                      <a:pt x="120000" y="83344"/>
                    </a:lnTo>
                    <a:lnTo>
                      <a:pt x="115197" y="61740"/>
                    </a:lnTo>
                    <a:lnTo>
                      <a:pt x="101390" y="61740"/>
                    </a:lnTo>
                    <a:lnTo>
                      <a:pt x="90645" y="45563"/>
                    </a:lnTo>
                    <a:lnTo>
                      <a:pt x="77978" y="35631"/>
                    </a:lnTo>
                    <a:lnTo>
                      <a:pt x="62431" y="9317"/>
                    </a:lnTo>
                    <a:lnTo>
                      <a:pt x="38359" y="0"/>
                    </a:lnTo>
                    <a:lnTo>
                      <a:pt x="16088" y="9317"/>
                    </a:lnTo>
                    <a:lnTo>
                      <a:pt x="5402" y="43822"/>
                    </a:lnTo>
                    <a:lnTo>
                      <a:pt x="0" y="85085"/>
                    </a:lnTo>
                    <a:lnTo>
                      <a:pt x="0" y="95221"/>
                    </a:lnTo>
                    <a:lnTo>
                      <a:pt x="0" y="9522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3381375" y="3714750"/>
                <a:ext cx="180975" cy="506412"/>
              </a:xfrm>
              <a:custGeom>
                <a:pathLst>
                  <a:path extrusionOk="0" h="120000" w="120000">
                    <a:moveTo>
                      <a:pt x="0" y="11079"/>
                    </a:moveTo>
                    <a:lnTo>
                      <a:pt x="24210" y="120000"/>
                    </a:lnTo>
                    <a:lnTo>
                      <a:pt x="119999" y="80375"/>
                    </a:lnTo>
                    <a:lnTo>
                      <a:pt x="86842" y="0"/>
                    </a:lnTo>
                    <a:lnTo>
                      <a:pt x="0" y="11079"/>
                    </a:lnTo>
                    <a:lnTo>
                      <a:pt x="0" y="11079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2428875" y="3127375"/>
                <a:ext cx="2814637" cy="1157287"/>
              </a:xfrm>
              <a:custGeom>
                <a:pathLst>
                  <a:path extrusionOk="0" h="120000" w="120000">
                    <a:moveTo>
                      <a:pt x="0" y="48971"/>
                    </a:moveTo>
                    <a:lnTo>
                      <a:pt x="8697" y="59423"/>
                    </a:lnTo>
                    <a:lnTo>
                      <a:pt x="9407" y="117201"/>
                    </a:lnTo>
                    <a:lnTo>
                      <a:pt x="18680" y="120000"/>
                    </a:lnTo>
                    <a:lnTo>
                      <a:pt x="20913" y="98765"/>
                    </a:lnTo>
                    <a:lnTo>
                      <a:pt x="28392" y="98106"/>
                    </a:lnTo>
                    <a:lnTo>
                      <a:pt x="31201" y="119259"/>
                    </a:lnTo>
                    <a:lnTo>
                      <a:pt x="40846" y="118600"/>
                    </a:lnTo>
                    <a:lnTo>
                      <a:pt x="41184" y="59423"/>
                    </a:lnTo>
                    <a:lnTo>
                      <a:pt x="104636" y="47242"/>
                    </a:lnTo>
                    <a:lnTo>
                      <a:pt x="112927" y="64938"/>
                    </a:lnTo>
                    <a:lnTo>
                      <a:pt x="120000" y="64609"/>
                    </a:lnTo>
                    <a:lnTo>
                      <a:pt x="117225" y="17777"/>
                    </a:lnTo>
                    <a:lnTo>
                      <a:pt x="116142" y="0"/>
                    </a:lnTo>
                    <a:lnTo>
                      <a:pt x="108798" y="4855"/>
                    </a:lnTo>
                    <a:lnTo>
                      <a:pt x="104500" y="23950"/>
                    </a:lnTo>
                    <a:lnTo>
                      <a:pt x="75532" y="22962"/>
                    </a:lnTo>
                    <a:lnTo>
                      <a:pt x="35702" y="28477"/>
                    </a:lnTo>
                    <a:lnTo>
                      <a:pt x="6328" y="31111"/>
                    </a:lnTo>
                    <a:lnTo>
                      <a:pt x="575" y="36625"/>
                    </a:lnTo>
                    <a:lnTo>
                      <a:pt x="0" y="48971"/>
                    </a:lnTo>
                    <a:lnTo>
                      <a:pt x="0" y="4897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6" name="Shape 466"/>
              <p:cNvSpPr/>
              <p:nvPr/>
            </p:nvSpPr>
            <p:spPr>
              <a:xfrm>
                <a:off x="4191000" y="2647950"/>
                <a:ext cx="2200275" cy="1042986"/>
              </a:xfrm>
              <a:custGeom>
                <a:pathLst>
                  <a:path extrusionOk="0" h="120000" w="120000">
                    <a:moveTo>
                      <a:pt x="303" y="77442"/>
                    </a:moveTo>
                    <a:lnTo>
                      <a:pt x="2555" y="76712"/>
                    </a:lnTo>
                    <a:lnTo>
                      <a:pt x="4851" y="76255"/>
                    </a:lnTo>
                    <a:lnTo>
                      <a:pt x="7148" y="75890"/>
                    </a:lnTo>
                    <a:lnTo>
                      <a:pt x="9487" y="75525"/>
                    </a:lnTo>
                    <a:lnTo>
                      <a:pt x="11783" y="74977"/>
                    </a:lnTo>
                    <a:lnTo>
                      <a:pt x="14079" y="74794"/>
                    </a:lnTo>
                    <a:lnTo>
                      <a:pt x="16375" y="74520"/>
                    </a:lnTo>
                    <a:lnTo>
                      <a:pt x="18671" y="74520"/>
                    </a:lnTo>
                    <a:lnTo>
                      <a:pt x="20924" y="74155"/>
                    </a:lnTo>
                    <a:lnTo>
                      <a:pt x="23220" y="73972"/>
                    </a:lnTo>
                    <a:lnTo>
                      <a:pt x="25516" y="73607"/>
                    </a:lnTo>
                    <a:lnTo>
                      <a:pt x="27855" y="73607"/>
                    </a:lnTo>
                    <a:lnTo>
                      <a:pt x="30151" y="73424"/>
                    </a:lnTo>
                    <a:lnTo>
                      <a:pt x="32447" y="73424"/>
                    </a:lnTo>
                    <a:lnTo>
                      <a:pt x="34743" y="73242"/>
                    </a:lnTo>
                    <a:lnTo>
                      <a:pt x="37126" y="73242"/>
                    </a:lnTo>
                    <a:lnTo>
                      <a:pt x="37472" y="70136"/>
                    </a:lnTo>
                    <a:lnTo>
                      <a:pt x="37949" y="67397"/>
                    </a:lnTo>
                    <a:lnTo>
                      <a:pt x="38555" y="64566"/>
                    </a:lnTo>
                    <a:lnTo>
                      <a:pt x="39292" y="62009"/>
                    </a:lnTo>
                    <a:lnTo>
                      <a:pt x="40028" y="59360"/>
                    </a:lnTo>
                    <a:lnTo>
                      <a:pt x="41025" y="56986"/>
                    </a:lnTo>
                    <a:lnTo>
                      <a:pt x="42021" y="54885"/>
                    </a:lnTo>
                    <a:lnTo>
                      <a:pt x="43234" y="52968"/>
                    </a:lnTo>
                    <a:lnTo>
                      <a:pt x="44317" y="51232"/>
                    </a:lnTo>
                    <a:lnTo>
                      <a:pt x="45617" y="49863"/>
                    </a:lnTo>
                    <a:lnTo>
                      <a:pt x="46873" y="48584"/>
                    </a:lnTo>
                    <a:lnTo>
                      <a:pt x="48259" y="48127"/>
                    </a:lnTo>
                    <a:lnTo>
                      <a:pt x="49559" y="47579"/>
                    </a:lnTo>
                    <a:lnTo>
                      <a:pt x="51075" y="47762"/>
                    </a:lnTo>
                    <a:lnTo>
                      <a:pt x="52462" y="48219"/>
                    </a:lnTo>
                    <a:lnTo>
                      <a:pt x="54021" y="49497"/>
                    </a:lnTo>
                    <a:lnTo>
                      <a:pt x="54368" y="49680"/>
                    </a:lnTo>
                    <a:lnTo>
                      <a:pt x="54541" y="49132"/>
                    </a:lnTo>
                    <a:lnTo>
                      <a:pt x="55191" y="47945"/>
                    </a:lnTo>
                    <a:lnTo>
                      <a:pt x="58310" y="31598"/>
                    </a:lnTo>
                    <a:lnTo>
                      <a:pt x="62599" y="18904"/>
                    </a:lnTo>
                    <a:lnTo>
                      <a:pt x="67711" y="9497"/>
                    </a:lnTo>
                    <a:lnTo>
                      <a:pt x="73559" y="3652"/>
                    </a:lnTo>
                    <a:lnTo>
                      <a:pt x="79624" y="365"/>
                    </a:lnTo>
                    <a:lnTo>
                      <a:pt x="86079" y="0"/>
                    </a:lnTo>
                    <a:lnTo>
                      <a:pt x="92490" y="2374"/>
                    </a:lnTo>
                    <a:lnTo>
                      <a:pt x="98772" y="7488"/>
                    </a:lnTo>
                    <a:lnTo>
                      <a:pt x="104447" y="14520"/>
                    </a:lnTo>
                    <a:lnTo>
                      <a:pt x="109602" y="24109"/>
                    </a:lnTo>
                    <a:lnTo>
                      <a:pt x="113978" y="35616"/>
                    </a:lnTo>
                    <a:lnTo>
                      <a:pt x="117357" y="49315"/>
                    </a:lnTo>
                    <a:lnTo>
                      <a:pt x="119436" y="64383"/>
                    </a:lnTo>
                    <a:lnTo>
                      <a:pt x="120000" y="81461"/>
                    </a:lnTo>
                    <a:lnTo>
                      <a:pt x="119003" y="99817"/>
                    </a:lnTo>
                    <a:lnTo>
                      <a:pt x="116231" y="119634"/>
                    </a:lnTo>
                    <a:lnTo>
                      <a:pt x="113675" y="115433"/>
                    </a:lnTo>
                    <a:lnTo>
                      <a:pt x="113978" y="111324"/>
                    </a:lnTo>
                    <a:lnTo>
                      <a:pt x="114324" y="107123"/>
                    </a:lnTo>
                    <a:lnTo>
                      <a:pt x="114498" y="102831"/>
                    </a:lnTo>
                    <a:lnTo>
                      <a:pt x="114714" y="98630"/>
                    </a:lnTo>
                    <a:lnTo>
                      <a:pt x="114714" y="94063"/>
                    </a:lnTo>
                    <a:lnTo>
                      <a:pt x="114714" y="89954"/>
                    </a:lnTo>
                    <a:lnTo>
                      <a:pt x="114628" y="85388"/>
                    </a:lnTo>
                    <a:lnTo>
                      <a:pt x="114584" y="81278"/>
                    </a:lnTo>
                    <a:lnTo>
                      <a:pt x="114238" y="76712"/>
                    </a:lnTo>
                    <a:lnTo>
                      <a:pt x="113891" y="72420"/>
                    </a:lnTo>
                    <a:lnTo>
                      <a:pt x="113415" y="68219"/>
                    </a:lnTo>
                    <a:lnTo>
                      <a:pt x="112981" y="64018"/>
                    </a:lnTo>
                    <a:lnTo>
                      <a:pt x="112245" y="59908"/>
                    </a:lnTo>
                    <a:lnTo>
                      <a:pt x="111595" y="56073"/>
                    </a:lnTo>
                    <a:lnTo>
                      <a:pt x="110772" y="52420"/>
                    </a:lnTo>
                    <a:lnTo>
                      <a:pt x="109949" y="48949"/>
                    </a:lnTo>
                    <a:lnTo>
                      <a:pt x="107740" y="50867"/>
                    </a:lnTo>
                    <a:lnTo>
                      <a:pt x="107913" y="48949"/>
                    </a:lnTo>
                    <a:lnTo>
                      <a:pt x="108043" y="47214"/>
                    </a:lnTo>
                    <a:lnTo>
                      <a:pt x="108129" y="45296"/>
                    </a:lnTo>
                    <a:lnTo>
                      <a:pt x="108303" y="43561"/>
                    </a:lnTo>
                    <a:lnTo>
                      <a:pt x="108303" y="42557"/>
                    </a:lnTo>
                    <a:lnTo>
                      <a:pt x="108389" y="41643"/>
                    </a:lnTo>
                    <a:lnTo>
                      <a:pt x="108389" y="40639"/>
                    </a:lnTo>
                    <a:lnTo>
                      <a:pt x="108476" y="39726"/>
                    </a:lnTo>
                    <a:lnTo>
                      <a:pt x="108476" y="37808"/>
                    </a:lnTo>
                    <a:lnTo>
                      <a:pt x="108476" y="36073"/>
                    </a:lnTo>
                    <a:lnTo>
                      <a:pt x="108129" y="35068"/>
                    </a:lnTo>
                    <a:lnTo>
                      <a:pt x="107826" y="34337"/>
                    </a:lnTo>
                    <a:lnTo>
                      <a:pt x="107480" y="33881"/>
                    </a:lnTo>
                    <a:lnTo>
                      <a:pt x="107220" y="33881"/>
                    </a:lnTo>
                    <a:lnTo>
                      <a:pt x="106570" y="33881"/>
                    </a:lnTo>
                    <a:lnTo>
                      <a:pt x="106093" y="34703"/>
                    </a:lnTo>
                    <a:lnTo>
                      <a:pt x="105487" y="35616"/>
                    </a:lnTo>
                    <a:lnTo>
                      <a:pt x="104924" y="36986"/>
                    </a:lnTo>
                    <a:lnTo>
                      <a:pt x="104447" y="38356"/>
                    </a:lnTo>
                    <a:lnTo>
                      <a:pt x="104014" y="39908"/>
                    </a:lnTo>
                    <a:lnTo>
                      <a:pt x="104014" y="28127"/>
                    </a:lnTo>
                    <a:lnTo>
                      <a:pt x="103451" y="27214"/>
                    </a:lnTo>
                    <a:lnTo>
                      <a:pt x="102931" y="26575"/>
                    </a:lnTo>
                    <a:lnTo>
                      <a:pt x="102628" y="26027"/>
                    </a:lnTo>
                    <a:lnTo>
                      <a:pt x="102368" y="25479"/>
                    </a:lnTo>
                    <a:lnTo>
                      <a:pt x="101891" y="24840"/>
                    </a:lnTo>
                    <a:lnTo>
                      <a:pt x="101631" y="24657"/>
                    </a:lnTo>
                    <a:lnTo>
                      <a:pt x="101241" y="25022"/>
                    </a:lnTo>
                    <a:lnTo>
                      <a:pt x="100895" y="26027"/>
                    </a:lnTo>
                    <a:lnTo>
                      <a:pt x="100548" y="26757"/>
                    </a:lnTo>
                    <a:lnTo>
                      <a:pt x="100332" y="27945"/>
                    </a:lnTo>
                    <a:lnTo>
                      <a:pt x="99898" y="29132"/>
                    </a:lnTo>
                    <a:lnTo>
                      <a:pt x="99509" y="30867"/>
                    </a:lnTo>
                    <a:lnTo>
                      <a:pt x="97862" y="19452"/>
                    </a:lnTo>
                    <a:lnTo>
                      <a:pt x="97083" y="19269"/>
                    </a:lnTo>
                    <a:lnTo>
                      <a:pt x="96606" y="18721"/>
                    </a:lnTo>
                    <a:lnTo>
                      <a:pt x="96216" y="18082"/>
                    </a:lnTo>
                    <a:lnTo>
                      <a:pt x="95870" y="17716"/>
                    </a:lnTo>
                    <a:lnTo>
                      <a:pt x="95436" y="17351"/>
                    </a:lnTo>
                    <a:lnTo>
                      <a:pt x="95046" y="17899"/>
                    </a:lnTo>
                    <a:lnTo>
                      <a:pt x="94700" y="18356"/>
                    </a:lnTo>
                    <a:lnTo>
                      <a:pt x="94397" y="19269"/>
                    </a:lnTo>
                    <a:lnTo>
                      <a:pt x="93963" y="20091"/>
                    </a:lnTo>
                    <a:lnTo>
                      <a:pt x="93574" y="21643"/>
                    </a:lnTo>
                    <a:lnTo>
                      <a:pt x="92317" y="15616"/>
                    </a:lnTo>
                    <a:lnTo>
                      <a:pt x="91754" y="15433"/>
                    </a:lnTo>
                    <a:lnTo>
                      <a:pt x="91191" y="15251"/>
                    </a:lnTo>
                    <a:lnTo>
                      <a:pt x="90498" y="14885"/>
                    </a:lnTo>
                    <a:lnTo>
                      <a:pt x="89848" y="14703"/>
                    </a:lnTo>
                    <a:lnTo>
                      <a:pt x="89198" y="14063"/>
                    </a:lnTo>
                    <a:lnTo>
                      <a:pt x="88635" y="13515"/>
                    </a:lnTo>
                    <a:lnTo>
                      <a:pt x="88115" y="12694"/>
                    </a:lnTo>
                    <a:lnTo>
                      <a:pt x="87812" y="11780"/>
                    </a:lnTo>
                    <a:lnTo>
                      <a:pt x="87552" y="12146"/>
                    </a:lnTo>
                    <a:lnTo>
                      <a:pt x="87292" y="12968"/>
                    </a:lnTo>
                    <a:lnTo>
                      <a:pt x="86989" y="14246"/>
                    </a:lnTo>
                    <a:lnTo>
                      <a:pt x="86642" y="15616"/>
                    </a:lnTo>
                    <a:lnTo>
                      <a:pt x="86252" y="16803"/>
                    </a:lnTo>
                    <a:lnTo>
                      <a:pt x="85906" y="18082"/>
                    </a:lnTo>
                    <a:lnTo>
                      <a:pt x="85646" y="18721"/>
                    </a:lnTo>
                    <a:lnTo>
                      <a:pt x="85646" y="19086"/>
                    </a:lnTo>
                    <a:lnTo>
                      <a:pt x="82916" y="12328"/>
                    </a:lnTo>
                    <a:lnTo>
                      <a:pt x="81357" y="12146"/>
                    </a:lnTo>
                    <a:lnTo>
                      <a:pt x="79884" y="12511"/>
                    </a:lnTo>
                    <a:lnTo>
                      <a:pt x="78324" y="12785"/>
                    </a:lnTo>
                    <a:lnTo>
                      <a:pt x="76765" y="13698"/>
                    </a:lnTo>
                    <a:lnTo>
                      <a:pt x="75119" y="14520"/>
                    </a:lnTo>
                    <a:lnTo>
                      <a:pt x="73472" y="15799"/>
                    </a:lnTo>
                    <a:lnTo>
                      <a:pt x="71826" y="17168"/>
                    </a:lnTo>
                    <a:lnTo>
                      <a:pt x="70353" y="18904"/>
                    </a:lnTo>
                    <a:lnTo>
                      <a:pt x="68750" y="20456"/>
                    </a:lnTo>
                    <a:lnTo>
                      <a:pt x="67277" y="22557"/>
                    </a:lnTo>
                    <a:lnTo>
                      <a:pt x="65978" y="24657"/>
                    </a:lnTo>
                    <a:lnTo>
                      <a:pt x="64808" y="27214"/>
                    </a:lnTo>
                    <a:lnTo>
                      <a:pt x="63682" y="29680"/>
                    </a:lnTo>
                    <a:lnTo>
                      <a:pt x="62772" y="32420"/>
                    </a:lnTo>
                    <a:lnTo>
                      <a:pt x="62036" y="35251"/>
                    </a:lnTo>
                    <a:lnTo>
                      <a:pt x="61516" y="38356"/>
                    </a:lnTo>
                    <a:lnTo>
                      <a:pt x="62859" y="39543"/>
                    </a:lnTo>
                    <a:lnTo>
                      <a:pt x="62902" y="38538"/>
                    </a:lnTo>
                    <a:lnTo>
                      <a:pt x="63075" y="37534"/>
                    </a:lnTo>
                    <a:lnTo>
                      <a:pt x="63249" y="36621"/>
                    </a:lnTo>
                    <a:lnTo>
                      <a:pt x="63509" y="35890"/>
                    </a:lnTo>
                    <a:lnTo>
                      <a:pt x="63985" y="34337"/>
                    </a:lnTo>
                    <a:lnTo>
                      <a:pt x="64635" y="32968"/>
                    </a:lnTo>
                    <a:lnTo>
                      <a:pt x="65241" y="31598"/>
                    </a:lnTo>
                    <a:lnTo>
                      <a:pt x="65978" y="30410"/>
                    </a:lnTo>
                    <a:lnTo>
                      <a:pt x="66714" y="29132"/>
                    </a:lnTo>
                    <a:lnTo>
                      <a:pt x="67451" y="28127"/>
                    </a:lnTo>
                    <a:lnTo>
                      <a:pt x="66238" y="39543"/>
                    </a:lnTo>
                    <a:lnTo>
                      <a:pt x="66541" y="38538"/>
                    </a:lnTo>
                    <a:lnTo>
                      <a:pt x="67061" y="37534"/>
                    </a:lnTo>
                    <a:lnTo>
                      <a:pt x="67364" y="36438"/>
                    </a:lnTo>
                    <a:lnTo>
                      <a:pt x="67884" y="35616"/>
                    </a:lnTo>
                    <a:lnTo>
                      <a:pt x="68274" y="34520"/>
                    </a:lnTo>
                    <a:lnTo>
                      <a:pt x="68707" y="33881"/>
                    </a:lnTo>
                    <a:lnTo>
                      <a:pt x="69184" y="32968"/>
                    </a:lnTo>
                    <a:lnTo>
                      <a:pt x="69660" y="32237"/>
                    </a:lnTo>
                    <a:lnTo>
                      <a:pt x="70180" y="31415"/>
                    </a:lnTo>
                    <a:lnTo>
                      <a:pt x="70657" y="30684"/>
                    </a:lnTo>
                    <a:lnTo>
                      <a:pt x="71176" y="30045"/>
                    </a:lnTo>
                    <a:lnTo>
                      <a:pt x="71653" y="29497"/>
                    </a:lnTo>
                    <a:lnTo>
                      <a:pt x="72129" y="28767"/>
                    </a:lnTo>
                    <a:lnTo>
                      <a:pt x="72736" y="28310"/>
                    </a:lnTo>
                    <a:lnTo>
                      <a:pt x="73299" y="27945"/>
                    </a:lnTo>
                    <a:lnTo>
                      <a:pt x="73949" y="27762"/>
                    </a:lnTo>
                    <a:lnTo>
                      <a:pt x="73299" y="28767"/>
                    </a:lnTo>
                    <a:lnTo>
                      <a:pt x="72823" y="30045"/>
                    </a:lnTo>
                    <a:lnTo>
                      <a:pt x="72303" y="31232"/>
                    </a:lnTo>
                    <a:lnTo>
                      <a:pt x="71826" y="32602"/>
                    </a:lnTo>
                    <a:lnTo>
                      <a:pt x="71306" y="33698"/>
                    </a:lnTo>
                    <a:lnTo>
                      <a:pt x="71003" y="35068"/>
                    </a:lnTo>
                    <a:lnTo>
                      <a:pt x="70570" y="36438"/>
                    </a:lnTo>
                    <a:lnTo>
                      <a:pt x="70267" y="37990"/>
                    </a:lnTo>
                    <a:lnTo>
                      <a:pt x="69833" y="39360"/>
                    </a:lnTo>
                    <a:lnTo>
                      <a:pt x="69530" y="40821"/>
                    </a:lnTo>
                    <a:lnTo>
                      <a:pt x="69184" y="42374"/>
                    </a:lnTo>
                    <a:lnTo>
                      <a:pt x="68924" y="43926"/>
                    </a:lnTo>
                    <a:lnTo>
                      <a:pt x="68534" y="45479"/>
                    </a:lnTo>
                    <a:lnTo>
                      <a:pt x="68187" y="47214"/>
                    </a:lnTo>
                    <a:lnTo>
                      <a:pt x="67884" y="48949"/>
                    </a:lnTo>
                    <a:lnTo>
                      <a:pt x="67624" y="50867"/>
                    </a:lnTo>
                    <a:lnTo>
                      <a:pt x="67711" y="51689"/>
                    </a:lnTo>
                    <a:lnTo>
                      <a:pt x="67927" y="52602"/>
                    </a:lnTo>
                    <a:lnTo>
                      <a:pt x="68187" y="53424"/>
                    </a:lnTo>
                    <a:lnTo>
                      <a:pt x="68534" y="53972"/>
                    </a:lnTo>
                    <a:lnTo>
                      <a:pt x="70657" y="46849"/>
                    </a:lnTo>
                    <a:lnTo>
                      <a:pt x="73039" y="41095"/>
                    </a:lnTo>
                    <a:lnTo>
                      <a:pt x="75422" y="36438"/>
                    </a:lnTo>
                    <a:lnTo>
                      <a:pt x="77978" y="33150"/>
                    </a:lnTo>
                    <a:lnTo>
                      <a:pt x="80534" y="30502"/>
                    </a:lnTo>
                    <a:lnTo>
                      <a:pt x="83090" y="29132"/>
                    </a:lnTo>
                    <a:lnTo>
                      <a:pt x="85646" y="28767"/>
                    </a:lnTo>
                    <a:lnTo>
                      <a:pt x="88288" y="29497"/>
                    </a:lnTo>
                    <a:lnTo>
                      <a:pt x="90671" y="30867"/>
                    </a:lnTo>
                    <a:lnTo>
                      <a:pt x="93054" y="33333"/>
                    </a:lnTo>
                    <a:lnTo>
                      <a:pt x="95220" y="36621"/>
                    </a:lnTo>
                    <a:lnTo>
                      <a:pt x="97429" y="40821"/>
                    </a:lnTo>
                    <a:lnTo>
                      <a:pt x="99249" y="45479"/>
                    </a:lnTo>
                    <a:lnTo>
                      <a:pt x="100981" y="51232"/>
                    </a:lnTo>
                    <a:lnTo>
                      <a:pt x="102454" y="57442"/>
                    </a:lnTo>
                    <a:lnTo>
                      <a:pt x="103754" y="64566"/>
                    </a:lnTo>
                    <a:lnTo>
                      <a:pt x="100418" y="66849"/>
                    </a:lnTo>
                    <a:lnTo>
                      <a:pt x="99725" y="60730"/>
                    </a:lnTo>
                    <a:lnTo>
                      <a:pt x="98685" y="55159"/>
                    </a:lnTo>
                    <a:lnTo>
                      <a:pt x="96953" y="50136"/>
                    </a:lnTo>
                    <a:lnTo>
                      <a:pt x="94960" y="45662"/>
                    </a:lnTo>
                    <a:lnTo>
                      <a:pt x="92577" y="41826"/>
                    </a:lnTo>
                    <a:lnTo>
                      <a:pt x="90021" y="39269"/>
                    </a:lnTo>
                    <a:lnTo>
                      <a:pt x="87292" y="37625"/>
                    </a:lnTo>
                    <a:lnTo>
                      <a:pt x="84563" y="37534"/>
                    </a:lnTo>
                    <a:lnTo>
                      <a:pt x="81877" y="38538"/>
                    </a:lnTo>
                    <a:lnTo>
                      <a:pt x="79407" y="41461"/>
                    </a:lnTo>
                    <a:lnTo>
                      <a:pt x="77155" y="46392"/>
                    </a:lnTo>
                    <a:lnTo>
                      <a:pt x="75292" y="53333"/>
                    </a:lnTo>
                    <a:lnTo>
                      <a:pt x="73776" y="62191"/>
                    </a:lnTo>
                    <a:lnTo>
                      <a:pt x="72909" y="73789"/>
                    </a:lnTo>
                    <a:lnTo>
                      <a:pt x="72563" y="87853"/>
                    </a:lnTo>
                    <a:lnTo>
                      <a:pt x="73039" y="104748"/>
                    </a:lnTo>
                    <a:lnTo>
                      <a:pt x="68924" y="106301"/>
                    </a:lnTo>
                    <a:lnTo>
                      <a:pt x="68187" y="85114"/>
                    </a:lnTo>
                    <a:lnTo>
                      <a:pt x="66974" y="84748"/>
                    </a:lnTo>
                    <a:lnTo>
                      <a:pt x="66368" y="86301"/>
                    </a:lnTo>
                    <a:lnTo>
                      <a:pt x="65978" y="87853"/>
                    </a:lnTo>
                    <a:lnTo>
                      <a:pt x="65545" y="89589"/>
                    </a:lnTo>
                    <a:lnTo>
                      <a:pt x="65241" y="91506"/>
                    </a:lnTo>
                    <a:lnTo>
                      <a:pt x="64808" y="93242"/>
                    </a:lnTo>
                    <a:lnTo>
                      <a:pt x="64505" y="94977"/>
                    </a:lnTo>
                    <a:lnTo>
                      <a:pt x="64072" y="96712"/>
                    </a:lnTo>
                    <a:lnTo>
                      <a:pt x="63682" y="98630"/>
                    </a:lnTo>
                    <a:lnTo>
                      <a:pt x="63335" y="96529"/>
                    </a:lnTo>
                    <a:lnTo>
                      <a:pt x="63162" y="94429"/>
                    </a:lnTo>
                    <a:lnTo>
                      <a:pt x="62902" y="92054"/>
                    </a:lnTo>
                    <a:lnTo>
                      <a:pt x="62902" y="89771"/>
                    </a:lnTo>
                    <a:lnTo>
                      <a:pt x="62859" y="87305"/>
                    </a:lnTo>
                    <a:lnTo>
                      <a:pt x="62859" y="84931"/>
                    </a:lnTo>
                    <a:lnTo>
                      <a:pt x="62902" y="82283"/>
                    </a:lnTo>
                    <a:lnTo>
                      <a:pt x="63075" y="80000"/>
                    </a:lnTo>
                    <a:lnTo>
                      <a:pt x="63075" y="77442"/>
                    </a:lnTo>
                    <a:lnTo>
                      <a:pt x="63249" y="75342"/>
                    </a:lnTo>
                    <a:lnTo>
                      <a:pt x="63335" y="73242"/>
                    </a:lnTo>
                    <a:lnTo>
                      <a:pt x="63509" y="71506"/>
                    </a:lnTo>
                    <a:lnTo>
                      <a:pt x="63898" y="67214"/>
                    </a:lnTo>
                    <a:lnTo>
                      <a:pt x="61342" y="76712"/>
                    </a:lnTo>
                    <a:lnTo>
                      <a:pt x="59566" y="64200"/>
                    </a:lnTo>
                    <a:lnTo>
                      <a:pt x="60779" y="50502"/>
                    </a:lnTo>
                    <a:lnTo>
                      <a:pt x="59566" y="50502"/>
                    </a:lnTo>
                    <a:lnTo>
                      <a:pt x="58960" y="53607"/>
                    </a:lnTo>
                    <a:lnTo>
                      <a:pt x="58570" y="56803"/>
                    </a:lnTo>
                    <a:lnTo>
                      <a:pt x="58223" y="60091"/>
                    </a:lnTo>
                    <a:lnTo>
                      <a:pt x="57963" y="63744"/>
                    </a:lnTo>
                    <a:lnTo>
                      <a:pt x="57747" y="67214"/>
                    </a:lnTo>
                    <a:lnTo>
                      <a:pt x="57574" y="70684"/>
                    </a:lnTo>
                    <a:lnTo>
                      <a:pt x="57487" y="74337"/>
                    </a:lnTo>
                    <a:lnTo>
                      <a:pt x="57487" y="77990"/>
                    </a:lnTo>
                    <a:lnTo>
                      <a:pt x="57400" y="81461"/>
                    </a:lnTo>
                    <a:lnTo>
                      <a:pt x="57400" y="85114"/>
                    </a:lnTo>
                    <a:lnTo>
                      <a:pt x="57487" y="88767"/>
                    </a:lnTo>
                    <a:lnTo>
                      <a:pt x="57574" y="92328"/>
                    </a:lnTo>
                    <a:lnTo>
                      <a:pt x="57660" y="95707"/>
                    </a:lnTo>
                    <a:lnTo>
                      <a:pt x="57833" y="99178"/>
                    </a:lnTo>
                    <a:lnTo>
                      <a:pt x="57877" y="102465"/>
                    </a:lnTo>
                    <a:lnTo>
                      <a:pt x="58137" y="105936"/>
                    </a:lnTo>
                    <a:lnTo>
                      <a:pt x="54368" y="106301"/>
                    </a:lnTo>
                    <a:lnTo>
                      <a:pt x="54108" y="105022"/>
                    </a:lnTo>
                    <a:lnTo>
                      <a:pt x="54021" y="104018"/>
                    </a:lnTo>
                    <a:lnTo>
                      <a:pt x="53935" y="102922"/>
                    </a:lnTo>
                    <a:lnTo>
                      <a:pt x="53935" y="101917"/>
                    </a:lnTo>
                    <a:lnTo>
                      <a:pt x="53718" y="100913"/>
                    </a:lnTo>
                    <a:lnTo>
                      <a:pt x="53631" y="100000"/>
                    </a:lnTo>
                    <a:lnTo>
                      <a:pt x="53631" y="98995"/>
                    </a:lnTo>
                    <a:lnTo>
                      <a:pt x="53631" y="98082"/>
                    </a:lnTo>
                    <a:lnTo>
                      <a:pt x="53631" y="96164"/>
                    </a:lnTo>
                    <a:lnTo>
                      <a:pt x="53631" y="94429"/>
                    </a:lnTo>
                    <a:lnTo>
                      <a:pt x="53631" y="92694"/>
                    </a:lnTo>
                    <a:lnTo>
                      <a:pt x="53631" y="91141"/>
                    </a:lnTo>
                    <a:lnTo>
                      <a:pt x="52028" y="90319"/>
                    </a:lnTo>
                    <a:lnTo>
                      <a:pt x="50642" y="97625"/>
                    </a:lnTo>
                    <a:lnTo>
                      <a:pt x="50252" y="95890"/>
                    </a:lnTo>
                    <a:lnTo>
                      <a:pt x="49992" y="94246"/>
                    </a:lnTo>
                    <a:lnTo>
                      <a:pt x="49906" y="92328"/>
                    </a:lnTo>
                    <a:lnTo>
                      <a:pt x="49906" y="90593"/>
                    </a:lnTo>
                    <a:lnTo>
                      <a:pt x="49906" y="88584"/>
                    </a:lnTo>
                    <a:lnTo>
                      <a:pt x="50079" y="86666"/>
                    </a:lnTo>
                    <a:lnTo>
                      <a:pt x="50166" y="84748"/>
                    </a:lnTo>
                    <a:lnTo>
                      <a:pt x="50382" y="83196"/>
                    </a:lnTo>
                    <a:lnTo>
                      <a:pt x="50555" y="81278"/>
                    </a:lnTo>
                    <a:lnTo>
                      <a:pt x="50729" y="79726"/>
                    </a:lnTo>
                    <a:lnTo>
                      <a:pt x="50815" y="78264"/>
                    </a:lnTo>
                    <a:lnTo>
                      <a:pt x="50902" y="77260"/>
                    </a:lnTo>
                    <a:lnTo>
                      <a:pt x="50902" y="76073"/>
                    </a:lnTo>
                    <a:lnTo>
                      <a:pt x="50902" y="75525"/>
                    </a:lnTo>
                    <a:lnTo>
                      <a:pt x="50815" y="74977"/>
                    </a:lnTo>
                    <a:lnTo>
                      <a:pt x="50642" y="75159"/>
                    </a:lnTo>
                    <a:lnTo>
                      <a:pt x="49819" y="76529"/>
                    </a:lnTo>
                    <a:lnTo>
                      <a:pt x="49342" y="78173"/>
                    </a:lnTo>
                    <a:lnTo>
                      <a:pt x="49083" y="78995"/>
                    </a:lnTo>
                    <a:lnTo>
                      <a:pt x="48823" y="80000"/>
                    </a:lnTo>
                    <a:lnTo>
                      <a:pt x="48606" y="81095"/>
                    </a:lnTo>
                    <a:lnTo>
                      <a:pt x="48433" y="82100"/>
                    </a:lnTo>
                    <a:lnTo>
                      <a:pt x="48173" y="83013"/>
                    </a:lnTo>
                    <a:lnTo>
                      <a:pt x="48000" y="84018"/>
                    </a:lnTo>
                    <a:lnTo>
                      <a:pt x="47783" y="85114"/>
                    </a:lnTo>
                    <a:lnTo>
                      <a:pt x="47610" y="86118"/>
                    </a:lnTo>
                    <a:lnTo>
                      <a:pt x="46700" y="89589"/>
                    </a:lnTo>
                    <a:lnTo>
                      <a:pt x="46787" y="85296"/>
                    </a:lnTo>
                    <a:lnTo>
                      <a:pt x="46787" y="83470"/>
                    </a:lnTo>
                    <a:lnTo>
                      <a:pt x="46787" y="81917"/>
                    </a:lnTo>
                    <a:lnTo>
                      <a:pt x="46700" y="80000"/>
                    </a:lnTo>
                    <a:lnTo>
                      <a:pt x="46613" y="78173"/>
                    </a:lnTo>
                    <a:lnTo>
                      <a:pt x="46613" y="76255"/>
                    </a:lnTo>
                    <a:lnTo>
                      <a:pt x="46613" y="74611"/>
                    </a:lnTo>
                    <a:lnTo>
                      <a:pt x="46527" y="72876"/>
                    </a:lnTo>
                    <a:lnTo>
                      <a:pt x="46527" y="71506"/>
                    </a:lnTo>
                    <a:lnTo>
                      <a:pt x="46527" y="70319"/>
                    </a:lnTo>
                    <a:lnTo>
                      <a:pt x="46527" y="69406"/>
                    </a:lnTo>
                    <a:lnTo>
                      <a:pt x="46180" y="71141"/>
                    </a:lnTo>
                    <a:lnTo>
                      <a:pt x="45877" y="73059"/>
                    </a:lnTo>
                    <a:lnTo>
                      <a:pt x="45703" y="73972"/>
                    </a:lnTo>
                    <a:lnTo>
                      <a:pt x="45530" y="74977"/>
                    </a:lnTo>
                    <a:lnTo>
                      <a:pt x="45357" y="75890"/>
                    </a:lnTo>
                    <a:lnTo>
                      <a:pt x="45227" y="76894"/>
                    </a:lnTo>
                    <a:lnTo>
                      <a:pt x="44707" y="78630"/>
                    </a:lnTo>
                    <a:lnTo>
                      <a:pt x="44317" y="80365"/>
                    </a:lnTo>
                    <a:lnTo>
                      <a:pt x="43797" y="81917"/>
                    </a:lnTo>
                    <a:lnTo>
                      <a:pt x="43234" y="83470"/>
                    </a:lnTo>
                    <a:lnTo>
                      <a:pt x="43234" y="82648"/>
                    </a:lnTo>
                    <a:lnTo>
                      <a:pt x="43234" y="81917"/>
                    </a:lnTo>
                    <a:lnTo>
                      <a:pt x="43234" y="80913"/>
                    </a:lnTo>
                    <a:lnTo>
                      <a:pt x="43321" y="79908"/>
                    </a:lnTo>
                    <a:lnTo>
                      <a:pt x="43321" y="78447"/>
                    </a:lnTo>
                    <a:lnTo>
                      <a:pt x="43407" y="77442"/>
                    </a:lnTo>
                    <a:lnTo>
                      <a:pt x="43407" y="76073"/>
                    </a:lnTo>
                    <a:lnTo>
                      <a:pt x="43494" y="74977"/>
                    </a:lnTo>
                    <a:lnTo>
                      <a:pt x="43407" y="73789"/>
                    </a:lnTo>
                    <a:lnTo>
                      <a:pt x="43407" y="72602"/>
                    </a:lnTo>
                    <a:lnTo>
                      <a:pt x="43234" y="71506"/>
                    </a:lnTo>
                    <a:lnTo>
                      <a:pt x="43148" y="70867"/>
                    </a:lnTo>
                    <a:lnTo>
                      <a:pt x="42758" y="69589"/>
                    </a:lnTo>
                    <a:lnTo>
                      <a:pt x="42151" y="69406"/>
                    </a:lnTo>
                    <a:lnTo>
                      <a:pt x="41848" y="71872"/>
                    </a:lnTo>
                    <a:lnTo>
                      <a:pt x="41588" y="74611"/>
                    </a:lnTo>
                    <a:lnTo>
                      <a:pt x="41328" y="77442"/>
                    </a:lnTo>
                    <a:lnTo>
                      <a:pt x="41241" y="80365"/>
                    </a:lnTo>
                    <a:lnTo>
                      <a:pt x="41111" y="83378"/>
                    </a:lnTo>
                    <a:lnTo>
                      <a:pt x="41111" y="86484"/>
                    </a:lnTo>
                    <a:lnTo>
                      <a:pt x="41111" y="89406"/>
                    </a:lnTo>
                    <a:lnTo>
                      <a:pt x="41241" y="92511"/>
                    </a:lnTo>
                    <a:lnTo>
                      <a:pt x="41328" y="95342"/>
                    </a:lnTo>
                    <a:lnTo>
                      <a:pt x="41588" y="98264"/>
                    </a:lnTo>
                    <a:lnTo>
                      <a:pt x="41935" y="101095"/>
                    </a:lnTo>
                    <a:lnTo>
                      <a:pt x="42498" y="104018"/>
                    </a:lnTo>
                    <a:lnTo>
                      <a:pt x="42974" y="106575"/>
                    </a:lnTo>
                    <a:lnTo>
                      <a:pt x="43711" y="109223"/>
                    </a:lnTo>
                    <a:lnTo>
                      <a:pt x="44490" y="111689"/>
                    </a:lnTo>
                    <a:lnTo>
                      <a:pt x="45444" y="113881"/>
                    </a:lnTo>
                    <a:lnTo>
                      <a:pt x="40592" y="120000"/>
                    </a:lnTo>
                    <a:lnTo>
                      <a:pt x="38772" y="114611"/>
                    </a:lnTo>
                    <a:lnTo>
                      <a:pt x="7148" y="117716"/>
                    </a:lnTo>
                    <a:lnTo>
                      <a:pt x="6931" y="108858"/>
                    </a:lnTo>
                    <a:lnTo>
                      <a:pt x="8577" y="108493"/>
                    </a:lnTo>
                    <a:lnTo>
                      <a:pt x="10310" y="108310"/>
                    </a:lnTo>
                    <a:lnTo>
                      <a:pt x="12000" y="108219"/>
                    </a:lnTo>
                    <a:lnTo>
                      <a:pt x="13819" y="108219"/>
                    </a:lnTo>
                    <a:lnTo>
                      <a:pt x="15552" y="108036"/>
                    </a:lnTo>
                    <a:lnTo>
                      <a:pt x="17285" y="108036"/>
                    </a:lnTo>
                    <a:lnTo>
                      <a:pt x="19104" y="107853"/>
                    </a:lnTo>
                    <a:lnTo>
                      <a:pt x="20924" y="107853"/>
                    </a:lnTo>
                    <a:lnTo>
                      <a:pt x="22657" y="107488"/>
                    </a:lnTo>
                    <a:lnTo>
                      <a:pt x="24389" y="107305"/>
                    </a:lnTo>
                    <a:lnTo>
                      <a:pt x="26122" y="106940"/>
                    </a:lnTo>
                    <a:lnTo>
                      <a:pt x="27898" y="106575"/>
                    </a:lnTo>
                    <a:lnTo>
                      <a:pt x="29545" y="105936"/>
                    </a:lnTo>
                    <a:lnTo>
                      <a:pt x="31277" y="105388"/>
                    </a:lnTo>
                    <a:lnTo>
                      <a:pt x="32924" y="104566"/>
                    </a:lnTo>
                    <a:lnTo>
                      <a:pt x="34657" y="103652"/>
                    </a:lnTo>
                    <a:lnTo>
                      <a:pt x="34657" y="99178"/>
                    </a:lnTo>
                    <a:lnTo>
                      <a:pt x="33010" y="99178"/>
                    </a:lnTo>
                    <a:lnTo>
                      <a:pt x="31277" y="99360"/>
                    </a:lnTo>
                    <a:lnTo>
                      <a:pt x="29328" y="99360"/>
                    </a:lnTo>
                    <a:lnTo>
                      <a:pt x="27249" y="99452"/>
                    </a:lnTo>
                    <a:lnTo>
                      <a:pt x="25039" y="99452"/>
                    </a:lnTo>
                    <a:lnTo>
                      <a:pt x="22873" y="99452"/>
                    </a:lnTo>
                    <a:lnTo>
                      <a:pt x="20577" y="99452"/>
                    </a:lnTo>
                    <a:lnTo>
                      <a:pt x="18368" y="99452"/>
                    </a:lnTo>
                    <a:lnTo>
                      <a:pt x="16072" y="99178"/>
                    </a:lnTo>
                    <a:lnTo>
                      <a:pt x="13819" y="98812"/>
                    </a:lnTo>
                    <a:lnTo>
                      <a:pt x="11610" y="98264"/>
                    </a:lnTo>
                    <a:lnTo>
                      <a:pt x="9617" y="97899"/>
                    </a:lnTo>
                    <a:lnTo>
                      <a:pt x="7581" y="97260"/>
                    </a:lnTo>
                    <a:lnTo>
                      <a:pt x="5848" y="96347"/>
                    </a:lnTo>
                    <a:lnTo>
                      <a:pt x="4288" y="95342"/>
                    </a:lnTo>
                    <a:lnTo>
                      <a:pt x="2945" y="94429"/>
                    </a:lnTo>
                    <a:lnTo>
                      <a:pt x="4288" y="93972"/>
                    </a:lnTo>
                    <a:lnTo>
                      <a:pt x="5588" y="93607"/>
                    </a:lnTo>
                    <a:lnTo>
                      <a:pt x="6931" y="93242"/>
                    </a:lnTo>
                    <a:lnTo>
                      <a:pt x="8317" y="92876"/>
                    </a:lnTo>
                    <a:lnTo>
                      <a:pt x="9617" y="92328"/>
                    </a:lnTo>
                    <a:lnTo>
                      <a:pt x="10960" y="92054"/>
                    </a:lnTo>
                    <a:lnTo>
                      <a:pt x="12259" y="91689"/>
                    </a:lnTo>
                    <a:lnTo>
                      <a:pt x="13646" y="91506"/>
                    </a:lnTo>
                    <a:lnTo>
                      <a:pt x="14902" y="90958"/>
                    </a:lnTo>
                    <a:lnTo>
                      <a:pt x="16288" y="90593"/>
                    </a:lnTo>
                    <a:lnTo>
                      <a:pt x="17545" y="90319"/>
                    </a:lnTo>
                    <a:lnTo>
                      <a:pt x="18931" y="90136"/>
                    </a:lnTo>
                    <a:lnTo>
                      <a:pt x="20274" y="89771"/>
                    </a:lnTo>
                    <a:lnTo>
                      <a:pt x="21660" y="89589"/>
                    </a:lnTo>
                    <a:lnTo>
                      <a:pt x="22960" y="89223"/>
                    </a:lnTo>
                    <a:lnTo>
                      <a:pt x="24389" y="89223"/>
                    </a:lnTo>
                    <a:lnTo>
                      <a:pt x="24519" y="85388"/>
                    </a:lnTo>
                    <a:lnTo>
                      <a:pt x="86" y="86118"/>
                    </a:lnTo>
                    <a:lnTo>
                      <a:pt x="0" y="84931"/>
                    </a:lnTo>
                    <a:lnTo>
                      <a:pt x="0" y="83835"/>
                    </a:lnTo>
                    <a:lnTo>
                      <a:pt x="0" y="82831"/>
                    </a:lnTo>
                    <a:lnTo>
                      <a:pt x="0" y="81735"/>
                    </a:lnTo>
                    <a:lnTo>
                      <a:pt x="0" y="80547"/>
                    </a:lnTo>
                    <a:lnTo>
                      <a:pt x="86" y="79360"/>
                    </a:lnTo>
                    <a:lnTo>
                      <a:pt x="173" y="78264"/>
                    </a:lnTo>
                    <a:lnTo>
                      <a:pt x="303" y="77442"/>
                    </a:lnTo>
                    <a:lnTo>
                      <a:pt x="303" y="774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7" name="Shape 467"/>
              <p:cNvSpPr/>
              <p:nvPr/>
            </p:nvSpPr>
            <p:spPr>
              <a:xfrm>
                <a:off x="2354261" y="3319462"/>
                <a:ext cx="1892300" cy="969961"/>
              </a:xfrm>
              <a:custGeom>
                <a:pathLst>
                  <a:path extrusionOk="0" h="120000" w="120000">
                    <a:moveTo>
                      <a:pt x="0" y="23744"/>
                    </a:moveTo>
                    <a:lnTo>
                      <a:pt x="302" y="20703"/>
                    </a:lnTo>
                    <a:lnTo>
                      <a:pt x="855" y="18446"/>
                    </a:lnTo>
                    <a:lnTo>
                      <a:pt x="1359" y="16385"/>
                    </a:lnTo>
                    <a:lnTo>
                      <a:pt x="2013" y="14914"/>
                    </a:lnTo>
                    <a:lnTo>
                      <a:pt x="2667" y="13442"/>
                    </a:lnTo>
                    <a:lnTo>
                      <a:pt x="3624" y="12363"/>
                    </a:lnTo>
                    <a:lnTo>
                      <a:pt x="4580" y="11381"/>
                    </a:lnTo>
                    <a:lnTo>
                      <a:pt x="5838" y="10793"/>
                    </a:lnTo>
                    <a:lnTo>
                      <a:pt x="7097" y="10106"/>
                    </a:lnTo>
                    <a:lnTo>
                      <a:pt x="8607" y="9517"/>
                    </a:lnTo>
                    <a:lnTo>
                      <a:pt x="10318" y="9125"/>
                    </a:lnTo>
                    <a:lnTo>
                      <a:pt x="12332" y="8928"/>
                    </a:lnTo>
                    <a:lnTo>
                      <a:pt x="14446" y="8634"/>
                    </a:lnTo>
                    <a:lnTo>
                      <a:pt x="16862" y="8242"/>
                    </a:lnTo>
                    <a:lnTo>
                      <a:pt x="19530" y="7849"/>
                    </a:lnTo>
                    <a:lnTo>
                      <a:pt x="22600" y="7653"/>
                    </a:lnTo>
                    <a:lnTo>
                      <a:pt x="23557" y="7260"/>
                    </a:lnTo>
                    <a:lnTo>
                      <a:pt x="26426" y="7064"/>
                    </a:lnTo>
                    <a:lnTo>
                      <a:pt x="30704" y="6770"/>
                    </a:lnTo>
                    <a:lnTo>
                      <a:pt x="36543" y="6377"/>
                    </a:lnTo>
                    <a:lnTo>
                      <a:pt x="43338" y="5789"/>
                    </a:lnTo>
                    <a:lnTo>
                      <a:pt x="51090" y="5200"/>
                    </a:lnTo>
                    <a:lnTo>
                      <a:pt x="59446" y="4709"/>
                    </a:lnTo>
                    <a:lnTo>
                      <a:pt x="68154" y="4121"/>
                    </a:lnTo>
                    <a:lnTo>
                      <a:pt x="76862" y="3336"/>
                    </a:lnTo>
                    <a:lnTo>
                      <a:pt x="85369" y="2649"/>
                    </a:lnTo>
                    <a:lnTo>
                      <a:pt x="93523" y="2060"/>
                    </a:lnTo>
                    <a:lnTo>
                      <a:pt x="101174" y="1471"/>
                    </a:lnTo>
                    <a:lnTo>
                      <a:pt x="107768" y="981"/>
                    </a:lnTo>
                    <a:lnTo>
                      <a:pt x="113305" y="392"/>
                    </a:lnTo>
                    <a:lnTo>
                      <a:pt x="117432" y="0"/>
                    </a:lnTo>
                    <a:lnTo>
                      <a:pt x="120000" y="0"/>
                    </a:lnTo>
                    <a:lnTo>
                      <a:pt x="118791" y="9321"/>
                    </a:lnTo>
                    <a:lnTo>
                      <a:pt x="117130" y="9517"/>
                    </a:lnTo>
                    <a:lnTo>
                      <a:pt x="115620" y="9713"/>
                    </a:lnTo>
                    <a:lnTo>
                      <a:pt x="114010" y="9910"/>
                    </a:lnTo>
                    <a:lnTo>
                      <a:pt x="112348" y="10106"/>
                    </a:lnTo>
                    <a:lnTo>
                      <a:pt x="110637" y="10106"/>
                    </a:lnTo>
                    <a:lnTo>
                      <a:pt x="108926" y="10302"/>
                    </a:lnTo>
                    <a:lnTo>
                      <a:pt x="107214" y="10302"/>
                    </a:lnTo>
                    <a:lnTo>
                      <a:pt x="105453" y="10498"/>
                    </a:lnTo>
                    <a:lnTo>
                      <a:pt x="103640" y="10498"/>
                    </a:lnTo>
                    <a:lnTo>
                      <a:pt x="101828" y="10498"/>
                    </a:lnTo>
                    <a:lnTo>
                      <a:pt x="100117" y="10498"/>
                    </a:lnTo>
                    <a:lnTo>
                      <a:pt x="98506" y="10498"/>
                    </a:lnTo>
                    <a:lnTo>
                      <a:pt x="96744" y="10498"/>
                    </a:lnTo>
                    <a:lnTo>
                      <a:pt x="95134" y="10498"/>
                    </a:lnTo>
                    <a:lnTo>
                      <a:pt x="93523" y="10498"/>
                    </a:lnTo>
                    <a:lnTo>
                      <a:pt x="92063" y="10695"/>
                    </a:lnTo>
                    <a:lnTo>
                      <a:pt x="92265" y="13442"/>
                    </a:lnTo>
                    <a:lnTo>
                      <a:pt x="101426" y="15110"/>
                    </a:lnTo>
                    <a:lnTo>
                      <a:pt x="97449" y="15895"/>
                    </a:lnTo>
                    <a:lnTo>
                      <a:pt x="93422" y="16778"/>
                    </a:lnTo>
                    <a:lnTo>
                      <a:pt x="89496" y="17563"/>
                    </a:lnTo>
                    <a:lnTo>
                      <a:pt x="85671" y="18250"/>
                    </a:lnTo>
                    <a:lnTo>
                      <a:pt x="81644" y="18642"/>
                    </a:lnTo>
                    <a:lnTo>
                      <a:pt x="77718" y="19231"/>
                    </a:lnTo>
                    <a:lnTo>
                      <a:pt x="73791" y="19623"/>
                    </a:lnTo>
                    <a:lnTo>
                      <a:pt x="69865" y="20212"/>
                    </a:lnTo>
                    <a:lnTo>
                      <a:pt x="65838" y="20310"/>
                    </a:lnTo>
                    <a:lnTo>
                      <a:pt x="61812" y="20703"/>
                    </a:lnTo>
                    <a:lnTo>
                      <a:pt x="57885" y="20899"/>
                    </a:lnTo>
                    <a:lnTo>
                      <a:pt x="53959" y="21291"/>
                    </a:lnTo>
                    <a:lnTo>
                      <a:pt x="49983" y="21488"/>
                    </a:lnTo>
                    <a:lnTo>
                      <a:pt x="46057" y="21880"/>
                    </a:lnTo>
                    <a:lnTo>
                      <a:pt x="42130" y="22174"/>
                    </a:lnTo>
                    <a:lnTo>
                      <a:pt x="38204" y="22763"/>
                    </a:lnTo>
                    <a:lnTo>
                      <a:pt x="37902" y="22174"/>
                    </a:lnTo>
                    <a:lnTo>
                      <a:pt x="37600" y="21488"/>
                    </a:lnTo>
                    <a:lnTo>
                      <a:pt x="37500" y="20506"/>
                    </a:lnTo>
                    <a:lnTo>
                      <a:pt x="37600" y="20016"/>
                    </a:lnTo>
                    <a:lnTo>
                      <a:pt x="49077" y="16582"/>
                    </a:lnTo>
                    <a:lnTo>
                      <a:pt x="49077" y="15110"/>
                    </a:lnTo>
                    <a:lnTo>
                      <a:pt x="47114" y="14423"/>
                    </a:lnTo>
                    <a:lnTo>
                      <a:pt x="45201" y="14031"/>
                    </a:lnTo>
                    <a:lnTo>
                      <a:pt x="43238" y="13442"/>
                    </a:lnTo>
                    <a:lnTo>
                      <a:pt x="41325" y="13442"/>
                    </a:lnTo>
                    <a:lnTo>
                      <a:pt x="39362" y="13246"/>
                    </a:lnTo>
                    <a:lnTo>
                      <a:pt x="37348" y="13246"/>
                    </a:lnTo>
                    <a:lnTo>
                      <a:pt x="35335" y="13246"/>
                    </a:lnTo>
                    <a:lnTo>
                      <a:pt x="33322" y="13442"/>
                    </a:lnTo>
                    <a:lnTo>
                      <a:pt x="31208" y="13442"/>
                    </a:lnTo>
                    <a:lnTo>
                      <a:pt x="29194" y="13834"/>
                    </a:lnTo>
                    <a:lnTo>
                      <a:pt x="27181" y="14031"/>
                    </a:lnTo>
                    <a:lnTo>
                      <a:pt x="25167" y="14423"/>
                    </a:lnTo>
                    <a:lnTo>
                      <a:pt x="23154" y="14521"/>
                    </a:lnTo>
                    <a:lnTo>
                      <a:pt x="21342" y="15110"/>
                    </a:lnTo>
                    <a:lnTo>
                      <a:pt x="19429" y="15306"/>
                    </a:lnTo>
                    <a:lnTo>
                      <a:pt x="17718" y="15895"/>
                    </a:lnTo>
                    <a:lnTo>
                      <a:pt x="17516" y="16778"/>
                    </a:lnTo>
                    <a:lnTo>
                      <a:pt x="17617" y="18250"/>
                    </a:lnTo>
                    <a:lnTo>
                      <a:pt x="17818" y="19427"/>
                    </a:lnTo>
                    <a:lnTo>
                      <a:pt x="18372" y="20310"/>
                    </a:lnTo>
                    <a:lnTo>
                      <a:pt x="19127" y="20212"/>
                    </a:lnTo>
                    <a:lnTo>
                      <a:pt x="19983" y="20212"/>
                    </a:lnTo>
                    <a:lnTo>
                      <a:pt x="20889" y="20212"/>
                    </a:lnTo>
                    <a:lnTo>
                      <a:pt x="21845" y="20212"/>
                    </a:lnTo>
                    <a:lnTo>
                      <a:pt x="22701" y="20016"/>
                    </a:lnTo>
                    <a:lnTo>
                      <a:pt x="23657" y="20016"/>
                    </a:lnTo>
                    <a:lnTo>
                      <a:pt x="24614" y="20016"/>
                    </a:lnTo>
                    <a:lnTo>
                      <a:pt x="25671" y="20016"/>
                    </a:lnTo>
                    <a:lnTo>
                      <a:pt x="26526" y="20016"/>
                    </a:lnTo>
                    <a:lnTo>
                      <a:pt x="27483" y="20016"/>
                    </a:lnTo>
                    <a:lnTo>
                      <a:pt x="28439" y="20016"/>
                    </a:lnTo>
                    <a:lnTo>
                      <a:pt x="29395" y="20016"/>
                    </a:lnTo>
                    <a:lnTo>
                      <a:pt x="30352" y="20016"/>
                    </a:lnTo>
                    <a:lnTo>
                      <a:pt x="31308" y="20016"/>
                    </a:lnTo>
                    <a:lnTo>
                      <a:pt x="32265" y="20212"/>
                    </a:lnTo>
                    <a:lnTo>
                      <a:pt x="33221" y="20310"/>
                    </a:lnTo>
                    <a:lnTo>
                      <a:pt x="33573" y="22371"/>
                    </a:lnTo>
                    <a:lnTo>
                      <a:pt x="31862" y="22959"/>
                    </a:lnTo>
                    <a:lnTo>
                      <a:pt x="30151" y="23548"/>
                    </a:lnTo>
                    <a:lnTo>
                      <a:pt x="28439" y="23941"/>
                    </a:lnTo>
                    <a:lnTo>
                      <a:pt x="26778" y="24235"/>
                    </a:lnTo>
                    <a:lnTo>
                      <a:pt x="25067" y="24235"/>
                    </a:lnTo>
                    <a:lnTo>
                      <a:pt x="23456" y="24431"/>
                    </a:lnTo>
                    <a:lnTo>
                      <a:pt x="21845" y="24431"/>
                    </a:lnTo>
                    <a:lnTo>
                      <a:pt x="20184" y="24627"/>
                    </a:lnTo>
                    <a:lnTo>
                      <a:pt x="18473" y="24627"/>
                    </a:lnTo>
                    <a:lnTo>
                      <a:pt x="16761" y="24627"/>
                    </a:lnTo>
                    <a:lnTo>
                      <a:pt x="15050" y="24824"/>
                    </a:lnTo>
                    <a:lnTo>
                      <a:pt x="13389" y="25020"/>
                    </a:lnTo>
                    <a:lnTo>
                      <a:pt x="11677" y="25216"/>
                    </a:lnTo>
                    <a:lnTo>
                      <a:pt x="10067" y="25609"/>
                    </a:lnTo>
                    <a:lnTo>
                      <a:pt x="8355" y="26099"/>
                    </a:lnTo>
                    <a:lnTo>
                      <a:pt x="6694" y="26884"/>
                    </a:lnTo>
                    <a:lnTo>
                      <a:pt x="6493" y="27473"/>
                    </a:lnTo>
                    <a:lnTo>
                      <a:pt x="6694" y="29141"/>
                    </a:lnTo>
                    <a:lnTo>
                      <a:pt x="6895" y="30613"/>
                    </a:lnTo>
                    <a:lnTo>
                      <a:pt x="7097" y="31398"/>
                    </a:lnTo>
                    <a:lnTo>
                      <a:pt x="18573" y="30613"/>
                    </a:lnTo>
                    <a:lnTo>
                      <a:pt x="11476" y="35126"/>
                    </a:lnTo>
                    <a:lnTo>
                      <a:pt x="11677" y="38266"/>
                    </a:lnTo>
                    <a:lnTo>
                      <a:pt x="13389" y="38266"/>
                    </a:lnTo>
                    <a:lnTo>
                      <a:pt x="15201" y="38659"/>
                    </a:lnTo>
                    <a:lnTo>
                      <a:pt x="17063" y="38855"/>
                    </a:lnTo>
                    <a:lnTo>
                      <a:pt x="18875" y="39149"/>
                    </a:lnTo>
                    <a:lnTo>
                      <a:pt x="20587" y="39345"/>
                    </a:lnTo>
                    <a:lnTo>
                      <a:pt x="22399" y="39542"/>
                    </a:lnTo>
                    <a:lnTo>
                      <a:pt x="24211" y="39738"/>
                    </a:lnTo>
                    <a:lnTo>
                      <a:pt x="26023" y="40130"/>
                    </a:lnTo>
                    <a:lnTo>
                      <a:pt x="27734" y="40130"/>
                    </a:lnTo>
                    <a:lnTo>
                      <a:pt x="29597" y="40327"/>
                    </a:lnTo>
                    <a:lnTo>
                      <a:pt x="31308" y="40327"/>
                    </a:lnTo>
                    <a:lnTo>
                      <a:pt x="33120" y="40523"/>
                    </a:lnTo>
                    <a:lnTo>
                      <a:pt x="34832" y="40523"/>
                    </a:lnTo>
                    <a:lnTo>
                      <a:pt x="36644" y="40523"/>
                    </a:lnTo>
                    <a:lnTo>
                      <a:pt x="38456" y="40327"/>
                    </a:lnTo>
                    <a:lnTo>
                      <a:pt x="40318" y="40327"/>
                    </a:lnTo>
                    <a:lnTo>
                      <a:pt x="45352" y="32085"/>
                    </a:lnTo>
                    <a:lnTo>
                      <a:pt x="45755" y="38659"/>
                    </a:lnTo>
                    <a:lnTo>
                      <a:pt x="50335" y="40327"/>
                    </a:lnTo>
                    <a:lnTo>
                      <a:pt x="52651" y="50629"/>
                    </a:lnTo>
                    <a:lnTo>
                      <a:pt x="51593" y="50629"/>
                    </a:lnTo>
                    <a:lnTo>
                      <a:pt x="50637" y="50629"/>
                    </a:lnTo>
                    <a:lnTo>
                      <a:pt x="49580" y="50629"/>
                    </a:lnTo>
                    <a:lnTo>
                      <a:pt x="48724" y="50629"/>
                    </a:lnTo>
                    <a:lnTo>
                      <a:pt x="47768" y="50433"/>
                    </a:lnTo>
                    <a:lnTo>
                      <a:pt x="46812" y="50433"/>
                    </a:lnTo>
                    <a:lnTo>
                      <a:pt x="45855" y="50433"/>
                    </a:lnTo>
                    <a:lnTo>
                      <a:pt x="45000" y="50433"/>
                    </a:lnTo>
                    <a:lnTo>
                      <a:pt x="44043" y="50237"/>
                    </a:lnTo>
                    <a:lnTo>
                      <a:pt x="43087" y="50040"/>
                    </a:lnTo>
                    <a:lnTo>
                      <a:pt x="42130" y="49844"/>
                    </a:lnTo>
                    <a:lnTo>
                      <a:pt x="41174" y="49844"/>
                    </a:lnTo>
                    <a:lnTo>
                      <a:pt x="40218" y="49648"/>
                    </a:lnTo>
                    <a:lnTo>
                      <a:pt x="39261" y="49648"/>
                    </a:lnTo>
                    <a:lnTo>
                      <a:pt x="38305" y="49648"/>
                    </a:lnTo>
                    <a:lnTo>
                      <a:pt x="37449" y="49648"/>
                    </a:lnTo>
                    <a:lnTo>
                      <a:pt x="36845" y="50237"/>
                    </a:lnTo>
                    <a:lnTo>
                      <a:pt x="36744" y="51316"/>
                    </a:lnTo>
                    <a:lnTo>
                      <a:pt x="36845" y="52493"/>
                    </a:lnTo>
                    <a:lnTo>
                      <a:pt x="37147" y="53376"/>
                    </a:lnTo>
                    <a:lnTo>
                      <a:pt x="47667" y="57497"/>
                    </a:lnTo>
                    <a:lnTo>
                      <a:pt x="46308" y="57694"/>
                    </a:lnTo>
                    <a:lnTo>
                      <a:pt x="45000" y="57890"/>
                    </a:lnTo>
                    <a:lnTo>
                      <a:pt x="43640" y="57890"/>
                    </a:lnTo>
                    <a:lnTo>
                      <a:pt x="42382" y="58086"/>
                    </a:lnTo>
                    <a:lnTo>
                      <a:pt x="41073" y="57890"/>
                    </a:lnTo>
                    <a:lnTo>
                      <a:pt x="39714" y="57694"/>
                    </a:lnTo>
                    <a:lnTo>
                      <a:pt x="38406" y="57497"/>
                    </a:lnTo>
                    <a:lnTo>
                      <a:pt x="37147" y="57497"/>
                    </a:lnTo>
                    <a:lnTo>
                      <a:pt x="35687" y="57105"/>
                    </a:lnTo>
                    <a:lnTo>
                      <a:pt x="34379" y="56909"/>
                    </a:lnTo>
                    <a:lnTo>
                      <a:pt x="33020" y="56909"/>
                    </a:lnTo>
                    <a:lnTo>
                      <a:pt x="31761" y="56909"/>
                    </a:lnTo>
                    <a:lnTo>
                      <a:pt x="30453" y="56909"/>
                    </a:lnTo>
                    <a:lnTo>
                      <a:pt x="29194" y="57105"/>
                    </a:lnTo>
                    <a:lnTo>
                      <a:pt x="28036" y="57497"/>
                    </a:lnTo>
                    <a:lnTo>
                      <a:pt x="26879" y="58184"/>
                    </a:lnTo>
                    <a:lnTo>
                      <a:pt x="27835" y="58969"/>
                    </a:lnTo>
                    <a:lnTo>
                      <a:pt x="28892" y="59950"/>
                    </a:lnTo>
                    <a:lnTo>
                      <a:pt x="30050" y="60441"/>
                    </a:lnTo>
                    <a:lnTo>
                      <a:pt x="31308" y="61226"/>
                    </a:lnTo>
                    <a:lnTo>
                      <a:pt x="32466" y="61618"/>
                    </a:lnTo>
                    <a:lnTo>
                      <a:pt x="33775" y="62109"/>
                    </a:lnTo>
                    <a:lnTo>
                      <a:pt x="35033" y="62698"/>
                    </a:lnTo>
                    <a:lnTo>
                      <a:pt x="36493" y="63286"/>
                    </a:lnTo>
                    <a:lnTo>
                      <a:pt x="37701" y="63483"/>
                    </a:lnTo>
                    <a:lnTo>
                      <a:pt x="39060" y="63973"/>
                    </a:lnTo>
                    <a:lnTo>
                      <a:pt x="40469" y="64366"/>
                    </a:lnTo>
                    <a:lnTo>
                      <a:pt x="41929" y="64955"/>
                    </a:lnTo>
                    <a:lnTo>
                      <a:pt x="43338" y="65347"/>
                    </a:lnTo>
                    <a:lnTo>
                      <a:pt x="44798" y="65838"/>
                    </a:lnTo>
                    <a:lnTo>
                      <a:pt x="46208" y="66426"/>
                    </a:lnTo>
                    <a:lnTo>
                      <a:pt x="47667" y="67211"/>
                    </a:lnTo>
                    <a:lnTo>
                      <a:pt x="46157" y="67408"/>
                    </a:lnTo>
                    <a:lnTo>
                      <a:pt x="44697" y="67702"/>
                    </a:lnTo>
                    <a:lnTo>
                      <a:pt x="43187" y="68094"/>
                    </a:lnTo>
                    <a:lnTo>
                      <a:pt x="41728" y="68487"/>
                    </a:lnTo>
                    <a:lnTo>
                      <a:pt x="40218" y="68683"/>
                    </a:lnTo>
                    <a:lnTo>
                      <a:pt x="38758" y="68879"/>
                    </a:lnTo>
                    <a:lnTo>
                      <a:pt x="37248" y="69076"/>
                    </a:lnTo>
                    <a:lnTo>
                      <a:pt x="35788" y="69272"/>
                    </a:lnTo>
                    <a:lnTo>
                      <a:pt x="34278" y="69272"/>
                    </a:lnTo>
                    <a:lnTo>
                      <a:pt x="32718" y="69272"/>
                    </a:lnTo>
                    <a:lnTo>
                      <a:pt x="31208" y="69272"/>
                    </a:lnTo>
                    <a:lnTo>
                      <a:pt x="29748" y="69272"/>
                    </a:lnTo>
                    <a:lnTo>
                      <a:pt x="28238" y="69076"/>
                    </a:lnTo>
                    <a:lnTo>
                      <a:pt x="26728" y="68879"/>
                    </a:lnTo>
                    <a:lnTo>
                      <a:pt x="25268" y="68683"/>
                    </a:lnTo>
                    <a:lnTo>
                      <a:pt x="23859" y="68487"/>
                    </a:lnTo>
                    <a:lnTo>
                      <a:pt x="23657" y="71627"/>
                    </a:lnTo>
                    <a:lnTo>
                      <a:pt x="44144" y="76140"/>
                    </a:lnTo>
                    <a:lnTo>
                      <a:pt x="42785" y="76140"/>
                    </a:lnTo>
                    <a:lnTo>
                      <a:pt x="41526" y="76533"/>
                    </a:lnTo>
                    <a:lnTo>
                      <a:pt x="40218" y="76729"/>
                    </a:lnTo>
                    <a:lnTo>
                      <a:pt x="39060" y="77121"/>
                    </a:lnTo>
                    <a:lnTo>
                      <a:pt x="37701" y="77219"/>
                    </a:lnTo>
                    <a:lnTo>
                      <a:pt x="36493" y="77612"/>
                    </a:lnTo>
                    <a:lnTo>
                      <a:pt x="35134" y="77808"/>
                    </a:lnTo>
                    <a:lnTo>
                      <a:pt x="33976" y="78397"/>
                    </a:lnTo>
                    <a:lnTo>
                      <a:pt x="32617" y="78593"/>
                    </a:lnTo>
                    <a:lnTo>
                      <a:pt x="31409" y="78986"/>
                    </a:lnTo>
                    <a:lnTo>
                      <a:pt x="30050" y="79280"/>
                    </a:lnTo>
                    <a:lnTo>
                      <a:pt x="28791" y="79672"/>
                    </a:lnTo>
                    <a:lnTo>
                      <a:pt x="27483" y="80065"/>
                    </a:lnTo>
                    <a:lnTo>
                      <a:pt x="26325" y="80457"/>
                    </a:lnTo>
                    <a:lnTo>
                      <a:pt x="24966" y="80948"/>
                    </a:lnTo>
                    <a:lnTo>
                      <a:pt x="23859" y="81537"/>
                    </a:lnTo>
                    <a:lnTo>
                      <a:pt x="23657" y="85069"/>
                    </a:lnTo>
                    <a:lnTo>
                      <a:pt x="31761" y="83597"/>
                    </a:lnTo>
                    <a:lnTo>
                      <a:pt x="23154" y="89582"/>
                    </a:lnTo>
                    <a:lnTo>
                      <a:pt x="22953" y="92919"/>
                    </a:lnTo>
                    <a:lnTo>
                      <a:pt x="26526" y="97040"/>
                    </a:lnTo>
                    <a:lnTo>
                      <a:pt x="21543" y="101553"/>
                    </a:lnTo>
                    <a:lnTo>
                      <a:pt x="20687" y="111954"/>
                    </a:lnTo>
                    <a:lnTo>
                      <a:pt x="20939" y="111954"/>
                    </a:lnTo>
                    <a:lnTo>
                      <a:pt x="21543" y="111954"/>
                    </a:lnTo>
                    <a:lnTo>
                      <a:pt x="22097" y="111954"/>
                    </a:lnTo>
                    <a:lnTo>
                      <a:pt x="22902" y="112150"/>
                    </a:lnTo>
                    <a:lnTo>
                      <a:pt x="23657" y="112150"/>
                    </a:lnTo>
                    <a:lnTo>
                      <a:pt x="24513" y="112542"/>
                    </a:lnTo>
                    <a:lnTo>
                      <a:pt x="25369" y="112542"/>
                    </a:lnTo>
                    <a:lnTo>
                      <a:pt x="26224" y="112935"/>
                    </a:lnTo>
                    <a:lnTo>
                      <a:pt x="26979" y="112935"/>
                    </a:lnTo>
                    <a:lnTo>
                      <a:pt x="27835" y="112935"/>
                    </a:lnTo>
                    <a:lnTo>
                      <a:pt x="28640" y="112935"/>
                    </a:lnTo>
                    <a:lnTo>
                      <a:pt x="29496" y="113131"/>
                    </a:lnTo>
                    <a:lnTo>
                      <a:pt x="30050" y="112935"/>
                    </a:lnTo>
                    <a:lnTo>
                      <a:pt x="30704" y="112935"/>
                    </a:lnTo>
                    <a:lnTo>
                      <a:pt x="31208" y="112739"/>
                    </a:lnTo>
                    <a:lnTo>
                      <a:pt x="31610" y="112542"/>
                    </a:lnTo>
                    <a:lnTo>
                      <a:pt x="31610" y="89190"/>
                    </a:lnTo>
                    <a:lnTo>
                      <a:pt x="32567" y="88601"/>
                    </a:lnTo>
                    <a:lnTo>
                      <a:pt x="33573" y="88503"/>
                    </a:lnTo>
                    <a:lnTo>
                      <a:pt x="34530" y="88503"/>
                    </a:lnTo>
                    <a:lnTo>
                      <a:pt x="35587" y="88503"/>
                    </a:lnTo>
                    <a:lnTo>
                      <a:pt x="36543" y="88503"/>
                    </a:lnTo>
                    <a:lnTo>
                      <a:pt x="37600" y="88503"/>
                    </a:lnTo>
                    <a:lnTo>
                      <a:pt x="38557" y="88601"/>
                    </a:lnTo>
                    <a:lnTo>
                      <a:pt x="39714" y="88798"/>
                    </a:lnTo>
                    <a:lnTo>
                      <a:pt x="40671" y="88798"/>
                    </a:lnTo>
                    <a:lnTo>
                      <a:pt x="41728" y="88994"/>
                    </a:lnTo>
                    <a:lnTo>
                      <a:pt x="42785" y="89190"/>
                    </a:lnTo>
                    <a:lnTo>
                      <a:pt x="43842" y="89386"/>
                    </a:lnTo>
                    <a:lnTo>
                      <a:pt x="44798" y="89386"/>
                    </a:lnTo>
                    <a:lnTo>
                      <a:pt x="45956" y="89386"/>
                    </a:lnTo>
                    <a:lnTo>
                      <a:pt x="46912" y="89386"/>
                    </a:lnTo>
                    <a:lnTo>
                      <a:pt x="48070" y="89582"/>
                    </a:lnTo>
                    <a:lnTo>
                      <a:pt x="48523" y="90662"/>
                    </a:lnTo>
                    <a:lnTo>
                      <a:pt x="48926" y="91839"/>
                    </a:lnTo>
                    <a:lnTo>
                      <a:pt x="49177" y="93115"/>
                    </a:lnTo>
                    <a:lnTo>
                      <a:pt x="49580" y="94587"/>
                    </a:lnTo>
                    <a:lnTo>
                      <a:pt x="49781" y="96156"/>
                    </a:lnTo>
                    <a:lnTo>
                      <a:pt x="49983" y="97628"/>
                    </a:lnTo>
                    <a:lnTo>
                      <a:pt x="50033" y="99296"/>
                    </a:lnTo>
                    <a:lnTo>
                      <a:pt x="50234" y="100964"/>
                    </a:lnTo>
                    <a:lnTo>
                      <a:pt x="50234" y="102436"/>
                    </a:lnTo>
                    <a:lnTo>
                      <a:pt x="50234" y="104104"/>
                    </a:lnTo>
                    <a:lnTo>
                      <a:pt x="50234" y="105674"/>
                    </a:lnTo>
                    <a:lnTo>
                      <a:pt x="50335" y="107342"/>
                    </a:lnTo>
                    <a:lnTo>
                      <a:pt x="50335" y="108814"/>
                    </a:lnTo>
                    <a:lnTo>
                      <a:pt x="50436" y="110286"/>
                    </a:lnTo>
                    <a:lnTo>
                      <a:pt x="50536" y="111757"/>
                    </a:lnTo>
                    <a:lnTo>
                      <a:pt x="50738" y="113327"/>
                    </a:lnTo>
                    <a:lnTo>
                      <a:pt x="53708" y="114603"/>
                    </a:lnTo>
                    <a:lnTo>
                      <a:pt x="54060" y="120000"/>
                    </a:lnTo>
                    <a:lnTo>
                      <a:pt x="46409" y="120000"/>
                    </a:lnTo>
                    <a:lnTo>
                      <a:pt x="46057" y="120000"/>
                    </a:lnTo>
                    <a:lnTo>
                      <a:pt x="45855" y="120000"/>
                    </a:lnTo>
                    <a:lnTo>
                      <a:pt x="45654" y="118331"/>
                    </a:lnTo>
                    <a:lnTo>
                      <a:pt x="45654" y="116663"/>
                    </a:lnTo>
                    <a:lnTo>
                      <a:pt x="45654" y="114799"/>
                    </a:lnTo>
                    <a:lnTo>
                      <a:pt x="45654" y="112935"/>
                    </a:lnTo>
                    <a:lnTo>
                      <a:pt x="45654" y="111071"/>
                    </a:lnTo>
                    <a:lnTo>
                      <a:pt x="45755" y="109403"/>
                    </a:lnTo>
                    <a:lnTo>
                      <a:pt x="45654" y="107342"/>
                    </a:lnTo>
                    <a:lnTo>
                      <a:pt x="45654" y="105478"/>
                    </a:lnTo>
                    <a:lnTo>
                      <a:pt x="45553" y="103810"/>
                    </a:lnTo>
                    <a:lnTo>
                      <a:pt x="45453" y="102044"/>
                    </a:lnTo>
                    <a:lnTo>
                      <a:pt x="45100" y="100376"/>
                    </a:lnTo>
                    <a:lnTo>
                      <a:pt x="44798" y="98904"/>
                    </a:lnTo>
                    <a:lnTo>
                      <a:pt x="44244" y="97628"/>
                    </a:lnTo>
                    <a:lnTo>
                      <a:pt x="43640" y="96451"/>
                    </a:lnTo>
                    <a:lnTo>
                      <a:pt x="43187" y="96451"/>
                    </a:lnTo>
                    <a:lnTo>
                      <a:pt x="42684" y="97236"/>
                    </a:lnTo>
                    <a:lnTo>
                      <a:pt x="42130" y="98315"/>
                    </a:lnTo>
                    <a:lnTo>
                      <a:pt x="41627" y="99885"/>
                    </a:lnTo>
                    <a:lnTo>
                      <a:pt x="41073" y="101357"/>
                    </a:lnTo>
                    <a:lnTo>
                      <a:pt x="40469" y="103025"/>
                    </a:lnTo>
                    <a:lnTo>
                      <a:pt x="39916" y="104889"/>
                    </a:lnTo>
                    <a:lnTo>
                      <a:pt x="39412" y="107146"/>
                    </a:lnTo>
                    <a:lnTo>
                      <a:pt x="38859" y="109010"/>
                    </a:lnTo>
                    <a:lnTo>
                      <a:pt x="38305" y="111071"/>
                    </a:lnTo>
                    <a:lnTo>
                      <a:pt x="37802" y="112935"/>
                    </a:lnTo>
                    <a:lnTo>
                      <a:pt x="37449" y="114995"/>
                    </a:lnTo>
                    <a:lnTo>
                      <a:pt x="36946" y="116467"/>
                    </a:lnTo>
                    <a:lnTo>
                      <a:pt x="36644" y="117939"/>
                    </a:lnTo>
                    <a:lnTo>
                      <a:pt x="36291" y="119018"/>
                    </a:lnTo>
                    <a:lnTo>
                      <a:pt x="36191" y="120000"/>
                    </a:lnTo>
                    <a:lnTo>
                      <a:pt x="16963" y="120000"/>
                    </a:lnTo>
                    <a:lnTo>
                      <a:pt x="15050" y="51316"/>
                    </a:lnTo>
                    <a:lnTo>
                      <a:pt x="13137" y="50237"/>
                    </a:lnTo>
                    <a:lnTo>
                      <a:pt x="11375" y="49452"/>
                    </a:lnTo>
                    <a:lnTo>
                      <a:pt x="9765" y="48667"/>
                    </a:lnTo>
                    <a:lnTo>
                      <a:pt x="8355" y="48176"/>
                    </a:lnTo>
                    <a:lnTo>
                      <a:pt x="6895" y="47391"/>
                    </a:lnTo>
                    <a:lnTo>
                      <a:pt x="5738" y="46802"/>
                    </a:lnTo>
                    <a:lnTo>
                      <a:pt x="4580" y="45919"/>
                    </a:lnTo>
                    <a:lnTo>
                      <a:pt x="3724" y="44938"/>
                    </a:lnTo>
                    <a:lnTo>
                      <a:pt x="2768" y="43466"/>
                    </a:lnTo>
                    <a:lnTo>
                      <a:pt x="2114" y="41798"/>
                    </a:lnTo>
                    <a:lnTo>
                      <a:pt x="1459" y="39934"/>
                    </a:lnTo>
                    <a:lnTo>
                      <a:pt x="956" y="37677"/>
                    </a:lnTo>
                    <a:lnTo>
                      <a:pt x="503" y="34930"/>
                    </a:lnTo>
                    <a:lnTo>
                      <a:pt x="302" y="31692"/>
                    </a:lnTo>
                    <a:lnTo>
                      <a:pt x="0" y="27767"/>
                    </a:lnTo>
                    <a:lnTo>
                      <a:pt x="0" y="23744"/>
                    </a:lnTo>
                    <a:lnTo>
                      <a:pt x="0" y="237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2349500" y="3235325"/>
                <a:ext cx="363536" cy="111125"/>
              </a:xfrm>
              <a:custGeom>
                <a:pathLst>
                  <a:path extrusionOk="0" h="120000" w="120000">
                    <a:moveTo>
                      <a:pt x="1568" y="50434"/>
                    </a:moveTo>
                    <a:lnTo>
                      <a:pt x="33986" y="0"/>
                    </a:lnTo>
                    <a:lnTo>
                      <a:pt x="119999" y="60869"/>
                    </a:lnTo>
                    <a:lnTo>
                      <a:pt x="80522" y="108695"/>
                    </a:lnTo>
                    <a:lnTo>
                      <a:pt x="77124" y="110434"/>
                    </a:lnTo>
                    <a:lnTo>
                      <a:pt x="72679" y="113913"/>
                    </a:lnTo>
                    <a:lnTo>
                      <a:pt x="67189" y="115652"/>
                    </a:lnTo>
                    <a:lnTo>
                      <a:pt x="61176" y="118260"/>
                    </a:lnTo>
                    <a:lnTo>
                      <a:pt x="53856" y="118260"/>
                    </a:lnTo>
                    <a:lnTo>
                      <a:pt x="46797" y="120000"/>
                    </a:lnTo>
                    <a:lnTo>
                      <a:pt x="40000" y="120000"/>
                    </a:lnTo>
                    <a:lnTo>
                      <a:pt x="32941" y="120000"/>
                    </a:lnTo>
                    <a:lnTo>
                      <a:pt x="25359" y="115652"/>
                    </a:lnTo>
                    <a:lnTo>
                      <a:pt x="19084" y="112173"/>
                    </a:lnTo>
                    <a:lnTo>
                      <a:pt x="12549" y="106956"/>
                    </a:lnTo>
                    <a:lnTo>
                      <a:pt x="8104" y="100869"/>
                    </a:lnTo>
                    <a:lnTo>
                      <a:pt x="4183" y="88695"/>
                    </a:lnTo>
                    <a:lnTo>
                      <a:pt x="1568" y="79130"/>
                    </a:lnTo>
                    <a:lnTo>
                      <a:pt x="0" y="66086"/>
                    </a:lnTo>
                    <a:lnTo>
                      <a:pt x="1568" y="50434"/>
                    </a:lnTo>
                    <a:lnTo>
                      <a:pt x="1568" y="50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9" name="Shape 469"/>
              <p:cNvSpPr/>
              <p:nvPr/>
            </p:nvSpPr>
            <p:spPr>
              <a:xfrm>
                <a:off x="2439986" y="3836987"/>
                <a:ext cx="92074" cy="452436"/>
              </a:xfrm>
              <a:custGeom>
                <a:pathLst>
                  <a:path extrusionOk="0" h="120000" w="120000">
                    <a:moveTo>
                      <a:pt x="34137" y="0"/>
                    </a:moveTo>
                    <a:lnTo>
                      <a:pt x="47586" y="6094"/>
                    </a:lnTo>
                    <a:lnTo>
                      <a:pt x="61034" y="11978"/>
                    </a:lnTo>
                    <a:lnTo>
                      <a:pt x="71379" y="18493"/>
                    </a:lnTo>
                    <a:lnTo>
                      <a:pt x="80689" y="25218"/>
                    </a:lnTo>
                    <a:lnTo>
                      <a:pt x="84827" y="31733"/>
                    </a:lnTo>
                    <a:lnTo>
                      <a:pt x="88965" y="38458"/>
                    </a:lnTo>
                    <a:lnTo>
                      <a:pt x="91034" y="45183"/>
                    </a:lnTo>
                    <a:lnTo>
                      <a:pt x="95172" y="52539"/>
                    </a:lnTo>
                    <a:lnTo>
                      <a:pt x="95172" y="59264"/>
                    </a:lnTo>
                    <a:lnTo>
                      <a:pt x="95172" y="65989"/>
                    </a:lnTo>
                    <a:lnTo>
                      <a:pt x="95172" y="72924"/>
                    </a:lnTo>
                    <a:lnTo>
                      <a:pt x="99310" y="79649"/>
                    </a:lnTo>
                    <a:lnTo>
                      <a:pt x="99310" y="85954"/>
                    </a:lnTo>
                    <a:lnTo>
                      <a:pt x="104482" y="92889"/>
                    </a:lnTo>
                    <a:lnTo>
                      <a:pt x="110689" y="99614"/>
                    </a:lnTo>
                    <a:lnTo>
                      <a:pt x="120000" y="106339"/>
                    </a:lnTo>
                    <a:lnTo>
                      <a:pt x="84827" y="120000"/>
                    </a:lnTo>
                    <a:lnTo>
                      <a:pt x="69310" y="120000"/>
                    </a:lnTo>
                    <a:lnTo>
                      <a:pt x="57931" y="120000"/>
                    </a:lnTo>
                    <a:lnTo>
                      <a:pt x="45517" y="114746"/>
                    </a:lnTo>
                    <a:lnTo>
                      <a:pt x="36206" y="108021"/>
                    </a:lnTo>
                    <a:lnTo>
                      <a:pt x="25862" y="99194"/>
                    </a:lnTo>
                    <a:lnTo>
                      <a:pt x="18620" y="89527"/>
                    </a:lnTo>
                    <a:lnTo>
                      <a:pt x="12413" y="78809"/>
                    </a:lnTo>
                    <a:lnTo>
                      <a:pt x="8275" y="68511"/>
                    </a:lnTo>
                    <a:lnTo>
                      <a:pt x="2068" y="56742"/>
                    </a:lnTo>
                    <a:lnTo>
                      <a:pt x="2068" y="45604"/>
                    </a:lnTo>
                    <a:lnTo>
                      <a:pt x="0" y="34886"/>
                    </a:lnTo>
                    <a:lnTo>
                      <a:pt x="4137" y="25218"/>
                    </a:lnTo>
                    <a:lnTo>
                      <a:pt x="6206" y="16182"/>
                    </a:lnTo>
                    <a:lnTo>
                      <a:pt x="14482" y="8826"/>
                    </a:lnTo>
                    <a:lnTo>
                      <a:pt x="21724" y="3362"/>
                    </a:lnTo>
                    <a:lnTo>
                      <a:pt x="34137" y="0"/>
                    </a:lnTo>
                    <a:lnTo>
                      <a:pt x="34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2600325" y="3197225"/>
                <a:ext cx="425449" cy="68262"/>
              </a:xfrm>
              <a:custGeom>
                <a:pathLst>
                  <a:path extrusionOk="0" h="120000" w="120000">
                    <a:moveTo>
                      <a:pt x="120000" y="23181"/>
                    </a:moveTo>
                    <a:lnTo>
                      <a:pt x="52134" y="120000"/>
                    </a:lnTo>
                    <a:lnTo>
                      <a:pt x="48764" y="111818"/>
                    </a:lnTo>
                    <a:lnTo>
                      <a:pt x="45168" y="103636"/>
                    </a:lnTo>
                    <a:lnTo>
                      <a:pt x="41797" y="95454"/>
                    </a:lnTo>
                    <a:lnTo>
                      <a:pt x="38876" y="91363"/>
                    </a:lnTo>
                    <a:lnTo>
                      <a:pt x="35505" y="83181"/>
                    </a:lnTo>
                    <a:lnTo>
                      <a:pt x="32359" y="80454"/>
                    </a:lnTo>
                    <a:lnTo>
                      <a:pt x="28988" y="72272"/>
                    </a:lnTo>
                    <a:lnTo>
                      <a:pt x="26067" y="69545"/>
                    </a:lnTo>
                    <a:lnTo>
                      <a:pt x="22247" y="62727"/>
                    </a:lnTo>
                    <a:lnTo>
                      <a:pt x="19101" y="57272"/>
                    </a:lnTo>
                    <a:lnTo>
                      <a:pt x="15280" y="51818"/>
                    </a:lnTo>
                    <a:lnTo>
                      <a:pt x="12359" y="46363"/>
                    </a:lnTo>
                    <a:lnTo>
                      <a:pt x="8988" y="39545"/>
                    </a:lnTo>
                    <a:lnTo>
                      <a:pt x="6067" y="34090"/>
                    </a:lnTo>
                    <a:lnTo>
                      <a:pt x="2471" y="28636"/>
                    </a:lnTo>
                    <a:lnTo>
                      <a:pt x="0" y="23181"/>
                    </a:lnTo>
                    <a:lnTo>
                      <a:pt x="898" y="15000"/>
                    </a:lnTo>
                    <a:lnTo>
                      <a:pt x="4719" y="8181"/>
                    </a:lnTo>
                    <a:lnTo>
                      <a:pt x="9887" y="2727"/>
                    </a:lnTo>
                    <a:lnTo>
                      <a:pt x="17078" y="2727"/>
                    </a:lnTo>
                    <a:lnTo>
                      <a:pt x="25168" y="0"/>
                    </a:lnTo>
                    <a:lnTo>
                      <a:pt x="35056" y="0"/>
                    </a:lnTo>
                    <a:lnTo>
                      <a:pt x="45168" y="0"/>
                    </a:lnTo>
                    <a:lnTo>
                      <a:pt x="56404" y="2727"/>
                    </a:lnTo>
                    <a:lnTo>
                      <a:pt x="66741" y="2727"/>
                    </a:lnTo>
                    <a:lnTo>
                      <a:pt x="77303" y="5454"/>
                    </a:lnTo>
                    <a:lnTo>
                      <a:pt x="87640" y="8181"/>
                    </a:lnTo>
                    <a:lnTo>
                      <a:pt x="97078" y="13636"/>
                    </a:lnTo>
                    <a:lnTo>
                      <a:pt x="105168" y="13636"/>
                    </a:lnTo>
                    <a:lnTo>
                      <a:pt x="111910" y="17727"/>
                    </a:lnTo>
                    <a:lnTo>
                      <a:pt x="116629" y="17727"/>
                    </a:lnTo>
                    <a:lnTo>
                      <a:pt x="120000" y="23181"/>
                    </a:lnTo>
                    <a:lnTo>
                      <a:pt x="120000" y="23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3127375" y="3563937"/>
                <a:ext cx="320675" cy="725486"/>
              </a:xfrm>
              <a:custGeom>
                <a:pathLst>
                  <a:path extrusionOk="0" h="120000" w="120000">
                    <a:moveTo>
                      <a:pt x="0" y="13508"/>
                    </a:moveTo>
                    <a:lnTo>
                      <a:pt x="2970" y="12983"/>
                    </a:lnTo>
                    <a:lnTo>
                      <a:pt x="6237" y="12721"/>
                    </a:lnTo>
                    <a:lnTo>
                      <a:pt x="9207" y="12196"/>
                    </a:lnTo>
                    <a:lnTo>
                      <a:pt x="12475" y="11934"/>
                    </a:lnTo>
                    <a:lnTo>
                      <a:pt x="15445" y="11278"/>
                    </a:lnTo>
                    <a:lnTo>
                      <a:pt x="18712" y="10491"/>
                    </a:lnTo>
                    <a:lnTo>
                      <a:pt x="22277" y="9704"/>
                    </a:lnTo>
                    <a:lnTo>
                      <a:pt x="25544" y="9311"/>
                    </a:lnTo>
                    <a:lnTo>
                      <a:pt x="31188" y="7475"/>
                    </a:lnTo>
                    <a:lnTo>
                      <a:pt x="37425" y="5770"/>
                    </a:lnTo>
                    <a:lnTo>
                      <a:pt x="42475" y="3803"/>
                    </a:lnTo>
                    <a:lnTo>
                      <a:pt x="48118" y="1967"/>
                    </a:lnTo>
                    <a:lnTo>
                      <a:pt x="53168" y="9704"/>
                    </a:lnTo>
                    <a:lnTo>
                      <a:pt x="60594" y="10754"/>
                    </a:lnTo>
                    <a:lnTo>
                      <a:pt x="98910" y="0"/>
                    </a:lnTo>
                    <a:lnTo>
                      <a:pt x="97128" y="9704"/>
                    </a:lnTo>
                    <a:lnTo>
                      <a:pt x="99504" y="10491"/>
                    </a:lnTo>
                    <a:lnTo>
                      <a:pt x="102475" y="11540"/>
                    </a:lnTo>
                    <a:lnTo>
                      <a:pt x="104554" y="11934"/>
                    </a:lnTo>
                    <a:lnTo>
                      <a:pt x="107524" y="11934"/>
                    </a:lnTo>
                    <a:lnTo>
                      <a:pt x="120000" y="114754"/>
                    </a:lnTo>
                    <a:lnTo>
                      <a:pt x="114653" y="116459"/>
                    </a:lnTo>
                    <a:lnTo>
                      <a:pt x="110198" y="118295"/>
                    </a:lnTo>
                    <a:lnTo>
                      <a:pt x="104554" y="119475"/>
                    </a:lnTo>
                    <a:lnTo>
                      <a:pt x="98910" y="119999"/>
                    </a:lnTo>
                    <a:lnTo>
                      <a:pt x="92079" y="119999"/>
                    </a:lnTo>
                    <a:lnTo>
                      <a:pt x="85544" y="119999"/>
                    </a:lnTo>
                    <a:lnTo>
                      <a:pt x="78712" y="119999"/>
                    </a:lnTo>
                    <a:lnTo>
                      <a:pt x="72475" y="119999"/>
                    </a:lnTo>
                    <a:lnTo>
                      <a:pt x="64455" y="119999"/>
                    </a:lnTo>
                    <a:lnTo>
                      <a:pt x="57623" y="119999"/>
                    </a:lnTo>
                    <a:lnTo>
                      <a:pt x="50495" y="119999"/>
                    </a:lnTo>
                    <a:lnTo>
                      <a:pt x="43663" y="119999"/>
                    </a:lnTo>
                    <a:lnTo>
                      <a:pt x="36831" y="119999"/>
                    </a:lnTo>
                    <a:lnTo>
                      <a:pt x="30000" y="119999"/>
                    </a:lnTo>
                    <a:lnTo>
                      <a:pt x="23762" y="119999"/>
                    </a:lnTo>
                    <a:lnTo>
                      <a:pt x="18712" y="119999"/>
                    </a:lnTo>
                    <a:lnTo>
                      <a:pt x="18712" y="111999"/>
                    </a:lnTo>
                    <a:lnTo>
                      <a:pt x="86435" y="111999"/>
                    </a:lnTo>
                    <a:lnTo>
                      <a:pt x="83762" y="93508"/>
                    </a:lnTo>
                    <a:lnTo>
                      <a:pt x="50495" y="89311"/>
                    </a:lnTo>
                    <a:lnTo>
                      <a:pt x="51386" y="88524"/>
                    </a:lnTo>
                    <a:lnTo>
                      <a:pt x="54356" y="87868"/>
                    </a:lnTo>
                    <a:lnTo>
                      <a:pt x="58811" y="87081"/>
                    </a:lnTo>
                    <a:lnTo>
                      <a:pt x="64455" y="86295"/>
                    </a:lnTo>
                    <a:lnTo>
                      <a:pt x="69504" y="85639"/>
                    </a:lnTo>
                    <a:lnTo>
                      <a:pt x="74554" y="84852"/>
                    </a:lnTo>
                    <a:lnTo>
                      <a:pt x="78712" y="84065"/>
                    </a:lnTo>
                    <a:lnTo>
                      <a:pt x="81386" y="83803"/>
                    </a:lnTo>
                    <a:lnTo>
                      <a:pt x="81980" y="82360"/>
                    </a:lnTo>
                    <a:lnTo>
                      <a:pt x="81386" y="80524"/>
                    </a:lnTo>
                    <a:lnTo>
                      <a:pt x="80198" y="78819"/>
                    </a:lnTo>
                    <a:lnTo>
                      <a:pt x="79306" y="77901"/>
                    </a:lnTo>
                    <a:lnTo>
                      <a:pt x="36831" y="73311"/>
                    </a:lnTo>
                    <a:lnTo>
                      <a:pt x="78118" y="68590"/>
                    </a:lnTo>
                    <a:lnTo>
                      <a:pt x="78712" y="67147"/>
                    </a:lnTo>
                    <a:lnTo>
                      <a:pt x="78712" y="65573"/>
                    </a:lnTo>
                    <a:lnTo>
                      <a:pt x="77524" y="64131"/>
                    </a:lnTo>
                    <a:lnTo>
                      <a:pt x="76930" y="63081"/>
                    </a:lnTo>
                    <a:lnTo>
                      <a:pt x="74554" y="61114"/>
                    </a:lnTo>
                    <a:lnTo>
                      <a:pt x="76336" y="59934"/>
                    </a:lnTo>
                    <a:lnTo>
                      <a:pt x="71287" y="59147"/>
                    </a:lnTo>
                    <a:lnTo>
                      <a:pt x="66237" y="58360"/>
                    </a:lnTo>
                    <a:lnTo>
                      <a:pt x="61188" y="57704"/>
                    </a:lnTo>
                    <a:lnTo>
                      <a:pt x="56138" y="57180"/>
                    </a:lnTo>
                    <a:lnTo>
                      <a:pt x="51089" y="56393"/>
                    </a:lnTo>
                    <a:lnTo>
                      <a:pt x="45742" y="55868"/>
                    </a:lnTo>
                    <a:lnTo>
                      <a:pt x="40693" y="55344"/>
                    </a:lnTo>
                    <a:lnTo>
                      <a:pt x="35643" y="55344"/>
                    </a:lnTo>
                    <a:lnTo>
                      <a:pt x="81386" y="46688"/>
                    </a:lnTo>
                    <a:lnTo>
                      <a:pt x="81386" y="41967"/>
                    </a:lnTo>
                    <a:lnTo>
                      <a:pt x="40693" y="35147"/>
                    </a:lnTo>
                    <a:lnTo>
                      <a:pt x="71881" y="31999"/>
                    </a:lnTo>
                    <a:lnTo>
                      <a:pt x="80198" y="25967"/>
                    </a:lnTo>
                    <a:lnTo>
                      <a:pt x="11287" y="27278"/>
                    </a:lnTo>
                    <a:lnTo>
                      <a:pt x="0" y="13508"/>
                    </a:lnTo>
                    <a:lnTo>
                      <a:pt x="0" y="13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2" name="Shape 472"/>
              <p:cNvSpPr/>
              <p:nvPr/>
            </p:nvSpPr>
            <p:spPr>
              <a:xfrm>
                <a:off x="3230561" y="2652711"/>
                <a:ext cx="261936" cy="242886"/>
              </a:xfrm>
              <a:custGeom>
                <a:pathLst>
                  <a:path extrusionOk="0" h="120000" w="120000">
                    <a:moveTo>
                      <a:pt x="10151" y="0"/>
                    </a:moveTo>
                    <a:lnTo>
                      <a:pt x="18489" y="781"/>
                    </a:lnTo>
                    <a:lnTo>
                      <a:pt x="27552" y="3908"/>
                    </a:lnTo>
                    <a:lnTo>
                      <a:pt x="35891" y="8208"/>
                    </a:lnTo>
                    <a:lnTo>
                      <a:pt x="44592" y="14853"/>
                    </a:lnTo>
                    <a:lnTo>
                      <a:pt x="52205" y="21889"/>
                    </a:lnTo>
                    <a:lnTo>
                      <a:pt x="60543" y="30097"/>
                    </a:lnTo>
                    <a:lnTo>
                      <a:pt x="68157" y="38697"/>
                    </a:lnTo>
                    <a:lnTo>
                      <a:pt x="75770" y="48469"/>
                    </a:lnTo>
                    <a:lnTo>
                      <a:pt x="81933" y="57459"/>
                    </a:lnTo>
                    <a:lnTo>
                      <a:pt x="88821" y="67622"/>
                    </a:lnTo>
                    <a:lnTo>
                      <a:pt x="94259" y="76612"/>
                    </a:lnTo>
                    <a:lnTo>
                      <a:pt x="100422" y="87166"/>
                    </a:lnTo>
                    <a:lnTo>
                      <a:pt x="105498" y="95374"/>
                    </a:lnTo>
                    <a:lnTo>
                      <a:pt x="110936" y="104364"/>
                    </a:lnTo>
                    <a:lnTo>
                      <a:pt x="114924" y="112573"/>
                    </a:lnTo>
                    <a:lnTo>
                      <a:pt x="120000" y="119999"/>
                    </a:lnTo>
                    <a:lnTo>
                      <a:pt x="114199" y="115309"/>
                    </a:lnTo>
                    <a:lnTo>
                      <a:pt x="107311" y="110228"/>
                    </a:lnTo>
                    <a:lnTo>
                      <a:pt x="97885" y="103583"/>
                    </a:lnTo>
                    <a:lnTo>
                      <a:pt x="88096" y="96938"/>
                    </a:lnTo>
                    <a:lnTo>
                      <a:pt x="75770" y="87947"/>
                    </a:lnTo>
                    <a:lnTo>
                      <a:pt x="64169" y="79739"/>
                    </a:lnTo>
                    <a:lnTo>
                      <a:pt x="51480" y="69967"/>
                    </a:lnTo>
                    <a:lnTo>
                      <a:pt x="39879" y="60977"/>
                    </a:lnTo>
                    <a:lnTo>
                      <a:pt x="28277" y="50814"/>
                    </a:lnTo>
                    <a:lnTo>
                      <a:pt x="18489" y="41824"/>
                    </a:lnTo>
                    <a:lnTo>
                      <a:pt x="10151" y="32833"/>
                    </a:lnTo>
                    <a:lnTo>
                      <a:pt x="3987" y="24625"/>
                    </a:lnTo>
                    <a:lnTo>
                      <a:pt x="0" y="15635"/>
                    </a:lnTo>
                    <a:lnTo>
                      <a:pt x="0" y="9771"/>
                    </a:lnTo>
                    <a:lnTo>
                      <a:pt x="2537" y="3908"/>
                    </a:lnTo>
                    <a:lnTo>
                      <a:pt x="10151" y="0"/>
                    </a:lnTo>
                    <a:lnTo>
                      <a:pt x="10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3" name="Shape 473"/>
              <p:cNvSpPr/>
              <p:nvPr/>
            </p:nvSpPr>
            <p:spPr>
              <a:xfrm>
                <a:off x="3251200" y="2770186"/>
                <a:ext cx="254000" cy="231775"/>
              </a:xfrm>
              <a:custGeom>
                <a:pathLst>
                  <a:path extrusionOk="0" h="120000" w="120000">
                    <a:moveTo>
                      <a:pt x="750" y="0"/>
                    </a:moveTo>
                    <a:lnTo>
                      <a:pt x="7125" y="6185"/>
                    </a:lnTo>
                    <a:lnTo>
                      <a:pt x="13875" y="13195"/>
                    </a:lnTo>
                    <a:lnTo>
                      <a:pt x="21000" y="19381"/>
                    </a:lnTo>
                    <a:lnTo>
                      <a:pt x="28125" y="26391"/>
                    </a:lnTo>
                    <a:lnTo>
                      <a:pt x="34500" y="32989"/>
                    </a:lnTo>
                    <a:lnTo>
                      <a:pt x="42375" y="39175"/>
                    </a:lnTo>
                    <a:lnTo>
                      <a:pt x="49500" y="45360"/>
                    </a:lnTo>
                    <a:lnTo>
                      <a:pt x="57000" y="52371"/>
                    </a:lnTo>
                    <a:lnTo>
                      <a:pt x="64125" y="58144"/>
                    </a:lnTo>
                    <a:lnTo>
                      <a:pt x="72000" y="64329"/>
                    </a:lnTo>
                    <a:lnTo>
                      <a:pt x="79125" y="69690"/>
                    </a:lnTo>
                    <a:lnTo>
                      <a:pt x="87000" y="75876"/>
                    </a:lnTo>
                    <a:lnTo>
                      <a:pt x="94875" y="81649"/>
                    </a:lnTo>
                    <a:lnTo>
                      <a:pt x="102750" y="87010"/>
                    </a:lnTo>
                    <a:lnTo>
                      <a:pt x="110625" y="92371"/>
                    </a:lnTo>
                    <a:lnTo>
                      <a:pt x="119250" y="97731"/>
                    </a:lnTo>
                    <a:lnTo>
                      <a:pt x="119250" y="101855"/>
                    </a:lnTo>
                    <a:lnTo>
                      <a:pt x="120000" y="106391"/>
                    </a:lnTo>
                    <a:lnTo>
                      <a:pt x="119250" y="108865"/>
                    </a:lnTo>
                    <a:lnTo>
                      <a:pt x="119250" y="112164"/>
                    </a:lnTo>
                    <a:lnTo>
                      <a:pt x="117000" y="115051"/>
                    </a:lnTo>
                    <a:lnTo>
                      <a:pt x="114750" y="115876"/>
                    </a:lnTo>
                    <a:lnTo>
                      <a:pt x="111375" y="115876"/>
                    </a:lnTo>
                    <a:lnTo>
                      <a:pt x="107625" y="115876"/>
                    </a:lnTo>
                    <a:lnTo>
                      <a:pt x="104250" y="116701"/>
                    </a:lnTo>
                    <a:lnTo>
                      <a:pt x="102000" y="120000"/>
                    </a:lnTo>
                    <a:lnTo>
                      <a:pt x="58500" y="108041"/>
                    </a:lnTo>
                    <a:lnTo>
                      <a:pt x="55875" y="103505"/>
                    </a:lnTo>
                    <a:lnTo>
                      <a:pt x="52875" y="99381"/>
                    </a:lnTo>
                    <a:lnTo>
                      <a:pt x="48750" y="93195"/>
                    </a:lnTo>
                    <a:lnTo>
                      <a:pt x="45000" y="87010"/>
                    </a:lnTo>
                    <a:lnTo>
                      <a:pt x="39375" y="79175"/>
                    </a:lnTo>
                    <a:lnTo>
                      <a:pt x="35250" y="71340"/>
                    </a:lnTo>
                    <a:lnTo>
                      <a:pt x="29250" y="62680"/>
                    </a:lnTo>
                    <a:lnTo>
                      <a:pt x="25125" y="54020"/>
                    </a:lnTo>
                    <a:lnTo>
                      <a:pt x="19500" y="44536"/>
                    </a:lnTo>
                    <a:lnTo>
                      <a:pt x="15000" y="35876"/>
                    </a:lnTo>
                    <a:lnTo>
                      <a:pt x="10125" y="27216"/>
                    </a:lnTo>
                    <a:lnTo>
                      <a:pt x="7125" y="20206"/>
                    </a:lnTo>
                    <a:lnTo>
                      <a:pt x="3750" y="13195"/>
                    </a:lnTo>
                    <a:lnTo>
                      <a:pt x="1500" y="7835"/>
                    </a:lnTo>
                    <a:lnTo>
                      <a:pt x="0" y="2061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3394075" y="3527425"/>
                <a:ext cx="968374" cy="741361"/>
              </a:xfrm>
              <a:custGeom>
                <a:pathLst>
                  <a:path extrusionOk="0" h="120000" w="120000">
                    <a:moveTo>
                      <a:pt x="0" y="18006"/>
                    </a:moveTo>
                    <a:lnTo>
                      <a:pt x="1476" y="17749"/>
                    </a:lnTo>
                    <a:lnTo>
                      <a:pt x="3150" y="17363"/>
                    </a:lnTo>
                    <a:lnTo>
                      <a:pt x="4823" y="16591"/>
                    </a:lnTo>
                    <a:lnTo>
                      <a:pt x="6595" y="16077"/>
                    </a:lnTo>
                    <a:lnTo>
                      <a:pt x="8269" y="15048"/>
                    </a:lnTo>
                    <a:lnTo>
                      <a:pt x="9942" y="14147"/>
                    </a:lnTo>
                    <a:lnTo>
                      <a:pt x="11616" y="13118"/>
                    </a:lnTo>
                    <a:lnTo>
                      <a:pt x="13289" y="12218"/>
                    </a:lnTo>
                    <a:lnTo>
                      <a:pt x="14766" y="10675"/>
                    </a:lnTo>
                    <a:lnTo>
                      <a:pt x="16242" y="9517"/>
                    </a:lnTo>
                    <a:lnTo>
                      <a:pt x="17817" y="7974"/>
                    </a:lnTo>
                    <a:lnTo>
                      <a:pt x="19294" y="6816"/>
                    </a:lnTo>
                    <a:lnTo>
                      <a:pt x="20574" y="5273"/>
                    </a:lnTo>
                    <a:lnTo>
                      <a:pt x="22050" y="4115"/>
                    </a:lnTo>
                    <a:lnTo>
                      <a:pt x="23429" y="2829"/>
                    </a:lnTo>
                    <a:lnTo>
                      <a:pt x="24905" y="1929"/>
                    </a:lnTo>
                    <a:lnTo>
                      <a:pt x="28055" y="16848"/>
                    </a:lnTo>
                    <a:lnTo>
                      <a:pt x="28843" y="16591"/>
                    </a:lnTo>
                    <a:lnTo>
                      <a:pt x="29729" y="16334"/>
                    </a:lnTo>
                    <a:lnTo>
                      <a:pt x="30910" y="15819"/>
                    </a:lnTo>
                    <a:lnTo>
                      <a:pt x="31993" y="15305"/>
                    </a:lnTo>
                    <a:lnTo>
                      <a:pt x="33174" y="14405"/>
                    </a:lnTo>
                    <a:lnTo>
                      <a:pt x="34257" y="13376"/>
                    </a:lnTo>
                    <a:lnTo>
                      <a:pt x="35340" y="12475"/>
                    </a:lnTo>
                    <a:lnTo>
                      <a:pt x="36718" y="11446"/>
                    </a:lnTo>
                    <a:lnTo>
                      <a:pt x="37604" y="10160"/>
                    </a:lnTo>
                    <a:lnTo>
                      <a:pt x="38785" y="9003"/>
                    </a:lnTo>
                    <a:lnTo>
                      <a:pt x="39671" y="7717"/>
                    </a:lnTo>
                    <a:lnTo>
                      <a:pt x="40459" y="6816"/>
                    </a:lnTo>
                    <a:lnTo>
                      <a:pt x="42329" y="4630"/>
                    </a:lnTo>
                    <a:lnTo>
                      <a:pt x="43412" y="3086"/>
                    </a:lnTo>
                    <a:lnTo>
                      <a:pt x="47547" y="15819"/>
                    </a:lnTo>
                    <a:lnTo>
                      <a:pt x="49220" y="15048"/>
                    </a:lnTo>
                    <a:lnTo>
                      <a:pt x="50894" y="14147"/>
                    </a:lnTo>
                    <a:lnTo>
                      <a:pt x="52764" y="12475"/>
                    </a:lnTo>
                    <a:lnTo>
                      <a:pt x="54634" y="10675"/>
                    </a:lnTo>
                    <a:lnTo>
                      <a:pt x="56111" y="8488"/>
                    </a:lnTo>
                    <a:lnTo>
                      <a:pt x="57785" y="6559"/>
                    </a:lnTo>
                    <a:lnTo>
                      <a:pt x="59360" y="4630"/>
                    </a:lnTo>
                    <a:lnTo>
                      <a:pt x="60639" y="3086"/>
                    </a:lnTo>
                    <a:lnTo>
                      <a:pt x="61033" y="13633"/>
                    </a:lnTo>
                    <a:lnTo>
                      <a:pt x="62116" y="13633"/>
                    </a:lnTo>
                    <a:lnTo>
                      <a:pt x="63297" y="13633"/>
                    </a:lnTo>
                    <a:lnTo>
                      <a:pt x="64380" y="13118"/>
                    </a:lnTo>
                    <a:lnTo>
                      <a:pt x="65660" y="12861"/>
                    </a:lnTo>
                    <a:lnTo>
                      <a:pt x="66841" y="12218"/>
                    </a:lnTo>
                    <a:lnTo>
                      <a:pt x="68318" y="11446"/>
                    </a:lnTo>
                    <a:lnTo>
                      <a:pt x="69401" y="10418"/>
                    </a:lnTo>
                    <a:lnTo>
                      <a:pt x="70976" y="9517"/>
                    </a:lnTo>
                    <a:lnTo>
                      <a:pt x="72059" y="7974"/>
                    </a:lnTo>
                    <a:lnTo>
                      <a:pt x="73141" y="6816"/>
                    </a:lnTo>
                    <a:lnTo>
                      <a:pt x="74323" y="5530"/>
                    </a:lnTo>
                    <a:lnTo>
                      <a:pt x="75406" y="4372"/>
                    </a:lnTo>
                    <a:lnTo>
                      <a:pt x="77276" y="1929"/>
                    </a:lnTo>
                    <a:lnTo>
                      <a:pt x="78949" y="0"/>
                    </a:lnTo>
                    <a:lnTo>
                      <a:pt x="78949" y="10932"/>
                    </a:lnTo>
                    <a:lnTo>
                      <a:pt x="80131" y="11189"/>
                    </a:lnTo>
                    <a:lnTo>
                      <a:pt x="81410" y="11961"/>
                    </a:lnTo>
                    <a:lnTo>
                      <a:pt x="82690" y="12475"/>
                    </a:lnTo>
                    <a:lnTo>
                      <a:pt x="84364" y="13118"/>
                    </a:lnTo>
                    <a:lnTo>
                      <a:pt x="85742" y="13118"/>
                    </a:lnTo>
                    <a:lnTo>
                      <a:pt x="87219" y="13376"/>
                    </a:lnTo>
                    <a:lnTo>
                      <a:pt x="88498" y="13376"/>
                    </a:lnTo>
                    <a:lnTo>
                      <a:pt x="90073" y="13118"/>
                    </a:lnTo>
                    <a:lnTo>
                      <a:pt x="97555" y="4115"/>
                    </a:lnTo>
                    <a:lnTo>
                      <a:pt x="104446" y="10932"/>
                    </a:lnTo>
                    <a:lnTo>
                      <a:pt x="117932" y="10932"/>
                    </a:lnTo>
                    <a:lnTo>
                      <a:pt x="120000" y="22250"/>
                    </a:lnTo>
                    <a:lnTo>
                      <a:pt x="24905" y="30739"/>
                    </a:lnTo>
                    <a:lnTo>
                      <a:pt x="24905" y="34469"/>
                    </a:lnTo>
                    <a:lnTo>
                      <a:pt x="25102" y="38070"/>
                    </a:lnTo>
                    <a:lnTo>
                      <a:pt x="25299" y="41800"/>
                    </a:lnTo>
                    <a:lnTo>
                      <a:pt x="25496" y="45659"/>
                    </a:lnTo>
                    <a:lnTo>
                      <a:pt x="25496" y="49389"/>
                    </a:lnTo>
                    <a:lnTo>
                      <a:pt x="25496" y="52990"/>
                    </a:lnTo>
                    <a:lnTo>
                      <a:pt x="25496" y="56977"/>
                    </a:lnTo>
                    <a:lnTo>
                      <a:pt x="25594" y="60836"/>
                    </a:lnTo>
                    <a:lnTo>
                      <a:pt x="25496" y="64565"/>
                    </a:lnTo>
                    <a:lnTo>
                      <a:pt x="25496" y="68424"/>
                    </a:lnTo>
                    <a:lnTo>
                      <a:pt x="25496" y="72154"/>
                    </a:lnTo>
                    <a:lnTo>
                      <a:pt x="25496" y="76012"/>
                    </a:lnTo>
                    <a:lnTo>
                      <a:pt x="25299" y="79742"/>
                    </a:lnTo>
                    <a:lnTo>
                      <a:pt x="25299" y="83601"/>
                    </a:lnTo>
                    <a:lnTo>
                      <a:pt x="25299" y="87331"/>
                    </a:lnTo>
                    <a:lnTo>
                      <a:pt x="25299" y="91189"/>
                    </a:lnTo>
                    <a:lnTo>
                      <a:pt x="4823" y="120000"/>
                    </a:lnTo>
                    <a:lnTo>
                      <a:pt x="4331" y="117813"/>
                    </a:lnTo>
                    <a:lnTo>
                      <a:pt x="4134" y="115627"/>
                    </a:lnTo>
                    <a:lnTo>
                      <a:pt x="4134" y="113440"/>
                    </a:lnTo>
                    <a:lnTo>
                      <a:pt x="4528" y="111254"/>
                    </a:lnTo>
                    <a:lnTo>
                      <a:pt x="4725" y="109067"/>
                    </a:lnTo>
                    <a:lnTo>
                      <a:pt x="5217" y="106881"/>
                    </a:lnTo>
                    <a:lnTo>
                      <a:pt x="5808" y="104694"/>
                    </a:lnTo>
                    <a:lnTo>
                      <a:pt x="6694" y="102636"/>
                    </a:lnTo>
                    <a:lnTo>
                      <a:pt x="7284" y="100450"/>
                    </a:lnTo>
                    <a:lnTo>
                      <a:pt x="8269" y="98263"/>
                    </a:lnTo>
                    <a:lnTo>
                      <a:pt x="9351" y="96334"/>
                    </a:lnTo>
                    <a:lnTo>
                      <a:pt x="10434" y="94790"/>
                    </a:lnTo>
                    <a:lnTo>
                      <a:pt x="11616" y="92861"/>
                    </a:lnTo>
                    <a:lnTo>
                      <a:pt x="12698" y="91446"/>
                    </a:lnTo>
                    <a:lnTo>
                      <a:pt x="13880" y="89903"/>
                    </a:lnTo>
                    <a:lnTo>
                      <a:pt x="15159" y="89003"/>
                    </a:lnTo>
                    <a:lnTo>
                      <a:pt x="15553" y="82572"/>
                    </a:lnTo>
                    <a:lnTo>
                      <a:pt x="14766" y="81157"/>
                    </a:lnTo>
                    <a:lnTo>
                      <a:pt x="14077" y="79742"/>
                    </a:lnTo>
                    <a:lnTo>
                      <a:pt x="13289" y="78199"/>
                    </a:lnTo>
                    <a:lnTo>
                      <a:pt x="12698" y="77041"/>
                    </a:lnTo>
                    <a:lnTo>
                      <a:pt x="12009" y="75498"/>
                    </a:lnTo>
                    <a:lnTo>
                      <a:pt x="11419" y="74083"/>
                    </a:lnTo>
                    <a:lnTo>
                      <a:pt x="10828" y="72540"/>
                    </a:lnTo>
                    <a:lnTo>
                      <a:pt x="10434" y="71125"/>
                    </a:lnTo>
                    <a:lnTo>
                      <a:pt x="9942" y="69453"/>
                    </a:lnTo>
                    <a:lnTo>
                      <a:pt x="9351" y="67652"/>
                    </a:lnTo>
                    <a:lnTo>
                      <a:pt x="8958" y="65980"/>
                    </a:lnTo>
                    <a:lnTo>
                      <a:pt x="8958" y="64565"/>
                    </a:lnTo>
                    <a:lnTo>
                      <a:pt x="8564" y="62765"/>
                    </a:lnTo>
                    <a:lnTo>
                      <a:pt x="8564" y="61350"/>
                    </a:lnTo>
                    <a:lnTo>
                      <a:pt x="8564" y="59678"/>
                    </a:lnTo>
                    <a:lnTo>
                      <a:pt x="8958" y="58135"/>
                    </a:lnTo>
                    <a:lnTo>
                      <a:pt x="2461" y="54276"/>
                    </a:lnTo>
                    <a:lnTo>
                      <a:pt x="1870" y="51832"/>
                    </a:lnTo>
                    <a:lnTo>
                      <a:pt x="1476" y="49646"/>
                    </a:lnTo>
                    <a:lnTo>
                      <a:pt x="1082" y="47459"/>
                    </a:lnTo>
                    <a:lnTo>
                      <a:pt x="1082" y="45144"/>
                    </a:lnTo>
                    <a:lnTo>
                      <a:pt x="787" y="42700"/>
                    </a:lnTo>
                    <a:lnTo>
                      <a:pt x="590" y="40514"/>
                    </a:lnTo>
                    <a:lnTo>
                      <a:pt x="590" y="38327"/>
                    </a:lnTo>
                    <a:lnTo>
                      <a:pt x="590" y="36141"/>
                    </a:lnTo>
                    <a:lnTo>
                      <a:pt x="393" y="33697"/>
                    </a:lnTo>
                    <a:lnTo>
                      <a:pt x="196" y="31511"/>
                    </a:lnTo>
                    <a:lnTo>
                      <a:pt x="196" y="29324"/>
                    </a:lnTo>
                    <a:lnTo>
                      <a:pt x="196" y="27138"/>
                    </a:lnTo>
                    <a:lnTo>
                      <a:pt x="0" y="24694"/>
                    </a:lnTo>
                    <a:lnTo>
                      <a:pt x="0" y="22508"/>
                    </a:lnTo>
                    <a:lnTo>
                      <a:pt x="0" y="20192"/>
                    </a:lnTo>
                    <a:lnTo>
                      <a:pt x="0" y="18006"/>
                    </a:lnTo>
                    <a:lnTo>
                      <a:pt x="0" y="180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3706812" y="3729037"/>
                <a:ext cx="557211" cy="84137"/>
              </a:xfrm>
              <a:custGeom>
                <a:pathLst>
                  <a:path extrusionOk="0" h="120000" w="120000">
                    <a:moveTo>
                      <a:pt x="0" y="40000"/>
                    </a:moveTo>
                    <a:lnTo>
                      <a:pt x="6676" y="33142"/>
                    </a:lnTo>
                    <a:lnTo>
                      <a:pt x="14208" y="26285"/>
                    </a:lnTo>
                    <a:lnTo>
                      <a:pt x="21398" y="21714"/>
                    </a:lnTo>
                    <a:lnTo>
                      <a:pt x="28930" y="18285"/>
                    </a:lnTo>
                    <a:lnTo>
                      <a:pt x="36119" y="11428"/>
                    </a:lnTo>
                    <a:lnTo>
                      <a:pt x="43480" y="9142"/>
                    </a:lnTo>
                    <a:lnTo>
                      <a:pt x="50670" y="4571"/>
                    </a:lnTo>
                    <a:lnTo>
                      <a:pt x="58202" y="4571"/>
                    </a:lnTo>
                    <a:lnTo>
                      <a:pt x="65392" y="0"/>
                    </a:lnTo>
                    <a:lnTo>
                      <a:pt x="72753" y="0"/>
                    </a:lnTo>
                    <a:lnTo>
                      <a:pt x="79942" y="0"/>
                    </a:lnTo>
                    <a:lnTo>
                      <a:pt x="87475" y="2285"/>
                    </a:lnTo>
                    <a:lnTo>
                      <a:pt x="94664" y="2285"/>
                    </a:lnTo>
                    <a:lnTo>
                      <a:pt x="102196" y="9142"/>
                    </a:lnTo>
                    <a:lnTo>
                      <a:pt x="109215" y="13714"/>
                    </a:lnTo>
                    <a:lnTo>
                      <a:pt x="117089" y="21714"/>
                    </a:lnTo>
                    <a:lnTo>
                      <a:pt x="118116" y="28571"/>
                    </a:lnTo>
                    <a:lnTo>
                      <a:pt x="119315" y="42285"/>
                    </a:lnTo>
                    <a:lnTo>
                      <a:pt x="120000" y="54857"/>
                    </a:lnTo>
                    <a:lnTo>
                      <a:pt x="119657" y="67428"/>
                    </a:lnTo>
                    <a:lnTo>
                      <a:pt x="114179" y="67428"/>
                    </a:lnTo>
                    <a:lnTo>
                      <a:pt x="108017" y="72000"/>
                    </a:lnTo>
                    <a:lnTo>
                      <a:pt x="101169" y="78857"/>
                    </a:lnTo>
                    <a:lnTo>
                      <a:pt x="93637" y="85714"/>
                    </a:lnTo>
                    <a:lnTo>
                      <a:pt x="85249" y="91428"/>
                    </a:lnTo>
                    <a:lnTo>
                      <a:pt x="76690" y="98285"/>
                    </a:lnTo>
                    <a:lnTo>
                      <a:pt x="67617" y="105142"/>
                    </a:lnTo>
                    <a:lnTo>
                      <a:pt x="58887" y="113142"/>
                    </a:lnTo>
                    <a:lnTo>
                      <a:pt x="49643" y="115428"/>
                    </a:lnTo>
                    <a:lnTo>
                      <a:pt x="40912" y="120000"/>
                    </a:lnTo>
                    <a:lnTo>
                      <a:pt x="32524" y="120000"/>
                    </a:lnTo>
                    <a:lnTo>
                      <a:pt x="24992" y="120000"/>
                    </a:lnTo>
                    <a:lnTo>
                      <a:pt x="17460" y="113142"/>
                    </a:lnTo>
                    <a:lnTo>
                      <a:pt x="10955" y="107428"/>
                    </a:lnTo>
                    <a:lnTo>
                      <a:pt x="5820" y="96000"/>
                    </a:lnTo>
                    <a:lnTo>
                      <a:pt x="1540" y="83428"/>
                    </a:lnTo>
                    <a:lnTo>
                      <a:pt x="0" y="40000"/>
                    </a:lnTo>
                    <a:lnTo>
                      <a:pt x="0" y="4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4137025" y="2566986"/>
                <a:ext cx="149225" cy="325437"/>
              </a:xfrm>
              <a:custGeom>
                <a:pathLst>
                  <a:path extrusionOk="0" h="120000" w="120000">
                    <a:moveTo>
                      <a:pt x="0" y="67737"/>
                    </a:moveTo>
                    <a:lnTo>
                      <a:pt x="0" y="65985"/>
                    </a:lnTo>
                    <a:lnTo>
                      <a:pt x="3809" y="63357"/>
                    </a:lnTo>
                    <a:lnTo>
                      <a:pt x="6349" y="59562"/>
                    </a:lnTo>
                    <a:lnTo>
                      <a:pt x="11428" y="55474"/>
                    </a:lnTo>
                    <a:lnTo>
                      <a:pt x="15873" y="49927"/>
                    </a:lnTo>
                    <a:lnTo>
                      <a:pt x="22222" y="44963"/>
                    </a:lnTo>
                    <a:lnTo>
                      <a:pt x="26666" y="39416"/>
                    </a:lnTo>
                    <a:lnTo>
                      <a:pt x="34285" y="33868"/>
                    </a:lnTo>
                    <a:lnTo>
                      <a:pt x="38730" y="27737"/>
                    </a:lnTo>
                    <a:lnTo>
                      <a:pt x="45079" y="22189"/>
                    </a:lnTo>
                    <a:lnTo>
                      <a:pt x="49523" y="16642"/>
                    </a:lnTo>
                    <a:lnTo>
                      <a:pt x="55873" y="12262"/>
                    </a:lnTo>
                    <a:lnTo>
                      <a:pt x="59682" y="7299"/>
                    </a:lnTo>
                    <a:lnTo>
                      <a:pt x="62857" y="4379"/>
                    </a:lnTo>
                    <a:lnTo>
                      <a:pt x="65396" y="1751"/>
                    </a:lnTo>
                    <a:lnTo>
                      <a:pt x="69206" y="1167"/>
                    </a:lnTo>
                    <a:lnTo>
                      <a:pt x="80000" y="0"/>
                    </a:lnTo>
                    <a:lnTo>
                      <a:pt x="85714" y="6715"/>
                    </a:lnTo>
                    <a:lnTo>
                      <a:pt x="92063" y="13430"/>
                    </a:lnTo>
                    <a:lnTo>
                      <a:pt x="97142" y="20437"/>
                    </a:lnTo>
                    <a:lnTo>
                      <a:pt x="101587" y="28321"/>
                    </a:lnTo>
                    <a:lnTo>
                      <a:pt x="104126" y="35620"/>
                    </a:lnTo>
                    <a:lnTo>
                      <a:pt x="106666" y="43211"/>
                    </a:lnTo>
                    <a:lnTo>
                      <a:pt x="109206" y="50510"/>
                    </a:lnTo>
                    <a:lnTo>
                      <a:pt x="111111" y="58978"/>
                    </a:lnTo>
                    <a:lnTo>
                      <a:pt x="111111" y="65985"/>
                    </a:lnTo>
                    <a:lnTo>
                      <a:pt x="112380" y="73868"/>
                    </a:lnTo>
                    <a:lnTo>
                      <a:pt x="112380" y="81751"/>
                    </a:lnTo>
                    <a:lnTo>
                      <a:pt x="113650" y="89343"/>
                    </a:lnTo>
                    <a:lnTo>
                      <a:pt x="113650" y="96642"/>
                    </a:lnTo>
                    <a:lnTo>
                      <a:pt x="114920" y="104525"/>
                    </a:lnTo>
                    <a:lnTo>
                      <a:pt x="116190" y="112116"/>
                    </a:lnTo>
                    <a:lnTo>
                      <a:pt x="120000" y="120000"/>
                    </a:lnTo>
                    <a:lnTo>
                      <a:pt x="15873" y="112700"/>
                    </a:lnTo>
                    <a:lnTo>
                      <a:pt x="0" y="67737"/>
                    </a:lnTo>
                    <a:lnTo>
                      <a:pt x="0" y="677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4797425" y="2609850"/>
                <a:ext cx="174625" cy="319087"/>
              </a:xfrm>
              <a:custGeom>
                <a:pathLst>
                  <a:path extrusionOk="0" h="120000" w="120000">
                    <a:moveTo>
                      <a:pt x="0" y="91712"/>
                    </a:moveTo>
                    <a:lnTo>
                      <a:pt x="3257" y="85161"/>
                    </a:lnTo>
                    <a:lnTo>
                      <a:pt x="8687" y="78908"/>
                    </a:lnTo>
                    <a:lnTo>
                      <a:pt x="12488" y="72655"/>
                    </a:lnTo>
                    <a:lnTo>
                      <a:pt x="19004" y="66997"/>
                    </a:lnTo>
                    <a:lnTo>
                      <a:pt x="22805" y="60744"/>
                    </a:lnTo>
                    <a:lnTo>
                      <a:pt x="29321" y="55086"/>
                    </a:lnTo>
                    <a:lnTo>
                      <a:pt x="35294" y="49429"/>
                    </a:lnTo>
                    <a:lnTo>
                      <a:pt x="41266" y="44367"/>
                    </a:lnTo>
                    <a:lnTo>
                      <a:pt x="47782" y="38114"/>
                    </a:lnTo>
                    <a:lnTo>
                      <a:pt x="53755" y="32456"/>
                    </a:lnTo>
                    <a:lnTo>
                      <a:pt x="60271" y="26799"/>
                    </a:lnTo>
                    <a:lnTo>
                      <a:pt x="66244" y="21736"/>
                    </a:lnTo>
                    <a:lnTo>
                      <a:pt x="72217" y="16079"/>
                    </a:lnTo>
                    <a:lnTo>
                      <a:pt x="79819" y="10421"/>
                    </a:lnTo>
                    <a:lnTo>
                      <a:pt x="86877" y="5062"/>
                    </a:lnTo>
                    <a:lnTo>
                      <a:pt x="95022" y="0"/>
                    </a:lnTo>
                    <a:lnTo>
                      <a:pt x="120000" y="2977"/>
                    </a:lnTo>
                    <a:lnTo>
                      <a:pt x="117828" y="12506"/>
                    </a:lnTo>
                    <a:lnTo>
                      <a:pt x="117828" y="22630"/>
                    </a:lnTo>
                    <a:lnTo>
                      <a:pt x="116742" y="31861"/>
                    </a:lnTo>
                    <a:lnTo>
                      <a:pt x="116742" y="41389"/>
                    </a:lnTo>
                    <a:lnTo>
                      <a:pt x="115656" y="50024"/>
                    </a:lnTo>
                    <a:lnTo>
                      <a:pt x="114570" y="58957"/>
                    </a:lnTo>
                    <a:lnTo>
                      <a:pt x="111855" y="66997"/>
                    </a:lnTo>
                    <a:lnTo>
                      <a:pt x="109683" y="74739"/>
                    </a:lnTo>
                    <a:lnTo>
                      <a:pt x="104253" y="81588"/>
                    </a:lnTo>
                    <a:lnTo>
                      <a:pt x="98280" y="88436"/>
                    </a:lnTo>
                    <a:lnTo>
                      <a:pt x="90135" y="94689"/>
                    </a:lnTo>
                    <a:lnTo>
                      <a:pt x="80904" y="100942"/>
                    </a:lnTo>
                    <a:lnTo>
                      <a:pt x="68416" y="106004"/>
                    </a:lnTo>
                    <a:lnTo>
                      <a:pt x="53755" y="111066"/>
                    </a:lnTo>
                    <a:lnTo>
                      <a:pt x="35294" y="115533"/>
                    </a:lnTo>
                    <a:lnTo>
                      <a:pt x="15746" y="120000"/>
                    </a:lnTo>
                    <a:lnTo>
                      <a:pt x="0" y="91712"/>
                    </a:lnTo>
                    <a:lnTo>
                      <a:pt x="0" y="91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4924425" y="3546475"/>
                <a:ext cx="1409700" cy="622299"/>
              </a:xfrm>
              <a:custGeom>
                <a:pathLst>
                  <a:path extrusionOk="0" h="120000" w="120000">
                    <a:moveTo>
                      <a:pt x="0" y="25408"/>
                    </a:moveTo>
                    <a:lnTo>
                      <a:pt x="7567" y="15153"/>
                    </a:lnTo>
                    <a:lnTo>
                      <a:pt x="7837" y="15153"/>
                    </a:lnTo>
                    <a:lnTo>
                      <a:pt x="8243" y="16071"/>
                    </a:lnTo>
                    <a:lnTo>
                      <a:pt x="8581" y="17755"/>
                    </a:lnTo>
                    <a:lnTo>
                      <a:pt x="9256" y="19897"/>
                    </a:lnTo>
                    <a:lnTo>
                      <a:pt x="9729" y="21581"/>
                    </a:lnTo>
                    <a:lnTo>
                      <a:pt x="10675" y="23265"/>
                    </a:lnTo>
                    <a:lnTo>
                      <a:pt x="11013" y="23571"/>
                    </a:lnTo>
                    <a:lnTo>
                      <a:pt x="11554" y="24183"/>
                    </a:lnTo>
                    <a:lnTo>
                      <a:pt x="12229" y="24183"/>
                    </a:lnTo>
                    <a:lnTo>
                      <a:pt x="12972" y="24183"/>
                    </a:lnTo>
                    <a:lnTo>
                      <a:pt x="12567" y="14081"/>
                    </a:lnTo>
                    <a:lnTo>
                      <a:pt x="13513" y="16989"/>
                    </a:lnTo>
                    <a:lnTo>
                      <a:pt x="14527" y="20204"/>
                    </a:lnTo>
                    <a:lnTo>
                      <a:pt x="15540" y="22806"/>
                    </a:lnTo>
                    <a:lnTo>
                      <a:pt x="16689" y="25408"/>
                    </a:lnTo>
                    <a:lnTo>
                      <a:pt x="17567" y="27704"/>
                    </a:lnTo>
                    <a:lnTo>
                      <a:pt x="18716" y="30306"/>
                    </a:lnTo>
                    <a:lnTo>
                      <a:pt x="19932" y="32602"/>
                    </a:lnTo>
                    <a:lnTo>
                      <a:pt x="21081" y="35051"/>
                    </a:lnTo>
                    <a:lnTo>
                      <a:pt x="19527" y="15153"/>
                    </a:lnTo>
                    <a:lnTo>
                      <a:pt x="23648" y="25408"/>
                    </a:lnTo>
                    <a:lnTo>
                      <a:pt x="24527" y="23265"/>
                    </a:lnTo>
                    <a:lnTo>
                      <a:pt x="22229" y="1836"/>
                    </a:lnTo>
                    <a:lnTo>
                      <a:pt x="28243" y="612"/>
                    </a:lnTo>
                    <a:lnTo>
                      <a:pt x="28243" y="2602"/>
                    </a:lnTo>
                    <a:lnTo>
                      <a:pt x="28378" y="5357"/>
                    </a:lnTo>
                    <a:lnTo>
                      <a:pt x="28513" y="7346"/>
                    </a:lnTo>
                    <a:lnTo>
                      <a:pt x="28783" y="9948"/>
                    </a:lnTo>
                    <a:lnTo>
                      <a:pt x="29054" y="12244"/>
                    </a:lnTo>
                    <a:lnTo>
                      <a:pt x="29256" y="14540"/>
                    </a:lnTo>
                    <a:lnTo>
                      <a:pt x="29527" y="16989"/>
                    </a:lnTo>
                    <a:lnTo>
                      <a:pt x="29932" y="19591"/>
                    </a:lnTo>
                    <a:lnTo>
                      <a:pt x="35202" y="19591"/>
                    </a:lnTo>
                    <a:lnTo>
                      <a:pt x="34391" y="21275"/>
                    </a:lnTo>
                    <a:lnTo>
                      <a:pt x="33918" y="23571"/>
                    </a:lnTo>
                    <a:lnTo>
                      <a:pt x="33378" y="25714"/>
                    </a:lnTo>
                    <a:lnTo>
                      <a:pt x="33108" y="28316"/>
                    </a:lnTo>
                    <a:lnTo>
                      <a:pt x="32905" y="30306"/>
                    </a:lnTo>
                    <a:lnTo>
                      <a:pt x="33040" y="32602"/>
                    </a:lnTo>
                    <a:lnTo>
                      <a:pt x="33108" y="35051"/>
                    </a:lnTo>
                    <a:lnTo>
                      <a:pt x="33783" y="37346"/>
                    </a:lnTo>
                    <a:lnTo>
                      <a:pt x="34054" y="37346"/>
                    </a:lnTo>
                    <a:lnTo>
                      <a:pt x="34797" y="37653"/>
                    </a:lnTo>
                    <a:lnTo>
                      <a:pt x="35675" y="37959"/>
                    </a:lnTo>
                    <a:lnTo>
                      <a:pt x="36891" y="38418"/>
                    </a:lnTo>
                    <a:lnTo>
                      <a:pt x="37770" y="38724"/>
                    </a:lnTo>
                    <a:lnTo>
                      <a:pt x="38783" y="39336"/>
                    </a:lnTo>
                    <a:lnTo>
                      <a:pt x="39459" y="39642"/>
                    </a:lnTo>
                    <a:lnTo>
                      <a:pt x="39932" y="39948"/>
                    </a:lnTo>
                    <a:lnTo>
                      <a:pt x="37500" y="52193"/>
                    </a:lnTo>
                    <a:lnTo>
                      <a:pt x="37770" y="53571"/>
                    </a:lnTo>
                    <a:lnTo>
                      <a:pt x="38513" y="55102"/>
                    </a:lnTo>
                    <a:lnTo>
                      <a:pt x="39459" y="55714"/>
                    </a:lnTo>
                    <a:lnTo>
                      <a:pt x="40608" y="56173"/>
                    </a:lnTo>
                    <a:lnTo>
                      <a:pt x="41621" y="56173"/>
                    </a:lnTo>
                    <a:lnTo>
                      <a:pt x="42770" y="56479"/>
                    </a:lnTo>
                    <a:lnTo>
                      <a:pt x="43783" y="56785"/>
                    </a:lnTo>
                    <a:lnTo>
                      <a:pt x="44797" y="57091"/>
                    </a:lnTo>
                    <a:lnTo>
                      <a:pt x="42027" y="67806"/>
                    </a:lnTo>
                    <a:lnTo>
                      <a:pt x="42635" y="69336"/>
                    </a:lnTo>
                    <a:lnTo>
                      <a:pt x="43513" y="70561"/>
                    </a:lnTo>
                    <a:lnTo>
                      <a:pt x="44459" y="71020"/>
                    </a:lnTo>
                    <a:lnTo>
                      <a:pt x="45608" y="71326"/>
                    </a:lnTo>
                    <a:lnTo>
                      <a:pt x="46486" y="71020"/>
                    </a:lnTo>
                    <a:lnTo>
                      <a:pt x="47500" y="70561"/>
                    </a:lnTo>
                    <a:lnTo>
                      <a:pt x="48310" y="69642"/>
                    </a:lnTo>
                    <a:lnTo>
                      <a:pt x="49189" y="68418"/>
                    </a:lnTo>
                    <a:lnTo>
                      <a:pt x="48175" y="83877"/>
                    </a:lnTo>
                    <a:lnTo>
                      <a:pt x="50608" y="88316"/>
                    </a:lnTo>
                    <a:lnTo>
                      <a:pt x="56486" y="74234"/>
                    </a:lnTo>
                    <a:lnTo>
                      <a:pt x="55135" y="90306"/>
                    </a:lnTo>
                    <a:lnTo>
                      <a:pt x="57162" y="91989"/>
                    </a:lnTo>
                    <a:lnTo>
                      <a:pt x="62162" y="80051"/>
                    </a:lnTo>
                    <a:lnTo>
                      <a:pt x="63310" y="94132"/>
                    </a:lnTo>
                    <a:lnTo>
                      <a:pt x="64256" y="94285"/>
                    </a:lnTo>
                    <a:lnTo>
                      <a:pt x="65270" y="94897"/>
                    </a:lnTo>
                    <a:lnTo>
                      <a:pt x="66283" y="95204"/>
                    </a:lnTo>
                    <a:lnTo>
                      <a:pt x="67162" y="95204"/>
                    </a:lnTo>
                    <a:lnTo>
                      <a:pt x="71689" y="81275"/>
                    </a:lnTo>
                    <a:lnTo>
                      <a:pt x="73581" y="94591"/>
                    </a:lnTo>
                    <a:lnTo>
                      <a:pt x="77702" y="92295"/>
                    </a:lnTo>
                    <a:lnTo>
                      <a:pt x="81418" y="89693"/>
                    </a:lnTo>
                    <a:lnTo>
                      <a:pt x="84932" y="86173"/>
                    </a:lnTo>
                    <a:lnTo>
                      <a:pt x="88243" y="82346"/>
                    </a:lnTo>
                    <a:lnTo>
                      <a:pt x="91081" y="77755"/>
                    </a:lnTo>
                    <a:lnTo>
                      <a:pt x="93783" y="72857"/>
                    </a:lnTo>
                    <a:lnTo>
                      <a:pt x="96216" y="67653"/>
                    </a:lnTo>
                    <a:lnTo>
                      <a:pt x="98513" y="61683"/>
                    </a:lnTo>
                    <a:lnTo>
                      <a:pt x="100337" y="55102"/>
                    </a:lnTo>
                    <a:lnTo>
                      <a:pt x="102229" y="48061"/>
                    </a:lnTo>
                    <a:lnTo>
                      <a:pt x="103783" y="40867"/>
                    </a:lnTo>
                    <a:lnTo>
                      <a:pt x="105472" y="33520"/>
                    </a:lnTo>
                    <a:lnTo>
                      <a:pt x="106891" y="25408"/>
                    </a:lnTo>
                    <a:lnTo>
                      <a:pt x="108310" y="17142"/>
                    </a:lnTo>
                    <a:lnTo>
                      <a:pt x="109459" y="8418"/>
                    </a:lnTo>
                    <a:lnTo>
                      <a:pt x="110743" y="0"/>
                    </a:lnTo>
                    <a:lnTo>
                      <a:pt x="110743" y="3214"/>
                    </a:lnTo>
                    <a:lnTo>
                      <a:pt x="110743" y="6428"/>
                    </a:lnTo>
                    <a:lnTo>
                      <a:pt x="110743" y="9642"/>
                    </a:lnTo>
                    <a:lnTo>
                      <a:pt x="110743" y="13163"/>
                    </a:lnTo>
                    <a:lnTo>
                      <a:pt x="110472" y="16377"/>
                    </a:lnTo>
                    <a:lnTo>
                      <a:pt x="110337" y="19591"/>
                    </a:lnTo>
                    <a:lnTo>
                      <a:pt x="110067" y="22806"/>
                    </a:lnTo>
                    <a:lnTo>
                      <a:pt x="109797" y="26173"/>
                    </a:lnTo>
                    <a:lnTo>
                      <a:pt x="109324" y="29081"/>
                    </a:lnTo>
                    <a:lnTo>
                      <a:pt x="108918" y="32602"/>
                    </a:lnTo>
                    <a:lnTo>
                      <a:pt x="108445" y="35510"/>
                    </a:lnTo>
                    <a:lnTo>
                      <a:pt x="108040" y="39030"/>
                    </a:lnTo>
                    <a:lnTo>
                      <a:pt x="107364" y="41938"/>
                    </a:lnTo>
                    <a:lnTo>
                      <a:pt x="106756" y="45153"/>
                    </a:lnTo>
                    <a:lnTo>
                      <a:pt x="106081" y="48367"/>
                    </a:lnTo>
                    <a:lnTo>
                      <a:pt x="105608" y="51581"/>
                    </a:lnTo>
                    <a:lnTo>
                      <a:pt x="107364" y="52806"/>
                    </a:lnTo>
                    <a:lnTo>
                      <a:pt x="107905" y="50357"/>
                    </a:lnTo>
                    <a:lnTo>
                      <a:pt x="108513" y="48367"/>
                    </a:lnTo>
                    <a:lnTo>
                      <a:pt x="109054" y="46071"/>
                    </a:lnTo>
                    <a:lnTo>
                      <a:pt x="109729" y="44234"/>
                    </a:lnTo>
                    <a:lnTo>
                      <a:pt x="110202" y="41938"/>
                    </a:lnTo>
                    <a:lnTo>
                      <a:pt x="110878" y="39948"/>
                    </a:lnTo>
                    <a:lnTo>
                      <a:pt x="111486" y="37959"/>
                    </a:lnTo>
                    <a:lnTo>
                      <a:pt x="112162" y="35816"/>
                    </a:lnTo>
                    <a:lnTo>
                      <a:pt x="112635" y="33520"/>
                    </a:lnTo>
                    <a:lnTo>
                      <a:pt x="113175" y="31224"/>
                    </a:lnTo>
                    <a:lnTo>
                      <a:pt x="113581" y="28928"/>
                    </a:lnTo>
                    <a:lnTo>
                      <a:pt x="114054" y="26785"/>
                    </a:lnTo>
                    <a:lnTo>
                      <a:pt x="114324" y="24489"/>
                    </a:lnTo>
                    <a:lnTo>
                      <a:pt x="114729" y="22193"/>
                    </a:lnTo>
                    <a:lnTo>
                      <a:pt x="115000" y="19591"/>
                    </a:lnTo>
                    <a:lnTo>
                      <a:pt x="115202" y="17142"/>
                    </a:lnTo>
                    <a:lnTo>
                      <a:pt x="120000" y="20969"/>
                    </a:lnTo>
                    <a:lnTo>
                      <a:pt x="117567" y="36428"/>
                    </a:lnTo>
                    <a:lnTo>
                      <a:pt x="114864" y="50969"/>
                    </a:lnTo>
                    <a:lnTo>
                      <a:pt x="111621" y="64132"/>
                    </a:lnTo>
                    <a:lnTo>
                      <a:pt x="108040" y="76530"/>
                    </a:lnTo>
                    <a:lnTo>
                      <a:pt x="103783" y="87397"/>
                    </a:lnTo>
                    <a:lnTo>
                      <a:pt x="99324" y="97040"/>
                    </a:lnTo>
                    <a:lnTo>
                      <a:pt x="94527" y="104846"/>
                    </a:lnTo>
                    <a:lnTo>
                      <a:pt x="89527" y="111581"/>
                    </a:lnTo>
                    <a:lnTo>
                      <a:pt x="83986" y="116173"/>
                    </a:lnTo>
                    <a:lnTo>
                      <a:pt x="78378" y="119081"/>
                    </a:lnTo>
                    <a:lnTo>
                      <a:pt x="72432" y="119999"/>
                    </a:lnTo>
                    <a:lnTo>
                      <a:pt x="66418" y="119081"/>
                    </a:lnTo>
                    <a:lnTo>
                      <a:pt x="60135" y="115561"/>
                    </a:lnTo>
                    <a:lnTo>
                      <a:pt x="53918" y="110051"/>
                    </a:lnTo>
                    <a:lnTo>
                      <a:pt x="47635" y="102244"/>
                    </a:lnTo>
                    <a:lnTo>
                      <a:pt x="41351" y="91989"/>
                    </a:lnTo>
                    <a:lnTo>
                      <a:pt x="41081" y="91224"/>
                    </a:lnTo>
                    <a:lnTo>
                      <a:pt x="40743" y="89999"/>
                    </a:lnTo>
                    <a:lnTo>
                      <a:pt x="40067" y="88010"/>
                    </a:lnTo>
                    <a:lnTo>
                      <a:pt x="39324" y="85561"/>
                    </a:lnTo>
                    <a:lnTo>
                      <a:pt x="38243" y="82346"/>
                    </a:lnTo>
                    <a:lnTo>
                      <a:pt x="37229" y="79285"/>
                    </a:lnTo>
                    <a:lnTo>
                      <a:pt x="35945" y="75765"/>
                    </a:lnTo>
                    <a:lnTo>
                      <a:pt x="34797" y="72244"/>
                    </a:lnTo>
                    <a:lnTo>
                      <a:pt x="33378" y="68112"/>
                    </a:lnTo>
                    <a:lnTo>
                      <a:pt x="32229" y="64591"/>
                    </a:lnTo>
                    <a:lnTo>
                      <a:pt x="30945" y="60918"/>
                    </a:lnTo>
                    <a:lnTo>
                      <a:pt x="29932" y="57397"/>
                    </a:lnTo>
                    <a:lnTo>
                      <a:pt x="28783" y="53877"/>
                    </a:lnTo>
                    <a:lnTo>
                      <a:pt x="27972" y="50969"/>
                    </a:lnTo>
                    <a:lnTo>
                      <a:pt x="27229" y="48367"/>
                    </a:lnTo>
                    <a:lnTo>
                      <a:pt x="26824" y="46836"/>
                    </a:lnTo>
                    <a:lnTo>
                      <a:pt x="24256" y="47755"/>
                    </a:lnTo>
                    <a:lnTo>
                      <a:pt x="22229" y="48979"/>
                    </a:lnTo>
                    <a:lnTo>
                      <a:pt x="20067" y="49591"/>
                    </a:lnTo>
                    <a:lnTo>
                      <a:pt x="18108" y="50051"/>
                    </a:lnTo>
                    <a:lnTo>
                      <a:pt x="16148" y="50051"/>
                    </a:lnTo>
                    <a:lnTo>
                      <a:pt x="14527" y="50051"/>
                    </a:lnTo>
                    <a:lnTo>
                      <a:pt x="12837" y="49591"/>
                    </a:lnTo>
                    <a:lnTo>
                      <a:pt x="11283" y="48979"/>
                    </a:lnTo>
                    <a:lnTo>
                      <a:pt x="9729" y="47448"/>
                    </a:lnTo>
                    <a:lnTo>
                      <a:pt x="8243" y="45765"/>
                    </a:lnTo>
                    <a:lnTo>
                      <a:pt x="6824" y="43469"/>
                    </a:lnTo>
                    <a:lnTo>
                      <a:pt x="5405" y="41020"/>
                    </a:lnTo>
                    <a:lnTo>
                      <a:pt x="3986" y="37653"/>
                    </a:lnTo>
                    <a:lnTo>
                      <a:pt x="2702" y="34132"/>
                    </a:lnTo>
                    <a:lnTo>
                      <a:pt x="1283" y="29693"/>
                    </a:lnTo>
                    <a:lnTo>
                      <a:pt x="0" y="25408"/>
                    </a:lnTo>
                    <a:lnTo>
                      <a:pt x="0" y="25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9" name="Shape 479"/>
              <p:cNvSpPr/>
              <p:nvPr/>
            </p:nvSpPr>
            <p:spPr>
              <a:xfrm>
                <a:off x="5451475" y="3197225"/>
                <a:ext cx="704850" cy="747711"/>
              </a:xfrm>
              <a:custGeom>
                <a:pathLst>
                  <a:path extrusionOk="0" h="120000" w="120000">
                    <a:moveTo>
                      <a:pt x="0" y="56118"/>
                    </a:moveTo>
                    <a:lnTo>
                      <a:pt x="12972" y="54973"/>
                    </a:lnTo>
                    <a:lnTo>
                      <a:pt x="13648" y="57645"/>
                    </a:lnTo>
                    <a:lnTo>
                      <a:pt x="14459" y="60572"/>
                    </a:lnTo>
                    <a:lnTo>
                      <a:pt x="15540" y="63372"/>
                    </a:lnTo>
                    <a:lnTo>
                      <a:pt x="16756" y="66553"/>
                    </a:lnTo>
                    <a:lnTo>
                      <a:pt x="18108" y="69480"/>
                    </a:lnTo>
                    <a:lnTo>
                      <a:pt x="19594" y="72661"/>
                    </a:lnTo>
                    <a:lnTo>
                      <a:pt x="21081" y="75461"/>
                    </a:lnTo>
                    <a:lnTo>
                      <a:pt x="23243" y="78642"/>
                    </a:lnTo>
                    <a:lnTo>
                      <a:pt x="24729" y="81060"/>
                    </a:lnTo>
                    <a:lnTo>
                      <a:pt x="27027" y="83732"/>
                    </a:lnTo>
                    <a:lnTo>
                      <a:pt x="29054" y="85896"/>
                    </a:lnTo>
                    <a:lnTo>
                      <a:pt x="31621" y="88059"/>
                    </a:lnTo>
                    <a:lnTo>
                      <a:pt x="33918" y="89840"/>
                    </a:lnTo>
                    <a:lnTo>
                      <a:pt x="37027" y="91495"/>
                    </a:lnTo>
                    <a:lnTo>
                      <a:pt x="39864" y="92640"/>
                    </a:lnTo>
                    <a:lnTo>
                      <a:pt x="43243" y="93658"/>
                    </a:lnTo>
                    <a:lnTo>
                      <a:pt x="45810" y="93913"/>
                    </a:lnTo>
                    <a:lnTo>
                      <a:pt x="48648" y="94422"/>
                    </a:lnTo>
                    <a:lnTo>
                      <a:pt x="51216" y="94676"/>
                    </a:lnTo>
                    <a:lnTo>
                      <a:pt x="54324" y="95058"/>
                    </a:lnTo>
                    <a:lnTo>
                      <a:pt x="56891" y="94931"/>
                    </a:lnTo>
                    <a:lnTo>
                      <a:pt x="59729" y="94931"/>
                    </a:lnTo>
                    <a:lnTo>
                      <a:pt x="62432" y="94676"/>
                    </a:lnTo>
                    <a:lnTo>
                      <a:pt x="65540" y="94422"/>
                    </a:lnTo>
                    <a:lnTo>
                      <a:pt x="68108" y="93404"/>
                    </a:lnTo>
                    <a:lnTo>
                      <a:pt x="70945" y="92640"/>
                    </a:lnTo>
                    <a:lnTo>
                      <a:pt x="73513" y="91240"/>
                    </a:lnTo>
                    <a:lnTo>
                      <a:pt x="76351" y="90095"/>
                    </a:lnTo>
                    <a:lnTo>
                      <a:pt x="78918" y="88313"/>
                    </a:lnTo>
                    <a:lnTo>
                      <a:pt x="81486" y="86405"/>
                    </a:lnTo>
                    <a:lnTo>
                      <a:pt x="83783" y="83987"/>
                    </a:lnTo>
                    <a:lnTo>
                      <a:pt x="86351" y="81314"/>
                    </a:lnTo>
                    <a:lnTo>
                      <a:pt x="89459" y="76733"/>
                    </a:lnTo>
                    <a:lnTo>
                      <a:pt x="92027" y="72152"/>
                    </a:lnTo>
                    <a:lnTo>
                      <a:pt x="94324" y="67571"/>
                    </a:lnTo>
                    <a:lnTo>
                      <a:pt x="96351" y="62990"/>
                    </a:lnTo>
                    <a:lnTo>
                      <a:pt x="97702" y="57900"/>
                    </a:lnTo>
                    <a:lnTo>
                      <a:pt x="98783" y="53064"/>
                    </a:lnTo>
                    <a:lnTo>
                      <a:pt x="99459" y="47974"/>
                    </a:lnTo>
                    <a:lnTo>
                      <a:pt x="100270" y="43138"/>
                    </a:lnTo>
                    <a:lnTo>
                      <a:pt x="100270" y="37794"/>
                    </a:lnTo>
                    <a:lnTo>
                      <a:pt x="100540" y="32704"/>
                    </a:lnTo>
                    <a:lnTo>
                      <a:pt x="100270" y="27613"/>
                    </a:lnTo>
                    <a:lnTo>
                      <a:pt x="100270" y="22523"/>
                    </a:lnTo>
                    <a:lnTo>
                      <a:pt x="99729" y="17433"/>
                    </a:lnTo>
                    <a:lnTo>
                      <a:pt x="99459" y="12343"/>
                    </a:lnTo>
                    <a:lnTo>
                      <a:pt x="98918" y="7253"/>
                    </a:lnTo>
                    <a:lnTo>
                      <a:pt x="98783" y="2163"/>
                    </a:lnTo>
                    <a:lnTo>
                      <a:pt x="109189" y="0"/>
                    </a:lnTo>
                    <a:lnTo>
                      <a:pt x="111621" y="19088"/>
                    </a:lnTo>
                    <a:lnTo>
                      <a:pt x="114864" y="20615"/>
                    </a:lnTo>
                    <a:lnTo>
                      <a:pt x="119594" y="14761"/>
                    </a:lnTo>
                    <a:lnTo>
                      <a:pt x="119729" y="18197"/>
                    </a:lnTo>
                    <a:lnTo>
                      <a:pt x="120000" y="21760"/>
                    </a:lnTo>
                    <a:lnTo>
                      <a:pt x="119594" y="25705"/>
                    </a:lnTo>
                    <a:lnTo>
                      <a:pt x="119054" y="30031"/>
                    </a:lnTo>
                    <a:lnTo>
                      <a:pt x="117972" y="34358"/>
                    </a:lnTo>
                    <a:lnTo>
                      <a:pt x="117162" y="38685"/>
                    </a:lnTo>
                    <a:lnTo>
                      <a:pt x="115945" y="43138"/>
                    </a:lnTo>
                    <a:lnTo>
                      <a:pt x="114864" y="47720"/>
                    </a:lnTo>
                    <a:lnTo>
                      <a:pt x="113378" y="51537"/>
                    </a:lnTo>
                    <a:lnTo>
                      <a:pt x="112027" y="55609"/>
                    </a:lnTo>
                    <a:lnTo>
                      <a:pt x="110540" y="59300"/>
                    </a:lnTo>
                    <a:lnTo>
                      <a:pt x="109729" y="62990"/>
                    </a:lnTo>
                    <a:lnTo>
                      <a:pt x="109054" y="65790"/>
                    </a:lnTo>
                    <a:lnTo>
                      <a:pt x="108513" y="68462"/>
                    </a:lnTo>
                    <a:lnTo>
                      <a:pt x="108243" y="70625"/>
                    </a:lnTo>
                    <a:lnTo>
                      <a:pt x="108783" y="72407"/>
                    </a:lnTo>
                    <a:lnTo>
                      <a:pt x="111081" y="74061"/>
                    </a:lnTo>
                    <a:lnTo>
                      <a:pt x="111621" y="72407"/>
                    </a:lnTo>
                    <a:lnTo>
                      <a:pt x="112567" y="70625"/>
                    </a:lnTo>
                    <a:lnTo>
                      <a:pt x="114189" y="68462"/>
                    </a:lnTo>
                    <a:lnTo>
                      <a:pt x="115945" y="66553"/>
                    </a:lnTo>
                    <a:lnTo>
                      <a:pt x="117162" y="64390"/>
                    </a:lnTo>
                    <a:lnTo>
                      <a:pt x="118783" y="62481"/>
                    </a:lnTo>
                    <a:lnTo>
                      <a:pt x="119594" y="60954"/>
                    </a:lnTo>
                    <a:lnTo>
                      <a:pt x="120000" y="60318"/>
                    </a:lnTo>
                    <a:lnTo>
                      <a:pt x="119324" y="63881"/>
                    </a:lnTo>
                    <a:lnTo>
                      <a:pt x="118513" y="67953"/>
                    </a:lnTo>
                    <a:lnTo>
                      <a:pt x="117162" y="72407"/>
                    </a:lnTo>
                    <a:lnTo>
                      <a:pt x="115945" y="76733"/>
                    </a:lnTo>
                    <a:lnTo>
                      <a:pt x="114189" y="81060"/>
                    </a:lnTo>
                    <a:lnTo>
                      <a:pt x="112297" y="85387"/>
                    </a:lnTo>
                    <a:lnTo>
                      <a:pt x="110000" y="89840"/>
                    </a:lnTo>
                    <a:lnTo>
                      <a:pt x="107972" y="94167"/>
                    </a:lnTo>
                    <a:lnTo>
                      <a:pt x="104864" y="97985"/>
                    </a:lnTo>
                    <a:lnTo>
                      <a:pt x="102027" y="102184"/>
                    </a:lnTo>
                    <a:lnTo>
                      <a:pt x="98918" y="105747"/>
                    </a:lnTo>
                    <a:lnTo>
                      <a:pt x="95945" y="109437"/>
                    </a:lnTo>
                    <a:lnTo>
                      <a:pt x="92297" y="112492"/>
                    </a:lnTo>
                    <a:lnTo>
                      <a:pt x="88648" y="115418"/>
                    </a:lnTo>
                    <a:lnTo>
                      <a:pt x="84864" y="117836"/>
                    </a:lnTo>
                    <a:lnTo>
                      <a:pt x="81216" y="120000"/>
                    </a:lnTo>
                    <a:lnTo>
                      <a:pt x="80000" y="119618"/>
                    </a:lnTo>
                    <a:lnTo>
                      <a:pt x="80540" y="117582"/>
                    </a:lnTo>
                    <a:lnTo>
                      <a:pt x="80945" y="116182"/>
                    </a:lnTo>
                    <a:lnTo>
                      <a:pt x="82027" y="114909"/>
                    </a:lnTo>
                    <a:lnTo>
                      <a:pt x="83108" y="113255"/>
                    </a:lnTo>
                    <a:lnTo>
                      <a:pt x="84324" y="111855"/>
                    </a:lnTo>
                    <a:lnTo>
                      <a:pt x="85405" y="109819"/>
                    </a:lnTo>
                    <a:lnTo>
                      <a:pt x="86621" y="108419"/>
                    </a:lnTo>
                    <a:lnTo>
                      <a:pt x="87702" y="106765"/>
                    </a:lnTo>
                    <a:lnTo>
                      <a:pt x="88918" y="105493"/>
                    </a:lnTo>
                    <a:lnTo>
                      <a:pt x="90540" y="103329"/>
                    </a:lnTo>
                    <a:lnTo>
                      <a:pt x="91216" y="102566"/>
                    </a:lnTo>
                    <a:lnTo>
                      <a:pt x="90270" y="100402"/>
                    </a:lnTo>
                    <a:lnTo>
                      <a:pt x="83108" y="103584"/>
                    </a:lnTo>
                    <a:lnTo>
                      <a:pt x="75810" y="106256"/>
                    </a:lnTo>
                    <a:lnTo>
                      <a:pt x="68648" y="107910"/>
                    </a:lnTo>
                    <a:lnTo>
                      <a:pt x="61756" y="109183"/>
                    </a:lnTo>
                    <a:lnTo>
                      <a:pt x="54324" y="109183"/>
                    </a:lnTo>
                    <a:lnTo>
                      <a:pt x="47297" y="108674"/>
                    </a:lnTo>
                    <a:lnTo>
                      <a:pt x="40405" y="107274"/>
                    </a:lnTo>
                    <a:lnTo>
                      <a:pt x="33918" y="105238"/>
                    </a:lnTo>
                    <a:lnTo>
                      <a:pt x="27567" y="101930"/>
                    </a:lnTo>
                    <a:lnTo>
                      <a:pt x="21891" y="97985"/>
                    </a:lnTo>
                    <a:lnTo>
                      <a:pt x="16486" y="93149"/>
                    </a:lnTo>
                    <a:lnTo>
                      <a:pt x="11891" y="87804"/>
                    </a:lnTo>
                    <a:lnTo>
                      <a:pt x="7567" y="81060"/>
                    </a:lnTo>
                    <a:lnTo>
                      <a:pt x="4459" y="73806"/>
                    </a:lnTo>
                    <a:lnTo>
                      <a:pt x="1621" y="65408"/>
                    </a:lnTo>
                    <a:lnTo>
                      <a:pt x="0" y="56118"/>
                    </a:lnTo>
                    <a:lnTo>
                      <a:pt x="0" y="56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5575300" y="3017836"/>
                <a:ext cx="228600" cy="250825"/>
              </a:xfrm>
              <a:custGeom>
                <a:pathLst>
                  <a:path extrusionOk="0" h="120000" w="120000">
                    <a:moveTo>
                      <a:pt x="22996" y="31619"/>
                    </a:moveTo>
                    <a:lnTo>
                      <a:pt x="77351" y="0"/>
                    </a:lnTo>
                    <a:lnTo>
                      <a:pt x="120000" y="3428"/>
                    </a:lnTo>
                    <a:lnTo>
                      <a:pt x="63135" y="44190"/>
                    </a:lnTo>
                    <a:lnTo>
                      <a:pt x="8780" y="120000"/>
                    </a:lnTo>
                    <a:lnTo>
                      <a:pt x="5017" y="113523"/>
                    </a:lnTo>
                    <a:lnTo>
                      <a:pt x="3344" y="107047"/>
                    </a:lnTo>
                    <a:lnTo>
                      <a:pt x="836" y="101333"/>
                    </a:lnTo>
                    <a:lnTo>
                      <a:pt x="836" y="96380"/>
                    </a:lnTo>
                    <a:lnTo>
                      <a:pt x="0" y="91047"/>
                    </a:lnTo>
                    <a:lnTo>
                      <a:pt x="0" y="86095"/>
                    </a:lnTo>
                    <a:lnTo>
                      <a:pt x="836" y="81142"/>
                    </a:lnTo>
                    <a:lnTo>
                      <a:pt x="2508" y="76571"/>
                    </a:lnTo>
                    <a:lnTo>
                      <a:pt x="3344" y="71619"/>
                    </a:lnTo>
                    <a:lnTo>
                      <a:pt x="5853" y="66666"/>
                    </a:lnTo>
                    <a:lnTo>
                      <a:pt x="7944" y="61333"/>
                    </a:lnTo>
                    <a:lnTo>
                      <a:pt x="10452" y="56380"/>
                    </a:lnTo>
                    <a:lnTo>
                      <a:pt x="12961" y="50666"/>
                    </a:lnTo>
                    <a:lnTo>
                      <a:pt x="15888" y="44952"/>
                    </a:lnTo>
                    <a:lnTo>
                      <a:pt x="19233" y="38095"/>
                    </a:lnTo>
                    <a:lnTo>
                      <a:pt x="22996" y="31619"/>
                    </a:lnTo>
                    <a:lnTo>
                      <a:pt x="22996" y="316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6197600" y="3711575"/>
                <a:ext cx="196850" cy="350837"/>
              </a:xfrm>
              <a:custGeom>
                <a:pathLst>
                  <a:path extrusionOk="0" h="120000" w="120000">
                    <a:moveTo>
                      <a:pt x="96867" y="0"/>
                    </a:moveTo>
                    <a:lnTo>
                      <a:pt x="119036" y="812"/>
                    </a:lnTo>
                    <a:lnTo>
                      <a:pt x="119036" y="13273"/>
                    </a:lnTo>
                    <a:lnTo>
                      <a:pt x="120000" y="24650"/>
                    </a:lnTo>
                    <a:lnTo>
                      <a:pt x="119036" y="34401"/>
                    </a:lnTo>
                    <a:lnTo>
                      <a:pt x="118072" y="43611"/>
                    </a:lnTo>
                    <a:lnTo>
                      <a:pt x="115180" y="51467"/>
                    </a:lnTo>
                    <a:lnTo>
                      <a:pt x="113253" y="58510"/>
                    </a:lnTo>
                    <a:lnTo>
                      <a:pt x="108915" y="65282"/>
                    </a:lnTo>
                    <a:lnTo>
                      <a:pt x="104096" y="72054"/>
                    </a:lnTo>
                    <a:lnTo>
                      <a:pt x="96867" y="77200"/>
                    </a:lnTo>
                    <a:lnTo>
                      <a:pt x="88674" y="82889"/>
                    </a:lnTo>
                    <a:lnTo>
                      <a:pt x="79518" y="88577"/>
                    </a:lnTo>
                    <a:lnTo>
                      <a:pt x="68433" y="94266"/>
                    </a:lnTo>
                    <a:lnTo>
                      <a:pt x="54939" y="99954"/>
                    </a:lnTo>
                    <a:lnTo>
                      <a:pt x="40963" y="105914"/>
                    </a:lnTo>
                    <a:lnTo>
                      <a:pt x="23614" y="112144"/>
                    </a:lnTo>
                    <a:lnTo>
                      <a:pt x="5301" y="120000"/>
                    </a:lnTo>
                    <a:lnTo>
                      <a:pt x="963" y="116749"/>
                    </a:lnTo>
                    <a:lnTo>
                      <a:pt x="0" y="112144"/>
                    </a:lnTo>
                    <a:lnTo>
                      <a:pt x="963" y="105914"/>
                    </a:lnTo>
                    <a:lnTo>
                      <a:pt x="5301" y="99413"/>
                    </a:lnTo>
                    <a:lnTo>
                      <a:pt x="10120" y="91015"/>
                    </a:lnTo>
                    <a:lnTo>
                      <a:pt x="17349" y="82347"/>
                    </a:lnTo>
                    <a:lnTo>
                      <a:pt x="25542" y="73137"/>
                    </a:lnTo>
                    <a:lnTo>
                      <a:pt x="35662" y="63656"/>
                    </a:lnTo>
                    <a:lnTo>
                      <a:pt x="43855" y="53363"/>
                    </a:lnTo>
                    <a:lnTo>
                      <a:pt x="53975" y="44153"/>
                    </a:lnTo>
                    <a:lnTo>
                      <a:pt x="63132" y="34401"/>
                    </a:lnTo>
                    <a:lnTo>
                      <a:pt x="73253" y="25733"/>
                    </a:lnTo>
                    <a:lnTo>
                      <a:pt x="80481" y="17336"/>
                    </a:lnTo>
                    <a:lnTo>
                      <a:pt x="87710" y="10293"/>
                    </a:lnTo>
                    <a:lnTo>
                      <a:pt x="92530" y="4063"/>
                    </a:lnTo>
                    <a:lnTo>
                      <a:pt x="96867" y="0"/>
                    </a:lnTo>
                    <a:lnTo>
                      <a:pt x="968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6284912" y="2995611"/>
                <a:ext cx="314324" cy="646112"/>
              </a:xfrm>
              <a:custGeom>
                <a:pathLst>
                  <a:path extrusionOk="0" h="120000" w="120000">
                    <a:moveTo>
                      <a:pt x="0" y="1179"/>
                    </a:moveTo>
                    <a:lnTo>
                      <a:pt x="7594" y="294"/>
                    </a:lnTo>
                    <a:lnTo>
                      <a:pt x="14886" y="0"/>
                    </a:lnTo>
                    <a:lnTo>
                      <a:pt x="21873" y="0"/>
                    </a:lnTo>
                    <a:lnTo>
                      <a:pt x="28860" y="589"/>
                    </a:lnTo>
                    <a:lnTo>
                      <a:pt x="35240" y="1179"/>
                    </a:lnTo>
                    <a:lnTo>
                      <a:pt x="42227" y="2211"/>
                    </a:lnTo>
                    <a:lnTo>
                      <a:pt x="48607" y="3095"/>
                    </a:lnTo>
                    <a:lnTo>
                      <a:pt x="54987" y="4717"/>
                    </a:lnTo>
                    <a:lnTo>
                      <a:pt x="60151" y="6191"/>
                    </a:lnTo>
                    <a:lnTo>
                      <a:pt x="65924" y="8108"/>
                    </a:lnTo>
                    <a:lnTo>
                      <a:pt x="71088" y="10171"/>
                    </a:lnTo>
                    <a:lnTo>
                      <a:pt x="76860" y="12678"/>
                    </a:lnTo>
                    <a:lnTo>
                      <a:pt x="81417" y="14889"/>
                    </a:lnTo>
                    <a:lnTo>
                      <a:pt x="85974" y="17690"/>
                    </a:lnTo>
                    <a:lnTo>
                      <a:pt x="90227" y="20491"/>
                    </a:lnTo>
                    <a:lnTo>
                      <a:pt x="94784" y="23882"/>
                    </a:lnTo>
                    <a:lnTo>
                      <a:pt x="105721" y="24471"/>
                    </a:lnTo>
                    <a:lnTo>
                      <a:pt x="109063" y="30810"/>
                    </a:lnTo>
                    <a:lnTo>
                      <a:pt x="113924" y="38181"/>
                    </a:lnTo>
                    <a:lnTo>
                      <a:pt x="116658" y="45405"/>
                    </a:lnTo>
                    <a:lnTo>
                      <a:pt x="119696" y="53513"/>
                    </a:lnTo>
                    <a:lnTo>
                      <a:pt x="120000" y="61179"/>
                    </a:lnTo>
                    <a:lnTo>
                      <a:pt x="120000" y="68992"/>
                    </a:lnTo>
                    <a:lnTo>
                      <a:pt x="119088" y="76511"/>
                    </a:lnTo>
                    <a:lnTo>
                      <a:pt x="117265" y="84471"/>
                    </a:lnTo>
                    <a:lnTo>
                      <a:pt x="112101" y="91105"/>
                    </a:lnTo>
                    <a:lnTo>
                      <a:pt x="107544" y="97886"/>
                    </a:lnTo>
                    <a:lnTo>
                      <a:pt x="99949" y="103488"/>
                    </a:lnTo>
                    <a:lnTo>
                      <a:pt x="91139" y="108796"/>
                    </a:lnTo>
                    <a:lnTo>
                      <a:pt x="79594" y="113071"/>
                    </a:lnTo>
                    <a:lnTo>
                      <a:pt x="67139" y="116314"/>
                    </a:lnTo>
                    <a:lnTo>
                      <a:pt x="51949" y="118673"/>
                    </a:lnTo>
                    <a:lnTo>
                      <a:pt x="35240" y="120000"/>
                    </a:lnTo>
                    <a:lnTo>
                      <a:pt x="13974" y="118820"/>
                    </a:lnTo>
                    <a:lnTo>
                      <a:pt x="13974" y="116904"/>
                    </a:lnTo>
                    <a:lnTo>
                      <a:pt x="13974" y="114987"/>
                    </a:lnTo>
                    <a:lnTo>
                      <a:pt x="13974" y="113071"/>
                    </a:lnTo>
                    <a:lnTo>
                      <a:pt x="14278" y="111007"/>
                    </a:lnTo>
                    <a:lnTo>
                      <a:pt x="14886" y="108796"/>
                    </a:lnTo>
                    <a:lnTo>
                      <a:pt x="16101" y="106584"/>
                    </a:lnTo>
                    <a:lnTo>
                      <a:pt x="16708" y="104373"/>
                    </a:lnTo>
                    <a:lnTo>
                      <a:pt x="18531" y="102309"/>
                    </a:lnTo>
                    <a:lnTo>
                      <a:pt x="19139" y="99803"/>
                    </a:lnTo>
                    <a:lnTo>
                      <a:pt x="20354" y="97886"/>
                    </a:lnTo>
                    <a:lnTo>
                      <a:pt x="21873" y="95675"/>
                    </a:lnTo>
                    <a:lnTo>
                      <a:pt x="23696" y="93906"/>
                    </a:lnTo>
                    <a:lnTo>
                      <a:pt x="25518" y="91990"/>
                    </a:lnTo>
                    <a:lnTo>
                      <a:pt x="27037" y="90368"/>
                    </a:lnTo>
                    <a:lnTo>
                      <a:pt x="29468" y="88599"/>
                    </a:lnTo>
                    <a:lnTo>
                      <a:pt x="31898" y="87420"/>
                    </a:lnTo>
                    <a:lnTo>
                      <a:pt x="45569" y="90073"/>
                    </a:lnTo>
                    <a:lnTo>
                      <a:pt x="45569" y="91695"/>
                    </a:lnTo>
                    <a:lnTo>
                      <a:pt x="46784" y="93316"/>
                    </a:lnTo>
                    <a:lnTo>
                      <a:pt x="47392" y="95085"/>
                    </a:lnTo>
                    <a:lnTo>
                      <a:pt x="48607" y="96707"/>
                    </a:lnTo>
                    <a:lnTo>
                      <a:pt x="49215" y="98181"/>
                    </a:lnTo>
                    <a:lnTo>
                      <a:pt x="50126" y="99508"/>
                    </a:lnTo>
                    <a:lnTo>
                      <a:pt x="50734" y="100687"/>
                    </a:lnTo>
                    <a:lnTo>
                      <a:pt x="51949" y="102014"/>
                    </a:lnTo>
                    <a:lnTo>
                      <a:pt x="53772" y="103194"/>
                    </a:lnTo>
                    <a:lnTo>
                      <a:pt x="55291" y="103783"/>
                    </a:lnTo>
                    <a:lnTo>
                      <a:pt x="57113" y="103488"/>
                    </a:lnTo>
                    <a:lnTo>
                      <a:pt x="59544" y="102309"/>
                    </a:lnTo>
                    <a:lnTo>
                      <a:pt x="67139" y="86977"/>
                    </a:lnTo>
                    <a:lnTo>
                      <a:pt x="68658" y="86977"/>
                    </a:lnTo>
                    <a:lnTo>
                      <a:pt x="71088" y="88009"/>
                    </a:lnTo>
                    <a:lnTo>
                      <a:pt x="72911" y="89484"/>
                    </a:lnTo>
                    <a:lnTo>
                      <a:pt x="75037" y="91105"/>
                    </a:lnTo>
                    <a:lnTo>
                      <a:pt x="76253" y="92579"/>
                    </a:lnTo>
                    <a:lnTo>
                      <a:pt x="78075" y="94201"/>
                    </a:lnTo>
                    <a:lnTo>
                      <a:pt x="79594" y="95085"/>
                    </a:lnTo>
                    <a:lnTo>
                      <a:pt x="83240" y="95675"/>
                    </a:lnTo>
                    <a:lnTo>
                      <a:pt x="85367" y="91990"/>
                    </a:lnTo>
                    <a:lnTo>
                      <a:pt x="87797" y="88599"/>
                    </a:lnTo>
                    <a:lnTo>
                      <a:pt x="89620" y="85208"/>
                    </a:lnTo>
                    <a:lnTo>
                      <a:pt x="91746" y="81818"/>
                    </a:lnTo>
                    <a:lnTo>
                      <a:pt x="92962" y="78280"/>
                    </a:lnTo>
                    <a:lnTo>
                      <a:pt x="94177" y="74889"/>
                    </a:lnTo>
                    <a:lnTo>
                      <a:pt x="94784" y="71498"/>
                    </a:lnTo>
                    <a:lnTo>
                      <a:pt x="96000" y="68108"/>
                    </a:lnTo>
                    <a:lnTo>
                      <a:pt x="96000" y="64570"/>
                    </a:lnTo>
                    <a:lnTo>
                      <a:pt x="96000" y="61179"/>
                    </a:lnTo>
                    <a:lnTo>
                      <a:pt x="95392" y="57493"/>
                    </a:lnTo>
                    <a:lnTo>
                      <a:pt x="95392" y="54103"/>
                    </a:lnTo>
                    <a:lnTo>
                      <a:pt x="94177" y="50417"/>
                    </a:lnTo>
                    <a:lnTo>
                      <a:pt x="93569" y="47174"/>
                    </a:lnTo>
                    <a:lnTo>
                      <a:pt x="92354" y="43783"/>
                    </a:lnTo>
                    <a:lnTo>
                      <a:pt x="91746" y="40393"/>
                    </a:lnTo>
                    <a:lnTo>
                      <a:pt x="79594" y="35675"/>
                    </a:lnTo>
                    <a:lnTo>
                      <a:pt x="79594" y="55872"/>
                    </a:lnTo>
                    <a:lnTo>
                      <a:pt x="56506" y="37886"/>
                    </a:lnTo>
                    <a:lnTo>
                      <a:pt x="57721" y="40393"/>
                    </a:lnTo>
                    <a:lnTo>
                      <a:pt x="58936" y="43488"/>
                    </a:lnTo>
                    <a:lnTo>
                      <a:pt x="58936" y="45110"/>
                    </a:lnTo>
                    <a:lnTo>
                      <a:pt x="58936" y="46879"/>
                    </a:lnTo>
                    <a:lnTo>
                      <a:pt x="58936" y="48501"/>
                    </a:lnTo>
                    <a:lnTo>
                      <a:pt x="59544" y="50270"/>
                    </a:lnTo>
                    <a:lnTo>
                      <a:pt x="58936" y="51597"/>
                    </a:lnTo>
                    <a:lnTo>
                      <a:pt x="58329" y="53218"/>
                    </a:lnTo>
                    <a:lnTo>
                      <a:pt x="57721" y="54987"/>
                    </a:lnTo>
                    <a:lnTo>
                      <a:pt x="57721" y="56609"/>
                    </a:lnTo>
                    <a:lnTo>
                      <a:pt x="56506" y="58083"/>
                    </a:lnTo>
                    <a:lnTo>
                      <a:pt x="56506" y="59705"/>
                    </a:lnTo>
                    <a:lnTo>
                      <a:pt x="55291" y="61474"/>
                    </a:lnTo>
                    <a:lnTo>
                      <a:pt x="55291" y="63095"/>
                    </a:lnTo>
                    <a:lnTo>
                      <a:pt x="27645" y="42309"/>
                    </a:lnTo>
                    <a:lnTo>
                      <a:pt x="26430" y="39508"/>
                    </a:lnTo>
                    <a:lnTo>
                      <a:pt x="26126" y="37002"/>
                    </a:lnTo>
                    <a:lnTo>
                      <a:pt x="25518" y="34201"/>
                    </a:lnTo>
                    <a:lnTo>
                      <a:pt x="24911" y="31695"/>
                    </a:lnTo>
                    <a:lnTo>
                      <a:pt x="23088" y="28894"/>
                    </a:lnTo>
                    <a:lnTo>
                      <a:pt x="21265" y="26388"/>
                    </a:lnTo>
                    <a:lnTo>
                      <a:pt x="19746" y="23882"/>
                    </a:lnTo>
                    <a:lnTo>
                      <a:pt x="18531" y="21375"/>
                    </a:lnTo>
                    <a:lnTo>
                      <a:pt x="16101" y="18574"/>
                    </a:lnTo>
                    <a:lnTo>
                      <a:pt x="13974" y="15773"/>
                    </a:lnTo>
                    <a:lnTo>
                      <a:pt x="11544" y="13267"/>
                    </a:lnTo>
                    <a:lnTo>
                      <a:pt x="9721" y="10614"/>
                    </a:lnTo>
                    <a:lnTo>
                      <a:pt x="6987" y="8108"/>
                    </a:lnTo>
                    <a:lnTo>
                      <a:pt x="4556" y="5601"/>
                    </a:lnTo>
                    <a:lnTo>
                      <a:pt x="2430" y="3390"/>
                    </a:lnTo>
                    <a:lnTo>
                      <a:pt x="0" y="1179"/>
                    </a:lnTo>
                    <a:lnTo>
                      <a:pt x="0" y="1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3" name="Shape 483"/>
              <p:cNvSpPr/>
              <p:nvPr/>
            </p:nvSpPr>
            <p:spPr>
              <a:xfrm>
                <a:off x="6337300" y="2820986"/>
                <a:ext cx="176212" cy="60324"/>
              </a:xfrm>
              <a:custGeom>
                <a:pathLst>
                  <a:path extrusionOk="0" h="120000" w="120000">
                    <a:moveTo>
                      <a:pt x="0" y="4736"/>
                    </a:moveTo>
                    <a:lnTo>
                      <a:pt x="7090" y="1578"/>
                    </a:lnTo>
                    <a:lnTo>
                      <a:pt x="15272" y="0"/>
                    </a:lnTo>
                    <a:lnTo>
                      <a:pt x="22363" y="0"/>
                    </a:lnTo>
                    <a:lnTo>
                      <a:pt x="31090" y="0"/>
                    </a:lnTo>
                    <a:lnTo>
                      <a:pt x="38181" y="0"/>
                    </a:lnTo>
                    <a:lnTo>
                      <a:pt x="46363" y="1578"/>
                    </a:lnTo>
                    <a:lnTo>
                      <a:pt x="54545" y="4736"/>
                    </a:lnTo>
                    <a:lnTo>
                      <a:pt x="62727" y="14210"/>
                    </a:lnTo>
                    <a:lnTo>
                      <a:pt x="70363" y="17368"/>
                    </a:lnTo>
                    <a:lnTo>
                      <a:pt x="77454" y="26842"/>
                    </a:lnTo>
                    <a:lnTo>
                      <a:pt x="84545" y="34736"/>
                    </a:lnTo>
                    <a:lnTo>
                      <a:pt x="93272" y="47368"/>
                    </a:lnTo>
                    <a:lnTo>
                      <a:pt x="99272" y="56842"/>
                    </a:lnTo>
                    <a:lnTo>
                      <a:pt x="106363" y="71052"/>
                    </a:lnTo>
                    <a:lnTo>
                      <a:pt x="112909" y="86842"/>
                    </a:lnTo>
                    <a:lnTo>
                      <a:pt x="120000" y="104210"/>
                    </a:lnTo>
                    <a:lnTo>
                      <a:pt x="114000" y="94736"/>
                    </a:lnTo>
                    <a:lnTo>
                      <a:pt x="107454" y="91578"/>
                    </a:lnTo>
                    <a:lnTo>
                      <a:pt x="101454" y="90000"/>
                    </a:lnTo>
                    <a:lnTo>
                      <a:pt x="94909" y="90000"/>
                    </a:lnTo>
                    <a:lnTo>
                      <a:pt x="88909" y="90000"/>
                    </a:lnTo>
                    <a:lnTo>
                      <a:pt x="82909" y="90000"/>
                    </a:lnTo>
                    <a:lnTo>
                      <a:pt x="76363" y="90000"/>
                    </a:lnTo>
                    <a:lnTo>
                      <a:pt x="70363" y="91578"/>
                    </a:lnTo>
                    <a:lnTo>
                      <a:pt x="63818" y="91578"/>
                    </a:lnTo>
                    <a:lnTo>
                      <a:pt x="57818" y="94736"/>
                    </a:lnTo>
                    <a:lnTo>
                      <a:pt x="51818" y="97894"/>
                    </a:lnTo>
                    <a:lnTo>
                      <a:pt x="45272" y="101052"/>
                    </a:lnTo>
                    <a:lnTo>
                      <a:pt x="39272" y="104210"/>
                    </a:lnTo>
                    <a:lnTo>
                      <a:pt x="32727" y="110526"/>
                    </a:lnTo>
                    <a:lnTo>
                      <a:pt x="27818" y="113684"/>
                    </a:lnTo>
                    <a:lnTo>
                      <a:pt x="22363" y="120000"/>
                    </a:lnTo>
                    <a:lnTo>
                      <a:pt x="0" y="4736"/>
                    </a:lnTo>
                    <a:lnTo>
                      <a:pt x="0" y="47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" name="Shape 484"/>
              <p:cNvSpPr/>
              <p:nvPr/>
            </p:nvSpPr>
            <p:spPr>
              <a:xfrm>
                <a:off x="6399212" y="2909886"/>
                <a:ext cx="158750" cy="5556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20000" y="6857"/>
                    </a:lnTo>
                    <a:lnTo>
                      <a:pt x="120000" y="32571"/>
                    </a:lnTo>
                    <a:lnTo>
                      <a:pt x="116400" y="54857"/>
                    </a:lnTo>
                    <a:lnTo>
                      <a:pt x="111000" y="72000"/>
                    </a:lnTo>
                    <a:lnTo>
                      <a:pt x="105000" y="90857"/>
                    </a:lnTo>
                    <a:lnTo>
                      <a:pt x="94800" y="101142"/>
                    </a:lnTo>
                    <a:lnTo>
                      <a:pt x="85800" y="109714"/>
                    </a:lnTo>
                    <a:lnTo>
                      <a:pt x="76800" y="116571"/>
                    </a:lnTo>
                    <a:lnTo>
                      <a:pt x="67800" y="1200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5" name="Shape 485"/>
              <p:cNvSpPr/>
              <p:nvPr/>
            </p:nvSpPr>
            <p:spPr>
              <a:xfrm>
                <a:off x="6551612" y="3109911"/>
                <a:ext cx="222250" cy="360362"/>
              </a:xfrm>
              <a:custGeom>
                <a:pathLst>
                  <a:path extrusionOk="0" h="120000" w="120000">
                    <a:moveTo>
                      <a:pt x="0" y="5575"/>
                    </a:moveTo>
                    <a:lnTo>
                      <a:pt x="27857" y="530"/>
                    </a:lnTo>
                    <a:lnTo>
                      <a:pt x="52285" y="0"/>
                    </a:lnTo>
                    <a:lnTo>
                      <a:pt x="72857" y="2920"/>
                    </a:lnTo>
                    <a:lnTo>
                      <a:pt x="90000" y="10088"/>
                    </a:lnTo>
                    <a:lnTo>
                      <a:pt x="102000" y="18584"/>
                    </a:lnTo>
                    <a:lnTo>
                      <a:pt x="111857" y="30265"/>
                    </a:lnTo>
                    <a:lnTo>
                      <a:pt x="117428" y="43274"/>
                    </a:lnTo>
                    <a:lnTo>
                      <a:pt x="120000" y="57079"/>
                    </a:lnTo>
                    <a:lnTo>
                      <a:pt x="117428" y="70088"/>
                    </a:lnTo>
                    <a:lnTo>
                      <a:pt x="112714" y="83628"/>
                    </a:lnTo>
                    <a:lnTo>
                      <a:pt x="104571" y="95840"/>
                    </a:lnTo>
                    <a:lnTo>
                      <a:pt x="93000" y="106460"/>
                    </a:lnTo>
                    <a:lnTo>
                      <a:pt x="77571" y="113893"/>
                    </a:lnTo>
                    <a:lnTo>
                      <a:pt x="59571" y="118938"/>
                    </a:lnTo>
                    <a:lnTo>
                      <a:pt x="36857" y="120000"/>
                    </a:lnTo>
                    <a:lnTo>
                      <a:pt x="14142" y="118141"/>
                    </a:lnTo>
                    <a:lnTo>
                      <a:pt x="18000" y="89203"/>
                    </a:lnTo>
                    <a:lnTo>
                      <a:pt x="66857" y="90265"/>
                    </a:lnTo>
                    <a:lnTo>
                      <a:pt x="71142" y="87345"/>
                    </a:lnTo>
                    <a:lnTo>
                      <a:pt x="74571" y="84690"/>
                    </a:lnTo>
                    <a:lnTo>
                      <a:pt x="76714" y="81769"/>
                    </a:lnTo>
                    <a:lnTo>
                      <a:pt x="80142" y="79115"/>
                    </a:lnTo>
                    <a:lnTo>
                      <a:pt x="81857" y="76194"/>
                    </a:lnTo>
                    <a:lnTo>
                      <a:pt x="83142" y="73008"/>
                    </a:lnTo>
                    <a:lnTo>
                      <a:pt x="84857" y="70088"/>
                    </a:lnTo>
                    <a:lnTo>
                      <a:pt x="86571" y="67168"/>
                    </a:lnTo>
                    <a:lnTo>
                      <a:pt x="86571" y="63451"/>
                    </a:lnTo>
                    <a:lnTo>
                      <a:pt x="87428" y="60000"/>
                    </a:lnTo>
                    <a:lnTo>
                      <a:pt x="87428" y="57079"/>
                    </a:lnTo>
                    <a:lnTo>
                      <a:pt x="87428" y="53893"/>
                    </a:lnTo>
                    <a:lnTo>
                      <a:pt x="86571" y="50442"/>
                    </a:lnTo>
                    <a:lnTo>
                      <a:pt x="86571" y="46991"/>
                    </a:lnTo>
                    <a:lnTo>
                      <a:pt x="86571" y="43805"/>
                    </a:lnTo>
                    <a:lnTo>
                      <a:pt x="86571" y="40884"/>
                    </a:lnTo>
                    <a:lnTo>
                      <a:pt x="75857" y="39823"/>
                    </a:lnTo>
                    <a:lnTo>
                      <a:pt x="63000" y="58407"/>
                    </a:lnTo>
                    <a:lnTo>
                      <a:pt x="49285" y="36371"/>
                    </a:lnTo>
                    <a:lnTo>
                      <a:pt x="36000" y="60530"/>
                    </a:lnTo>
                    <a:lnTo>
                      <a:pt x="32142" y="58938"/>
                    </a:lnTo>
                    <a:lnTo>
                      <a:pt x="25285" y="58938"/>
                    </a:lnTo>
                    <a:lnTo>
                      <a:pt x="21428" y="59469"/>
                    </a:lnTo>
                    <a:lnTo>
                      <a:pt x="19714" y="62123"/>
                    </a:lnTo>
                    <a:lnTo>
                      <a:pt x="17142" y="57876"/>
                    </a:lnTo>
                    <a:lnTo>
                      <a:pt x="16714" y="54955"/>
                    </a:lnTo>
                    <a:lnTo>
                      <a:pt x="14142" y="50973"/>
                    </a:lnTo>
                    <a:lnTo>
                      <a:pt x="14142" y="47787"/>
                    </a:lnTo>
                    <a:lnTo>
                      <a:pt x="12428" y="43805"/>
                    </a:lnTo>
                    <a:lnTo>
                      <a:pt x="11571" y="40884"/>
                    </a:lnTo>
                    <a:lnTo>
                      <a:pt x="9857" y="36902"/>
                    </a:lnTo>
                    <a:lnTo>
                      <a:pt x="9857" y="33716"/>
                    </a:lnTo>
                    <a:lnTo>
                      <a:pt x="9000" y="29734"/>
                    </a:lnTo>
                    <a:lnTo>
                      <a:pt x="8142" y="26283"/>
                    </a:lnTo>
                    <a:lnTo>
                      <a:pt x="7714" y="22035"/>
                    </a:lnTo>
                    <a:lnTo>
                      <a:pt x="6857" y="18584"/>
                    </a:lnTo>
                    <a:lnTo>
                      <a:pt x="5142" y="15132"/>
                    </a:lnTo>
                    <a:lnTo>
                      <a:pt x="3428" y="11415"/>
                    </a:lnTo>
                    <a:lnTo>
                      <a:pt x="1714" y="8495"/>
                    </a:lnTo>
                    <a:lnTo>
                      <a:pt x="0" y="5575"/>
                    </a:lnTo>
                    <a:lnTo>
                      <a:pt x="0" y="55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6" name="Shape 486"/>
              <p:cNvSpPr/>
              <p:nvPr/>
            </p:nvSpPr>
            <p:spPr>
              <a:xfrm>
                <a:off x="2654300" y="3421062"/>
                <a:ext cx="1984374" cy="180975"/>
              </a:xfrm>
              <a:custGeom>
                <a:pathLst>
                  <a:path extrusionOk="0" h="120000" w="120000">
                    <a:moveTo>
                      <a:pt x="2207" y="75982"/>
                    </a:moveTo>
                    <a:lnTo>
                      <a:pt x="40447" y="59213"/>
                    </a:lnTo>
                    <a:lnTo>
                      <a:pt x="82958" y="29868"/>
                    </a:lnTo>
                    <a:lnTo>
                      <a:pt x="80559" y="8384"/>
                    </a:lnTo>
                    <a:lnTo>
                      <a:pt x="98072" y="0"/>
                    </a:lnTo>
                    <a:lnTo>
                      <a:pt x="92171" y="29868"/>
                    </a:lnTo>
                    <a:lnTo>
                      <a:pt x="100663" y="71790"/>
                    </a:lnTo>
                    <a:lnTo>
                      <a:pt x="120000" y="71790"/>
                    </a:lnTo>
                    <a:lnTo>
                      <a:pt x="97065" y="101659"/>
                    </a:lnTo>
                    <a:lnTo>
                      <a:pt x="91499" y="62882"/>
                    </a:lnTo>
                    <a:lnTo>
                      <a:pt x="85309" y="97991"/>
                    </a:lnTo>
                    <a:lnTo>
                      <a:pt x="83582" y="51877"/>
                    </a:lnTo>
                    <a:lnTo>
                      <a:pt x="77393" y="95895"/>
                    </a:lnTo>
                    <a:lnTo>
                      <a:pt x="74994" y="64978"/>
                    </a:lnTo>
                    <a:lnTo>
                      <a:pt x="68996" y="86986"/>
                    </a:lnTo>
                    <a:lnTo>
                      <a:pt x="67508" y="64978"/>
                    </a:lnTo>
                    <a:lnTo>
                      <a:pt x="61943" y="95895"/>
                    </a:lnTo>
                    <a:lnTo>
                      <a:pt x="59976" y="53973"/>
                    </a:lnTo>
                    <a:lnTo>
                      <a:pt x="46349" y="108995"/>
                    </a:lnTo>
                    <a:lnTo>
                      <a:pt x="44814" y="64978"/>
                    </a:lnTo>
                    <a:lnTo>
                      <a:pt x="31667" y="97991"/>
                    </a:lnTo>
                    <a:lnTo>
                      <a:pt x="20295" y="95895"/>
                    </a:lnTo>
                    <a:lnTo>
                      <a:pt x="15689" y="119999"/>
                    </a:lnTo>
                    <a:lnTo>
                      <a:pt x="0" y="114759"/>
                    </a:lnTo>
                    <a:lnTo>
                      <a:pt x="2207" y="75982"/>
                    </a:lnTo>
                    <a:lnTo>
                      <a:pt x="2207" y="75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7" name="Shape 487"/>
              <p:cNvSpPr/>
              <p:nvPr/>
            </p:nvSpPr>
            <p:spPr>
              <a:xfrm>
                <a:off x="2874961" y="3751262"/>
                <a:ext cx="447674" cy="463550"/>
              </a:xfrm>
              <a:custGeom>
                <a:pathLst>
                  <a:path extrusionOk="0" h="120000" w="120000">
                    <a:moveTo>
                      <a:pt x="61805" y="0"/>
                    </a:moveTo>
                    <a:lnTo>
                      <a:pt x="86442" y="819"/>
                    </a:lnTo>
                    <a:lnTo>
                      <a:pt x="74761" y="12901"/>
                    </a:lnTo>
                    <a:lnTo>
                      <a:pt x="97699" y="18020"/>
                    </a:lnTo>
                    <a:lnTo>
                      <a:pt x="81132" y="38907"/>
                    </a:lnTo>
                    <a:lnTo>
                      <a:pt x="103008" y="49556"/>
                    </a:lnTo>
                    <a:lnTo>
                      <a:pt x="86442" y="70443"/>
                    </a:lnTo>
                    <a:lnTo>
                      <a:pt x="101309" y="77406"/>
                    </a:lnTo>
                    <a:lnTo>
                      <a:pt x="90902" y="92764"/>
                    </a:lnTo>
                    <a:lnTo>
                      <a:pt x="120000" y="109761"/>
                    </a:lnTo>
                    <a:lnTo>
                      <a:pt x="88141" y="120000"/>
                    </a:lnTo>
                    <a:lnTo>
                      <a:pt x="73061" y="67372"/>
                    </a:lnTo>
                    <a:lnTo>
                      <a:pt x="0" y="65529"/>
                    </a:lnTo>
                    <a:lnTo>
                      <a:pt x="52884" y="54470"/>
                    </a:lnTo>
                    <a:lnTo>
                      <a:pt x="45663" y="42389"/>
                    </a:lnTo>
                    <a:lnTo>
                      <a:pt x="68601" y="33174"/>
                    </a:lnTo>
                    <a:lnTo>
                      <a:pt x="46938" y="10853"/>
                    </a:lnTo>
                    <a:lnTo>
                      <a:pt x="74761" y="15153"/>
                    </a:lnTo>
                    <a:lnTo>
                      <a:pt x="61805" y="0"/>
                    </a:lnTo>
                    <a:lnTo>
                      <a:pt x="618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8" name="Shape 488"/>
              <p:cNvSpPr/>
              <p:nvPr/>
            </p:nvSpPr>
            <p:spPr>
              <a:xfrm>
                <a:off x="2738436" y="4054475"/>
                <a:ext cx="82550" cy="155574"/>
              </a:xfrm>
              <a:custGeom>
                <a:pathLst>
                  <a:path extrusionOk="0" h="120000" w="120000">
                    <a:moveTo>
                      <a:pt x="104000" y="0"/>
                    </a:moveTo>
                    <a:lnTo>
                      <a:pt x="120000" y="119999"/>
                    </a:lnTo>
                    <a:lnTo>
                      <a:pt x="0" y="112040"/>
                    </a:lnTo>
                    <a:lnTo>
                      <a:pt x="104000" y="56326"/>
                    </a:lnTo>
                    <a:lnTo>
                      <a:pt x="38857" y="10408"/>
                    </a:lnTo>
                    <a:lnTo>
                      <a:pt x="104000" y="0"/>
                    </a:lnTo>
                    <a:lnTo>
                      <a:pt x="104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9" name="Shape 489"/>
              <p:cNvSpPr/>
              <p:nvPr/>
            </p:nvSpPr>
            <p:spPr>
              <a:xfrm>
                <a:off x="4968875" y="3368675"/>
                <a:ext cx="212724" cy="276224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1194" y="65517"/>
                    </a:lnTo>
                    <a:lnTo>
                      <a:pt x="40746" y="108965"/>
                    </a:lnTo>
                    <a:lnTo>
                      <a:pt x="50149" y="87241"/>
                    </a:lnTo>
                    <a:lnTo>
                      <a:pt x="86865" y="120000"/>
                    </a:lnTo>
                    <a:lnTo>
                      <a:pt x="86865" y="96896"/>
                    </a:lnTo>
                    <a:lnTo>
                      <a:pt x="120000" y="111379"/>
                    </a:lnTo>
                    <a:lnTo>
                      <a:pt x="104776" y="51034"/>
                    </a:lnTo>
                    <a:lnTo>
                      <a:pt x="73880" y="68965"/>
                    </a:lnTo>
                    <a:lnTo>
                      <a:pt x="64925" y="9655"/>
                    </a:lnTo>
                    <a:lnTo>
                      <a:pt x="40746" y="47241"/>
                    </a:lnTo>
                    <a:lnTo>
                      <a:pt x="31343" y="1379"/>
                    </a:lnTo>
                    <a:lnTo>
                      <a:pt x="16119" y="255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0" name="Shape 490"/>
              <p:cNvSpPr/>
              <p:nvPr/>
            </p:nvSpPr>
            <p:spPr>
              <a:xfrm>
                <a:off x="5273675" y="3319462"/>
                <a:ext cx="655636" cy="67151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4218" y="51773"/>
                    </a:lnTo>
                    <a:lnTo>
                      <a:pt x="19345" y="57730"/>
                    </a:lnTo>
                    <a:lnTo>
                      <a:pt x="14981" y="68794"/>
                    </a:lnTo>
                    <a:lnTo>
                      <a:pt x="27054" y="77163"/>
                    </a:lnTo>
                    <a:lnTo>
                      <a:pt x="25163" y="87659"/>
                    </a:lnTo>
                    <a:lnTo>
                      <a:pt x="36800" y="95035"/>
                    </a:lnTo>
                    <a:lnTo>
                      <a:pt x="34909" y="99574"/>
                    </a:lnTo>
                    <a:lnTo>
                      <a:pt x="50036" y="102553"/>
                    </a:lnTo>
                    <a:lnTo>
                      <a:pt x="63272" y="114326"/>
                    </a:lnTo>
                    <a:lnTo>
                      <a:pt x="73018" y="111489"/>
                    </a:lnTo>
                    <a:lnTo>
                      <a:pt x="77236" y="119007"/>
                    </a:lnTo>
                    <a:lnTo>
                      <a:pt x="97018" y="111914"/>
                    </a:lnTo>
                    <a:lnTo>
                      <a:pt x="98472" y="120000"/>
                    </a:lnTo>
                    <a:lnTo>
                      <a:pt x="115345" y="117021"/>
                    </a:lnTo>
                    <a:lnTo>
                      <a:pt x="110981" y="108936"/>
                    </a:lnTo>
                    <a:lnTo>
                      <a:pt x="120000" y="103120"/>
                    </a:lnTo>
                    <a:lnTo>
                      <a:pt x="83781" y="104113"/>
                    </a:lnTo>
                    <a:lnTo>
                      <a:pt x="53090" y="95035"/>
                    </a:lnTo>
                    <a:lnTo>
                      <a:pt x="30109" y="67234"/>
                    </a:lnTo>
                    <a:lnTo>
                      <a:pt x="26036" y="26382"/>
                    </a:lnTo>
                    <a:lnTo>
                      <a:pt x="14981" y="45815"/>
                    </a:lnTo>
                    <a:lnTo>
                      <a:pt x="7272" y="134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5461000" y="2787650"/>
                <a:ext cx="793749" cy="831850"/>
              </a:xfrm>
              <a:custGeom>
                <a:pathLst>
                  <a:path extrusionOk="0" h="120000" w="120000">
                    <a:moveTo>
                      <a:pt x="0" y="12824"/>
                    </a:moveTo>
                    <a:lnTo>
                      <a:pt x="20520" y="1946"/>
                    </a:lnTo>
                    <a:lnTo>
                      <a:pt x="34440" y="0"/>
                    </a:lnTo>
                    <a:lnTo>
                      <a:pt x="47400" y="8244"/>
                    </a:lnTo>
                    <a:lnTo>
                      <a:pt x="55920" y="1946"/>
                    </a:lnTo>
                    <a:lnTo>
                      <a:pt x="69360" y="13854"/>
                    </a:lnTo>
                    <a:lnTo>
                      <a:pt x="74760" y="7099"/>
                    </a:lnTo>
                    <a:lnTo>
                      <a:pt x="82080" y="22442"/>
                    </a:lnTo>
                    <a:lnTo>
                      <a:pt x="89640" y="18091"/>
                    </a:lnTo>
                    <a:lnTo>
                      <a:pt x="94680" y="37213"/>
                    </a:lnTo>
                    <a:lnTo>
                      <a:pt x="103080" y="30000"/>
                    </a:lnTo>
                    <a:lnTo>
                      <a:pt x="103560" y="49007"/>
                    </a:lnTo>
                    <a:lnTo>
                      <a:pt x="111120" y="48091"/>
                    </a:lnTo>
                    <a:lnTo>
                      <a:pt x="117000" y="65725"/>
                    </a:lnTo>
                    <a:lnTo>
                      <a:pt x="120000" y="87480"/>
                    </a:lnTo>
                    <a:lnTo>
                      <a:pt x="120000" y="120000"/>
                    </a:lnTo>
                    <a:lnTo>
                      <a:pt x="117000" y="99503"/>
                    </a:lnTo>
                    <a:lnTo>
                      <a:pt x="108600" y="118854"/>
                    </a:lnTo>
                    <a:lnTo>
                      <a:pt x="108600" y="104312"/>
                    </a:lnTo>
                    <a:lnTo>
                      <a:pt x="103080" y="112328"/>
                    </a:lnTo>
                    <a:lnTo>
                      <a:pt x="109680" y="79007"/>
                    </a:lnTo>
                    <a:lnTo>
                      <a:pt x="106080" y="65725"/>
                    </a:lnTo>
                    <a:lnTo>
                      <a:pt x="102240" y="69389"/>
                    </a:lnTo>
                    <a:lnTo>
                      <a:pt x="93120" y="42824"/>
                    </a:lnTo>
                    <a:lnTo>
                      <a:pt x="73680" y="20381"/>
                    </a:lnTo>
                    <a:lnTo>
                      <a:pt x="54240" y="13854"/>
                    </a:lnTo>
                    <a:lnTo>
                      <a:pt x="25320" y="15229"/>
                    </a:lnTo>
                    <a:lnTo>
                      <a:pt x="4560" y="28511"/>
                    </a:lnTo>
                    <a:lnTo>
                      <a:pt x="21000" y="7099"/>
                    </a:lnTo>
                    <a:lnTo>
                      <a:pt x="0" y="12824"/>
                    </a:lnTo>
                    <a:lnTo>
                      <a:pt x="0" y="12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6421437" y="3290887"/>
                <a:ext cx="92074" cy="179386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94137" y="107142"/>
                    </a:lnTo>
                    <a:lnTo>
                      <a:pt x="67241" y="84642"/>
                    </a:lnTo>
                    <a:lnTo>
                      <a:pt x="4137" y="119999"/>
                    </a:lnTo>
                    <a:lnTo>
                      <a:pt x="0" y="35357"/>
                    </a:lnTo>
                    <a:lnTo>
                      <a:pt x="51724" y="54107"/>
                    </a:lnTo>
                    <a:lnTo>
                      <a:pt x="54827" y="6964"/>
                    </a:lnTo>
                    <a:lnTo>
                      <a:pt x="84827" y="25178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6626225" y="3286125"/>
                <a:ext cx="82550" cy="74611"/>
              </a:xfrm>
              <a:custGeom>
                <a:pathLst>
                  <a:path extrusionOk="0" h="120000" w="120000">
                    <a:moveTo>
                      <a:pt x="0" y="36631"/>
                    </a:moveTo>
                    <a:lnTo>
                      <a:pt x="0" y="120000"/>
                    </a:lnTo>
                    <a:lnTo>
                      <a:pt x="83076" y="116210"/>
                    </a:lnTo>
                    <a:lnTo>
                      <a:pt x="120000" y="0"/>
                    </a:lnTo>
                    <a:lnTo>
                      <a:pt x="0" y="36631"/>
                    </a:lnTo>
                    <a:lnTo>
                      <a:pt x="0" y="36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94" name="Shape 494"/>
          <p:cNvGrpSpPr/>
          <p:nvPr/>
        </p:nvGrpSpPr>
        <p:grpSpPr>
          <a:xfrm>
            <a:off x="2107652" y="5372100"/>
            <a:ext cx="4309022" cy="712786"/>
            <a:chOff x="1498052" y="3543300"/>
            <a:chExt cx="4309022" cy="712786"/>
          </a:xfrm>
        </p:grpSpPr>
        <p:sp>
          <p:nvSpPr>
            <p:cNvPr id="495" name="Shape 495"/>
            <p:cNvSpPr txBox="1"/>
            <p:nvPr/>
          </p:nvSpPr>
          <p:spPr>
            <a:xfrm>
              <a:off x="2346325" y="3549650"/>
              <a:ext cx="3460749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palabra </a:t>
              </a:r>
              <a:r>
                <a:rPr b="1" i="0" lang="en-US" sz="36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0" lang="en-US" sz="36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</a:t>
              </a:r>
              <a:r>
                <a:rPr b="1" i="0" lang="en-US" sz="36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</a:p>
          </p:txBody>
        </p:sp>
        <p:grpSp>
          <p:nvGrpSpPr>
            <p:cNvPr id="496" name="Shape 496"/>
            <p:cNvGrpSpPr/>
            <p:nvPr/>
          </p:nvGrpSpPr>
          <p:grpSpPr>
            <a:xfrm flipH="1" rot="-1800000">
              <a:off x="1523999" y="3733799"/>
              <a:ext cx="850900" cy="331787"/>
              <a:chOff x="2349500" y="2566986"/>
              <a:chExt cx="4424362" cy="1722437"/>
            </a:xfrm>
          </p:grpSpPr>
          <p:sp>
            <p:nvSpPr>
              <p:cNvPr id="497" name="Shape 497"/>
              <p:cNvSpPr/>
              <p:nvPr/>
            </p:nvSpPr>
            <p:spPr>
              <a:xfrm>
                <a:off x="5208587" y="3335337"/>
                <a:ext cx="1131887" cy="811212"/>
              </a:xfrm>
              <a:custGeom>
                <a:pathLst>
                  <a:path extrusionOk="0" h="120000" w="120000">
                    <a:moveTo>
                      <a:pt x="0" y="8697"/>
                    </a:moveTo>
                    <a:lnTo>
                      <a:pt x="27854" y="7404"/>
                    </a:lnTo>
                    <a:lnTo>
                      <a:pt x="32061" y="50773"/>
                    </a:lnTo>
                    <a:lnTo>
                      <a:pt x="51248" y="72164"/>
                    </a:lnTo>
                    <a:lnTo>
                      <a:pt x="73632" y="72164"/>
                    </a:lnTo>
                    <a:lnTo>
                      <a:pt x="89957" y="39138"/>
                    </a:lnTo>
                    <a:lnTo>
                      <a:pt x="93744" y="0"/>
                    </a:lnTo>
                    <a:lnTo>
                      <a:pt x="118569" y="3408"/>
                    </a:lnTo>
                    <a:lnTo>
                      <a:pt x="119999" y="38432"/>
                    </a:lnTo>
                    <a:lnTo>
                      <a:pt x="102580" y="87796"/>
                    </a:lnTo>
                    <a:lnTo>
                      <a:pt x="63870" y="120000"/>
                    </a:lnTo>
                    <a:lnTo>
                      <a:pt x="25750" y="101429"/>
                    </a:lnTo>
                    <a:lnTo>
                      <a:pt x="3702" y="58530"/>
                    </a:lnTo>
                    <a:lnTo>
                      <a:pt x="0" y="8697"/>
                    </a:lnTo>
                    <a:lnTo>
                      <a:pt x="0" y="8697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8" name="Shape 498"/>
              <p:cNvSpPr/>
              <p:nvPr/>
            </p:nvSpPr>
            <p:spPr>
              <a:xfrm>
                <a:off x="5178425" y="2689225"/>
                <a:ext cx="1585912" cy="930275"/>
              </a:xfrm>
              <a:custGeom>
                <a:pathLst>
                  <a:path extrusionOk="0" h="120000" w="120000">
                    <a:moveTo>
                      <a:pt x="0" y="95221"/>
                    </a:moveTo>
                    <a:lnTo>
                      <a:pt x="22391" y="94402"/>
                    </a:lnTo>
                    <a:lnTo>
                      <a:pt x="26173" y="50989"/>
                    </a:lnTo>
                    <a:lnTo>
                      <a:pt x="38839" y="31331"/>
                    </a:lnTo>
                    <a:lnTo>
                      <a:pt x="52526" y="36962"/>
                    </a:lnTo>
                    <a:lnTo>
                      <a:pt x="64712" y="53959"/>
                    </a:lnTo>
                    <a:lnTo>
                      <a:pt x="68254" y="92662"/>
                    </a:lnTo>
                    <a:lnTo>
                      <a:pt x="87883" y="91945"/>
                    </a:lnTo>
                    <a:lnTo>
                      <a:pt x="89624" y="120000"/>
                    </a:lnTo>
                    <a:lnTo>
                      <a:pt x="101390" y="110580"/>
                    </a:lnTo>
                    <a:lnTo>
                      <a:pt x="104572" y="92662"/>
                    </a:lnTo>
                    <a:lnTo>
                      <a:pt x="113456" y="93481"/>
                    </a:lnTo>
                    <a:lnTo>
                      <a:pt x="120000" y="83344"/>
                    </a:lnTo>
                    <a:lnTo>
                      <a:pt x="115197" y="61740"/>
                    </a:lnTo>
                    <a:lnTo>
                      <a:pt x="101390" y="61740"/>
                    </a:lnTo>
                    <a:lnTo>
                      <a:pt x="90645" y="45563"/>
                    </a:lnTo>
                    <a:lnTo>
                      <a:pt x="77978" y="35631"/>
                    </a:lnTo>
                    <a:lnTo>
                      <a:pt x="62431" y="9317"/>
                    </a:lnTo>
                    <a:lnTo>
                      <a:pt x="38359" y="0"/>
                    </a:lnTo>
                    <a:lnTo>
                      <a:pt x="16088" y="9317"/>
                    </a:lnTo>
                    <a:lnTo>
                      <a:pt x="5402" y="43822"/>
                    </a:lnTo>
                    <a:lnTo>
                      <a:pt x="0" y="85085"/>
                    </a:lnTo>
                    <a:lnTo>
                      <a:pt x="0" y="95221"/>
                    </a:lnTo>
                    <a:lnTo>
                      <a:pt x="0" y="9522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9" name="Shape 499"/>
              <p:cNvSpPr/>
              <p:nvPr/>
            </p:nvSpPr>
            <p:spPr>
              <a:xfrm>
                <a:off x="3381375" y="3714750"/>
                <a:ext cx="180975" cy="506412"/>
              </a:xfrm>
              <a:custGeom>
                <a:pathLst>
                  <a:path extrusionOk="0" h="120000" w="120000">
                    <a:moveTo>
                      <a:pt x="0" y="11079"/>
                    </a:moveTo>
                    <a:lnTo>
                      <a:pt x="24210" y="120000"/>
                    </a:lnTo>
                    <a:lnTo>
                      <a:pt x="119999" y="80375"/>
                    </a:lnTo>
                    <a:lnTo>
                      <a:pt x="86842" y="0"/>
                    </a:lnTo>
                    <a:lnTo>
                      <a:pt x="0" y="11079"/>
                    </a:lnTo>
                    <a:lnTo>
                      <a:pt x="0" y="11079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0" name="Shape 500"/>
              <p:cNvSpPr/>
              <p:nvPr/>
            </p:nvSpPr>
            <p:spPr>
              <a:xfrm>
                <a:off x="2428875" y="3127375"/>
                <a:ext cx="2814637" cy="1157287"/>
              </a:xfrm>
              <a:custGeom>
                <a:pathLst>
                  <a:path extrusionOk="0" h="120000" w="120000">
                    <a:moveTo>
                      <a:pt x="0" y="48971"/>
                    </a:moveTo>
                    <a:lnTo>
                      <a:pt x="8697" y="59423"/>
                    </a:lnTo>
                    <a:lnTo>
                      <a:pt x="9407" y="117201"/>
                    </a:lnTo>
                    <a:lnTo>
                      <a:pt x="18680" y="120000"/>
                    </a:lnTo>
                    <a:lnTo>
                      <a:pt x="20913" y="98765"/>
                    </a:lnTo>
                    <a:lnTo>
                      <a:pt x="28392" y="98106"/>
                    </a:lnTo>
                    <a:lnTo>
                      <a:pt x="31201" y="119259"/>
                    </a:lnTo>
                    <a:lnTo>
                      <a:pt x="40846" y="118600"/>
                    </a:lnTo>
                    <a:lnTo>
                      <a:pt x="41184" y="59423"/>
                    </a:lnTo>
                    <a:lnTo>
                      <a:pt x="104636" y="47242"/>
                    </a:lnTo>
                    <a:lnTo>
                      <a:pt x="112927" y="64938"/>
                    </a:lnTo>
                    <a:lnTo>
                      <a:pt x="120000" y="64609"/>
                    </a:lnTo>
                    <a:lnTo>
                      <a:pt x="117225" y="17777"/>
                    </a:lnTo>
                    <a:lnTo>
                      <a:pt x="116142" y="0"/>
                    </a:lnTo>
                    <a:lnTo>
                      <a:pt x="108798" y="4855"/>
                    </a:lnTo>
                    <a:lnTo>
                      <a:pt x="104500" y="23950"/>
                    </a:lnTo>
                    <a:lnTo>
                      <a:pt x="75532" y="22962"/>
                    </a:lnTo>
                    <a:lnTo>
                      <a:pt x="35702" y="28477"/>
                    </a:lnTo>
                    <a:lnTo>
                      <a:pt x="6328" y="31111"/>
                    </a:lnTo>
                    <a:lnTo>
                      <a:pt x="575" y="36625"/>
                    </a:lnTo>
                    <a:lnTo>
                      <a:pt x="0" y="48971"/>
                    </a:lnTo>
                    <a:lnTo>
                      <a:pt x="0" y="48971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1" name="Shape 501"/>
              <p:cNvSpPr/>
              <p:nvPr/>
            </p:nvSpPr>
            <p:spPr>
              <a:xfrm>
                <a:off x="4191000" y="2647950"/>
                <a:ext cx="2200275" cy="1042986"/>
              </a:xfrm>
              <a:custGeom>
                <a:pathLst>
                  <a:path extrusionOk="0" h="120000" w="120000">
                    <a:moveTo>
                      <a:pt x="303" y="77442"/>
                    </a:moveTo>
                    <a:lnTo>
                      <a:pt x="2555" y="76712"/>
                    </a:lnTo>
                    <a:lnTo>
                      <a:pt x="4851" y="76255"/>
                    </a:lnTo>
                    <a:lnTo>
                      <a:pt x="7148" y="75890"/>
                    </a:lnTo>
                    <a:lnTo>
                      <a:pt x="9487" y="75525"/>
                    </a:lnTo>
                    <a:lnTo>
                      <a:pt x="11783" y="74977"/>
                    </a:lnTo>
                    <a:lnTo>
                      <a:pt x="14079" y="74794"/>
                    </a:lnTo>
                    <a:lnTo>
                      <a:pt x="16375" y="74520"/>
                    </a:lnTo>
                    <a:lnTo>
                      <a:pt x="18671" y="74520"/>
                    </a:lnTo>
                    <a:lnTo>
                      <a:pt x="20924" y="74155"/>
                    </a:lnTo>
                    <a:lnTo>
                      <a:pt x="23220" y="73972"/>
                    </a:lnTo>
                    <a:lnTo>
                      <a:pt x="25516" y="73607"/>
                    </a:lnTo>
                    <a:lnTo>
                      <a:pt x="27855" y="73607"/>
                    </a:lnTo>
                    <a:lnTo>
                      <a:pt x="30151" y="73424"/>
                    </a:lnTo>
                    <a:lnTo>
                      <a:pt x="32447" y="73424"/>
                    </a:lnTo>
                    <a:lnTo>
                      <a:pt x="34743" y="73242"/>
                    </a:lnTo>
                    <a:lnTo>
                      <a:pt x="37126" y="73242"/>
                    </a:lnTo>
                    <a:lnTo>
                      <a:pt x="37472" y="70136"/>
                    </a:lnTo>
                    <a:lnTo>
                      <a:pt x="37949" y="67397"/>
                    </a:lnTo>
                    <a:lnTo>
                      <a:pt x="38555" y="64566"/>
                    </a:lnTo>
                    <a:lnTo>
                      <a:pt x="39292" y="62009"/>
                    </a:lnTo>
                    <a:lnTo>
                      <a:pt x="40028" y="59360"/>
                    </a:lnTo>
                    <a:lnTo>
                      <a:pt x="41025" y="56986"/>
                    </a:lnTo>
                    <a:lnTo>
                      <a:pt x="42021" y="54885"/>
                    </a:lnTo>
                    <a:lnTo>
                      <a:pt x="43234" y="52968"/>
                    </a:lnTo>
                    <a:lnTo>
                      <a:pt x="44317" y="51232"/>
                    </a:lnTo>
                    <a:lnTo>
                      <a:pt x="45617" y="49863"/>
                    </a:lnTo>
                    <a:lnTo>
                      <a:pt x="46873" y="48584"/>
                    </a:lnTo>
                    <a:lnTo>
                      <a:pt x="48259" y="48127"/>
                    </a:lnTo>
                    <a:lnTo>
                      <a:pt x="49559" y="47579"/>
                    </a:lnTo>
                    <a:lnTo>
                      <a:pt x="51075" y="47762"/>
                    </a:lnTo>
                    <a:lnTo>
                      <a:pt x="52462" y="48219"/>
                    </a:lnTo>
                    <a:lnTo>
                      <a:pt x="54021" y="49497"/>
                    </a:lnTo>
                    <a:lnTo>
                      <a:pt x="54368" y="49680"/>
                    </a:lnTo>
                    <a:lnTo>
                      <a:pt x="54541" y="49132"/>
                    </a:lnTo>
                    <a:lnTo>
                      <a:pt x="55191" y="47945"/>
                    </a:lnTo>
                    <a:lnTo>
                      <a:pt x="58310" y="31598"/>
                    </a:lnTo>
                    <a:lnTo>
                      <a:pt x="62599" y="18904"/>
                    </a:lnTo>
                    <a:lnTo>
                      <a:pt x="67711" y="9497"/>
                    </a:lnTo>
                    <a:lnTo>
                      <a:pt x="73559" y="3652"/>
                    </a:lnTo>
                    <a:lnTo>
                      <a:pt x="79624" y="365"/>
                    </a:lnTo>
                    <a:lnTo>
                      <a:pt x="86079" y="0"/>
                    </a:lnTo>
                    <a:lnTo>
                      <a:pt x="92490" y="2374"/>
                    </a:lnTo>
                    <a:lnTo>
                      <a:pt x="98772" y="7488"/>
                    </a:lnTo>
                    <a:lnTo>
                      <a:pt x="104447" y="14520"/>
                    </a:lnTo>
                    <a:lnTo>
                      <a:pt x="109602" y="24109"/>
                    </a:lnTo>
                    <a:lnTo>
                      <a:pt x="113978" y="35616"/>
                    </a:lnTo>
                    <a:lnTo>
                      <a:pt x="117357" y="49315"/>
                    </a:lnTo>
                    <a:lnTo>
                      <a:pt x="119436" y="64383"/>
                    </a:lnTo>
                    <a:lnTo>
                      <a:pt x="120000" y="81461"/>
                    </a:lnTo>
                    <a:lnTo>
                      <a:pt x="119003" y="99817"/>
                    </a:lnTo>
                    <a:lnTo>
                      <a:pt x="116231" y="119634"/>
                    </a:lnTo>
                    <a:lnTo>
                      <a:pt x="113675" y="115433"/>
                    </a:lnTo>
                    <a:lnTo>
                      <a:pt x="113978" y="111324"/>
                    </a:lnTo>
                    <a:lnTo>
                      <a:pt x="114324" y="107123"/>
                    </a:lnTo>
                    <a:lnTo>
                      <a:pt x="114498" y="102831"/>
                    </a:lnTo>
                    <a:lnTo>
                      <a:pt x="114714" y="98630"/>
                    </a:lnTo>
                    <a:lnTo>
                      <a:pt x="114714" y="94063"/>
                    </a:lnTo>
                    <a:lnTo>
                      <a:pt x="114714" y="89954"/>
                    </a:lnTo>
                    <a:lnTo>
                      <a:pt x="114628" y="85388"/>
                    </a:lnTo>
                    <a:lnTo>
                      <a:pt x="114584" y="81278"/>
                    </a:lnTo>
                    <a:lnTo>
                      <a:pt x="114238" y="76712"/>
                    </a:lnTo>
                    <a:lnTo>
                      <a:pt x="113891" y="72420"/>
                    </a:lnTo>
                    <a:lnTo>
                      <a:pt x="113415" y="68219"/>
                    </a:lnTo>
                    <a:lnTo>
                      <a:pt x="112981" y="64018"/>
                    </a:lnTo>
                    <a:lnTo>
                      <a:pt x="112245" y="59908"/>
                    </a:lnTo>
                    <a:lnTo>
                      <a:pt x="111595" y="56073"/>
                    </a:lnTo>
                    <a:lnTo>
                      <a:pt x="110772" y="52420"/>
                    </a:lnTo>
                    <a:lnTo>
                      <a:pt x="109949" y="48949"/>
                    </a:lnTo>
                    <a:lnTo>
                      <a:pt x="107740" y="50867"/>
                    </a:lnTo>
                    <a:lnTo>
                      <a:pt x="107913" y="48949"/>
                    </a:lnTo>
                    <a:lnTo>
                      <a:pt x="108043" y="47214"/>
                    </a:lnTo>
                    <a:lnTo>
                      <a:pt x="108129" y="45296"/>
                    </a:lnTo>
                    <a:lnTo>
                      <a:pt x="108303" y="43561"/>
                    </a:lnTo>
                    <a:lnTo>
                      <a:pt x="108303" y="42557"/>
                    </a:lnTo>
                    <a:lnTo>
                      <a:pt x="108389" y="41643"/>
                    </a:lnTo>
                    <a:lnTo>
                      <a:pt x="108389" y="40639"/>
                    </a:lnTo>
                    <a:lnTo>
                      <a:pt x="108476" y="39726"/>
                    </a:lnTo>
                    <a:lnTo>
                      <a:pt x="108476" y="37808"/>
                    </a:lnTo>
                    <a:lnTo>
                      <a:pt x="108476" y="36073"/>
                    </a:lnTo>
                    <a:lnTo>
                      <a:pt x="108129" y="35068"/>
                    </a:lnTo>
                    <a:lnTo>
                      <a:pt x="107826" y="34337"/>
                    </a:lnTo>
                    <a:lnTo>
                      <a:pt x="107480" y="33881"/>
                    </a:lnTo>
                    <a:lnTo>
                      <a:pt x="107220" y="33881"/>
                    </a:lnTo>
                    <a:lnTo>
                      <a:pt x="106570" y="33881"/>
                    </a:lnTo>
                    <a:lnTo>
                      <a:pt x="106093" y="34703"/>
                    </a:lnTo>
                    <a:lnTo>
                      <a:pt x="105487" y="35616"/>
                    </a:lnTo>
                    <a:lnTo>
                      <a:pt x="104924" y="36986"/>
                    </a:lnTo>
                    <a:lnTo>
                      <a:pt x="104447" y="38356"/>
                    </a:lnTo>
                    <a:lnTo>
                      <a:pt x="104014" y="39908"/>
                    </a:lnTo>
                    <a:lnTo>
                      <a:pt x="104014" y="28127"/>
                    </a:lnTo>
                    <a:lnTo>
                      <a:pt x="103451" y="27214"/>
                    </a:lnTo>
                    <a:lnTo>
                      <a:pt x="102931" y="26575"/>
                    </a:lnTo>
                    <a:lnTo>
                      <a:pt x="102628" y="26027"/>
                    </a:lnTo>
                    <a:lnTo>
                      <a:pt x="102368" y="25479"/>
                    </a:lnTo>
                    <a:lnTo>
                      <a:pt x="101891" y="24840"/>
                    </a:lnTo>
                    <a:lnTo>
                      <a:pt x="101631" y="24657"/>
                    </a:lnTo>
                    <a:lnTo>
                      <a:pt x="101241" y="25022"/>
                    </a:lnTo>
                    <a:lnTo>
                      <a:pt x="100895" y="26027"/>
                    </a:lnTo>
                    <a:lnTo>
                      <a:pt x="100548" y="26757"/>
                    </a:lnTo>
                    <a:lnTo>
                      <a:pt x="100332" y="27945"/>
                    </a:lnTo>
                    <a:lnTo>
                      <a:pt x="99898" y="29132"/>
                    </a:lnTo>
                    <a:lnTo>
                      <a:pt x="99509" y="30867"/>
                    </a:lnTo>
                    <a:lnTo>
                      <a:pt x="97862" y="19452"/>
                    </a:lnTo>
                    <a:lnTo>
                      <a:pt x="97083" y="19269"/>
                    </a:lnTo>
                    <a:lnTo>
                      <a:pt x="96606" y="18721"/>
                    </a:lnTo>
                    <a:lnTo>
                      <a:pt x="96216" y="18082"/>
                    </a:lnTo>
                    <a:lnTo>
                      <a:pt x="95870" y="17716"/>
                    </a:lnTo>
                    <a:lnTo>
                      <a:pt x="95436" y="17351"/>
                    </a:lnTo>
                    <a:lnTo>
                      <a:pt x="95046" y="17899"/>
                    </a:lnTo>
                    <a:lnTo>
                      <a:pt x="94700" y="18356"/>
                    </a:lnTo>
                    <a:lnTo>
                      <a:pt x="94397" y="19269"/>
                    </a:lnTo>
                    <a:lnTo>
                      <a:pt x="93963" y="20091"/>
                    </a:lnTo>
                    <a:lnTo>
                      <a:pt x="93574" y="21643"/>
                    </a:lnTo>
                    <a:lnTo>
                      <a:pt x="92317" y="15616"/>
                    </a:lnTo>
                    <a:lnTo>
                      <a:pt x="91754" y="15433"/>
                    </a:lnTo>
                    <a:lnTo>
                      <a:pt x="91191" y="15251"/>
                    </a:lnTo>
                    <a:lnTo>
                      <a:pt x="90498" y="14885"/>
                    </a:lnTo>
                    <a:lnTo>
                      <a:pt x="89848" y="14703"/>
                    </a:lnTo>
                    <a:lnTo>
                      <a:pt x="89198" y="14063"/>
                    </a:lnTo>
                    <a:lnTo>
                      <a:pt x="88635" y="13515"/>
                    </a:lnTo>
                    <a:lnTo>
                      <a:pt x="88115" y="12694"/>
                    </a:lnTo>
                    <a:lnTo>
                      <a:pt x="87812" y="11780"/>
                    </a:lnTo>
                    <a:lnTo>
                      <a:pt x="87552" y="12146"/>
                    </a:lnTo>
                    <a:lnTo>
                      <a:pt x="87292" y="12968"/>
                    </a:lnTo>
                    <a:lnTo>
                      <a:pt x="86989" y="14246"/>
                    </a:lnTo>
                    <a:lnTo>
                      <a:pt x="86642" y="15616"/>
                    </a:lnTo>
                    <a:lnTo>
                      <a:pt x="86252" y="16803"/>
                    </a:lnTo>
                    <a:lnTo>
                      <a:pt x="85906" y="18082"/>
                    </a:lnTo>
                    <a:lnTo>
                      <a:pt x="85646" y="18721"/>
                    </a:lnTo>
                    <a:lnTo>
                      <a:pt x="85646" y="19086"/>
                    </a:lnTo>
                    <a:lnTo>
                      <a:pt x="82916" y="12328"/>
                    </a:lnTo>
                    <a:lnTo>
                      <a:pt x="81357" y="12146"/>
                    </a:lnTo>
                    <a:lnTo>
                      <a:pt x="79884" y="12511"/>
                    </a:lnTo>
                    <a:lnTo>
                      <a:pt x="78324" y="12785"/>
                    </a:lnTo>
                    <a:lnTo>
                      <a:pt x="76765" y="13698"/>
                    </a:lnTo>
                    <a:lnTo>
                      <a:pt x="75119" y="14520"/>
                    </a:lnTo>
                    <a:lnTo>
                      <a:pt x="73472" y="15799"/>
                    </a:lnTo>
                    <a:lnTo>
                      <a:pt x="71826" y="17168"/>
                    </a:lnTo>
                    <a:lnTo>
                      <a:pt x="70353" y="18904"/>
                    </a:lnTo>
                    <a:lnTo>
                      <a:pt x="68750" y="20456"/>
                    </a:lnTo>
                    <a:lnTo>
                      <a:pt x="67277" y="22557"/>
                    </a:lnTo>
                    <a:lnTo>
                      <a:pt x="65978" y="24657"/>
                    </a:lnTo>
                    <a:lnTo>
                      <a:pt x="64808" y="27214"/>
                    </a:lnTo>
                    <a:lnTo>
                      <a:pt x="63682" y="29680"/>
                    </a:lnTo>
                    <a:lnTo>
                      <a:pt x="62772" y="32420"/>
                    </a:lnTo>
                    <a:lnTo>
                      <a:pt x="62036" y="35251"/>
                    </a:lnTo>
                    <a:lnTo>
                      <a:pt x="61516" y="38356"/>
                    </a:lnTo>
                    <a:lnTo>
                      <a:pt x="62859" y="39543"/>
                    </a:lnTo>
                    <a:lnTo>
                      <a:pt x="62902" y="38538"/>
                    </a:lnTo>
                    <a:lnTo>
                      <a:pt x="63075" y="37534"/>
                    </a:lnTo>
                    <a:lnTo>
                      <a:pt x="63249" y="36621"/>
                    </a:lnTo>
                    <a:lnTo>
                      <a:pt x="63509" y="35890"/>
                    </a:lnTo>
                    <a:lnTo>
                      <a:pt x="63985" y="34337"/>
                    </a:lnTo>
                    <a:lnTo>
                      <a:pt x="64635" y="32968"/>
                    </a:lnTo>
                    <a:lnTo>
                      <a:pt x="65241" y="31598"/>
                    </a:lnTo>
                    <a:lnTo>
                      <a:pt x="65978" y="30410"/>
                    </a:lnTo>
                    <a:lnTo>
                      <a:pt x="66714" y="29132"/>
                    </a:lnTo>
                    <a:lnTo>
                      <a:pt x="67451" y="28127"/>
                    </a:lnTo>
                    <a:lnTo>
                      <a:pt x="66238" y="39543"/>
                    </a:lnTo>
                    <a:lnTo>
                      <a:pt x="66541" y="38538"/>
                    </a:lnTo>
                    <a:lnTo>
                      <a:pt x="67061" y="37534"/>
                    </a:lnTo>
                    <a:lnTo>
                      <a:pt x="67364" y="36438"/>
                    </a:lnTo>
                    <a:lnTo>
                      <a:pt x="67884" y="35616"/>
                    </a:lnTo>
                    <a:lnTo>
                      <a:pt x="68274" y="34520"/>
                    </a:lnTo>
                    <a:lnTo>
                      <a:pt x="68707" y="33881"/>
                    </a:lnTo>
                    <a:lnTo>
                      <a:pt x="69184" y="32968"/>
                    </a:lnTo>
                    <a:lnTo>
                      <a:pt x="69660" y="32237"/>
                    </a:lnTo>
                    <a:lnTo>
                      <a:pt x="70180" y="31415"/>
                    </a:lnTo>
                    <a:lnTo>
                      <a:pt x="70657" y="30684"/>
                    </a:lnTo>
                    <a:lnTo>
                      <a:pt x="71176" y="30045"/>
                    </a:lnTo>
                    <a:lnTo>
                      <a:pt x="71653" y="29497"/>
                    </a:lnTo>
                    <a:lnTo>
                      <a:pt x="72129" y="28767"/>
                    </a:lnTo>
                    <a:lnTo>
                      <a:pt x="72736" y="28310"/>
                    </a:lnTo>
                    <a:lnTo>
                      <a:pt x="73299" y="27945"/>
                    </a:lnTo>
                    <a:lnTo>
                      <a:pt x="73949" y="27762"/>
                    </a:lnTo>
                    <a:lnTo>
                      <a:pt x="73299" y="28767"/>
                    </a:lnTo>
                    <a:lnTo>
                      <a:pt x="72823" y="30045"/>
                    </a:lnTo>
                    <a:lnTo>
                      <a:pt x="72303" y="31232"/>
                    </a:lnTo>
                    <a:lnTo>
                      <a:pt x="71826" y="32602"/>
                    </a:lnTo>
                    <a:lnTo>
                      <a:pt x="71306" y="33698"/>
                    </a:lnTo>
                    <a:lnTo>
                      <a:pt x="71003" y="35068"/>
                    </a:lnTo>
                    <a:lnTo>
                      <a:pt x="70570" y="36438"/>
                    </a:lnTo>
                    <a:lnTo>
                      <a:pt x="70267" y="37990"/>
                    </a:lnTo>
                    <a:lnTo>
                      <a:pt x="69833" y="39360"/>
                    </a:lnTo>
                    <a:lnTo>
                      <a:pt x="69530" y="40821"/>
                    </a:lnTo>
                    <a:lnTo>
                      <a:pt x="69184" y="42374"/>
                    </a:lnTo>
                    <a:lnTo>
                      <a:pt x="68924" y="43926"/>
                    </a:lnTo>
                    <a:lnTo>
                      <a:pt x="68534" y="45479"/>
                    </a:lnTo>
                    <a:lnTo>
                      <a:pt x="68187" y="47214"/>
                    </a:lnTo>
                    <a:lnTo>
                      <a:pt x="67884" y="48949"/>
                    </a:lnTo>
                    <a:lnTo>
                      <a:pt x="67624" y="50867"/>
                    </a:lnTo>
                    <a:lnTo>
                      <a:pt x="67711" y="51689"/>
                    </a:lnTo>
                    <a:lnTo>
                      <a:pt x="67927" y="52602"/>
                    </a:lnTo>
                    <a:lnTo>
                      <a:pt x="68187" y="53424"/>
                    </a:lnTo>
                    <a:lnTo>
                      <a:pt x="68534" y="53972"/>
                    </a:lnTo>
                    <a:lnTo>
                      <a:pt x="70657" y="46849"/>
                    </a:lnTo>
                    <a:lnTo>
                      <a:pt x="73039" y="41095"/>
                    </a:lnTo>
                    <a:lnTo>
                      <a:pt x="75422" y="36438"/>
                    </a:lnTo>
                    <a:lnTo>
                      <a:pt x="77978" y="33150"/>
                    </a:lnTo>
                    <a:lnTo>
                      <a:pt x="80534" y="30502"/>
                    </a:lnTo>
                    <a:lnTo>
                      <a:pt x="83090" y="29132"/>
                    </a:lnTo>
                    <a:lnTo>
                      <a:pt x="85646" y="28767"/>
                    </a:lnTo>
                    <a:lnTo>
                      <a:pt x="88288" y="29497"/>
                    </a:lnTo>
                    <a:lnTo>
                      <a:pt x="90671" y="30867"/>
                    </a:lnTo>
                    <a:lnTo>
                      <a:pt x="93054" y="33333"/>
                    </a:lnTo>
                    <a:lnTo>
                      <a:pt x="95220" y="36621"/>
                    </a:lnTo>
                    <a:lnTo>
                      <a:pt x="97429" y="40821"/>
                    </a:lnTo>
                    <a:lnTo>
                      <a:pt x="99249" y="45479"/>
                    </a:lnTo>
                    <a:lnTo>
                      <a:pt x="100981" y="51232"/>
                    </a:lnTo>
                    <a:lnTo>
                      <a:pt x="102454" y="57442"/>
                    </a:lnTo>
                    <a:lnTo>
                      <a:pt x="103754" y="64566"/>
                    </a:lnTo>
                    <a:lnTo>
                      <a:pt x="100418" y="66849"/>
                    </a:lnTo>
                    <a:lnTo>
                      <a:pt x="99725" y="60730"/>
                    </a:lnTo>
                    <a:lnTo>
                      <a:pt x="98685" y="55159"/>
                    </a:lnTo>
                    <a:lnTo>
                      <a:pt x="96953" y="50136"/>
                    </a:lnTo>
                    <a:lnTo>
                      <a:pt x="94960" y="45662"/>
                    </a:lnTo>
                    <a:lnTo>
                      <a:pt x="92577" y="41826"/>
                    </a:lnTo>
                    <a:lnTo>
                      <a:pt x="90021" y="39269"/>
                    </a:lnTo>
                    <a:lnTo>
                      <a:pt x="87292" y="37625"/>
                    </a:lnTo>
                    <a:lnTo>
                      <a:pt x="84563" y="37534"/>
                    </a:lnTo>
                    <a:lnTo>
                      <a:pt x="81877" y="38538"/>
                    </a:lnTo>
                    <a:lnTo>
                      <a:pt x="79407" y="41461"/>
                    </a:lnTo>
                    <a:lnTo>
                      <a:pt x="77155" y="46392"/>
                    </a:lnTo>
                    <a:lnTo>
                      <a:pt x="75292" y="53333"/>
                    </a:lnTo>
                    <a:lnTo>
                      <a:pt x="73776" y="62191"/>
                    </a:lnTo>
                    <a:lnTo>
                      <a:pt x="72909" y="73789"/>
                    </a:lnTo>
                    <a:lnTo>
                      <a:pt x="72563" y="87853"/>
                    </a:lnTo>
                    <a:lnTo>
                      <a:pt x="73039" y="104748"/>
                    </a:lnTo>
                    <a:lnTo>
                      <a:pt x="68924" y="106301"/>
                    </a:lnTo>
                    <a:lnTo>
                      <a:pt x="68187" y="85114"/>
                    </a:lnTo>
                    <a:lnTo>
                      <a:pt x="66974" y="84748"/>
                    </a:lnTo>
                    <a:lnTo>
                      <a:pt x="66368" y="86301"/>
                    </a:lnTo>
                    <a:lnTo>
                      <a:pt x="65978" y="87853"/>
                    </a:lnTo>
                    <a:lnTo>
                      <a:pt x="65545" y="89589"/>
                    </a:lnTo>
                    <a:lnTo>
                      <a:pt x="65241" y="91506"/>
                    </a:lnTo>
                    <a:lnTo>
                      <a:pt x="64808" y="93242"/>
                    </a:lnTo>
                    <a:lnTo>
                      <a:pt x="64505" y="94977"/>
                    </a:lnTo>
                    <a:lnTo>
                      <a:pt x="64072" y="96712"/>
                    </a:lnTo>
                    <a:lnTo>
                      <a:pt x="63682" y="98630"/>
                    </a:lnTo>
                    <a:lnTo>
                      <a:pt x="63335" y="96529"/>
                    </a:lnTo>
                    <a:lnTo>
                      <a:pt x="63162" y="94429"/>
                    </a:lnTo>
                    <a:lnTo>
                      <a:pt x="62902" y="92054"/>
                    </a:lnTo>
                    <a:lnTo>
                      <a:pt x="62902" y="89771"/>
                    </a:lnTo>
                    <a:lnTo>
                      <a:pt x="62859" y="87305"/>
                    </a:lnTo>
                    <a:lnTo>
                      <a:pt x="62859" y="84931"/>
                    </a:lnTo>
                    <a:lnTo>
                      <a:pt x="62902" y="82283"/>
                    </a:lnTo>
                    <a:lnTo>
                      <a:pt x="63075" y="80000"/>
                    </a:lnTo>
                    <a:lnTo>
                      <a:pt x="63075" y="77442"/>
                    </a:lnTo>
                    <a:lnTo>
                      <a:pt x="63249" y="75342"/>
                    </a:lnTo>
                    <a:lnTo>
                      <a:pt x="63335" y="73242"/>
                    </a:lnTo>
                    <a:lnTo>
                      <a:pt x="63509" y="71506"/>
                    </a:lnTo>
                    <a:lnTo>
                      <a:pt x="63898" y="67214"/>
                    </a:lnTo>
                    <a:lnTo>
                      <a:pt x="61342" y="76712"/>
                    </a:lnTo>
                    <a:lnTo>
                      <a:pt x="59566" y="64200"/>
                    </a:lnTo>
                    <a:lnTo>
                      <a:pt x="60779" y="50502"/>
                    </a:lnTo>
                    <a:lnTo>
                      <a:pt x="59566" y="50502"/>
                    </a:lnTo>
                    <a:lnTo>
                      <a:pt x="58960" y="53607"/>
                    </a:lnTo>
                    <a:lnTo>
                      <a:pt x="58570" y="56803"/>
                    </a:lnTo>
                    <a:lnTo>
                      <a:pt x="58223" y="60091"/>
                    </a:lnTo>
                    <a:lnTo>
                      <a:pt x="57963" y="63744"/>
                    </a:lnTo>
                    <a:lnTo>
                      <a:pt x="57747" y="67214"/>
                    </a:lnTo>
                    <a:lnTo>
                      <a:pt x="57574" y="70684"/>
                    </a:lnTo>
                    <a:lnTo>
                      <a:pt x="57487" y="74337"/>
                    </a:lnTo>
                    <a:lnTo>
                      <a:pt x="57487" y="77990"/>
                    </a:lnTo>
                    <a:lnTo>
                      <a:pt x="57400" y="81461"/>
                    </a:lnTo>
                    <a:lnTo>
                      <a:pt x="57400" y="85114"/>
                    </a:lnTo>
                    <a:lnTo>
                      <a:pt x="57487" y="88767"/>
                    </a:lnTo>
                    <a:lnTo>
                      <a:pt x="57574" y="92328"/>
                    </a:lnTo>
                    <a:lnTo>
                      <a:pt x="57660" y="95707"/>
                    </a:lnTo>
                    <a:lnTo>
                      <a:pt x="57833" y="99178"/>
                    </a:lnTo>
                    <a:lnTo>
                      <a:pt x="57877" y="102465"/>
                    </a:lnTo>
                    <a:lnTo>
                      <a:pt x="58137" y="105936"/>
                    </a:lnTo>
                    <a:lnTo>
                      <a:pt x="54368" y="106301"/>
                    </a:lnTo>
                    <a:lnTo>
                      <a:pt x="54108" y="105022"/>
                    </a:lnTo>
                    <a:lnTo>
                      <a:pt x="54021" y="104018"/>
                    </a:lnTo>
                    <a:lnTo>
                      <a:pt x="53935" y="102922"/>
                    </a:lnTo>
                    <a:lnTo>
                      <a:pt x="53935" y="101917"/>
                    </a:lnTo>
                    <a:lnTo>
                      <a:pt x="53718" y="100913"/>
                    </a:lnTo>
                    <a:lnTo>
                      <a:pt x="53631" y="100000"/>
                    </a:lnTo>
                    <a:lnTo>
                      <a:pt x="53631" y="98995"/>
                    </a:lnTo>
                    <a:lnTo>
                      <a:pt x="53631" y="98082"/>
                    </a:lnTo>
                    <a:lnTo>
                      <a:pt x="53631" y="96164"/>
                    </a:lnTo>
                    <a:lnTo>
                      <a:pt x="53631" y="94429"/>
                    </a:lnTo>
                    <a:lnTo>
                      <a:pt x="53631" y="92694"/>
                    </a:lnTo>
                    <a:lnTo>
                      <a:pt x="53631" y="91141"/>
                    </a:lnTo>
                    <a:lnTo>
                      <a:pt x="52028" y="90319"/>
                    </a:lnTo>
                    <a:lnTo>
                      <a:pt x="50642" y="97625"/>
                    </a:lnTo>
                    <a:lnTo>
                      <a:pt x="50252" y="95890"/>
                    </a:lnTo>
                    <a:lnTo>
                      <a:pt x="49992" y="94246"/>
                    </a:lnTo>
                    <a:lnTo>
                      <a:pt x="49906" y="92328"/>
                    </a:lnTo>
                    <a:lnTo>
                      <a:pt x="49906" y="90593"/>
                    </a:lnTo>
                    <a:lnTo>
                      <a:pt x="49906" y="88584"/>
                    </a:lnTo>
                    <a:lnTo>
                      <a:pt x="50079" y="86666"/>
                    </a:lnTo>
                    <a:lnTo>
                      <a:pt x="50166" y="84748"/>
                    </a:lnTo>
                    <a:lnTo>
                      <a:pt x="50382" y="83196"/>
                    </a:lnTo>
                    <a:lnTo>
                      <a:pt x="50555" y="81278"/>
                    </a:lnTo>
                    <a:lnTo>
                      <a:pt x="50729" y="79726"/>
                    </a:lnTo>
                    <a:lnTo>
                      <a:pt x="50815" y="78264"/>
                    </a:lnTo>
                    <a:lnTo>
                      <a:pt x="50902" y="77260"/>
                    </a:lnTo>
                    <a:lnTo>
                      <a:pt x="50902" y="76073"/>
                    </a:lnTo>
                    <a:lnTo>
                      <a:pt x="50902" y="75525"/>
                    </a:lnTo>
                    <a:lnTo>
                      <a:pt x="50815" y="74977"/>
                    </a:lnTo>
                    <a:lnTo>
                      <a:pt x="50642" y="75159"/>
                    </a:lnTo>
                    <a:lnTo>
                      <a:pt x="49819" y="76529"/>
                    </a:lnTo>
                    <a:lnTo>
                      <a:pt x="49342" y="78173"/>
                    </a:lnTo>
                    <a:lnTo>
                      <a:pt x="49083" y="78995"/>
                    </a:lnTo>
                    <a:lnTo>
                      <a:pt x="48823" y="80000"/>
                    </a:lnTo>
                    <a:lnTo>
                      <a:pt x="48606" y="81095"/>
                    </a:lnTo>
                    <a:lnTo>
                      <a:pt x="48433" y="82100"/>
                    </a:lnTo>
                    <a:lnTo>
                      <a:pt x="48173" y="83013"/>
                    </a:lnTo>
                    <a:lnTo>
                      <a:pt x="48000" y="84018"/>
                    </a:lnTo>
                    <a:lnTo>
                      <a:pt x="47783" y="85114"/>
                    </a:lnTo>
                    <a:lnTo>
                      <a:pt x="47610" y="86118"/>
                    </a:lnTo>
                    <a:lnTo>
                      <a:pt x="46700" y="89589"/>
                    </a:lnTo>
                    <a:lnTo>
                      <a:pt x="46787" y="85296"/>
                    </a:lnTo>
                    <a:lnTo>
                      <a:pt x="46787" y="83470"/>
                    </a:lnTo>
                    <a:lnTo>
                      <a:pt x="46787" y="81917"/>
                    </a:lnTo>
                    <a:lnTo>
                      <a:pt x="46700" y="80000"/>
                    </a:lnTo>
                    <a:lnTo>
                      <a:pt x="46613" y="78173"/>
                    </a:lnTo>
                    <a:lnTo>
                      <a:pt x="46613" y="76255"/>
                    </a:lnTo>
                    <a:lnTo>
                      <a:pt x="46613" y="74611"/>
                    </a:lnTo>
                    <a:lnTo>
                      <a:pt x="46527" y="72876"/>
                    </a:lnTo>
                    <a:lnTo>
                      <a:pt x="46527" y="71506"/>
                    </a:lnTo>
                    <a:lnTo>
                      <a:pt x="46527" y="70319"/>
                    </a:lnTo>
                    <a:lnTo>
                      <a:pt x="46527" y="69406"/>
                    </a:lnTo>
                    <a:lnTo>
                      <a:pt x="46180" y="71141"/>
                    </a:lnTo>
                    <a:lnTo>
                      <a:pt x="45877" y="73059"/>
                    </a:lnTo>
                    <a:lnTo>
                      <a:pt x="45703" y="73972"/>
                    </a:lnTo>
                    <a:lnTo>
                      <a:pt x="45530" y="74977"/>
                    </a:lnTo>
                    <a:lnTo>
                      <a:pt x="45357" y="75890"/>
                    </a:lnTo>
                    <a:lnTo>
                      <a:pt x="45227" y="76894"/>
                    </a:lnTo>
                    <a:lnTo>
                      <a:pt x="44707" y="78630"/>
                    </a:lnTo>
                    <a:lnTo>
                      <a:pt x="44317" y="80365"/>
                    </a:lnTo>
                    <a:lnTo>
                      <a:pt x="43797" y="81917"/>
                    </a:lnTo>
                    <a:lnTo>
                      <a:pt x="43234" y="83470"/>
                    </a:lnTo>
                    <a:lnTo>
                      <a:pt x="43234" y="82648"/>
                    </a:lnTo>
                    <a:lnTo>
                      <a:pt x="43234" y="81917"/>
                    </a:lnTo>
                    <a:lnTo>
                      <a:pt x="43234" y="80913"/>
                    </a:lnTo>
                    <a:lnTo>
                      <a:pt x="43321" y="79908"/>
                    </a:lnTo>
                    <a:lnTo>
                      <a:pt x="43321" y="78447"/>
                    </a:lnTo>
                    <a:lnTo>
                      <a:pt x="43407" y="77442"/>
                    </a:lnTo>
                    <a:lnTo>
                      <a:pt x="43407" y="76073"/>
                    </a:lnTo>
                    <a:lnTo>
                      <a:pt x="43494" y="74977"/>
                    </a:lnTo>
                    <a:lnTo>
                      <a:pt x="43407" y="73789"/>
                    </a:lnTo>
                    <a:lnTo>
                      <a:pt x="43407" y="72602"/>
                    </a:lnTo>
                    <a:lnTo>
                      <a:pt x="43234" y="71506"/>
                    </a:lnTo>
                    <a:lnTo>
                      <a:pt x="43148" y="70867"/>
                    </a:lnTo>
                    <a:lnTo>
                      <a:pt x="42758" y="69589"/>
                    </a:lnTo>
                    <a:lnTo>
                      <a:pt x="42151" y="69406"/>
                    </a:lnTo>
                    <a:lnTo>
                      <a:pt x="41848" y="71872"/>
                    </a:lnTo>
                    <a:lnTo>
                      <a:pt x="41588" y="74611"/>
                    </a:lnTo>
                    <a:lnTo>
                      <a:pt x="41328" y="77442"/>
                    </a:lnTo>
                    <a:lnTo>
                      <a:pt x="41241" y="80365"/>
                    </a:lnTo>
                    <a:lnTo>
                      <a:pt x="41111" y="83378"/>
                    </a:lnTo>
                    <a:lnTo>
                      <a:pt x="41111" y="86484"/>
                    </a:lnTo>
                    <a:lnTo>
                      <a:pt x="41111" y="89406"/>
                    </a:lnTo>
                    <a:lnTo>
                      <a:pt x="41241" y="92511"/>
                    </a:lnTo>
                    <a:lnTo>
                      <a:pt x="41328" y="95342"/>
                    </a:lnTo>
                    <a:lnTo>
                      <a:pt x="41588" y="98264"/>
                    </a:lnTo>
                    <a:lnTo>
                      <a:pt x="41935" y="101095"/>
                    </a:lnTo>
                    <a:lnTo>
                      <a:pt x="42498" y="104018"/>
                    </a:lnTo>
                    <a:lnTo>
                      <a:pt x="42974" y="106575"/>
                    </a:lnTo>
                    <a:lnTo>
                      <a:pt x="43711" y="109223"/>
                    </a:lnTo>
                    <a:lnTo>
                      <a:pt x="44490" y="111689"/>
                    </a:lnTo>
                    <a:lnTo>
                      <a:pt x="45444" y="113881"/>
                    </a:lnTo>
                    <a:lnTo>
                      <a:pt x="40592" y="120000"/>
                    </a:lnTo>
                    <a:lnTo>
                      <a:pt x="38772" y="114611"/>
                    </a:lnTo>
                    <a:lnTo>
                      <a:pt x="7148" y="117716"/>
                    </a:lnTo>
                    <a:lnTo>
                      <a:pt x="6931" y="108858"/>
                    </a:lnTo>
                    <a:lnTo>
                      <a:pt x="8577" y="108493"/>
                    </a:lnTo>
                    <a:lnTo>
                      <a:pt x="10310" y="108310"/>
                    </a:lnTo>
                    <a:lnTo>
                      <a:pt x="12000" y="108219"/>
                    </a:lnTo>
                    <a:lnTo>
                      <a:pt x="13819" y="108219"/>
                    </a:lnTo>
                    <a:lnTo>
                      <a:pt x="15552" y="108036"/>
                    </a:lnTo>
                    <a:lnTo>
                      <a:pt x="17285" y="108036"/>
                    </a:lnTo>
                    <a:lnTo>
                      <a:pt x="19104" y="107853"/>
                    </a:lnTo>
                    <a:lnTo>
                      <a:pt x="20924" y="107853"/>
                    </a:lnTo>
                    <a:lnTo>
                      <a:pt x="22657" y="107488"/>
                    </a:lnTo>
                    <a:lnTo>
                      <a:pt x="24389" y="107305"/>
                    </a:lnTo>
                    <a:lnTo>
                      <a:pt x="26122" y="106940"/>
                    </a:lnTo>
                    <a:lnTo>
                      <a:pt x="27898" y="106575"/>
                    </a:lnTo>
                    <a:lnTo>
                      <a:pt x="29545" y="105936"/>
                    </a:lnTo>
                    <a:lnTo>
                      <a:pt x="31277" y="105388"/>
                    </a:lnTo>
                    <a:lnTo>
                      <a:pt x="32924" y="104566"/>
                    </a:lnTo>
                    <a:lnTo>
                      <a:pt x="34657" y="103652"/>
                    </a:lnTo>
                    <a:lnTo>
                      <a:pt x="34657" y="99178"/>
                    </a:lnTo>
                    <a:lnTo>
                      <a:pt x="33010" y="99178"/>
                    </a:lnTo>
                    <a:lnTo>
                      <a:pt x="31277" y="99360"/>
                    </a:lnTo>
                    <a:lnTo>
                      <a:pt x="29328" y="99360"/>
                    </a:lnTo>
                    <a:lnTo>
                      <a:pt x="27249" y="99452"/>
                    </a:lnTo>
                    <a:lnTo>
                      <a:pt x="25039" y="99452"/>
                    </a:lnTo>
                    <a:lnTo>
                      <a:pt x="22873" y="99452"/>
                    </a:lnTo>
                    <a:lnTo>
                      <a:pt x="20577" y="99452"/>
                    </a:lnTo>
                    <a:lnTo>
                      <a:pt x="18368" y="99452"/>
                    </a:lnTo>
                    <a:lnTo>
                      <a:pt x="16072" y="99178"/>
                    </a:lnTo>
                    <a:lnTo>
                      <a:pt x="13819" y="98812"/>
                    </a:lnTo>
                    <a:lnTo>
                      <a:pt x="11610" y="98264"/>
                    </a:lnTo>
                    <a:lnTo>
                      <a:pt x="9617" y="97899"/>
                    </a:lnTo>
                    <a:lnTo>
                      <a:pt x="7581" y="97260"/>
                    </a:lnTo>
                    <a:lnTo>
                      <a:pt x="5848" y="96347"/>
                    </a:lnTo>
                    <a:lnTo>
                      <a:pt x="4288" y="95342"/>
                    </a:lnTo>
                    <a:lnTo>
                      <a:pt x="2945" y="94429"/>
                    </a:lnTo>
                    <a:lnTo>
                      <a:pt x="4288" y="93972"/>
                    </a:lnTo>
                    <a:lnTo>
                      <a:pt x="5588" y="93607"/>
                    </a:lnTo>
                    <a:lnTo>
                      <a:pt x="6931" y="93242"/>
                    </a:lnTo>
                    <a:lnTo>
                      <a:pt x="8317" y="92876"/>
                    </a:lnTo>
                    <a:lnTo>
                      <a:pt x="9617" y="92328"/>
                    </a:lnTo>
                    <a:lnTo>
                      <a:pt x="10960" y="92054"/>
                    </a:lnTo>
                    <a:lnTo>
                      <a:pt x="12259" y="91689"/>
                    </a:lnTo>
                    <a:lnTo>
                      <a:pt x="13646" y="91506"/>
                    </a:lnTo>
                    <a:lnTo>
                      <a:pt x="14902" y="90958"/>
                    </a:lnTo>
                    <a:lnTo>
                      <a:pt x="16288" y="90593"/>
                    </a:lnTo>
                    <a:lnTo>
                      <a:pt x="17545" y="90319"/>
                    </a:lnTo>
                    <a:lnTo>
                      <a:pt x="18931" y="90136"/>
                    </a:lnTo>
                    <a:lnTo>
                      <a:pt x="20274" y="89771"/>
                    </a:lnTo>
                    <a:lnTo>
                      <a:pt x="21660" y="89589"/>
                    </a:lnTo>
                    <a:lnTo>
                      <a:pt x="22960" y="89223"/>
                    </a:lnTo>
                    <a:lnTo>
                      <a:pt x="24389" y="89223"/>
                    </a:lnTo>
                    <a:lnTo>
                      <a:pt x="24519" y="85388"/>
                    </a:lnTo>
                    <a:lnTo>
                      <a:pt x="86" y="86118"/>
                    </a:lnTo>
                    <a:lnTo>
                      <a:pt x="0" y="84931"/>
                    </a:lnTo>
                    <a:lnTo>
                      <a:pt x="0" y="83835"/>
                    </a:lnTo>
                    <a:lnTo>
                      <a:pt x="0" y="82831"/>
                    </a:lnTo>
                    <a:lnTo>
                      <a:pt x="0" y="81735"/>
                    </a:lnTo>
                    <a:lnTo>
                      <a:pt x="0" y="80547"/>
                    </a:lnTo>
                    <a:lnTo>
                      <a:pt x="86" y="79360"/>
                    </a:lnTo>
                    <a:lnTo>
                      <a:pt x="173" y="78264"/>
                    </a:lnTo>
                    <a:lnTo>
                      <a:pt x="303" y="77442"/>
                    </a:lnTo>
                    <a:lnTo>
                      <a:pt x="303" y="774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2" name="Shape 502"/>
              <p:cNvSpPr/>
              <p:nvPr/>
            </p:nvSpPr>
            <p:spPr>
              <a:xfrm>
                <a:off x="2354261" y="3319462"/>
                <a:ext cx="1892300" cy="969961"/>
              </a:xfrm>
              <a:custGeom>
                <a:pathLst>
                  <a:path extrusionOk="0" h="120000" w="120000">
                    <a:moveTo>
                      <a:pt x="0" y="23744"/>
                    </a:moveTo>
                    <a:lnTo>
                      <a:pt x="302" y="20703"/>
                    </a:lnTo>
                    <a:lnTo>
                      <a:pt x="855" y="18446"/>
                    </a:lnTo>
                    <a:lnTo>
                      <a:pt x="1359" y="16385"/>
                    </a:lnTo>
                    <a:lnTo>
                      <a:pt x="2013" y="14914"/>
                    </a:lnTo>
                    <a:lnTo>
                      <a:pt x="2667" y="13442"/>
                    </a:lnTo>
                    <a:lnTo>
                      <a:pt x="3624" y="12363"/>
                    </a:lnTo>
                    <a:lnTo>
                      <a:pt x="4580" y="11381"/>
                    </a:lnTo>
                    <a:lnTo>
                      <a:pt x="5838" y="10793"/>
                    </a:lnTo>
                    <a:lnTo>
                      <a:pt x="7097" y="10106"/>
                    </a:lnTo>
                    <a:lnTo>
                      <a:pt x="8607" y="9517"/>
                    </a:lnTo>
                    <a:lnTo>
                      <a:pt x="10318" y="9125"/>
                    </a:lnTo>
                    <a:lnTo>
                      <a:pt x="12332" y="8928"/>
                    </a:lnTo>
                    <a:lnTo>
                      <a:pt x="14446" y="8634"/>
                    </a:lnTo>
                    <a:lnTo>
                      <a:pt x="16862" y="8242"/>
                    </a:lnTo>
                    <a:lnTo>
                      <a:pt x="19530" y="7849"/>
                    </a:lnTo>
                    <a:lnTo>
                      <a:pt x="22600" y="7653"/>
                    </a:lnTo>
                    <a:lnTo>
                      <a:pt x="23557" y="7260"/>
                    </a:lnTo>
                    <a:lnTo>
                      <a:pt x="26426" y="7064"/>
                    </a:lnTo>
                    <a:lnTo>
                      <a:pt x="30704" y="6770"/>
                    </a:lnTo>
                    <a:lnTo>
                      <a:pt x="36543" y="6377"/>
                    </a:lnTo>
                    <a:lnTo>
                      <a:pt x="43338" y="5789"/>
                    </a:lnTo>
                    <a:lnTo>
                      <a:pt x="51090" y="5200"/>
                    </a:lnTo>
                    <a:lnTo>
                      <a:pt x="59446" y="4709"/>
                    </a:lnTo>
                    <a:lnTo>
                      <a:pt x="68154" y="4121"/>
                    </a:lnTo>
                    <a:lnTo>
                      <a:pt x="76862" y="3336"/>
                    </a:lnTo>
                    <a:lnTo>
                      <a:pt x="85369" y="2649"/>
                    </a:lnTo>
                    <a:lnTo>
                      <a:pt x="93523" y="2060"/>
                    </a:lnTo>
                    <a:lnTo>
                      <a:pt x="101174" y="1471"/>
                    </a:lnTo>
                    <a:lnTo>
                      <a:pt x="107768" y="981"/>
                    </a:lnTo>
                    <a:lnTo>
                      <a:pt x="113305" y="392"/>
                    </a:lnTo>
                    <a:lnTo>
                      <a:pt x="117432" y="0"/>
                    </a:lnTo>
                    <a:lnTo>
                      <a:pt x="120000" y="0"/>
                    </a:lnTo>
                    <a:lnTo>
                      <a:pt x="118791" y="9321"/>
                    </a:lnTo>
                    <a:lnTo>
                      <a:pt x="117130" y="9517"/>
                    </a:lnTo>
                    <a:lnTo>
                      <a:pt x="115620" y="9713"/>
                    </a:lnTo>
                    <a:lnTo>
                      <a:pt x="114010" y="9910"/>
                    </a:lnTo>
                    <a:lnTo>
                      <a:pt x="112348" y="10106"/>
                    </a:lnTo>
                    <a:lnTo>
                      <a:pt x="110637" y="10106"/>
                    </a:lnTo>
                    <a:lnTo>
                      <a:pt x="108926" y="10302"/>
                    </a:lnTo>
                    <a:lnTo>
                      <a:pt x="107214" y="10302"/>
                    </a:lnTo>
                    <a:lnTo>
                      <a:pt x="105453" y="10498"/>
                    </a:lnTo>
                    <a:lnTo>
                      <a:pt x="103640" y="10498"/>
                    </a:lnTo>
                    <a:lnTo>
                      <a:pt x="101828" y="10498"/>
                    </a:lnTo>
                    <a:lnTo>
                      <a:pt x="100117" y="10498"/>
                    </a:lnTo>
                    <a:lnTo>
                      <a:pt x="98506" y="10498"/>
                    </a:lnTo>
                    <a:lnTo>
                      <a:pt x="96744" y="10498"/>
                    </a:lnTo>
                    <a:lnTo>
                      <a:pt x="95134" y="10498"/>
                    </a:lnTo>
                    <a:lnTo>
                      <a:pt x="93523" y="10498"/>
                    </a:lnTo>
                    <a:lnTo>
                      <a:pt x="92063" y="10695"/>
                    </a:lnTo>
                    <a:lnTo>
                      <a:pt x="92265" y="13442"/>
                    </a:lnTo>
                    <a:lnTo>
                      <a:pt x="101426" y="15110"/>
                    </a:lnTo>
                    <a:lnTo>
                      <a:pt x="97449" y="15895"/>
                    </a:lnTo>
                    <a:lnTo>
                      <a:pt x="93422" y="16778"/>
                    </a:lnTo>
                    <a:lnTo>
                      <a:pt x="89496" y="17563"/>
                    </a:lnTo>
                    <a:lnTo>
                      <a:pt x="85671" y="18250"/>
                    </a:lnTo>
                    <a:lnTo>
                      <a:pt x="81644" y="18642"/>
                    </a:lnTo>
                    <a:lnTo>
                      <a:pt x="77718" y="19231"/>
                    </a:lnTo>
                    <a:lnTo>
                      <a:pt x="73791" y="19623"/>
                    </a:lnTo>
                    <a:lnTo>
                      <a:pt x="69865" y="20212"/>
                    </a:lnTo>
                    <a:lnTo>
                      <a:pt x="65838" y="20310"/>
                    </a:lnTo>
                    <a:lnTo>
                      <a:pt x="61812" y="20703"/>
                    </a:lnTo>
                    <a:lnTo>
                      <a:pt x="57885" y="20899"/>
                    </a:lnTo>
                    <a:lnTo>
                      <a:pt x="53959" y="21291"/>
                    </a:lnTo>
                    <a:lnTo>
                      <a:pt x="49983" y="21488"/>
                    </a:lnTo>
                    <a:lnTo>
                      <a:pt x="46057" y="21880"/>
                    </a:lnTo>
                    <a:lnTo>
                      <a:pt x="42130" y="22174"/>
                    </a:lnTo>
                    <a:lnTo>
                      <a:pt x="38204" y="22763"/>
                    </a:lnTo>
                    <a:lnTo>
                      <a:pt x="37902" y="22174"/>
                    </a:lnTo>
                    <a:lnTo>
                      <a:pt x="37600" y="21488"/>
                    </a:lnTo>
                    <a:lnTo>
                      <a:pt x="37500" y="20506"/>
                    </a:lnTo>
                    <a:lnTo>
                      <a:pt x="37600" y="20016"/>
                    </a:lnTo>
                    <a:lnTo>
                      <a:pt x="49077" y="16582"/>
                    </a:lnTo>
                    <a:lnTo>
                      <a:pt x="49077" y="15110"/>
                    </a:lnTo>
                    <a:lnTo>
                      <a:pt x="47114" y="14423"/>
                    </a:lnTo>
                    <a:lnTo>
                      <a:pt x="45201" y="14031"/>
                    </a:lnTo>
                    <a:lnTo>
                      <a:pt x="43238" y="13442"/>
                    </a:lnTo>
                    <a:lnTo>
                      <a:pt x="41325" y="13442"/>
                    </a:lnTo>
                    <a:lnTo>
                      <a:pt x="39362" y="13246"/>
                    </a:lnTo>
                    <a:lnTo>
                      <a:pt x="37348" y="13246"/>
                    </a:lnTo>
                    <a:lnTo>
                      <a:pt x="35335" y="13246"/>
                    </a:lnTo>
                    <a:lnTo>
                      <a:pt x="33322" y="13442"/>
                    </a:lnTo>
                    <a:lnTo>
                      <a:pt x="31208" y="13442"/>
                    </a:lnTo>
                    <a:lnTo>
                      <a:pt x="29194" y="13834"/>
                    </a:lnTo>
                    <a:lnTo>
                      <a:pt x="27181" y="14031"/>
                    </a:lnTo>
                    <a:lnTo>
                      <a:pt x="25167" y="14423"/>
                    </a:lnTo>
                    <a:lnTo>
                      <a:pt x="23154" y="14521"/>
                    </a:lnTo>
                    <a:lnTo>
                      <a:pt x="21342" y="15110"/>
                    </a:lnTo>
                    <a:lnTo>
                      <a:pt x="19429" y="15306"/>
                    </a:lnTo>
                    <a:lnTo>
                      <a:pt x="17718" y="15895"/>
                    </a:lnTo>
                    <a:lnTo>
                      <a:pt x="17516" y="16778"/>
                    </a:lnTo>
                    <a:lnTo>
                      <a:pt x="17617" y="18250"/>
                    </a:lnTo>
                    <a:lnTo>
                      <a:pt x="17818" y="19427"/>
                    </a:lnTo>
                    <a:lnTo>
                      <a:pt x="18372" y="20310"/>
                    </a:lnTo>
                    <a:lnTo>
                      <a:pt x="19127" y="20212"/>
                    </a:lnTo>
                    <a:lnTo>
                      <a:pt x="19983" y="20212"/>
                    </a:lnTo>
                    <a:lnTo>
                      <a:pt x="20889" y="20212"/>
                    </a:lnTo>
                    <a:lnTo>
                      <a:pt x="21845" y="20212"/>
                    </a:lnTo>
                    <a:lnTo>
                      <a:pt x="22701" y="20016"/>
                    </a:lnTo>
                    <a:lnTo>
                      <a:pt x="23657" y="20016"/>
                    </a:lnTo>
                    <a:lnTo>
                      <a:pt x="24614" y="20016"/>
                    </a:lnTo>
                    <a:lnTo>
                      <a:pt x="25671" y="20016"/>
                    </a:lnTo>
                    <a:lnTo>
                      <a:pt x="26526" y="20016"/>
                    </a:lnTo>
                    <a:lnTo>
                      <a:pt x="27483" y="20016"/>
                    </a:lnTo>
                    <a:lnTo>
                      <a:pt x="28439" y="20016"/>
                    </a:lnTo>
                    <a:lnTo>
                      <a:pt x="29395" y="20016"/>
                    </a:lnTo>
                    <a:lnTo>
                      <a:pt x="30352" y="20016"/>
                    </a:lnTo>
                    <a:lnTo>
                      <a:pt x="31308" y="20016"/>
                    </a:lnTo>
                    <a:lnTo>
                      <a:pt x="32265" y="20212"/>
                    </a:lnTo>
                    <a:lnTo>
                      <a:pt x="33221" y="20310"/>
                    </a:lnTo>
                    <a:lnTo>
                      <a:pt x="33573" y="22371"/>
                    </a:lnTo>
                    <a:lnTo>
                      <a:pt x="31862" y="22959"/>
                    </a:lnTo>
                    <a:lnTo>
                      <a:pt x="30151" y="23548"/>
                    </a:lnTo>
                    <a:lnTo>
                      <a:pt x="28439" y="23941"/>
                    </a:lnTo>
                    <a:lnTo>
                      <a:pt x="26778" y="24235"/>
                    </a:lnTo>
                    <a:lnTo>
                      <a:pt x="25067" y="24235"/>
                    </a:lnTo>
                    <a:lnTo>
                      <a:pt x="23456" y="24431"/>
                    </a:lnTo>
                    <a:lnTo>
                      <a:pt x="21845" y="24431"/>
                    </a:lnTo>
                    <a:lnTo>
                      <a:pt x="20184" y="24627"/>
                    </a:lnTo>
                    <a:lnTo>
                      <a:pt x="18473" y="24627"/>
                    </a:lnTo>
                    <a:lnTo>
                      <a:pt x="16761" y="24627"/>
                    </a:lnTo>
                    <a:lnTo>
                      <a:pt x="15050" y="24824"/>
                    </a:lnTo>
                    <a:lnTo>
                      <a:pt x="13389" y="25020"/>
                    </a:lnTo>
                    <a:lnTo>
                      <a:pt x="11677" y="25216"/>
                    </a:lnTo>
                    <a:lnTo>
                      <a:pt x="10067" y="25609"/>
                    </a:lnTo>
                    <a:lnTo>
                      <a:pt x="8355" y="26099"/>
                    </a:lnTo>
                    <a:lnTo>
                      <a:pt x="6694" y="26884"/>
                    </a:lnTo>
                    <a:lnTo>
                      <a:pt x="6493" y="27473"/>
                    </a:lnTo>
                    <a:lnTo>
                      <a:pt x="6694" y="29141"/>
                    </a:lnTo>
                    <a:lnTo>
                      <a:pt x="6895" y="30613"/>
                    </a:lnTo>
                    <a:lnTo>
                      <a:pt x="7097" y="31398"/>
                    </a:lnTo>
                    <a:lnTo>
                      <a:pt x="18573" y="30613"/>
                    </a:lnTo>
                    <a:lnTo>
                      <a:pt x="11476" y="35126"/>
                    </a:lnTo>
                    <a:lnTo>
                      <a:pt x="11677" y="38266"/>
                    </a:lnTo>
                    <a:lnTo>
                      <a:pt x="13389" y="38266"/>
                    </a:lnTo>
                    <a:lnTo>
                      <a:pt x="15201" y="38659"/>
                    </a:lnTo>
                    <a:lnTo>
                      <a:pt x="17063" y="38855"/>
                    </a:lnTo>
                    <a:lnTo>
                      <a:pt x="18875" y="39149"/>
                    </a:lnTo>
                    <a:lnTo>
                      <a:pt x="20587" y="39345"/>
                    </a:lnTo>
                    <a:lnTo>
                      <a:pt x="22399" y="39542"/>
                    </a:lnTo>
                    <a:lnTo>
                      <a:pt x="24211" y="39738"/>
                    </a:lnTo>
                    <a:lnTo>
                      <a:pt x="26023" y="40130"/>
                    </a:lnTo>
                    <a:lnTo>
                      <a:pt x="27734" y="40130"/>
                    </a:lnTo>
                    <a:lnTo>
                      <a:pt x="29597" y="40327"/>
                    </a:lnTo>
                    <a:lnTo>
                      <a:pt x="31308" y="40327"/>
                    </a:lnTo>
                    <a:lnTo>
                      <a:pt x="33120" y="40523"/>
                    </a:lnTo>
                    <a:lnTo>
                      <a:pt x="34832" y="40523"/>
                    </a:lnTo>
                    <a:lnTo>
                      <a:pt x="36644" y="40523"/>
                    </a:lnTo>
                    <a:lnTo>
                      <a:pt x="38456" y="40327"/>
                    </a:lnTo>
                    <a:lnTo>
                      <a:pt x="40318" y="40327"/>
                    </a:lnTo>
                    <a:lnTo>
                      <a:pt x="45352" y="32085"/>
                    </a:lnTo>
                    <a:lnTo>
                      <a:pt x="45755" y="38659"/>
                    </a:lnTo>
                    <a:lnTo>
                      <a:pt x="50335" y="40327"/>
                    </a:lnTo>
                    <a:lnTo>
                      <a:pt x="52651" y="50629"/>
                    </a:lnTo>
                    <a:lnTo>
                      <a:pt x="51593" y="50629"/>
                    </a:lnTo>
                    <a:lnTo>
                      <a:pt x="50637" y="50629"/>
                    </a:lnTo>
                    <a:lnTo>
                      <a:pt x="49580" y="50629"/>
                    </a:lnTo>
                    <a:lnTo>
                      <a:pt x="48724" y="50629"/>
                    </a:lnTo>
                    <a:lnTo>
                      <a:pt x="47768" y="50433"/>
                    </a:lnTo>
                    <a:lnTo>
                      <a:pt x="46812" y="50433"/>
                    </a:lnTo>
                    <a:lnTo>
                      <a:pt x="45855" y="50433"/>
                    </a:lnTo>
                    <a:lnTo>
                      <a:pt x="45000" y="50433"/>
                    </a:lnTo>
                    <a:lnTo>
                      <a:pt x="44043" y="50237"/>
                    </a:lnTo>
                    <a:lnTo>
                      <a:pt x="43087" y="50040"/>
                    </a:lnTo>
                    <a:lnTo>
                      <a:pt x="42130" y="49844"/>
                    </a:lnTo>
                    <a:lnTo>
                      <a:pt x="41174" y="49844"/>
                    </a:lnTo>
                    <a:lnTo>
                      <a:pt x="40218" y="49648"/>
                    </a:lnTo>
                    <a:lnTo>
                      <a:pt x="39261" y="49648"/>
                    </a:lnTo>
                    <a:lnTo>
                      <a:pt x="38305" y="49648"/>
                    </a:lnTo>
                    <a:lnTo>
                      <a:pt x="37449" y="49648"/>
                    </a:lnTo>
                    <a:lnTo>
                      <a:pt x="36845" y="50237"/>
                    </a:lnTo>
                    <a:lnTo>
                      <a:pt x="36744" y="51316"/>
                    </a:lnTo>
                    <a:lnTo>
                      <a:pt x="36845" y="52493"/>
                    </a:lnTo>
                    <a:lnTo>
                      <a:pt x="37147" y="53376"/>
                    </a:lnTo>
                    <a:lnTo>
                      <a:pt x="47667" y="57497"/>
                    </a:lnTo>
                    <a:lnTo>
                      <a:pt x="46308" y="57694"/>
                    </a:lnTo>
                    <a:lnTo>
                      <a:pt x="45000" y="57890"/>
                    </a:lnTo>
                    <a:lnTo>
                      <a:pt x="43640" y="57890"/>
                    </a:lnTo>
                    <a:lnTo>
                      <a:pt x="42382" y="58086"/>
                    </a:lnTo>
                    <a:lnTo>
                      <a:pt x="41073" y="57890"/>
                    </a:lnTo>
                    <a:lnTo>
                      <a:pt x="39714" y="57694"/>
                    </a:lnTo>
                    <a:lnTo>
                      <a:pt x="38406" y="57497"/>
                    </a:lnTo>
                    <a:lnTo>
                      <a:pt x="37147" y="57497"/>
                    </a:lnTo>
                    <a:lnTo>
                      <a:pt x="35687" y="57105"/>
                    </a:lnTo>
                    <a:lnTo>
                      <a:pt x="34379" y="56909"/>
                    </a:lnTo>
                    <a:lnTo>
                      <a:pt x="33020" y="56909"/>
                    </a:lnTo>
                    <a:lnTo>
                      <a:pt x="31761" y="56909"/>
                    </a:lnTo>
                    <a:lnTo>
                      <a:pt x="30453" y="56909"/>
                    </a:lnTo>
                    <a:lnTo>
                      <a:pt x="29194" y="57105"/>
                    </a:lnTo>
                    <a:lnTo>
                      <a:pt x="28036" y="57497"/>
                    </a:lnTo>
                    <a:lnTo>
                      <a:pt x="26879" y="58184"/>
                    </a:lnTo>
                    <a:lnTo>
                      <a:pt x="27835" y="58969"/>
                    </a:lnTo>
                    <a:lnTo>
                      <a:pt x="28892" y="59950"/>
                    </a:lnTo>
                    <a:lnTo>
                      <a:pt x="30050" y="60441"/>
                    </a:lnTo>
                    <a:lnTo>
                      <a:pt x="31308" y="61226"/>
                    </a:lnTo>
                    <a:lnTo>
                      <a:pt x="32466" y="61618"/>
                    </a:lnTo>
                    <a:lnTo>
                      <a:pt x="33775" y="62109"/>
                    </a:lnTo>
                    <a:lnTo>
                      <a:pt x="35033" y="62698"/>
                    </a:lnTo>
                    <a:lnTo>
                      <a:pt x="36493" y="63286"/>
                    </a:lnTo>
                    <a:lnTo>
                      <a:pt x="37701" y="63483"/>
                    </a:lnTo>
                    <a:lnTo>
                      <a:pt x="39060" y="63973"/>
                    </a:lnTo>
                    <a:lnTo>
                      <a:pt x="40469" y="64366"/>
                    </a:lnTo>
                    <a:lnTo>
                      <a:pt x="41929" y="64955"/>
                    </a:lnTo>
                    <a:lnTo>
                      <a:pt x="43338" y="65347"/>
                    </a:lnTo>
                    <a:lnTo>
                      <a:pt x="44798" y="65838"/>
                    </a:lnTo>
                    <a:lnTo>
                      <a:pt x="46208" y="66426"/>
                    </a:lnTo>
                    <a:lnTo>
                      <a:pt x="47667" y="67211"/>
                    </a:lnTo>
                    <a:lnTo>
                      <a:pt x="46157" y="67408"/>
                    </a:lnTo>
                    <a:lnTo>
                      <a:pt x="44697" y="67702"/>
                    </a:lnTo>
                    <a:lnTo>
                      <a:pt x="43187" y="68094"/>
                    </a:lnTo>
                    <a:lnTo>
                      <a:pt x="41728" y="68487"/>
                    </a:lnTo>
                    <a:lnTo>
                      <a:pt x="40218" y="68683"/>
                    </a:lnTo>
                    <a:lnTo>
                      <a:pt x="38758" y="68879"/>
                    </a:lnTo>
                    <a:lnTo>
                      <a:pt x="37248" y="69076"/>
                    </a:lnTo>
                    <a:lnTo>
                      <a:pt x="35788" y="69272"/>
                    </a:lnTo>
                    <a:lnTo>
                      <a:pt x="34278" y="69272"/>
                    </a:lnTo>
                    <a:lnTo>
                      <a:pt x="32718" y="69272"/>
                    </a:lnTo>
                    <a:lnTo>
                      <a:pt x="31208" y="69272"/>
                    </a:lnTo>
                    <a:lnTo>
                      <a:pt x="29748" y="69272"/>
                    </a:lnTo>
                    <a:lnTo>
                      <a:pt x="28238" y="69076"/>
                    </a:lnTo>
                    <a:lnTo>
                      <a:pt x="26728" y="68879"/>
                    </a:lnTo>
                    <a:lnTo>
                      <a:pt x="25268" y="68683"/>
                    </a:lnTo>
                    <a:lnTo>
                      <a:pt x="23859" y="68487"/>
                    </a:lnTo>
                    <a:lnTo>
                      <a:pt x="23657" y="71627"/>
                    </a:lnTo>
                    <a:lnTo>
                      <a:pt x="44144" y="76140"/>
                    </a:lnTo>
                    <a:lnTo>
                      <a:pt x="42785" y="76140"/>
                    </a:lnTo>
                    <a:lnTo>
                      <a:pt x="41526" y="76533"/>
                    </a:lnTo>
                    <a:lnTo>
                      <a:pt x="40218" y="76729"/>
                    </a:lnTo>
                    <a:lnTo>
                      <a:pt x="39060" y="77121"/>
                    </a:lnTo>
                    <a:lnTo>
                      <a:pt x="37701" y="77219"/>
                    </a:lnTo>
                    <a:lnTo>
                      <a:pt x="36493" y="77612"/>
                    </a:lnTo>
                    <a:lnTo>
                      <a:pt x="35134" y="77808"/>
                    </a:lnTo>
                    <a:lnTo>
                      <a:pt x="33976" y="78397"/>
                    </a:lnTo>
                    <a:lnTo>
                      <a:pt x="32617" y="78593"/>
                    </a:lnTo>
                    <a:lnTo>
                      <a:pt x="31409" y="78986"/>
                    </a:lnTo>
                    <a:lnTo>
                      <a:pt x="30050" y="79280"/>
                    </a:lnTo>
                    <a:lnTo>
                      <a:pt x="28791" y="79672"/>
                    </a:lnTo>
                    <a:lnTo>
                      <a:pt x="27483" y="80065"/>
                    </a:lnTo>
                    <a:lnTo>
                      <a:pt x="26325" y="80457"/>
                    </a:lnTo>
                    <a:lnTo>
                      <a:pt x="24966" y="80948"/>
                    </a:lnTo>
                    <a:lnTo>
                      <a:pt x="23859" y="81537"/>
                    </a:lnTo>
                    <a:lnTo>
                      <a:pt x="23657" y="85069"/>
                    </a:lnTo>
                    <a:lnTo>
                      <a:pt x="31761" y="83597"/>
                    </a:lnTo>
                    <a:lnTo>
                      <a:pt x="23154" y="89582"/>
                    </a:lnTo>
                    <a:lnTo>
                      <a:pt x="22953" y="92919"/>
                    </a:lnTo>
                    <a:lnTo>
                      <a:pt x="26526" y="97040"/>
                    </a:lnTo>
                    <a:lnTo>
                      <a:pt x="21543" y="101553"/>
                    </a:lnTo>
                    <a:lnTo>
                      <a:pt x="20687" y="111954"/>
                    </a:lnTo>
                    <a:lnTo>
                      <a:pt x="20939" y="111954"/>
                    </a:lnTo>
                    <a:lnTo>
                      <a:pt x="21543" y="111954"/>
                    </a:lnTo>
                    <a:lnTo>
                      <a:pt x="22097" y="111954"/>
                    </a:lnTo>
                    <a:lnTo>
                      <a:pt x="22902" y="112150"/>
                    </a:lnTo>
                    <a:lnTo>
                      <a:pt x="23657" y="112150"/>
                    </a:lnTo>
                    <a:lnTo>
                      <a:pt x="24513" y="112542"/>
                    </a:lnTo>
                    <a:lnTo>
                      <a:pt x="25369" y="112542"/>
                    </a:lnTo>
                    <a:lnTo>
                      <a:pt x="26224" y="112935"/>
                    </a:lnTo>
                    <a:lnTo>
                      <a:pt x="26979" y="112935"/>
                    </a:lnTo>
                    <a:lnTo>
                      <a:pt x="27835" y="112935"/>
                    </a:lnTo>
                    <a:lnTo>
                      <a:pt x="28640" y="112935"/>
                    </a:lnTo>
                    <a:lnTo>
                      <a:pt x="29496" y="113131"/>
                    </a:lnTo>
                    <a:lnTo>
                      <a:pt x="30050" y="112935"/>
                    </a:lnTo>
                    <a:lnTo>
                      <a:pt x="30704" y="112935"/>
                    </a:lnTo>
                    <a:lnTo>
                      <a:pt x="31208" y="112739"/>
                    </a:lnTo>
                    <a:lnTo>
                      <a:pt x="31610" y="112542"/>
                    </a:lnTo>
                    <a:lnTo>
                      <a:pt x="31610" y="89190"/>
                    </a:lnTo>
                    <a:lnTo>
                      <a:pt x="32567" y="88601"/>
                    </a:lnTo>
                    <a:lnTo>
                      <a:pt x="33573" y="88503"/>
                    </a:lnTo>
                    <a:lnTo>
                      <a:pt x="34530" y="88503"/>
                    </a:lnTo>
                    <a:lnTo>
                      <a:pt x="35587" y="88503"/>
                    </a:lnTo>
                    <a:lnTo>
                      <a:pt x="36543" y="88503"/>
                    </a:lnTo>
                    <a:lnTo>
                      <a:pt x="37600" y="88503"/>
                    </a:lnTo>
                    <a:lnTo>
                      <a:pt x="38557" y="88601"/>
                    </a:lnTo>
                    <a:lnTo>
                      <a:pt x="39714" y="88798"/>
                    </a:lnTo>
                    <a:lnTo>
                      <a:pt x="40671" y="88798"/>
                    </a:lnTo>
                    <a:lnTo>
                      <a:pt x="41728" y="88994"/>
                    </a:lnTo>
                    <a:lnTo>
                      <a:pt x="42785" y="89190"/>
                    </a:lnTo>
                    <a:lnTo>
                      <a:pt x="43842" y="89386"/>
                    </a:lnTo>
                    <a:lnTo>
                      <a:pt x="44798" y="89386"/>
                    </a:lnTo>
                    <a:lnTo>
                      <a:pt x="45956" y="89386"/>
                    </a:lnTo>
                    <a:lnTo>
                      <a:pt x="46912" y="89386"/>
                    </a:lnTo>
                    <a:lnTo>
                      <a:pt x="48070" y="89582"/>
                    </a:lnTo>
                    <a:lnTo>
                      <a:pt x="48523" y="90662"/>
                    </a:lnTo>
                    <a:lnTo>
                      <a:pt x="48926" y="91839"/>
                    </a:lnTo>
                    <a:lnTo>
                      <a:pt x="49177" y="93115"/>
                    </a:lnTo>
                    <a:lnTo>
                      <a:pt x="49580" y="94587"/>
                    </a:lnTo>
                    <a:lnTo>
                      <a:pt x="49781" y="96156"/>
                    </a:lnTo>
                    <a:lnTo>
                      <a:pt x="49983" y="97628"/>
                    </a:lnTo>
                    <a:lnTo>
                      <a:pt x="50033" y="99296"/>
                    </a:lnTo>
                    <a:lnTo>
                      <a:pt x="50234" y="100964"/>
                    </a:lnTo>
                    <a:lnTo>
                      <a:pt x="50234" y="102436"/>
                    </a:lnTo>
                    <a:lnTo>
                      <a:pt x="50234" y="104104"/>
                    </a:lnTo>
                    <a:lnTo>
                      <a:pt x="50234" y="105674"/>
                    </a:lnTo>
                    <a:lnTo>
                      <a:pt x="50335" y="107342"/>
                    </a:lnTo>
                    <a:lnTo>
                      <a:pt x="50335" y="108814"/>
                    </a:lnTo>
                    <a:lnTo>
                      <a:pt x="50436" y="110286"/>
                    </a:lnTo>
                    <a:lnTo>
                      <a:pt x="50536" y="111757"/>
                    </a:lnTo>
                    <a:lnTo>
                      <a:pt x="50738" y="113327"/>
                    </a:lnTo>
                    <a:lnTo>
                      <a:pt x="53708" y="114603"/>
                    </a:lnTo>
                    <a:lnTo>
                      <a:pt x="54060" y="120000"/>
                    </a:lnTo>
                    <a:lnTo>
                      <a:pt x="46409" y="120000"/>
                    </a:lnTo>
                    <a:lnTo>
                      <a:pt x="46057" y="120000"/>
                    </a:lnTo>
                    <a:lnTo>
                      <a:pt x="45855" y="120000"/>
                    </a:lnTo>
                    <a:lnTo>
                      <a:pt x="45654" y="118331"/>
                    </a:lnTo>
                    <a:lnTo>
                      <a:pt x="45654" y="116663"/>
                    </a:lnTo>
                    <a:lnTo>
                      <a:pt x="45654" y="114799"/>
                    </a:lnTo>
                    <a:lnTo>
                      <a:pt x="45654" y="112935"/>
                    </a:lnTo>
                    <a:lnTo>
                      <a:pt x="45654" y="111071"/>
                    </a:lnTo>
                    <a:lnTo>
                      <a:pt x="45755" y="109403"/>
                    </a:lnTo>
                    <a:lnTo>
                      <a:pt x="45654" y="107342"/>
                    </a:lnTo>
                    <a:lnTo>
                      <a:pt x="45654" y="105478"/>
                    </a:lnTo>
                    <a:lnTo>
                      <a:pt x="45553" y="103810"/>
                    </a:lnTo>
                    <a:lnTo>
                      <a:pt x="45453" y="102044"/>
                    </a:lnTo>
                    <a:lnTo>
                      <a:pt x="45100" y="100376"/>
                    </a:lnTo>
                    <a:lnTo>
                      <a:pt x="44798" y="98904"/>
                    </a:lnTo>
                    <a:lnTo>
                      <a:pt x="44244" y="97628"/>
                    </a:lnTo>
                    <a:lnTo>
                      <a:pt x="43640" y="96451"/>
                    </a:lnTo>
                    <a:lnTo>
                      <a:pt x="43187" y="96451"/>
                    </a:lnTo>
                    <a:lnTo>
                      <a:pt x="42684" y="97236"/>
                    </a:lnTo>
                    <a:lnTo>
                      <a:pt x="42130" y="98315"/>
                    </a:lnTo>
                    <a:lnTo>
                      <a:pt x="41627" y="99885"/>
                    </a:lnTo>
                    <a:lnTo>
                      <a:pt x="41073" y="101357"/>
                    </a:lnTo>
                    <a:lnTo>
                      <a:pt x="40469" y="103025"/>
                    </a:lnTo>
                    <a:lnTo>
                      <a:pt x="39916" y="104889"/>
                    </a:lnTo>
                    <a:lnTo>
                      <a:pt x="39412" y="107146"/>
                    </a:lnTo>
                    <a:lnTo>
                      <a:pt x="38859" y="109010"/>
                    </a:lnTo>
                    <a:lnTo>
                      <a:pt x="38305" y="111071"/>
                    </a:lnTo>
                    <a:lnTo>
                      <a:pt x="37802" y="112935"/>
                    </a:lnTo>
                    <a:lnTo>
                      <a:pt x="37449" y="114995"/>
                    </a:lnTo>
                    <a:lnTo>
                      <a:pt x="36946" y="116467"/>
                    </a:lnTo>
                    <a:lnTo>
                      <a:pt x="36644" y="117939"/>
                    </a:lnTo>
                    <a:lnTo>
                      <a:pt x="36291" y="119018"/>
                    </a:lnTo>
                    <a:lnTo>
                      <a:pt x="36191" y="120000"/>
                    </a:lnTo>
                    <a:lnTo>
                      <a:pt x="16963" y="120000"/>
                    </a:lnTo>
                    <a:lnTo>
                      <a:pt x="15050" y="51316"/>
                    </a:lnTo>
                    <a:lnTo>
                      <a:pt x="13137" y="50237"/>
                    </a:lnTo>
                    <a:lnTo>
                      <a:pt x="11375" y="49452"/>
                    </a:lnTo>
                    <a:lnTo>
                      <a:pt x="9765" y="48667"/>
                    </a:lnTo>
                    <a:lnTo>
                      <a:pt x="8355" y="48176"/>
                    </a:lnTo>
                    <a:lnTo>
                      <a:pt x="6895" y="47391"/>
                    </a:lnTo>
                    <a:lnTo>
                      <a:pt x="5738" y="46802"/>
                    </a:lnTo>
                    <a:lnTo>
                      <a:pt x="4580" y="45919"/>
                    </a:lnTo>
                    <a:lnTo>
                      <a:pt x="3724" y="44938"/>
                    </a:lnTo>
                    <a:lnTo>
                      <a:pt x="2768" y="43466"/>
                    </a:lnTo>
                    <a:lnTo>
                      <a:pt x="2114" y="41798"/>
                    </a:lnTo>
                    <a:lnTo>
                      <a:pt x="1459" y="39934"/>
                    </a:lnTo>
                    <a:lnTo>
                      <a:pt x="956" y="37677"/>
                    </a:lnTo>
                    <a:lnTo>
                      <a:pt x="503" y="34930"/>
                    </a:lnTo>
                    <a:lnTo>
                      <a:pt x="302" y="31692"/>
                    </a:lnTo>
                    <a:lnTo>
                      <a:pt x="0" y="27767"/>
                    </a:lnTo>
                    <a:lnTo>
                      <a:pt x="0" y="23744"/>
                    </a:lnTo>
                    <a:lnTo>
                      <a:pt x="0" y="237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3" name="Shape 503"/>
              <p:cNvSpPr/>
              <p:nvPr/>
            </p:nvSpPr>
            <p:spPr>
              <a:xfrm>
                <a:off x="2349500" y="3235325"/>
                <a:ext cx="363536" cy="111125"/>
              </a:xfrm>
              <a:custGeom>
                <a:pathLst>
                  <a:path extrusionOk="0" h="120000" w="120000">
                    <a:moveTo>
                      <a:pt x="1568" y="50434"/>
                    </a:moveTo>
                    <a:lnTo>
                      <a:pt x="33986" y="0"/>
                    </a:lnTo>
                    <a:lnTo>
                      <a:pt x="119999" y="60869"/>
                    </a:lnTo>
                    <a:lnTo>
                      <a:pt x="80522" y="108695"/>
                    </a:lnTo>
                    <a:lnTo>
                      <a:pt x="77124" y="110434"/>
                    </a:lnTo>
                    <a:lnTo>
                      <a:pt x="72679" y="113913"/>
                    </a:lnTo>
                    <a:lnTo>
                      <a:pt x="67189" y="115652"/>
                    </a:lnTo>
                    <a:lnTo>
                      <a:pt x="61176" y="118260"/>
                    </a:lnTo>
                    <a:lnTo>
                      <a:pt x="53856" y="118260"/>
                    </a:lnTo>
                    <a:lnTo>
                      <a:pt x="46797" y="120000"/>
                    </a:lnTo>
                    <a:lnTo>
                      <a:pt x="40000" y="120000"/>
                    </a:lnTo>
                    <a:lnTo>
                      <a:pt x="32941" y="120000"/>
                    </a:lnTo>
                    <a:lnTo>
                      <a:pt x="25359" y="115652"/>
                    </a:lnTo>
                    <a:lnTo>
                      <a:pt x="19084" y="112173"/>
                    </a:lnTo>
                    <a:lnTo>
                      <a:pt x="12549" y="106956"/>
                    </a:lnTo>
                    <a:lnTo>
                      <a:pt x="8104" y="100869"/>
                    </a:lnTo>
                    <a:lnTo>
                      <a:pt x="4183" y="88695"/>
                    </a:lnTo>
                    <a:lnTo>
                      <a:pt x="1568" y="79130"/>
                    </a:lnTo>
                    <a:lnTo>
                      <a:pt x="0" y="66086"/>
                    </a:lnTo>
                    <a:lnTo>
                      <a:pt x="1568" y="50434"/>
                    </a:lnTo>
                    <a:lnTo>
                      <a:pt x="1568" y="50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4" name="Shape 504"/>
              <p:cNvSpPr/>
              <p:nvPr/>
            </p:nvSpPr>
            <p:spPr>
              <a:xfrm>
                <a:off x="2439986" y="3836987"/>
                <a:ext cx="92074" cy="452436"/>
              </a:xfrm>
              <a:custGeom>
                <a:pathLst>
                  <a:path extrusionOk="0" h="120000" w="120000">
                    <a:moveTo>
                      <a:pt x="34137" y="0"/>
                    </a:moveTo>
                    <a:lnTo>
                      <a:pt x="47586" y="6094"/>
                    </a:lnTo>
                    <a:lnTo>
                      <a:pt x="61034" y="11978"/>
                    </a:lnTo>
                    <a:lnTo>
                      <a:pt x="71379" y="18493"/>
                    </a:lnTo>
                    <a:lnTo>
                      <a:pt x="80689" y="25218"/>
                    </a:lnTo>
                    <a:lnTo>
                      <a:pt x="84827" y="31733"/>
                    </a:lnTo>
                    <a:lnTo>
                      <a:pt x="88965" y="38458"/>
                    </a:lnTo>
                    <a:lnTo>
                      <a:pt x="91034" y="45183"/>
                    </a:lnTo>
                    <a:lnTo>
                      <a:pt x="95172" y="52539"/>
                    </a:lnTo>
                    <a:lnTo>
                      <a:pt x="95172" y="59264"/>
                    </a:lnTo>
                    <a:lnTo>
                      <a:pt x="95172" y="65989"/>
                    </a:lnTo>
                    <a:lnTo>
                      <a:pt x="95172" y="72924"/>
                    </a:lnTo>
                    <a:lnTo>
                      <a:pt x="99310" y="79649"/>
                    </a:lnTo>
                    <a:lnTo>
                      <a:pt x="99310" y="85954"/>
                    </a:lnTo>
                    <a:lnTo>
                      <a:pt x="104482" y="92889"/>
                    </a:lnTo>
                    <a:lnTo>
                      <a:pt x="110689" y="99614"/>
                    </a:lnTo>
                    <a:lnTo>
                      <a:pt x="120000" y="106339"/>
                    </a:lnTo>
                    <a:lnTo>
                      <a:pt x="84827" y="120000"/>
                    </a:lnTo>
                    <a:lnTo>
                      <a:pt x="69310" y="120000"/>
                    </a:lnTo>
                    <a:lnTo>
                      <a:pt x="57931" y="120000"/>
                    </a:lnTo>
                    <a:lnTo>
                      <a:pt x="45517" y="114746"/>
                    </a:lnTo>
                    <a:lnTo>
                      <a:pt x="36206" y="108021"/>
                    </a:lnTo>
                    <a:lnTo>
                      <a:pt x="25862" y="99194"/>
                    </a:lnTo>
                    <a:lnTo>
                      <a:pt x="18620" y="89527"/>
                    </a:lnTo>
                    <a:lnTo>
                      <a:pt x="12413" y="78809"/>
                    </a:lnTo>
                    <a:lnTo>
                      <a:pt x="8275" y="68511"/>
                    </a:lnTo>
                    <a:lnTo>
                      <a:pt x="2068" y="56742"/>
                    </a:lnTo>
                    <a:lnTo>
                      <a:pt x="2068" y="45604"/>
                    </a:lnTo>
                    <a:lnTo>
                      <a:pt x="0" y="34886"/>
                    </a:lnTo>
                    <a:lnTo>
                      <a:pt x="4137" y="25218"/>
                    </a:lnTo>
                    <a:lnTo>
                      <a:pt x="6206" y="16182"/>
                    </a:lnTo>
                    <a:lnTo>
                      <a:pt x="14482" y="8826"/>
                    </a:lnTo>
                    <a:lnTo>
                      <a:pt x="21724" y="3362"/>
                    </a:lnTo>
                    <a:lnTo>
                      <a:pt x="34137" y="0"/>
                    </a:lnTo>
                    <a:lnTo>
                      <a:pt x="34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2600325" y="3197225"/>
                <a:ext cx="425449" cy="68262"/>
              </a:xfrm>
              <a:custGeom>
                <a:pathLst>
                  <a:path extrusionOk="0" h="120000" w="120000">
                    <a:moveTo>
                      <a:pt x="120000" y="23181"/>
                    </a:moveTo>
                    <a:lnTo>
                      <a:pt x="52134" y="120000"/>
                    </a:lnTo>
                    <a:lnTo>
                      <a:pt x="48764" y="111818"/>
                    </a:lnTo>
                    <a:lnTo>
                      <a:pt x="45168" y="103636"/>
                    </a:lnTo>
                    <a:lnTo>
                      <a:pt x="41797" y="95454"/>
                    </a:lnTo>
                    <a:lnTo>
                      <a:pt x="38876" y="91363"/>
                    </a:lnTo>
                    <a:lnTo>
                      <a:pt x="35505" y="83181"/>
                    </a:lnTo>
                    <a:lnTo>
                      <a:pt x="32359" y="80454"/>
                    </a:lnTo>
                    <a:lnTo>
                      <a:pt x="28988" y="72272"/>
                    </a:lnTo>
                    <a:lnTo>
                      <a:pt x="26067" y="69545"/>
                    </a:lnTo>
                    <a:lnTo>
                      <a:pt x="22247" y="62727"/>
                    </a:lnTo>
                    <a:lnTo>
                      <a:pt x="19101" y="57272"/>
                    </a:lnTo>
                    <a:lnTo>
                      <a:pt x="15280" y="51818"/>
                    </a:lnTo>
                    <a:lnTo>
                      <a:pt x="12359" y="46363"/>
                    </a:lnTo>
                    <a:lnTo>
                      <a:pt x="8988" y="39545"/>
                    </a:lnTo>
                    <a:lnTo>
                      <a:pt x="6067" y="34090"/>
                    </a:lnTo>
                    <a:lnTo>
                      <a:pt x="2471" y="28636"/>
                    </a:lnTo>
                    <a:lnTo>
                      <a:pt x="0" y="23181"/>
                    </a:lnTo>
                    <a:lnTo>
                      <a:pt x="898" y="15000"/>
                    </a:lnTo>
                    <a:lnTo>
                      <a:pt x="4719" y="8181"/>
                    </a:lnTo>
                    <a:lnTo>
                      <a:pt x="9887" y="2727"/>
                    </a:lnTo>
                    <a:lnTo>
                      <a:pt x="17078" y="2727"/>
                    </a:lnTo>
                    <a:lnTo>
                      <a:pt x="25168" y="0"/>
                    </a:lnTo>
                    <a:lnTo>
                      <a:pt x="35056" y="0"/>
                    </a:lnTo>
                    <a:lnTo>
                      <a:pt x="45168" y="0"/>
                    </a:lnTo>
                    <a:lnTo>
                      <a:pt x="56404" y="2727"/>
                    </a:lnTo>
                    <a:lnTo>
                      <a:pt x="66741" y="2727"/>
                    </a:lnTo>
                    <a:lnTo>
                      <a:pt x="77303" y="5454"/>
                    </a:lnTo>
                    <a:lnTo>
                      <a:pt x="87640" y="8181"/>
                    </a:lnTo>
                    <a:lnTo>
                      <a:pt x="97078" y="13636"/>
                    </a:lnTo>
                    <a:lnTo>
                      <a:pt x="105168" y="13636"/>
                    </a:lnTo>
                    <a:lnTo>
                      <a:pt x="111910" y="17727"/>
                    </a:lnTo>
                    <a:lnTo>
                      <a:pt x="116629" y="17727"/>
                    </a:lnTo>
                    <a:lnTo>
                      <a:pt x="120000" y="23181"/>
                    </a:lnTo>
                    <a:lnTo>
                      <a:pt x="120000" y="23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6" name="Shape 506"/>
              <p:cNvSpPr/>
              <p:nvPr/>
            </p:nvSpPr>
            <p:spPr>
              <a:xfrm>
                <a:off x="3127375" y="3563937"/>
                <a:ext cx="320675" cy="725486"/>
              </a:xfrm>
              <a:custGeom>
                <a:pathLst>
                  <a:path extrusionOk="0" h="120000" w="120000">
                    <a:moveTo>
                      <a:pt x="0" y="13508"/>
                    </a:moveTo>
                    <a:lnTo>
                      <a:pt x="2970" y="12983"/>
                    </a:lnTo>
                    <a:lnTo>
                      <a:pt x="6237" y="12721"/>
                    </a:lnTo>
                    <a:lnTo>
                      <a:pt x="9207" y="12196"/>
                    </a:lnTo>
                    <a:lnTo>
                      <a:pt x="12475" y="11934"/>
                    </a:lnTo>
                    <a:lnTo>
                      <a:pt x="15445" y="11278"/>
                    </a:lnTo>
                    <a:lnTo>
                      <a:pt x="18712" y="10491"/>
                    </a:lnTo>
                    <a:lnTo>
                      <a:pt x="22277" y="9704"/>
                    </a:lnTo>
                    <a:lnTo>
                      <a:pt x="25544" y="9311"/>
                    </a:lnTo>
                    <a:lnTo>
                      <a:pt x="31188" y="7475"/>
                    </a:lnTo>
                    <a:lnTo>
                      <a:pt x="37425" y="5770"/>
                    </a:lnTo>
                    <a:lnTo>
                      <a:pt x="42475" y="3803"/>
                    </a:lnTo>
                    <a:lnTo>
                      <a:pt x="48118" y="1967"/>
                    </a:lnTo>
                    <a:lnTo>
                      <a:pt x="53168" y="9704"/>
                    </a:lnTo>
                    <a:lnTo>
                      <a:pt x="60594" y="10754"/>
                    </a:lnTo>
                    <a:lnTo>
                      <a:pt x="98910" y="0"/>
                    </a:lnTo>
                    <a:lnTo>
                      <a:pt x="97128" y="9704"/>
                    </a:lnTo>
                    <a:lnTo>
                      <a:pt x="99504" y="10491"/>
                    </a:lnTo>
                    <a:lnTo>
                      <a:pt x="102475" y="11540"/>
                    </a:lnTo>
                    <a:lnTo>
                      <a:pt x="104554" y="11934"/>
                    </a:lnTo>
                    <a:lnTo>
                      <a:pt x="107524" y="11934"/>
                    </a:lnTo>
                    <a:lnTo>
                      <a:pt x="120000" y="114754"/>
                    </a:lnTo>
                    <a:lnTo>
                      <a:pt x="114653" y="116459"/>
                    </a:lnTo>
                    <a:lnTo>
                      <a:pt x="110198" y="118295"/>
                    </a:lnTo>
                    <a:lnTo>
                      <a:pt x="104554" y="119475"/>
                    </a:lnTo>
                    <a:lnTo>
                      <a:pt x="98910" y="119999"/>
                    </a:lnTo>
                    <a:lnTo>
                      <a:pt x="92079" y="119999"/>
                    </a:lnTo>
                    <a:lnTo>
                      <a:pt x="85544" y="119999"/>
                    </a:lnTo>
                    <a:lnTo>
                      <a:pt x="78712" y="119999"/>
                    </a:lnTo>
                    <a:lnTo>
                      <a:pt x="72475" y="119999"/>
                    </a:lnTo>
                    <a:lnTo>
                      <a:pt x="64455" y="119999"/>
                    </a:lnTo>
                    <a:lnTo>
                      <a:pt x="57623" y="119999"/>
                    </a:lnTo>
                    <a:lnTo>
                      <a:pt x="50495" y="119999"/>
                    </a:lnTo>
                    <a:lnTo>
                      <a:pt x="43663" y="119999"/>
                    </a:lnTo>
                    <a:lnTo>
                      <a:pt x="36831" y="119999"/>
                    </a:lnTo>
                    <a:lnTo>
                      <a:pt x="30000" y="119999"/>
                    </a:lnTo>
                    <a:lnTo>
                      <a:pt x="23762" y="119999"/>
                    </a:lnTo>
                    <a:lnTo>
                      <a:pt x="18712" y="119999"/>
                    </a:lnTo>
                    <a:lnTo>
                      <a:pt x="18712" y="111999"/>
                    </a:lnTo>
                    <a:lnTo>
                      <a:pt x="86435" y="111999"/>
                    </a:lnTo>
                    <a:lnTo>
                      <a:pt x="83762" y="93508"/>
                    </a:lnTo>
                    <a:lnTo>
                      <a:pt x="50495" y="89311"/>
                    </a:lnTo>
                    <a:lnTo>
                      <a:pt x="51386" y="88524"/>
                    </a:lnTo>
                    <a:lnTo>
                      <a:pt x="54356" y="87868"/>
                    </a:lnTo>
                    <a:lnTo>
                      <a:pt x="58811" y="87081"/>
                    </a:lnTo>
                    <a:lnTo>
                      <a:pt x="64455" y="86295"/>
                    </a:lnTo>
                    <a:lnTo>
                      <a:pt x="69504" y="85639"/>
                    </a:lnTo>
                    <a:lnTo>
                      <a:pt x="74554" y="84852"/>
                    </a:lnTo>
                    <a:lnTo>
                      <a:pt x="78712" y="84065"/>
                    </a:lnTo>
                    <a:lnTo>
                      <a:pt x="81386" y="83803"/>
                    </a:lnTo>
                    <a:lnTo>
                      <a:pt x="81980" y="82360"/>
                    </a:lnTo>
                    <a:lnTo>
                      <a:pt x="81386" y="80524"/>
                    </a:lnTo>
                    <a:lnTo>
                      <a:pt x="80198" y="78819"/>
                    </a:lnTo>
                    <a:lnTo>
                      <a:pt x="79306" y="77901"/>
                    </a:lnTo>
                    <a:lnTo>
                      <a:pt x="36831" y="73311"/>
                    </a:lnTo>
                    <a:lnTo>
                      <a:pt x="78118" y="68590"/>
                    </a:lnTo>
                    <a:lnTo>
                      <a:pt x="78712" y="67147"/>
                    </a:lnTo>
                    <a:lnTo>
                      <a:pt x="78712" y="65573"/>
                    </a:lnTo>
                    <a:lnTo>
                      <a:pt x="77524" y="64131"/>
                    </a:lnTo>
                    <a:lnTo>
                      <a:pt x="76930" y="63081"/>
                    </a:lnTo>
                    <a:lnTo>
                      <a:pt x="74554" y="61114"/>
                    </a:lnTo>
                    <a:lnTo>
                      <a:pt x="76336" y="59934"/>
                    </a:lnTo>
                    <a:lnTo>
                      <a:pt x="71287" y="59147"/>
                    </a:lnTo>
                    <a:lnTo>
                      <a:pt x="66237" y="58360"/>
                    </a:lnTo>
                    <a:lnTo>
                      <a:pt x="61188" y="57704"/>
                    </a:lnTo>
                    <a:lnTo>
                      <a:pt x="56138" y="57180"/>
                    </a:lnTo>
                    <a:lnTo>
                      <a:pt x="51089" y="56393"/>
                    </a:lnTo>
                    <a:lnTo>
                      <a:pt x="45742" y="55868"/>
                    </a:lnTo>
                    <a:lnTo>
                      <a:pt x="40693" y="55344"/>
                    </a:lnTo>
                    <a:lnTo>
                      <a:pt x="35643" y="55344"/>
                    </a:lnTo>
                    <a:lnTo>
                      <a:pt x="81386" y="46688"/>
                    </a:lnTo>
                    <a:lnTo>
                      <a:pt x="81386" y="41967"/>
                    </a:lnTo>
                    <a:lnTo>
                      <a:pt x="40693" y="35147"/>
                    </a:lnTo>
                    <a:lnTo>
                      <a:pt x="71881" y="31999"/>
                    </a:lnTo>
                    <a:lnTo>
                      <a:pt x="80198" y="25967"/>
                    </a:lnTo>
                    <a:lnTo>
                      <a:pt x="11287" y="27278"/>
                    </a:lnTo>
                    <a:lnTo>
                      <a:pt x="0" y="13508"/>
                    </a:lnTo>
                    <a:lnTo>
                      <a:pt x="0" y="13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7" name="Shape 507"/>
              <p:cNvSpPr/>
              <p:nvPr/>
            </p:nvSpPr>
            <p:spPr>
              <a:xfrm>
                <a:off x="3230561" y="2652711"/>
                <a:ext cx="261936" cy="242886"/>
              </a:xfrm>
              <a:custGeom>
                <a:pathLst>
                  <a:path extrusionOk="0" h="120000" w="120000">
                    <a:moveTo>
                      <a:pt x="10151" y="0"/>
                    </a:moveTo>
                    <a:lnTo>
                      <a:pt x="18489" y="781"/>
                    </a:lnTo>
                    <a:lnTo>
                      <a:pt x="27552" y="3908"/>
                    </a:lnTo>
                    <a:lnTo>
                      <a:pt x="35891" y="8208"/>
                    </a:lnTo>
                    <a:lnTo>
                      <a:pt x="44592" y="14853"/>
                    </a:lnTo>
                    <a:lnTo>
                      <a:pt x="52205" y="21889"/>
                    </a:lnTo>
                    <a:lnTo>
                      <a:pt x="60543" y="30097"/>
                    </a:lnTo>
                    <a:lnTo>
                      <a:pt x="68157" y="38697"/>
                    </a:lnTo>
                    <a:lnTo>
                      <a:pt x="75770" y="48469"/>
                    </a:lnTo>
                    <a:lnTo>
                      <a:pt x="81933" y="57459"/>
                    </a:lnTo>
                    <a:lnTo>
                      <a:pt x="88821" y="67622"/>
                    </a:lnTo>
                    <a:lnTo>
                      <a:pt x="94259" y="76612"/>
                    </a:lnTo>
                    <a:lnTo>
                      <a:pt x="100422" y="87166"/>
                    </a:lnTo>
                    <a:lnTo>
                      <a:pt x="105498" y="95374"/>
                    </a:lnTo>
                    <a:lnTo>
                      <a:pt x="110936" y="104364"/>
                    </a:lnTo>
                    <a:lnTo>
                      <a:pt x="114924" y="112573"/>
                    </a:lnTo>
                    <a:lnTo>
                      <a:pt x="120000" y="119999"/>
                    </a:lnTo>
                    <a:lnTo>
                      <a:pt x="114199" y="115309"/>
                    </a:lnTo>
                    <a:lnTo>
                      <a:pt x="107311" y="110228"/>
                    </a:lnTo>
                    <a:lnTo>
                      <a:pt x="97885" y="103583"/>
                    </a:lnTo>
                    <a:lnTo>
                      <a:pt x="88096" y="96938"/>
                    </a:lnTo>
                    <a:lnTo>
                      <a:pt x="75770" y="87947"/>
                    </a:lnTo>
                    <a:lnTo>
                      <a:pt x="64169" y="79739"/>
                    </a:lnTo>
                    <a:lnTo>
                      <a:pt x="51480" y="69967"/>
                    </a:lnTo>
                    <a:lnTo>
                      <a:pt x="39879" y="60977"/>
                    </a:lnTo>
                    <a:lnTo>
                      <a:pt x="28277" y="50814"/>
                    </a:lnTo>
                    <a:lnTo>
                      <a:pt x="18489" y="41824"/>
                    </a:lnTo>
                    <a:lnTo>
                      <a:pt x="10151" y="32833"/>
                    </a:lnTo>
                    <a:lnTo>
                      <a:pt x="3987" y="24625"/>
                    </a:lnTo>
                    <a:lnTo>
                      <a:pt x="0" y="15635"/>
                    </a:lnTo>
                    <a:lnTo>
                      <a:pt x="0" y="9771"/>
                    </a:lnTo>
                    <a:lnTo>
                      <a:pt x="2537" y="3908"/>
                    </a:lnTo>
                    <a:lnTo>
                      <a:pt x="10151" y="0"/>
                    </a:lnTo>
                    <a:lnTo>
                      <a:pt x="10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8" name="Shape 508"/>
              <p:cNvSpPr/>
              <p:nvPr/>
            </p:nvSpPr>
            <p:spPr>
              <a:xfrm>
                <a:off x="3251200" y="2770186"/>
                <a:ext cx="254000" cy="231775"/>
              </a:xfrm>
              <a:custGeom>
                <a:pathLst>
                  <a:path extrusionOk="0" h="120000" w="120000">
                    <a:moveTo>
                      <a:pt x="750" y="0"/>
                    </a:moveTo>
                    <a:lnTo>
                      <a:pt x="7125" y="6185"/>
                    </a:lnTo>
                    <a:lnTo>
                      <a:pt x="13875" y="13195"/>
                    </a:lnTo>
                    <a:lnTo>
                      <a:pt x="21000" y="19381"/>
                    </a:lnTo>
                    <a:lnTo>
                      <a:pt x="28125" y="26391"/>
                    </a:lnTo>
                    <a:lnTo>
                      <a:pt x="34500" y="32989"/>
                    </a:lnTo>
                    <a:lnTo>
                      <a:pt x="42375" y="39175"/>
                    </a:lnTo>
                    <a:lnTo>
                      <a:pt x="49500" y="45360"/>
                    </a:lnTo>
                    <a:lnTo>
                      <a:pt x="57000" y="52371"/>
                    </a:lnTo>
                    <a:lnTo>
                      <a:pt x="64125" y="58144"/>
                    </a:lnTo>
                    <a:lnTo>
                      <a:pt x="72000" y="64329"/>
                    </a:lnTo>
                    <a:lnTo>
                      <a:pt x="79125" y="69690"/>
                    </a:lnTo>
                    <a:lnTo>
                      <a:pt x="87000" y="75876"/>
                    </a:lnTo>
                    <a:lnTo>
                      <a:pt x="94875" y="81649"/>
                    </a:lnTo>
                    <a:lnTo>
                      <a:pt x="102750" y="87010"/>
                    </a:lnTo>
                    <a:lnTo>
                      <a:pt x="110625" y="92371"/>
                    </a:lnTo>
                    <a:lnTo>
                      <a:pt x="119250" y="97731"/>
                    </a:lnTo>
                    <a:lnTo>
                      <a:pt x="119250" y="101855"/>
                    </a:lnTo>
                    <a:lnTo>
                      <a:pt x="120000" y="106391"/>
                    </a:lnTo>
                    <a:lnTo>
                      <a:pt x="119250" y="108865"/>
                    </a:lnTo>
                    <a:lnTo>
                      <a:pt x="119250" y="112164"/>
                    </a:lnTo>
                    <a:lnTo>
                      <a:pt x="117000" y="115051"/>
                    </a:lnTo>
                    <a:lnTo>
                      <a:pt x="114750" y="115876"/>
                    </a:lnTo>
                    <a:lnTo>
                      <a:pt x="111375" y="115876"/>
                    </a:lnTo>
                    <a:lnTo>
                      <a:pt x="107625" y="115876"/>
                    </a:lnTo>
                    <a:lnTo>
                      <a:pt x="104250" y="116701"/>
                    </a:lnTo>
                    <a:lnTo>
                      <a:pt x="102000" y="120000"/>
                    </a:lnTo>
                    <a:lnTo>
                      <a:pt x="58500" y="108041"/>
                    </a:lnTo>
                    <a:lnTo>
                      <a:pt x="55875" y="103505"/>
                    </a:lnTo>
                    <a:lnTo>
                      <a:pt x="52875" y="99381"/>
                    </a:lnTo>
                    <a:lnTo>
                      <a:pt x="48750" y="93195"/>
                    </a:lnTo>
                    <a:lnTo>
                      <a:pt x="45000" y="87010"/>
                    </a:lnTo>
                    <a:lnTo>
                      <a:pt x="39375" y="79175"/>
                    </a:lnTo>
                    <a:lnTo>
                      <a:pt x="35250" y="71340"/>
                    </a:lnTo>
                    <a:lnTo>
                      <a:pt x="29250" y="62680"/>
                    </a:lnTo>
                    <a:lnTo>
                      <a:pt x="25125" y="54020"/>
                    </a:lnTo>
                    <a:lnTo>
                      <a:pt x="19500" y="44536"/>
                    </a:lnTo>
                    <a:lnTo>
                      <a:pt x="15000" y="35876"/>
                    </a:lnTo>
                    <a:lnTo>
                      <a:pt x="10125" y="27216"/>
                    </a:lnTo>
                    <a:lnTo>
                      <a:pt x="7125" y="20206"/>
                    </a:lnTo>
                    <a:lnTo>
                      <a:pt x="3750" y="13195"/>
                    </a:lnTo>
                    <a:lnTo>
                      <a:pt x="1500" y="7835"/>
                    </a:lnTo>
                    <a:lnTo>
                      <a:pt x="0" y="2061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9" name="Shape 509"/>
              <p:cNvSpPr/>
              <p:nvPr/>
            </p:nvSpPr>
            <p:spPr>
              <a:xfrm>
                <a:off x="3394075" y="3527425"/>
                <a:ext cx="968374" cy="741361"/>
              </a:xfrm>
              <a:custGeom>
                <a:pathLst>
                  <a:path extrusionOk="0" h="120000" w="120000">
                    <a:moveTo>
                      <a:pt x="0" y="18006"/>
                    </a:moveTo>
                    <a:lnTo>
                      <a:pt x="1476" y="17749"/>
                    </a:lnTo>
                    <a:lnTo>
                      <a:pt x="3150" y="17363"/>
                    </a:lnTo>
                    <a:lnTo>
                      <a:pt x="4823" y="16591"/>
                    </a:lnTo>
                    <a:lnTo>
                      <a:pt x="6595" y="16077"/>
                    </a:lnTo>
                    <a:lnTo>
                      <a:pt x="8269" y="15048"/>
                    </a:lnTo>
                    <a:lnTo>
                      <a:pt x="9942" y="14147"/>
                    </a:lnTo>
                    <a:lnTo>
                      <a:pt x="11616" y="13118"/>
                    </a:lnTo>
                    <a:lnTo>
                      <a:pt x="13289" y="12218"/>
                    </a:lnTo>
                    <a:lnTo>
                      <a:pt x="14766" y="10675"/>
                    </a:lnTo>
                    <a:lnTo>
                      <a:pt x="16242" y="9517"/>
                    </a:lnTo>
                    <a:lnTo>
                      <a:pt x="17817" y="7974"/>
                    </a:lnTo>
                    <a:lnTo>
                      <a:pt x="19294" y="6816"/>
                    </a:lnTo>
                    <a:lnTo>
                      <a:pt x="20574" y="5273"/>
                    </a:lnTo>
                    <a:lnTo>
                      <a:pt x="22050" y="4115"/>
                    </a:lnTo>
                    <a:lnTo>
                      <a:pt x="23429" y="2829"/>
                    </a:lnTo>
                    <a:lnTo>
                      <a:pt x="24905" y="1929"/>
                    </a:lnTo>
                    <a:lnTo>
                      <a:pt x="28055" y="16848"/>
                    </a:lnTo>
                    <a:lnTo>
                      <a:pt x="28843" y="16591"/>
                    </a:lnTo>
                    <a:lnTo>
                      <a:pt x="29729" y="16334"/>
                    </a:lnTo>
                    <a:lnTo>
                      <a:pt x="30910" y="15819"/>
                    </a:lnTo>
                    <a:lnTo>
                      <a:pt x="31993" y="15305"/>
                    </a:lnTo>
                    <a:lnTo>
                      <a:pt x="33174" y="14405"/>
                    </a:lnTo>
                    <a:lnTo>
                      <a:pt x="34257" y="13376"/>
                    </a:lnTo>
                    <a:lnTo>
                      <a:pt x="35340" y="12475"/>
                    </a:lnTo>
                    <a:lnTo>
                      <a:pt x="36718" y="11446"/>
                    </a:lnTo>
                    <a:lnTo>
                      <a:pt x="37604" y="10160"/>
                    </a:lnTo>
                    <a:lnTo>
                      <a:pt x="38785" y="9003"/>
                    </a:lnTo>
                    <a:lnTo>
                      <a:pt x="39671" y="7717"/>
                    </a:lnTo>
                    <a:lnTo>
                      <a:pt x="40459" y="6816"/>
                    </a:lnTo>
                    <a:lnTo>
                      <a:pt x="42329" y="4630"/>
                    </a:lnTo>
                    <a:lnTo>
                      <a:pt x="43412" y="3086"/>
                    </a:lnTo>
                    <a:lnTo>
                      <a:pt x="47547" y="15819"/>
                    </a:lnTo>
                    <a:lnTo>
                      <a:pt x="49220" y="15048"/>
                    </a:lnTo>
                    <a:lnTo>
                      <a:pt x="50894" y="14147"/>
                    </a:lnTo>
                    <a:lnTo>
                      <a:pt x="52764" y="12475"/>
                    </a:lnTo>
                    <a:lnTo>
                      <a:pt x="54634" y="10675"/>
                    </a:lnTo>
                    <a:lnTo>
                      <a:pt x="56111" y="8488"/>
                    </a:lnTo>
                    <a:lnTo>
                      <a:pt x="57785" y="6559"/>
                    </a:lnTo>
                    <a:lnTo>
                      <a:pt x="59360" y="4630"/>
                    </a:lnTo>
                    <a:lnTo>
                      <a:pt x="60639" y="3086"/>
                    </a:lnTo>
                    <a:lnTo>
                      <a:pt x="61033" y="13633"/>
                    </a:lnTo>
                    <a:lnTo>
                      <a:pt x="62116" y="13633"/>
                    </a:lnTo>
                    <a:lnTo>
                      <a:pt x="63297" y="13633"/>
                    </a:lnTo>
                    <a:lnTo>
                      <a:pt x="64380" y="13118"/>
                    </a:lnTo>
                    <a:lnTo>
                      <a:pt x="65660" y="12861"/>
                    </a:lnTo>
                    <a:lnTo>
                      <a:pt x="66841" y="12218"/>
                    </a:lnTo>
                    <a:lnTo>
                      <a:pt x="68318" y="11446"/>
                    </a:lnTo>
                    <a:lnTo>
                      <a:pt x="69401" y="10418"/>
                    </a:lnTo>
                    <a:lnTo>
                      <a:pt x="70976" y="9517"/>
                    </a:lnTo>
                    <a:lnTo>
                      <a:pt x="72059" y="7974"/>
                    </a:lnTo>
                    <a:lnTo>
                      <a:pt x="73141" y="6816"/>
                    </a:lnTo>
                    <a:lnTo>
                      <a:pt x="74323" y="5530"/>
                    </a:lnTo>
                    <a:lnTo>
                      <a:pt x="75406" y="4372"/>
                    </a:lnTo>
                    <a:lnTo>
                      <a:pt x="77276" y="1929"/>
                    </a:lnTo>
                    <a:lnTo>
                      <a:pt x="78949" y="0"/>
                    </a:lnTo>
                    <a:lnTo>
                      <a:pt x="78949" y="10932"/>
                    </a:lnTo>
                    <a:lnTo>
                      <a:pt x="80131" y="11189"/>
                    </a:lnTo>
                    <a:lnTo>
                      <a:pt x="81410" y="11961"/>
                    </a:lnTo>
                    <a:lnTo>
                      <a:pt x="82690" y="12475"/>
                    </a:lnTo>
                    <a:lnTo>
                      <a:pt x="84364" y="13118"/>
                    </a:lnTo>
                    <a:lnTo>
                      <a:pt x="85742" y="13118"/>
                    </a:lnTo>
                    <a:lnTo>
                      <a:pt x="87219" y="13376"/>
                    </a:lnTo>
                    <a:lnTo>
                      <a:pt x="88498" y="13376"/>
                    </a:lnTo>
                    <a:lnTo>
                      <a:pt x="90073" y="13118"/>
                    </a:lnTo>
                    <a:lnTo>
                      <a:pt x="97555" y="4115"/>
                    </a:lnTo>
                    <a:lnTo>
                      <a:pt x="104446" y="10932"/>
                    </a:lnTo>
                    <a:lnTo>
                      <a:pt x="117932" y="10932"/>
                    </a:lnTo>
                    <a:lnTo>
                      <a:pt x="120000" y="22250"/>
                    </a:lnTo>
                    <a:lnTo>
                      <a:pt x="24905" y="30739"/>
                    </a:lnTo>
                    <a:lnTo>
                      <a:pt x="24905" y="34469"/>
                    </a:lnTo>
                    <a:lnTo>
                      <a:pt x="25102" y="38070"/>
                    </a:lnTo>
                    <a:lnTo>
                      <a:pt x="25299" y="41800"/>
                    </a:lnTo>
                    <a:lnTo>
                      <a:pt x="25496" y="45659"/>
                    </a:lnTo>
                    <a:lnTo>
                      <a:pt x="25496" y="49389"/>
                    </a:lnTo>
                    <a:lnTo>
                      <a:pt x="25496" y="52990"/>
                    </a:lnTo>
                    <a:lnTo>
                      <a:pt x="25496" y="56977"/>
                    </a:lnTo>
                    <a:lnTo>
                      <a:pt x="25594" y="60836"/>
                    </a:lnTo>
                    <a:lnTo>
                      <a:pt x="25496" y="64565"/>
                    </a:lnTo>
                    <a:lnTo>
                      <a:pt x="25496" y="68424"/>
                    </a:lnTo>
                    <a:lnTo>
                      <a:pt x="25496" y="72154"/>
                    </a:lnTo>
                    <a:lnTo>
                      <a:pt x="25496" y="76012"/>
                    </a:lnTo>
                    <a:lnTo>
                      <a:pt x="25299" y="79742"/>
                    </a:lnTo>
                    <a:lnTo>
                      <a:pt x="25299" y="83601"/>
                    </a:lnTo>
                    <a:lnTo>
                      <a:pt x="25299" y="87331"/>
                    </a:lnTo>
                    <a:lnTo>
                      <a:pt x="25299" y="91189"/>
                    </a:lnTo>
                    <a:lnTo>
                      <a:pt x="4823" y="120000"/>
                    </a:lnTo>
                    <a:lnTo>
                      <a:pt x="4331" y="117813"/>
                    </a:lnTo>
                    <a:lnTo>
                      <a:pt x="4134" y="115627"/>
                    </a:lnTo>
                    <a:lnTo>
                      <a:pt x="4134" y="113440"/>
                    </a:lnTo>
                    <a:lnTo>
                      <a:pt x="4528" y="111254"/>
                    </a:lnTo>
                    <a:lnTo>
                      <a:pt x="4725" y="109067"/>
                    </a:lnTo>
                    <a:lnTo>
                      <a:pt x="5217" y="106881"/>
                    </a:lnTo>
                    <a:lnTo>
                      <a:pt x="5808" y="104694"/>
                    </a:lnTo>
                    <a:lnTo>
                      <a:pt x="6694" y="102636"/>
                    </a:lnTo>
                    <a:lnTo>
                      <a:pt x="7284" y="100450"/>
                    </a:lnTo>
                    <a:lnTo>
                      <a:pt x="8269" y="98263"/>
                    </a:lnTo>
                    <a:lnTo>
                      <a:pt x="9351" y="96334"/>
                    </a:lnTo>
                    <a:lnTo>
                      <a:pt x="10434" y="94790"/>
                    </a:lnTo>
                    <a:lnTo>
                      <a:pt x="11616" y="92861"/>
                    </a:lnTo>
                    <a:lnTo>
                      <a:pt x="12698" y="91446"/>
                    </a:lnTo>
                    <a:lnTo>
                      <a:pt x="13880" y="89903"/>
                    </a:lnTo>
                    <a:lnTo>
                      <a:pt x="15159" y="89003"/>
                    </a:lnTo>
                    <a:lnTo>
                      <a:pt x="15553" y="82572"/>
                    </a:lnTo>
                    <a:lnTo>
                      <a:pt x="14766" y="81157"/>
                    </a:lnTo>
                    <a:lnTo>
                      <a:pt x="14077" y="79742"/>
                    </a:lnTo>
                    <a:lnTo>
                      <a:pt x="13289" y="78199"/>
                    </a:lnTo>
                    <a:lnTo>
                      <a:pt x="12698" y="77041"/>
                    </a:lnTo>
                    <a:lnTo>
                      <a:pt x="12009" y="75498"/>
                    </a:lnTo>
                    <a:lnTo>
                      <a:pt x="11419" y="74083"/>
                    </a:lnTo>
                    <a:lnTo>
                      <a:pt x="10828" y="72540"/>
                    </a:lnTo>
                    <a:lnTo>
                      <a:pt x="10434" y="71125"/>
                    </a:lnTo>
                    <a:lnTo>
                      <a:pt x="9942" y="69453"/>
                    </a:lnTo>
                    <a:lnTo>
                      <a:pt x="9351" y="67652"/>
                    </a:lnTo>
                    <a:lnTo>
                      <a:pt x="8958" y="65980"/>
                    </a:lnTo>
                    <a:lnTo>
                      <a:pt x="8958" y="64565"/>
                    </a:lnTo>
                    <a:lnTo>
                      <a:pt x="8564" y="62765"/>
                    </a:lnTo>
                    <a:lnTo>
                      <a:pt x="8564" y="61350"/>
                    </a:lnTo>
                    <a:lnTo>
                      <a:pt x="8564" y="59678"/>
                    </a:lnTo>
                    <a:lnTo>
                      <a:pt x="8958" y="58135"/>
                    </a:lnTo>
                    <a:lnTo>
                      <a:pt x="2461" y="54276"/>
                    </a:lnTo>
                    <a:lnTo>
                      <a:pt x="1870" y="51832"/>
                    </a:lnTo>
                    <a:lnTo>
                      <a:pt x="1476" y="49646"/>
                    </a:lnTo>
                    <a:lnTo>
                      <a:pt x="1082" y="47459"/>
                    </a:lnTo>
                    <a:lnTo>
                      <a:pt x="1082" y="45144"/>
                    </a:lnTo>
                    <a:lnTo>
                      <a:pt x="787" y="42700"/>
                    </a:lnTo>
                    <a:lnTo>
                      <a:pt x="590" y="40514"/>
                    </a:lnTo>
                    <a:lnTo>
                      <a:pt x="590" y="38327"/>
                    </a:lnTo>
                    <a:lnTo>
                      <a:pt x="590" y="36141"/>
                    </a:lnTo>
                    <a:lnTo>
                      <a:pt x="393" y="33697"/>
                    </a:lnTo>
                    <a:lnTo>
                      <a:pt x="196" y="31511"/>
                    </a:lnTo>
                    <a:lnTo>
                      <a:pt x="196" y="29324"/>
                    </a:lnTo>
                    <a:lnTo>
                      <a:pt x="196" y="27138"/>
                    </a:lnTo>
                    <a:lnTo>
                      <a:pt x="0" y="24694"/>
                    </a:lnTo>
                    <a:lnTo>
                      <a:pt x="0" y="22508"/>
                    </a:lnTo>
                    <a:lnTo>
                      <a:pt x="0" y="20192"/>
                    </a:lnTo>
                    <a:lnTo>
                      <a:pt x="0" y="18006"/>
                    </a:lnTo>
                    <a:lnTo>
                      <a:pt x="0" y="180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0" name="Shape 510"/>
              <p:cNvSpPr/>
              <p:nvPr/>
            </p:nvSpPr>
            <p:spPr>
              <a:xfrm>
                <a:off x="3706812" y="3729037"/>
                <a:ext cx="557211" cy="84137"/>
              </a:xfrm>
              <a:custGeom>
                <a:pathLst>
                  <a:path extrusionOk="0" h="120000" w="120000">
                    <a:moveTo>
                      <a:pt x="0" y="40000"/>
                    </a:moveTo>
                    <a:lnTo>
                      <a:pt x="6676" y="33142"/>
                    </a:lnTo>
                    <a:lnTo>
                      <a:pt x="14208" y="26285"/>
                    </a:lnTo>
                    <a:lnTo>
                      <a:pt x="21398" y="21714"/>
                    </a:lnTo>
                    <a:lnTo>
                      <a:pt x="28930" y="18285"/>
                    </a:lnTo>
                    <a:lnTo>
                      <a:pt x="36119" y="11428"/>
                    </a:lnTo>
                    <a:lnTo>
                      <a:pt x="43480" y="9142"/>
                    </a:lnTo>
                    <a:lnTo>
                      <a:pt x="50670" y="4571"/>
                    </a:lnTo>
                    <a:lnTo>
                      <a:pt x="58202" y="4571"/>
                    </a:lnTo>
                    <a:lnTo>
                      <a:pt x="65392" y="0"/>
                    </a:lnTo>
                    <a:lnTo>
                      <a:pt x="72753" y="0"/>
                    </a:lnTo>
                    <a:lnTo>
                      <a:pt x="79942" y="0"/>
                    </a:lnTo>
                    <a:lnTo>
                      <a:pt x="87475" y="2285"/>
                    </a:lnTo>
                    <a:lnTo>
                      <a:pt x="94664" y="2285"/>
                    </a:lnTo>
                    <a:lnTo>
                      <a:pt x="102196" y="9142"/>
                    </a:lnTo>
                    <a:lnTo>
                      <a:pt x="109215" y="13714"/>
                    </a:lnTo>
                    <a:lnTo>
                      <a:pt x="117089" y="21714"/>
                    </a:lnTo>
                    <a:lnTo>
                      <a:pt x="118116" y="28571"/>
                    </a:lnTo>
                    <a:lnTo>
                      <a:pt x="119315" y="42285"/>
                    </a:lnTo>
                    <a:lnTo>
                      <a:pt x="120000" y="54857"/>
                    </a:lnTo>
                    <a:lnTo>
                      <a:pt x="119657" y="67428"/>
                    </a:lnTo>
                    <a:lnTo>
                      <a:pt x="114179" y="67428"/>
                    </a:lnTo>
                    <a:lnTo>
                      <a:pt x="108017" y="72000"/>
                    </a:lnTo>
                    <a:lnTo>
                      <a:pt x="101169" y="78857"/>
                    </a:lnTo>
                    <a:lnTo>
                      <a:pt x="93637" y="85714"/>
                    </a:lnTo>
                    <a:lnTo>
                      <a:pt x="85249" y="91428"/>
                    </a:lnTo>
                    <a:lnTo>
                      <a:pt x="76690" y="98285"/>
                    </a:lnTo>
                    <a:lnTo>
                      <a:pt x="67617" y="105142"/>
                    </a:lnTo>
                    <a:lnTo>
                      <a:pt x="58887" y="113142"/>
                    </a:lnTo>
                    <a:lnTo>
                      <a:pt x="49643" y="115428"/>
                    </a:lnTo>
                    <a:lnTo>
                      <a:pt x="40912" y="120000"/>
                    </a:lnTo>
                    <a:lnTo>
                      <a:pt x="32524" y="120000"/>
                    </a:lnTo>
                    <a:lnTo>
                      <a:pt x="24992" y="120000"/>
                    </a:lnTo>
                    <a:lnTo>
                      <a:pt x="17460" y="113142"/>
                    </a:lnTo>
                    <a:lnTo>
                      <a:pt x="10955" y="107428"/>
                    </a:lnTo>
                    <a:lnTo>
                      <a:pt x="5820" y="96000"/>
                    </a:lnTo>
                    <a:lnTo>
                      <a:pt x="1540" y="83428"/>
                    </a:lnTo>
                    <a:lnTo>
                      <a:pt x="0" y="40000"/>
                    </a:lnTo>
                    <a:lnTo>
                      <a:pt x="0" y="4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1" name="Shape 511"/>
              <p:cNvSpPr/>
              <p:nvPr/>
            </p:nvSpPr>
            <p:spPr>
              <a:xfrm>
                <a:off x="4137025" y="2566986"/>
                <a:ext cx="149225" cy="325437"/>
              </a:xfrm>
              <a:custGeom>
                <a:pathLst>
                  <a:path extrusionOk="0" h="120000" w="120000">
                    <a:moveTo>
                      <a:pt x="0" y="67737"/>
                    </a:moveTo>
                    <a:lnTo>
                      <a:pt x="0" y="65985"/>
                    </a:lnTo>
                    <a:lnTo>
                      <a:pt x="3809" y="63357"/>
                    </a:lnTo>
                    <a:lnTo>
                      <a:pt x="6349" y="59562"/>
                    </a:lnTo>
                    <a:lnTo>
                      <a:pt x="11428" y="55474"/>
                    </a:lnTo>
                    <a:lnTo>
                      <a:pt x="15873" y="49927"/>
                    </a:lnTo>
                    <a:lnTo>
                      <a:pt x="22222" y="44963"/>
                    </a:lnTo>
                    <a:lnTo>
                      <a:pt x="26666" y="39416"/>
                    </a:lnTo>
                    <a:lnTo>
                      <a:pt x="34285" y="33868"/>
                    </a:lnTo>
                    <a:lnTo>
                      <a:pt x="38730" y="27737"/>
                    </a:lnTo>
                    <a:lnTo>
                      <a:pt x="45079" y="22189"/>
                    </a:lnTo>
                    <a:lnTo>
                      <a:pt x="49523" y="16642"/>
                    </a:lnTo>
                    <a:lnTo>
                      <a:pt x="55873" y="12262"/>
                    </a:lnTo>
                    <a:lnTo>
                      <a:pt x="59682" y="7299"/>
                    </a:lnTo>
                    <a:lnTo>
                      <a:pt x="62857" y="4379"/>
                    </a:lnTo>
                    <a:lnTo>
                      <a:pt x="65396" y="1751"/>
                    </a:lnTo>
                    <a:lnTo>
                      <a:pt x="69206" y="1167"/>
                    </a:lnTo>
                    <a:lnTo>
                      <a:pt x="80000" y="0"/>
                    </a:lnTo>
                    <a:lnTo>
                      <a:pt x="85714" y="6715"/>
                    </a:lnTo>
                    <a:lnTo>
                      <a:pt x="92063" y="13430"/>
                    </a:lnTo>
                    <a:lnTo>
                      <a:pt x="97142" y="20437"/>
                    </a:lnTo>
                    <a:lnTo>
                      <a:pt x="101587" y="28321"/>
                    </a:lnTo>
                    <a:lnTo>
                      <a:pt x="104126" y="35620"/>
                    </a:lnTo>
                    <a:lnTo>
                      <a:pt x="106666" y="43211"/>
                    </a:lnTo>
                    <a:lnTo>
                      <a:pt x="109206" y="50510"/>
                    </a:lnTo>
                    <a:lnTo>
                      <a:pt x="111111" y="58978"/>
                    </a:lnTo>
                    <a:lnTo>
                      <a:pt x="111111" y="65985"/>
                    </a:lnTo>
                    <a:lnTo>
                      <a:pt x="112380" y="73868"/>
                    </a:lnTo>
                    <a:lnTo>
                      <a:pt x="112380" y="81751"/>
                    </a:lnTo>
                    <a:lnTo>
                      <a:pt x="113650" y="89343"/>
                    </a:lnTo>
                    <a:lnTo>
                      <a:pt x="113650" y="96642"/>
                    </a:lnTo>
                    <a:lnTo>
                      <a:pt x="114920" y="104525"/>
                    </a:lnTo>
                    <a:lnTo>
                      <a:pt x="116190" y="112116"/>
                    </a:lnTo>
                    <a:lnTo>
                      <a:pt x="120000" y="120000"/>
                    </a:lnTo>
                    <a:lnTo>
                      <a:pt x="15873" y="112700"/>
                    </a:lnTo>
                    <a:lnTo>
                      <a:pt x="0" y="67737"/>
                    </a:lnTo>
                    <a:lnTo>
                      <a:pt x="0" y="677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4797425" y="2609850"/>
                <a:ext cx="174625" cy="319087"/>
              </a:xfrm>
              <a:custGeom>
                <a:pathLst>
                  <a:path extrusionOk="0" h="120000" w="120000">
                    <a:moveTo>
                      <a:pt x="0" y="91712"/>
                    </a:moveTo>
                    <a:lnTo>
                      <a:pt x="3257" y="85161"/>
                    </a:lnTo>
                    <a:lnTo>
                      <a:pt x="8687" y="78908"/>
                    </a:lnTo>
                    <a:lnTo>
                      <a:pt x="12488" y="72655"/>
                    </a:lnTo>
                    <a:lnTo>
                      <a:pt x="19004" y="66997"/>
                    </a:lnTo>
                    <a:lnTo>
                      <a:pt x="22805" y="60744"/>
                    </a:lnTo>
                    <a:lnTo>
                      <a:pt x="29321" y="55086"/>
                    </a:lnTo>
                    <a:lnTo>
                      <a:pt x="35294" y="49429"/>
                    </a:lnTo>
                    <a:lnTo>
                      <a:pt x="41266" y="44367"/>
                    </a:lnTo>
                    <a:lnTo>
                      <a:pt x="47782" y="38114"/>
                    </a:lnTo>
                    <a:lnTo>
                      <a:pt x="53755" y="32456"/>
                    </a:lnTo>
                    <a:lnTo>
                      <a:pt x="60271" y="26799"/>
                    </a:lnTo>
                    <a:lnTo>
                      <a:pt x="66244" y="21736"/>
                    </a:lnTo>
                    <a:lnTo>
                      <a:pt x="72217" y="16079"/>
                    </a:lnTo>
                    <a:lnTo>
                      <a:pt x="79819" y="10421"/>
                    </a:lnTo>
                    <a:lnTo>
                      <a:pt x="86877" y="5062"/>
                    </a:lnTo>
                    <a:lnTo>
                      <a:pt x="95022" y="0"/>
                    </a:lnTo>
                    <a:lnTo>
                      <a:pt x="120000" y="2977"/>
                    </a:lnTo>
                    <a:lnTo>
                      <a:pt x="117828" y="12506"/>
                    </a:lnTo>
                    <a:lnTo>
                      <a:pt x="117828" y="22630"/>
                    </a:lnTo>
                    <a:lnTo>
                      <a:pt x="116742" y="31861"/>
                    </a:lnTo>
                    <a:lnTo>
                      <a:pt x="116742" y="41389"/>
                    </a:lnTo>
                    <a:lnTo>
                      <a:pt x="115656" y="50024"/>
                    </a:lnTo>
                    <a:lnTo>
                      <a:pt x="114570" y="58957"/>
                    </a:lnTo>
                    <a:lnTo>
                      <a:pt x="111855" y="66997"/>
                    </a:lnTo>
                    <a:lnTo>
                      <a:pt x="109683" y="74739"/>
                    </a:lnTo>
                    <a:lnTo>
                      <a:pt x="104253" y="81588"/>
                    </a:lnTo>
                    <a:lnTo>
                      <a:pt x="98280" y="88436"/>
                    </a:lnTo>
                    <a:lnTo>
                      <a:pt x="90135" y="94689"/>
                    </a:lnTo>
                    <a:lnTo>
                      <a:pt x="80904" y="100942"/>
                    </a:lnTo>
                    <a:lnTo>
                      <a:pt x="68416" y="106004"/>
                    </a:lnTo>
                    <a:lnTo>
                      <a:pt x="53755" y="111066"/>
                    </a:lnTo>
                    <a:lnTo>
                      <a:pt x="35294" y="115533"/>
                    </a:lnTo>
                    <a:lnTo>
                      <a:pt x="15746" y="120000"/>
                    </a:lnTo>
                    <a:lnTo>
                      <a:pt x="0" y="91712"/>
                    </a:lnTo>
                    <a:lnTo>
                      <a:pt x="0" y="91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4924425" y="3546475"/>
                <a:ext cx="1409700" cy="622299"/>
              </a:xfrm>
              <a:custGeom>
                <a:pathLst>
                  <a:path extrusionOk="0" h="120000" w="120000">
                    <a:moveTo>
                      <a:pt x="0" y="25408"/>
                    </a:moveTo>
                    <a:lnTo>
                      <a:pt x="7567" y="15153"/>
                    </a:lnTo>
                    <a:lnTo>
                      <a:pt x="7837" y="15153"/>
                    </a:lnTo>
                    <a:lnTo>
                      <a:pt x="8243" y="16071"/>
                    </a:lnTo>
                    <a:lnTo>
                      <a:pt x="8581" y="17755"/>
                    </a:lnTo>
                    <a:lnTo>
                      <a:pt x="9256" y="19897"/>
                    </a:lnTo>
                    <a:lnTo>
                      <a:pt x="9729" y="21581"/>
                    </a:lnTo>
                    <a:lnTo>
                      <a:pt x="10675" y="23265"/>
                    </a:lnTo>
                    <a:lnTo>
                      <a:pt x="11013" y="23571"/>
                    </a:lnTo>
                    <a:lnTo>
                      <a:pt x="11554" y="24183"/>
                    </a:lnTo>
                    <a:lnTo>
                      <a:pt x="12229" y="24183"/>
                    </a:lnTo>
                    <a:lnTo>
                      <a:pt x="12972" y="24183"/>
                    </a:lnTo>
                    <a:lnTo>
                      <a:pt x="12567" y="14081"/>
                    </a:lnTo>
                    <a:lnTo>
                      <a:pt x="13513" y="16989"/>
                    </a:lnTo>
                    <a:lnTo>
                      <a:pt x="14527" y="20204"/>
                    </a:lnTo>
                    <a:lnTo>
                      <a:pt x="15540" y="22806"/>
                    </a:lnTo>
                    <a:lnTo>
                      <a:pt x="16689" y="25408"/>
                    </a:lnTo>
                    <a:lnTo>
                      <a:pt x="17567" y="27704"/>
                    </a:lnTo>
                    <a:lnTo>
                      <a:pt x="18716" y="30306"/>
                    </a:lnTo>
                    <a:lnTo>
                      <a:pt x="19932" y="32602"/>
                    </a:lnTo>
                    <a:lnTo>
                      <a:pt x="21081" y="35051"/>
                    </a:lnTo>
                    <a:lnTo>
                      <a:pt x="19527" y="15153"/>
                    </a:lnTo>
                    <a:lnTo>
                      <a:pt x="23648" y="25408"/>
                    </a:lnTo>
                    <a:lnTo>
                      <a:pt x="24527" y="23265"/>
                    </a:lnTo>
                    <a:lnTo>
                      <a:pt x="22229" y="1836"/>
                    </a:lnTo>
                    <a:lnTo>
                      <a:pt x="28243" y="612"/>
                    </a:lnTo>
                    <a:lnTo>
                      <a:pt x="28243" y="2602"/>
                    </a:lnTo>
                    <a:lnTo>
                      <a:pt x="28378" y="5357"/>
                    </a:lnTo>
                    <a:lnTo>
                      <a:pt x="28513" y="7346"/>
                    </a:lnTo>
                    <a:lnTo>
                      <a:pt x="28783" y="9948"/>
                    </a:lnTo>
                    <a:lnTo>
                      <a:pt x="29054" y="12244"/>
                    </a:lnTo>
                    <a:lnTo>
                      <a:pt x="29256" y="14540"/>
                    </a:lnTo>
                    <a:lnTo>
                      <a:pt x="29527" y="16989"/>
                    </a:lnTo>
                    <a:lnTo>
                      <a:pt x="29932" y="19591"/>
                    </a:lnTo>
                    <a:lnTo>
                      <a:pt x="35202" y="19591"/>
                    </a:lnTo>
                    <a:lnTo>
                      <a:pt x="34391" y="21275"/>
                    </a:lnTo>
                    <a:lnTo>
                      <a:pt x="33918" y="23571"/>
                    </a:lnTo>
                    <a:lnTo>
                      <a:pt x="33378" y="25714"/>
                    </a:lnTo>
                    <a:lnTo>
                      <a:pt x="33108" y="28316"/>
                    </a:lnTo>
                    <a:lnTo>
                      <a:pt x="32905" y="30306"/>
                    </a:lnTo>
                    <a:lnTo>
                      <a:pt x="33040" y="32602"/>
                    </a:lnTo>
                    <a:lnTo>
                      <a:pt x="33108" y="35051"/>
                    </a:lnTo>
                    <a:lnTo>
                      <a:pt x="33783" y="37346"/>
                    </a:lnTo>
                    <a:lnTo>
                      <a:pt x="34054" y="37346"/>
                    </a:lnTo>
                    <a:lnTo>
                      <a:pt x="34797" y="37653"/>
                    </a:lnTo>
                    <a:lnTo>
                      <a:pt x="35675" y="37959"/>
                    </a:lnTo>
                    <a:lnTo>
                      <a:pt x="36891" y="38418"/>
                    </a:lnTo>
                    <a:lnTo>
                      <a:pt x="37770" y="38724"/>
                    </a:lnTo>
                    <a:lnTo>
                      <a:pt x="38783" y="39336"/>
                    </a:lnTo>
                    <a:lnTo>
                      <a:pt x="39459" y="39642"/>
                    </a:lnTo>
                    <a:lnTo>
                      <a:pt x="39932" y="39948"/>
                    </a:lnTo>
                    <a:lnTo>
                      <a:pt x="37500" y="52193"/>
                    </a:lnTo>
                    <a:lnTo>
                      <a:pt x="37770" y="53571"/>
                    </a:lnTo>
                    <a:lnTo>
                      <a:pt x="38513" y="55102"/>
                    </a:lnTo>
                    <a:lnTo>
                      <a:pt x="39459" y="55714"/>
                    </a:lnTo>
                    <a:lnTo>
                      <a:pt x="40608" y="56173"/>
                    </a:lnTo>
                    <a:lnTo>
                      <a:pt x="41621" y="56173"/>
                    </a:lnTo>
                    <a:lnTo>
                      <a:pt x="42770" y="56479"/>
                    </a:lnTo>
                    <a:lnTo>
                      <a:pt x="43783" y="56785"/>
                    </a:lnTo>
                    <a:lnTo>
                      <a:pt x="44797" y="57091"/>
                    </a:lnTo>
                    <a:lnTo>
                      <a:pt x="42027" y="67806"/>
                    </a:lnTo>
                    <a:lnTo>
                      <a:pt x="42635" y="69336"/>
                    </a:lnTo>
                    <a:lnTo>
                      <a:pt x="43513" y="70561"/>
                    </a:lnTo>
                    <a:lnTo>
                      <a:pt x="44459" y="71020"/>
                    </a:lnTo>
                    <a:lnTo>
                      <a:pt x="45608" y="71326"/>
                    </a:lnTo>
                    <a:lnTo>
                      <a:pt x="46486" y="71020"/>
                    </a:lnTo>
                    <a:lnTo>
                      <a:pt x="47500" y="70561"/>
                    </a:lnTo>
                    <a:lnTo>
                      <a:pt x="48310" y="69642"/>
                    </a:lnTo>
                    <a:lnTo>
                      <a:pt x="49189" y="68418"/>
                    </a:lnTo>
                    <a:lnTo>
                      <a:pt x="48175" y="83877"/>
                    </a:lnTo>
                    <a:lnTo>
                      <a:pt x="50608" y="88316"/>
                    </a:lnTo>
                    <a:lnTo>
                      <a:pt x="56486" y="74234"/>
                    </a:lnTo>
                    <a:lnTo>
                      <a:pt x="55135" y="90306"/>
                    </a:lnTo>
                    <a:lnTo>
                      <a:pt x="57162" y="91989"/>
                    </a:lnTo>
                    <a:lnTo>
                      <a:pt x="62162" y="80051"/>
                    </a:lnTo>
                    <a:lnTo>
                      <a:pt x="63310" y="94132"/>
                    </a:lnTo>
                    <a:lnTo>
                      <a:pt x="64256" y="94285"/>
                    </a:lnTo>
                    <a:lnTo>
                      <a:pt x="65270" y="94897"/>
                    </a:lnTo>
                    <a:lnTo>
                      <a:pt x="66283" y="95204"/>
                    </a:lnTo>
                    <a:lnTo>
                      <a:pt x="67162" y="95204"/>
                    </a:lnTo>
                    <a:lnTo>
                      <a:pt x="71689" y="81275"/>
                    </a:lnTo>
                    <a:lnTo>
                      <a:pt x="73581" y="94591"/>
                    </a:lnTo>
                    <a:lnTo>
                      <a:pt x="77702" y="92295"/>
                    </a:lnTo>
                    <a:lnTo>
                      <a:pt x="81418" y="89693"/>
                    </a:lnTo>
                    <a:lnTo>
                      <a:pt x="84932" y="86173"/>
                    </a:lnTo>
                    <a:lnTo>
                      <a:pt x="88243" y="82346"/>
                    </a:lnTo>
                    <a:lnTo>
                      <a:pt x="91081" y="77755"/>
                    </a:lnTo>
                    <a:lnTo>
                      <a:pt x="93783" y="72857"/>
                    </a:lnTo>
                    <a:lnTo>
                      <a:pt x="96216" y="67653"/>
                    </a:lnTo>
                    <a:lnTo>
                      <a:pt x="98513" y="61683"/>
                    </a:lnTo>
                    <a:lnTo>
                      <a:pt x="100337" y="55102"/>
                    </a:lnTo>
                    <a:lnTo>
                      <a:pt x="102229" y="48061"/>
                    </a:lnTo>
                    <a:lnTo>
                      <a:pt x="103783" y="40867"/>
                    </a:lnTo>
                    <a:lnTo>
                      <a:pt x="105472" y="33520"/>
                    </a:lnTo>
                    <a:lnTo>
                      <a:pt x="106891" y="25408"/>
                    </a:lnTo>
                    <a:lnTo>
                      <a:pt x="108310" y="17142"/>
                    </a:lnTo>
                    <a:lnTo>
                      <a:pt x="109459" y="8418"/>
                    </a:lnTo>
                    <a:lnTo>
                      <a:pt x="110743" y="0"/>
                    </a:lnTo>
                    <a:lnTo>
                      <a:pt x="110743" y="3214"/>
                    </a:lnTo>
                    <a:lnTo>
                      <a:pt x="110743" y="6428"/>
                    </a:lnTo>
                    <a:lnTo>
                      <a:pt x="110743" y="9642"/>
                    </a:lnTo>
                    <a:lnTo>
                      <a:pt x="110743" y="13163"/>
                    </a:lnTo>
                    <a:lnTo>
                      <a:pt x="110472" y="16377"/>
                    </a:lnTo>
                    <a:lnTo>
                      <a:pt x="110337" y="19591"/>
                    </a:lnTo>
                    <a:lnTo>
                      <a:pt x="110067" y="22806"/>
                    </a:lnTo>
                    <a:lnTo>
                      <a:pt x="109797" y="26173"/>
                    </a:lnTo>
                    <a:lnTo>
                      <a:pt x="109324" y="29081"/>
                    </a:lnTo>
                    <a:lnTo>
                      <a:pt x="108918" y="32602"/>
                    </a:lnTo>
                    <a:lnTo>
                      <a:pt x="108445" y="35510"/>
                    </a:lnTo>
                    <a:lnTo>
                      <a:pt x="108040" y="39030"/>
                    </a:lnTo>
                    <a:lnTo>
                      <a:pt x="107364" y="41938"/>
                    </a:lnTo>
                    <a:lnTo>
                      <a:pt x="106756" y="45153"/>
                    </a:lnTo>
                    <a:lnTo>
                      <a:pt x="106081" y="48367"/>
                    </a:lnTo>
                    <a:lnTo>
                      <a:pt x="105608" y="51581"/>
                    </a:lnTo>
                    <a:lnTo>
                      <a:pt x="107364" y="52806"/>
                    </a:lnTo>
                    <a:lnTo>
                      <a:pt x="107905" y="50357"/>
                    </a:lnTo>
                    <a:lnTo>
                      <a:pt x="108513" y="48367"/>
                    </a:lnTo>
                    <a:lnTo>
                      <a:pt x="109054" y="46071"/>
                    </a:lnTo>
                    <a:lnTo>
                      <a:pt x="109729" y="44234"/>
                    </a:lnTo>
                    <a:lnTo>
                      <a:pt x="110202" y="41938"/>
                    </a:lnTo>
                    <a:lnTo>
                      <a:pt x="110878" y="39948"/>
                    </a:lnTo>
                    <a:lnTo>
                      <a:pt x="111486" y="37959"/>
                    </a:lnTo>
                    <a:lnTo>
                      <a:pt x="112162" y="35816"/>
                    </a:lnTo>
                    <a:lnTo>
                      <a:pt x="112635" y="33520"/>
                    </a:lnTo>
                    <a:lnTo>
                      <a:pt x="113175" y="31224"/>
                    </a:lnTo>
                    <a:lnTo>
                      <a:pt x="113581" y="28928"/>
                    </a:lnTo>
                    <a:lnTo>
                      <a:pt x="114054" y="26785"/>
                    </a:lnTo>
                    <a:lnTo>
                      <a:pt x="114324" y="24489"/>
                    </a:lnTo>
                    <a:lnTo>
                      <a:pt x="114729" y="22193"/>
                    </a:lnTo>
                    <a:lnTo>
                      <a:pt x="115000" y="19591"/>
                    </a:lnTo>
                    <a:lnTo>
                      <a:pt x="115202" y="17142"/>
                    </a:lnTo>
                    <a:lnTo>
                      <a:pt x="120000" y="20969"/>
                    </a:lnTo>
                    <a:lnTo>
                      <a:pt x="117567" y="36428"/>
                    </a:lnTo>
                    <a:lnTo>
                      <a:pt x="114864" y="50969"/>
                    </a:lnTo>
                    <a:lnTo>
                      <a:pt x="111621" y="64132"/>
                    </a:lnTo>
                    <a:lnTo>
                      <a:pt x="108040" y="76530"/>
                    </a:lnTo>
                    <a:lnTo>
                      <a:pt x="103783" y="87397"/>
                    </a:lnTo>
                    <a:lnTo>
                      <a:pt x="99324" y="97040"/>
                    </a:lnTo>
                    <a:lnTo>
                      <a:pt x="94527" y="104846"/>
                    </a:lnTo>
                    <a:lnTo>
                      <a:pt x="89527" y="111581"/>
                    </a:lnTo>
                    <a:lnTo>
                      <a:pt x="83986" y="116173"/>
                    </a:lnTo>
                    <a:lnTo>
                      <a:pt x="78378" y="119081"/>
                    </a:lnTo>
                    <a:lnTo>
                      <a:pt x="72432" y="119999"/>
                    </a:lnTo>
                    <a:lnTo>
                      <a:pt x="66418" y="119081"/>
                    </a:lnTo>
                    <a:lnTo>
                      <a:pt x="60135" y="115561"/>
                    </a:lnTo>
                    <a:lnTo>
                      <a:pt x="53918" y="110051"/>
                    </a:lnTo>
                    <a:lnTo>
                      <a:pt x="47635" y="102244"/>
                    </a:lnTo>
                    <a:lnTo>
                      <a:pt x="41351" y="91989"/>
                    </a:lnTo>
                    <a:lnTo>
                      <a:pt x="41081" y="91224"/>
                    </a:lnTo>
                    <a:lnTo>
                      <a:pt x="40743" y="89999"/>
                    </a:lnTo>
                    <a:lnTo>
                      <a:pt x="40067" y="88010"/>
                    </a:lnTo>
                    <a:lnTo>
                      <a:pt x="39324" y="85561"/>
                    </a:lnTo>
                    <a:lnTo>
                      <a:pt x="38243" y="82346"/>
                    </a:lnTo>
                    <a:lnTo>
                      <a:pt x="37229" y="79285"/>
                    </a:lnTo>
                    <a:lnTo>
                      <a:pt x="35945" y="75765"/>
                    </a:lnTo>
                    <a:lnTo>
                      <a:pt x="34797" y="72244"/>
                    </a:lnTo>
                    <a:lnTo>
                      <a:pt x="33378" y="68112"/>
                    </a:lnTo>
                    <a:lnTo>
                      <a:pt x="32229" y="64591"/>
                    </a:lnTo>
                    <a:lnTo>
                      <a:pt x="30945" y="60918"/>
                    </a:lnTo>
                    <a:lnTo>
                      <a:pt x="29932" y="57397"/>
                    </a:lnTo>
                    <a:lnTo>
                      <a:pt x="28783" y="53877"/>
                    </a:lnTo>
                    <a:lnTo>
                      <a:pt x="27972" y="50969"/>
                    </a:lnTo>
                    <a:lnTo>
                      <a:pt x="27229" y="48367"/>
                    </a:lnTo>
                    <a:lnTo>
                      <a:pt x="26824" y="46836"/>
                    </a:lnTo>
                    <a:lnTo>
                      <a:pt x="24256" y="47755"/>
                    </a:lnTo>
                    <a:lnTo>
                      <a:pt x="22229" y="48979"/>
                    </a:lnTo>
                    <a:lnTo>
                      <a:pt x="20067" y="49591"/>
                    </a:lnTo>
                    <a:lnTo>
                      <a:pt x="18108" y="50051"/>
                    </a:lnTo>
                    <a:lnTo>
                      <a:pt x="16148" y="50051"/>
                    </a:lnTo>
                    <a:lnTo>
                      <a:pt x="14527" y="50051"/>
                    </a:lnTo>
                    <a:lnTo>
                      <a:pt x="12837" y="49591"/>
                    </a:lnTo>
                    <a:lnTo>
                      <a:pt x="11283" y="48979"/>
                    </a:lnTo>
                    <a:lnTo>
                      <a:pt x="9729" y="47448"/>
                    </a:lnTo>
                    <a:lnTo>
                      <a:pt x="8243" y="45765"/>
                    </a:lnTo>
                    <a:lnTo>
                      <a:pt x="6824" y="43469"/>
                    </a:lnTo>
                    <a:lnTo>
                      <a:pt x="5405" y="41020"/>
                    </a:lnTo>
                    <a:lnTo>
                      <a:pt x="3986" y="37653"/>
                    </a:lnTo>
                    <a:lnTo>
                      <a:pt x="2702" y="34132"/>
                    </a:lnTo>
                    <a:lnTo>
                      <a:pt x="1283" y="29693"/>
                    </a:lnTo>
                    <a:lnTo>
                      <a:pt x="0" y="25408"/>
                    </a:lnTo>
                    <a:lnTo>
                      <a:pt x="0" y="254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4" name="Shape 514"/>
              <p:cNvSpPr/>
              <p:nvPr/>
            </p:nvSpPr>
            <p:spPr>
              <a:xfrm>
                <a:off x="5451475" y="3197225"/>
                <a:ext cx="704850" cy="747711"/>
              </a:xfrm>
              <a:custGeom>
                <a:pathLst>
                  <a:path extrusionOk="0" h="120000" w="120000">
                    <a:moveTo>
                      <a:pt x="0" y="56118"/>
                    </a:moveTo>
                    <a:lnTo>
                      <a:pt x="12972" y="54973"/>
                    </a:lnTo>
                    <a:lnTo>
                      <a:pt x="13648" y="57645"/>
                    </a:lnTo>
                    <a:lnTo>
                      <a:pt x="14459" y="60572"/>
                    </a:lnTo>
                    <a:lnTo>
                      <a:pt x="15540" y="63372"/>
                    </a:lnTo>
                    <a:lnTo>
                      <a:pt x="16756" y="66553"/>
                    </a:lnTo>
                    <a:lnTo>
                      <a:pt x="18108" y="69480"/>
                    </a:lnTo>
                    <a:lnTo>
                      <a:pt x="19594" y="72661"/>
                    </a:lnTo>
                    <a:lnTo>
                      <a:pt x="21081" y="75461"/>
                    </a:lnTo>
                    <a:lnTo>
                      <a:pt x="23243" y="78642"/>
                    </a:lnTo>
                    <a:lnTo>
                      <a:pt x="24729" y="81060"/>
                    </a:lnTo>
                    <a:lnTo>
                      <a:pt x="27027" y="83732"/>
                    </a:lnTo>
                    <a:lnTo>
                      <a:pt x="29054" y="85896"/>
                    </a:lnTo>
                    <a:lnTo>
                      <a:pt x="31621" y="88059"/>
                    </a:lnTo>
                    <a:lnTo>
                      <a:pt x="33918" y="89840"/>
                    </a:lnTo>
                    <a:lnTo>
                      <a:pt x="37027" y="91495"/>
                    </a:lnTo>
                    <a:lnTo>
                      <a:pt x="39864" y="92640"/>
                    </a:lnTo>
                    <a:lnTo>
                      <a:pt x="43243" y="93658"/>
                    </a:lnTo>
                    <a:lnTo>
                      <a:pt x="45810" y="93913"/>
                    </a:lnTo>
                    <a:lnTo>
                      <a:pt x="48648" y="94422"/>
                    </a:lnTo>
                    <a:lnTo>
                      <a:pt x="51216" y="94676"/>
                    </a:lnTo>
                    <a:lnTo>
                      <a:pt x="54324" y="95058"/>
                    </a:lnTo>
                    <a:lnTo>
                      <a:pt x="56891" y="94931"/>
                    </a:lnTo>
                    <a:lnTo>
                      <a:pt x="59729" y="94931"/>
                    </a:lnTo>
                    <a:lnTo>
                      <a:pt x="62432" y="94676"/>
                    </a:lnTo>
                    <a:lnTo>
                      <a:pt x="65540" y="94422"/>
                    </a:lnTo>
                    <a:lnTo>
                      <a:pt x="68108" y="93404"/>
                    </a:lnTo>
                    <a:lnTo>
                      <a:pt x="70945" y="92640"/>
                    </a:lnTo>
                    <a:lnTo>
                      <a:pt x="73513" y="91240"/>
                    </a:lnTo>
                    <a:lnTo>
                      <a:pt x="76351" y="90095"/>
                    </a:lnTo>
                    <a:lnTo>
                      <a:pt x="78918" y="88313"/>
                    </a:lnTo>
                    <a:lnTo>
                      <a:pt x="81486" y="86405"/>
                    </a:lnTo>
                    <a:lnTo>
                      <a:pt x="83783" y="83987"/>
                    </a:lnTo>
                    <a:lnTo>
                      <a:pt x="86351" y="81314"/>
                    </a:lnTo>
                    <a:lnTo>
                      <a:pt x="89459" y="76733"/>
                    </a:lnTo>
                    <a:lnTo>
                      <a:pt x="92027" y="72152"/>
                    </a:lnTo>
                    <a:lnTo>
                      <a:pt x="94324" y="67571"/>
                    </a:lnTo>
                    <a:lnTo>
                      <a:pt x="96351" y="62990"/>
                    </a:lnTo>
                    <a:lnTo>
                      <a:pt x="97702" y="57900"/>
                    </a:lnTo>
                    <a:lnTo>
                      <a:pt x="98783" y="53064"/>
                    </a:lnTo>
                    <a:lnTo>
                      <a:pt x="99459" y="47974"/>
                    </a:lnTo>
                    <a:lnTo>
                      <a:pt x="100270" y="43138"/>
                    </a:lnTo>
                    <a:lnTo>
                      <a:pt x="100270" y="37794"/>
                    </a:lnTo>
                    <a:lnTo>
                      <a:pt x="100540" y="32704"/>
                    </a:lnTo>
                    <a:lnTo>
                      <a:pt x="100270" y="27613"/>
                    </a:lnTo>
                    <a:lnTo>
                      <a:pt x="100270" y="22523"/>
                    </a:lnTo>
                    <a:lnTo>
                      <a:pt x="99729" y="17433"/>
                    </a:lnTo>
                    <a:lnTo>
                      <a:pt x="99459" y="12343"/>
                    </a:lnTo>
                    <a:lnTo>
                      <a:pt x="98918" y="7253"/>
                    </a:lnTo>
                    <a:lnTo>
                      <a:pt x="98783" y="2163"/>
                    </a:lnTo>
                    <a:lnTo>
                      <a:pt x="109189" y="0"/>
                    </a:lnTo>
                    <a:lnTo>
                      <a:pt x="111621" y="19088"/>
                    </a:lnTo>
                    <a:lnTo>
                      <a:pt x="114864" y="20615"/>
                    </a:lnTo>
                    <a:lnTo>
                      <a:pt x="119594" y="14761"/>
                    </a:lnTo>
                    <a:lnTo>
                      <a:pt x="119729" y="18197"/>
                    </a:lnTo>
                    <a:lnTo>
                      <a:pt x="120000" y="21760"/>
                    </a:lnTo>
                    <a:lnTo>
                      <a:pt x="119594" y="25705"/>
                    </a:lnTo>
                    <a:lnTo>
                      <a:pt x="119054" y="30031"/>
                    </a:lnTo>
                    <a:lnTo>
                      <a:pt x="117972" y="34358"/>
                    </a:lnTo>
                    <a:lnTo>
                      <a:pt x="117162" y="38685"/>
                    </a:lnTo>
                    <a:lnTo>
                      <a:pt x="115945" y="43138"/>
                    </a:lnTo>
                    <a:lnTo>
                      <a:pt x="114864" y="47720"/>
                    </a:lnTo>
                    <a:lnTo>
                      <a:pt x="113378" y="51537"/>
                    </a:lnTo>
                    <a:lnTo>
                      <a:pt x="112027" y="55609"/>
                    </a:lnTo>
                    <a:lnTo>
                      <a:pt x="110540" y="59300"/>
                    </a:lnTo>
                    <a:lnTo>
                      <a:pt x="109729" y="62990"/>
                    </a:lnTo>
                    <a:lnTo>
                      <a:pt x="109054" y="65790"/>
                    </a:lnTo>
                    <a:lnTo>
                      <a:pt x="108513" y="68462"/>
                    </a:lnTo>
                    <a:lnTo>
                      <a:pt x="108243" y="70625"/>
                    </a:lnTo>
                    <a:lnTo>
                      <a:pt x="108783" y="72407"/>
                    </a:lnTo>
                    <a:lnTo>
                      <a:pt x="111081" y="74061"/>
                    </a:lnTo>
                    <a:lnTo>
                      <a:pt x="111621" y="72407"/>
                    </a:lnTo>
                    <a:lnTo>
                      <a:pt x="112567" y="70625"/>
                    </a:lnTo>
                    <a:lnTo>
                      <a:pt x="114189" y="68462"/>
                    </a:lnTo>
                    <a:lnTo>
                      <a:pt x="115945" y="66553"/>
                    </a:lnTo>
                    <a:lnTo>
                      <a:pt x="117162" y="64390"/>
                    </a:lnTo>
                    <a:lnTo>
                      <a:pt x="118783" y="62481"/>
                    </a:lnTo>
                    <a:lnTo>
                      <a:pt x="119594" y="60954"/>
                    </a:lnTo>
                    <a:lnTo>
                      <a:pt x="120000" y="60318"/>
                    </a:lnTo>
                    <a:lnTo>
                      <a:pt x="119324" y="63881"/>
                    </a:lnTo>
                    <a:lnTo>
                      <a:pt x="118513" y="67953"/>
                    </a:lnTo>
                    <a:lnTo>
                      <a:pt x="117162" y="72407"/>
                    </a:lnTo>
                    <a:lnTo>
                      <a:pt x="115945" y="76733"/>
                    </a:lnTo>
                    <a:lnTo>
                      <a:pt x="114189" y="81060"/>
                    </a:lnTo>
                    <a:lnTo>
                      <a:pt x="112297" y="85387"/>
                    </a:lnTo>
                    <a:lnTo>
                      <a:pt x="110000" y="89840"/>
                    </a:lnTo>
                    <a:lnTo>
                      <a:pt x="107972" y="94167"/>
                    </a:lnTo>
                    <a:lnTo>
                      <a:pt x="104864" y="97985"/>
                    </a:lnTo>
                    <a:lnTo>
                      <a:pt x="102027" y="102184"/>
                    </a:lnTo>
                    <a:lnTo>
                      <a:pt x="98918" y="105747"/>
                    </a:lnTo>
                    <a:lnTo>
                      <a:pt x="95945" y="109437"/>
                    </a:lnTo>
                    <a:lnTo>
                      <a:pt x="92297" y="112492"/>
                    </a:lnTo>
                    <a:lnTo>
                      <a:pt x="88648" y="115418"/>
                    </a:lnTo>
                    <a:lnTo>
                      <a:pt x="84864" y="117836"/>
                    </a:lnTo>
                    <a:lnTo>
                      <a:pt x="81216" y="120000"/>
                    </a:lnTo>
                    <a:lnTo>
                      <a:pt x="80000" y="119618"/>
                    </a:lnTo>
                    <a:lnTo>
                      <a:pt x="80540" y="117582"/>
                    </a:lnTo>
                    <a:lnTo>
                      <a:pt x="80945" y="116182"/>
                    </a:lnTo>
                    <a:lnTo>
                      <a:pt x="82027" y="114909"/>
                    </a:lnTo>
                    <a:lnTo>
                      <a:pt x="83108" y="113255"/>
                    </a:lnTo>
                    <a:lnTo>
                      <a:pt x="84324" y="111855"/>
                    </a:lnTo>
                    <a:lnTo>
                      <a:pt x="85405" y="109819"/>
                    </a:lnTo>
                    <a:lnTo>
                      <a:pt x="86621" y="108419"/>
                    </a:lnTo>
                    <a:lnTo>
                      <a:pt x="87702" y="106765"/>
                    </a:lnTo>
                    <a:lnTo>
                      <a:pt x="88918" y="105493"/>
                    </a:lnTo>
                    <a:lnTo>
                      <a:pt x="90540" y="103329"/>
                    </a:lnTo>
                    <a:lnTo>
                      <a:pt x="91216" y="102566"/>
                    </a:lnTo>
                    <a:lnTo>
                      <a:pt x="90270" y="100402"/>
                    </a:lnTo>
                    <a:lnTo>
                      <a:pt x="83108" y="103584"/>
                    </a:lnTo>
                    <a:lnTo>
                      <a:pt x="75810" y="106256"/>
                    </a:lnTo>
                    <a:lnTo>
                      <a:pt x="68648" y="107910"/>
                    </a:lnTo>
                    <a:lnTo>
                      <a:pt x="61756" y="109183"/>
                    </a:lnTo>
                    <a:lnTo>
                      <a:pt x="54324" y="109183"/>
                    </a:lnTo>
                    <a:lnTo>
                      <a:pt x="47297" y="108674"/>
                    </a:lnTo>
                    <a:lnTo>
                      <a:pt x="40405" y="107274"/>
                    </a:lnTo>
                    <a:lnTo>
                      <a:pt x="33918" y="105238"/>
                    </a:lnTo>
                    <a:lnTo>
                      <a:pt x="27567" y="101930"/>
                    </a:lnTo>
                    <a:lnTo>
                      <a:pt x="21891" y="97985"/>
                    </a:lnTo>
                    <a:lnTo>
                      <a:pt x="16486" y="93149"/>
                    </a:lnTo>
                    <a:lnTo>
                      <a:pt x="11891" y="87804"/>
                    </a:lnTo>
                    <a:lnTo>
                      <a:pt x="7567" y="81060"/>
                    </a:lnTo>
                    <a:lnTo>
                      <a:pt x="4459" y="73806"/>
                    </a:lnTo>
                    <a:lnTo>
                      <a:pt x="1621" y="65408"/>
                    </a:lnTo>
                    <a:lnTo>
                      <a:pt x="0" y="56118"/>
                    </a:lnTo>
                    <a:lnTo>
                      <a:pt x="0" y="56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5" name="Shape 515"/>
              <p:cNvSpPr/>
              <p:nvPr/>
            </p:nvSpPr>
            <p:spPr>
              <a:xfrm>
                <a:off x="5575300" y="3017836"/>
                <a:ext cx="228600" cy="250825"/>
              </a:xfrm>
              <a:custGeom>
                <a:pathLst>
                  <a:path extrusionOk="0" h="120000" w="120000">
                    <a:moveTo>
                      <a:pt x="22996" y="31619"/>
                    </a:moveTo>
                    <a:lnTo>
                      <a:pt x="77351" y="0"/>
                    </a:lnTo>
                    <a:lnTo>
                      <a:pt x="120000" y="3428"/>
                    </a:lnTo>
                    <a:lnTo>
                      <a:pt x="63135" y="44190"/>
                    </a:lnTo>
                    <a:lnTo>
                      <a:pt x="8780" y="120000"/>
                    </a:lnTo>
                    <a:lnTo>
                      <a:pt x="5017" y="113523"/>
                    </a:lnTo>
                    <a:lnTo>
                      <a:pt x="3344" y="107047"/>
                    </a:lnTo>
                    <a:lnTo>
                      <a:pt x="836" y="101333"/>
                    </a:lnTo>
                    <a:lnTo>
                      <a:pt x="836" y="96380"/>
                    </a:lnTo>
                    <a:lnTo>
                      <a:pt x="0" y="91047"/>
                    </a:lnTo>
                    <a:lnTo>
                      <a:pt x="0" y="86095"/>
                    </a:lnTo>
                    <a:lnTo>
                      <a:pt x="836" y="81142"/>
                    </a:lnTo>
                    <a:lnTo>
                      <a:pt x="2508" y="76571"/>
                    </a:lnTo>
                    <a:lnTo>
                      <a:pt x="3344" y="71619"/>
                    </a:lnTo>
                    <a:lnTo>
                      <a:pt x="5853" y="66666"/>
                    </a:lnTo>
                    <a:lnTo>
                      <a:pt x="7944" y="61333"/>
                    </a:lnTo>
                    <a:lnTo>
                      <a:pt x="10452" y="56380"/>
                    </a:lnTo>
                    <a:lnTo>
                      <a:pt x="12961" y="50666"/>
                    </a:lnTo>
                    <a:lnTo>
                      <a:pt x="15888" y="44952"/>
                    </a:lnTo>
                    <a:lnTo>
                      <a:pt x="19233" y="38095"/>
                    </a:lnTo>
                    <a:lnTo>
                      <a:pt x="22996" y="31619"/>
                    </a:lnTo>
                    <a:lnTo>
                      <a:pt x="22996" y="316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6" name="Shape 516"/>
              <p:cNvSpPr/>
              <p:nvPr/>
            </p:nvSpPr>
            <p:spPr>
              <a:xfrm>
                <a:off x="6197600" y="3711575"/>
                <a:ext cx="196850" cy="350837"/>
              </a:xfrm>
              <a:custGeom>
                <a:pathLst>
                  <a:path extrusionOk="0" h="120000" w="120000">
                    <a:moveTo>
                      <a:pt x="96867" y="0"/>
                    </a:moveTo>
                    <a:lnTo>
                      <a:pt x="119036" y="812"/>
                    </a:lnTo>
                    <a:lnTo>
                      <a:pt x="119036" y="13273"/>
                    </a:lnTo>
                    <a:lnTo>
                      <a:pt x="120000" y="24650"/>
                    </a:lnTo>
                    <a:lnTo>
                      <a:pt x="119036" y="34401"/>
                    </a:lnTo>
                    <a:lnTo>
                      <a:pt x="118072" y="43611"/>
                    </a:lnTo>
                    <a:lnTo>
                      <a:pt x="115180" y="51467"/>
                    </a:lnTo>
                    <a:lnTo>
                      <a:pt x="113253" y="58510"/>
                    </a:lnTo>
                    <a:lnTo>
                      <a:pt x="108915" y="65282"/>
                    </a:lnTo>
                    <a:lnTo>
                      <a:pt x="104096" y="72054"/>
                    </a:lnTo>
                    <a:lnTo>
                      <a:pt x="96867" y="77200"/>
                    </a:lnTo>
                    <a:lnTo>
                      <a:pt x="88674" y="82889"/>
                    </a:lnTo>
                    <a:lnTo>
                      <a:pt x="79518" y="88577"/>
                    </a:lnTo>
                    <a:lnTo>
                      <a:pt x="68433" y="94266"/>
                    </a:lnTo>
                    <a:lnTo>
                      <a:pt x="54939" y="99954"/>
                    </a:lnTo>
                    <a:lnTo>
                      <a:pt x="40963" y="105914"/>
                    </a:lnTo>
                    <a:lnTo>
                      <a:pt x="23614" y="112144"/>
                    </a:lnTo>
                    <a:lnTo>
                      <a:pt x="5301" y="120000"/>
                    </a:lnTo>
                    <a:lnTo>
                      <a:pt x="963" y="116749"/>
                    </a:lnTo>
                    <a:lnTo>
                      <a:pt x="0" y="112144"/>
                    </a:lnTo>
                    <a:lnTo>
                      <a:pt x="963" y="105914"/>
                    </a:lnTo>
                    <a:lnTo>
                      <a:pt x="5301" y="99413"/>
                    </a:lnTo>
                    <a:lnTo>
                      <a:pt x="10120" y="91015"/>
                    </a:lnTo>
                    <a:lnTo>
                      <a:pt x="17349" y="82347"/>
                    </a:lnTo>
                    <a:lnTo>
                      <a:pt x="25542" y="73137"/>
                    </a:lnTo>
                    <a:lnTo>
                      <a:pt x="35662" y="63656"/>
                    </a:lnTo>
                    <a:lnTo>
                      <a:pt x="43855" y="53363"/>
                    </a:lnTo>
                    <a:lnTo>
                      <a:pt x="53975" y="44153"/>
                    </a:lnTo>
                    <a:lnTo>
                      <a:pt x="63132" y="34401"/>
                    </a:lnTo>
                    <a:lnTo>
                      <a:pt x="73253" y="25733"/>
                    </a:lnTo>
                    <a:lnTo>
                      <a:pt x="80481" y="17336"/>
                    </a:lnTo>
                    <a:lnTo>
                      <a:pt x="87710" y="10293"/>
                    </a:lnTo>
                    <a:lnTo>
                      <a:pt x="92530" y="4063"/>
                    </a:lnTo>
                    <a:lnTo>
                      <a:pt x="96867" y="0"/>
                    </a:lnTo>
                    <a:lnTo>
                      <a:pt x="968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7" name="Shape 517"/>
              <p:cNvSpPr/>
              <p:nvPr/>
            </p:nvSpPr>
            <p:spPr>
              <a:xfrm>
                <a:off x="6284912" y="2995611"/>
                <a:ext cx="314324" cy="646112"/>
              </a:xfrm>
              <a:custGeom>
                <a:pathLst>
                  <a:path extrusionOk="0" h="120000" w="120000">
                    <a:moveTo>
                      <a:pt x="0" y="1179"/>
                    </a:moveTo>
                    <a:lnTo>
                      <a:pt x="7594" y="294"/>
                    </a:lnTo>
                    <a:lnTo>
                      <a:pt x="14886" y="0"/>
                    </a:lnTo>
                    <a:lnTo>
                      <a:pt x="21873" y="0"/>
                    </a:lnTo>
                    <a:lnTo>
                      <a:pt x="28860" y="589"/>
                    </a:lnTo>
                    <a:lnTo>
                      <a:pt x="35240" y="1179"/>
                    </a:lnTo>
                    <a:lnTo>
                      <a:pt x="42227" y="2211"/>
                    </a:lnTo>
                    <a:lnTo>
                      <a:pt x="48607" y="3095"/>
                    </a:lnTo>
                    <a:lnTo>
                      <a:pt x="54987" y="4717"/>
                    </a:lnTo>
                    <a:lnTo>
                      <a:pt x="60151" y="6191"/>
                    </a:lnTo>
                    <a:lnTo>
                      <a:pt x="65924" y="8108"/>
                    </a:lnTo>
                    <a:lnTo>
                      <a:pt x="71088" y="10171"/>
                    </a:lnTo>
                    <a:lnTo>
                      <a:pt x="76860" y="12678"/>
                    </a:lnTo>
                    <a:lnTo>
                      <a:pt x="81417" y="14889"/>
                    </a:lnTo>
                    <a:lnTo>
                      <a:pt x="85974" y="17690"/>
                    </a:lnTo>
                    <a:lnTo>
                      <a:pt x="90227" y="20491"/>
                    </a:lnTo>
                    <a:lnTo>
                      <a:pt x="94784" y="23882"/>
                    </a:lnTo>
                    <a:lnTo>
                      <a:pt x="105721" y="24471"/>
                    </a:lnTo>
                    <a:lnTo>
                      <a:pt x="109063" y="30810"/>
                    </a:lnTo>
                    <a:lnTo>
                      <a:pt x="113924" y="38181"/>
                    </a:lnTo>
                    <a:lnTo>
                      <a:pt x="116658" y="45405"/>
                    </a:lnTo>
                    <a:lnTo>
                      <a:pt x="119696" y="53513"/>
                    </a:lnTo>
                    <a:lnTo>
                      <a:pt x="120000" y="61179"/>
                    </a:lnTo>
                    <a:lnTo>
                      <a:pt x="120000" y="68992"/>
                    </a:lnTo>
                    <a:lnTo>
                      <a:pt x="119088" y="76511"/>
                    </a:lnTo>
                    <a:lnTo>
                      <a:pt x="117265" y="84471"/>
                    </a:lnTo>
                    <a:lnTo>
                      <a:pt x="112101" y="91105"/>
                    </a:lnTo>
                    <a:lnTo>
                      <a:pt x="107544" y="97886"/>
                    </a:lnTo>
                    <a:lnTo>
                      <a:pt x="99949" y="103488"/>
                    </a:lnTo>
                    <a:lnTo>
                      <a:pt x="91139" y="108796"/>
                    </a:lnTo>
                    <a:lnTo>
                      <a:pt x="79594" y="113071"/>
                    </a:lnTo>
                    <a:lnTo>
                      <a:pt x="67139" y="116314"/>
                    </a:lnTo>
                    <a:lnTo>
                      <a:pt x="51949" y="118673"/>
                    </a:lnTo>
                    <a:lnTo>
                      <a:pt x="35240" y="120000"/>
                    </a:lnTo>
                    <a:lnTo>
                      <a:pt x="13974" y="118820"/>
                    </a:lnTo>
                    <a:lnTo>
                      <a:pt x="13974" y="116904"/>
                    </a:lnTo>
                    <a:lnTo>
                      <a:pt x="13974" y="114987"/>
                    </a:lnTo>
                    <a:lnTo>
                      <a:pt x="13974" y="113071"/>
                    </a:lnTo>
                    <a:lnTo>
                      <a:pt x="14278" y="111007"/>
                    </a:lnTo>
                    <a:lnTo>
                      <a:pt x="14886" y="108796"/>
                    </a:lnTo>
                    <a:lnTo>
                      <a:pt x="16101" y="106584"/>
                    </a:lnTo>
                    <a:lnTo>
                      <a:pt x="16708" y="104373"/>
                    </a:lnTo>
                    <a:lnTo>
                      <a:pt x="18531" y="102309"/>
                    </a:lnTo>
                    <a:lnTo>
                      <a:pt x="19139" y="99803"/>
                    </a:lnTo>
                    <a:lnTo>
                      <a:pt x="20354" y="97886"/>
                    </a:lnTo>
                    <a:lnTo>
                      <a:pt x="21873" y="95675"/>
                    </a:lnTo>
                    <a:lnTo>
                      <a:pt x="23696" y="93906"/>
                    </a:lnTo>
                    <a:lnTo>
                      <a:pt x="25518" y="91990"/>
                    </a:lnTo>
                    <a:lnTo>
                      <a:pt x="27037" y="90368"/>
                    </a:lnTo>
                    <a:lnTo>
                      <a:pt x="29468" y="88599"/>
                    </a:lnTo>
                    <a:lnTo>
                      <a:pt x="31898" y="87420"/>
                    </a:lnTo>
                    <a:lnTo>
                      <a:pt x="45569" y="90073"/>
                    </a:lnTo>
                    <a:lnTo>
                      <a:pt x="45569" y="91695"/>
                    </a:lnTo>
                    <a:lnTo>
                      <a:pt x="46784" y="93316"/>
                    </a:lnTo>
                    <a:lnTo>
                      <a:pt x="47392" y="95085"/>
                    </a:lnTo>
                    <a:lnTo>
                      <a:pt x="48607" y="96707"/>
                    </a:lnTo>
                    <a:lnTo>
                      <a:pt x="49215" y="98181"/>
                    </a:lnTo>
                    <a:lnTo>
                      <a:pt x="50126" y="99508"/>
                    </a:lnTo>
                    <a:lnTo>
                      <a:pt x="50734" y="100687"/>
                    </a:lnTo>
                    <a:lnTo>
                      <a:pt x="51949" y="102014"/>
                    </a:lnTo>
                    <a:lnTo>
                      <a:pt x="53772" y="103194"/>
                    </a:lnTo>
                    <a:lnTo>
                      <a:pt x="55291" y="103783"/>
                    </a:lnTo>
                    <a:lnTo>
                      <a:pt x="57113" y="103488"/>
                    </a:lnTo>
                    <a:lnTo>
                      <a:pt x="59544" y="102309"/>
                    </a:lnTo>
                    <a:lnTo>
                      <a:pt x="67139" y="86977"/>
                    </a:lnTo>
                    <a:lnTo>
                      <a:pt x="68658" y="86977"/>
                    </a:lnTo>
                    <a:lnTo>
                      <a:pt x="71088" y="88009"/>
                    </a:lnTo>
                    <a:lnTo>
                      <a:pt x="72911" y="89484"/>
                    </a:lnTo>
                    <a:lnTo>
                      <a:pt x="75037" y="91105"/>
                    </a:lnTo>
                    <a:lnTo>
                      <a:pt x="76253" y="92579"/>
                    </a:lnTo>
                    <a:lnTo>
                      <a:pt x="78075" y="94201"/>
                    </a:lnTo>
                    <a:lnTo>
                      <a:pt x="79594" y="95085"/>
                    </a:lnTo>
                    <a:lnTo>
                      <a:pt x="83240" y="95675"/>
                    </a:lnTo>
                    <a:lnTo>
                      <a:pt x="85367" y="91990"/>
                    </a:lnTo>
                    <a:lnTo>
                      <a:pt x="87797" y="88599"/>
                    </a:lnTo>
                    <a:lnTo>
                      <a:pt x="89620" y="85208"/>
                    </a:lnTo>
                    <a:lnTo>
                      <a:pt x="91746" y="81818"/>
                    </a:lnTo>
                    <a:lnTo>
                      <a:pt x="92962" y="78280"/>
                    </a:lnTo>
                    <a:lnTo>
                      <a:pt x="94177" y="74889"/>
                    </a:lnTo>
                    <a:lnTo>
                      <a:pt x="94784" y="71498"/>
                    </a:lnTo>
                    <a:lnTo>
                      <a:pt x="96000" y="68108"/>
                    </a:lnTo>
                    <a:lnTo>
                      <a:pt x="96000" y="64570"/>
                    </a:lnTo>
                    <a:lnTo>
                      <a:pt x="96000" y="61179"/>
                    </a:lnTo>
                    <a:lnTo>
                      <a:pt x="95392" y="57493"/>
                    </a:lnTo>
                    <a:lnTo>
                      <a:pt x="95392" y="54103"/>
                    </a:lnTo>
                    <a:lnTo>
                      <a:pt x="94177" y="50417"/>
                    </a:lnTo>
                    <a:lnTo>
                      <a:pt x="93569" y="47174"/>
                    </a:lnTo>
                    <a:lnTo>
                      <a:pt x="92354" y="43783"/>
                    </a:lnTo>
                    <a:lnTo>
                      <a:pt x="91746" y="40393"/>
                    </a:lnTo>
                    <a:lnTo>
                      <a:pt x="79594" y="35675"/>
                    </a:lnTo>
                    <a:lnTo>
                      <a:pt x="79594" y="55872"/>
                    </a:lnTo>
                    <a:lnTo>
                      <a:pt x="56506" y="37886"/>
                    </a:lnTo>
                    <a:lnTo>
                      <a:pt x="57721" y="40393"/>
                    </a:lnTo>
                    <a:lnTo>
                      <a:pt x="58936" y="43488"/>
                    </a:lnTo>
                    <a:lnTo>
                      <a:pt x="58936" y="45110"/>
                    </a:lnTo>
                    <a:lnTo>
                      <a:pt x="58936" y="46879"/>
                    </a:lnTo>
                    <a:lnTo>
                      <a:pt x="58936" y="48501"/>
                    </a:lnTo>
                    <a:lnTo>
                      <a:pt x="59544" y="50270"/>
                    </a:lnTo>
                    <a:lnTo>
                      <a:pt x="58936" y="51597"/>
                    </a:lnTo>
                    <a:lnTo>
                      <a:pt x="58329" y="53218"/>
                    </a:lnTo>
                    <a:lnTo>
                      <a:pt x="57721" y="54987"/>
                    </a:lnTo>
                    <a:lnTo>
                      <a:pt x="57721" y="56609"/>
                    </a:lnTo>
                    <a:lnTo>
                      <a:pt x="56506" y="58083"/>
                    </a:lnTo>
                    <a:lnTo>
                      <a:pt x="56506" y="59705"/>
                    </a:lnTo>
                    <a:lnTo>
                      <a:pt x="55291" y="61474"/>
                    </a:lnTo>
                    <a:lnTo>
                      <a:pt x="55291" y="63095"/>
                    </a:lnTo>
                    <a:lnTo>
                      <a:pt x="27645" y="42309"/>
                    </a:lnTo>
                    <a:lnTo>
                      <a:pt x="26430" y="39508"/>
                    </a:lnTo>
                    <a:lnTo>
                      <a:pt x="26126" y="37002"/>
                    </a:lnTo>
                    <a:lnTo>
                      <a:pt x="25518" y="34201"/>
                    </a:lnTo>
                    <a:lnTo>
                      <a:pt x="24911" y="31695"/>
                    </a:lnTo>
                    <a:lnTo>
                      <a:pt x="23088" y="28894"/>
                    </a:lnTo>
                    <a:lnTo>
                      <a:pt x="21265" y="26388"/>
                    </a:lnTo>
                    <a:lnTo>
                      <a:pt x="19746" y="23882"/>
                    </a:lnTo>
                    <a:lnTo>
                      <a:pt x="18531" y="21375"/>
                    </a:lnTo>
                    <a:lnTo>
                      <a:pt x="16101" y="18574"/>
                    </a:lnTo>
                    <a:lnTo>
                      <a:pt x="13974" y="15773"/>
                    </a:lnTo>
                    <a:lnTo>
                      <a:pt x="11544" y="13267"/>
                    </a:lnTo>
                    <a:lnTo>
                      <a:pt x="9721" y="10614"/>
                    </a:lnTo>
                    <a:lnTo>
                      <a:pt x="6987" y="8108"/>
                    </a:lnTo>
                    <a:lnTo>
                      <a:pt x="4556" y="5601"/>
                    </a:lnTo>
                    <a:lnTo>
                      <a:pt x="2430" y="3390"/>
                    </a:lnTo>
                    <a:lnTo>
                      <a:pt x="0" y="1179"/>
                    </a:lnTo>
                    <a:lnTo>
                      <a:pt x="0" y="1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8" name="Shape 518"/>
              <p:cNvSpPr/>
              <p:nvPr/>
            </p:nvSpPr>
            <p:spPr>
              <a:xfrm>
                <a:off x="6337300" y="2820986"/>
                <a:ext cx="176212" cy="60324"/>
              </a:xfrm>
              <a:custGeom>
                <a:pathLst>
                  <a:path extrusionOk="0" h="120000" w="120000">
                    <a:moveTo>
                      <a:pt x="0" y="4736"/>
                    </a:moveTo>
                    <a:lnTo>
                      <a:pt x="7090" y="1578"/>
                    </a:lnTo>
                    <a:lnTo>
                      <a:pt x="15272" y="0"/>
                    </a:lnTo>
                    <a:lnTo>
                      <a:pt x="22363" y="0"/>
                    </a:lnTo>
                    <a:lnTo>
                      <a:pt x="31090" y="0"/>
                    </a:lnTo>
                    <a:lnTo>
                      <a:pt x="38181" y="0"/>
                    </a:lnTo>
                    <a:lnTo>
                      <a:pt x="46363" y="1578"/>
                    </a:lnTo>
                    <a:lnTo>
                      <a:pt x="54545" y="4736"/>
                    </a:lnTo>
                    <a:lnTo>
                      <a:pt x="62727" y="14210"/>
                    </a:lnTo>
                    <a:lnTo>
                      <a:pt x="70363" y="17368"/>
                    </a:lnTo>
                    <a:lnTo>
                      <a:pt x="77454" y="26842"/>
                    </a:lnTo>
                    <a:lnTo>
                      <a:pt x="84545" y="34736"/>
                    </a:lnTo>
                    <a:lnTo>
                      <a:pt x="93272" y="47368"/>
                    </a:lnTo>
                    <a:lnTo>
                      <a:pt x="99272" y="56842"/>
                    </a:lnTo>
                    <a:lnTo>
                      <a:pt x="106363" y="71052"/>
                    </a:lnTo>
                    <a:lnTo>
                      <a:pt x="112909" y="86842"/>
                    </a:lnTo>
                    <a:lnTo>
                      <a:pt x="120000" y="104210"/>
                    </a:lnTo>
                    <a:lnTo>
                      <a:pt x="114000" y="94736"/>
                    </a:lnTo>
                    <a:lnTo>
                      <a:pt x="107454" y="91578"/>
                    </a:lnTo>
                    <a:lnTo>
                      <a:pt x="101454" y="90000"/>
                    </a:lnTo>
                    <a:lnTo>
                      <a:pt x="94909" y="90000"/>
                    </a:lnTo>
                    <a:lnTo>
                      <a:pt x="88909" y="90000"/>
                    </a:lnTo>
                    <a:lnTo>
                      <a:pt x="82909" y="90000"/>
                    </a:lnTo>
                    <a:lnTo>
                      <a:pt x="76363" y="90000"/>
                    </a:lnTo>
                    <a:lnTo>
                      <a:pt x="70363" y="91578"/>
                    </a:lnTo>
                    <a:lnTo>
                      <a:pt x="63818" y="91578"/>
                    </a:lnTo>
                    <a:lnTo>
                      <a:pt x="57818" y="94736"/>
                    </a:lnTo>
                    <a:lnTo>
                      <a:pt x="51818" y="97894"/>
                    </a:lnTo>
                    <a:lnTo>
                      <a:pt x="45272" y="101052"/>
                    </a:lnTo>
                    <a:lnTo>
                      <a:pt x="39272" y="104210"/>
                    </a:lnTo>
                    <a:lnTo>
                      <a:pt x="32727" y="110526"/>
                    </a:lnTo>
                    <a:lnTo>
                      <a:pt x="27818" y="113684"/>
                    </a:lnTo>
                    <a:lnTo>
                      <a:pt x="22363" y="120000"/>
                    </a:lnTo>
                    <a:lnTo>
                      <a:pt x="0" y="4736"/>
                    </a:lnTo>
                    <a:lnTo>
                      <a:pt x="0" y="47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6399212" y="2909886"/>
                <a:ext cx="158750" cy="5556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20000" y="6857"/>
                    </a:lnTo>
                    <a:lnTo>
                      <a:pt x="120000" y="32571"/>
                    </a:lnTo>
                    <a:lnTo>
                      <a:pt x="116400" y="54857"/>
                    </a:lnTo>
                    <a:lnTo>
                      <a:pt x="111000" y="72000"/>
                    </a:lnTo>
                    <a:lnTo>
                      <a:pt x="105000" y="90857"/>
                    </a:lnTo>
                    <a:lnTo>
                      <a:pt x="94800" y="101142"/>
                    </a:lnTo>
                    <a:lnTo>
                      <a:pt x="85800" y="109714"/>
                    </a:lnTo>
                    <a:lnTo>
                      <a:pt x="76800" y="116571"/>
                    </a:lnTo>
                    <a:lnTo>
                      <a:pt x="67800" y="1200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6551612" y="3109911"/>
                <a:ext cx="222250" cy="360362"/>
              </a:xfrm>
              <a:custGeom>
                <a:pathLst>
                  <a:path extrusionOk="0" h="120000" w="120000">
                    <a:moveTo>
                      <a:pt x="0" y="5575"/>
                    </a:moveTo>
                    <a:lnTo>
                      <a:pt x="27857" y="530"/>
                    </a:lnTo>
                    <a:lnTo>
                      <a:pt x="52285" y="0"/>
                    </a:lnTo>
                    <a:lnTo>
                      <a:pt x="72857" y="2920"/>
                    </a:lnTo>
                    <a:lnTo>
                      <a:pt x="90000" y="10088"/>
                    </a:lnTo>
                    <a:lnTo>
                      <a:pt x="102000" y="18584"/>
                    </a:lnTo>
                    <a:lnTo>
                      <a:pt x="111857" y="30265"/>
                    </a:lnTo>
                    <a:lnTo>
                      <a:pt x="117428" y="43274"/>
                    </a:lnTo>
                    <a:lnTo>
                      <a:pt x="120000" y="57079"/>
                    </a:lnTo>
                    <a:lnTo>
                      <a:pt x="117428" y="70088"/>
                    </a:lnTo>
                    <a:lnTo>
                      <a:pt x="112714" y="83628"/>
                    </a:lnTo>
                    <a:lnTo>
                      <a:pt x="104571" y="95840"/>
                    </a:lnTo>
                    <a:lnTo>
                      <a:pt x="93000" y="106460"/>
                    </a:lnTo>
                    <a:lnTo>
                      <a:pt x="77571" y="113893"/>
                    </a:lnTo>
                    <a:lnTo>
                      <a:pt x="59571" y="118938"/>
                    </a:lnTo>
                    <a:lnTo>
                      <a:pt x="36857" y="120000"/>
                    </a:lnTo>
                    <a:lnTo>
                      <a:pt x="14142" y="118141"/>
                    </a:lnTo>
                    <a:lnTo>
                      <a:pt x="18000" y="89203"/>
                    </a:lnTo>
                    <a:lnTo>
                      <a:pt x="66857" y="90265"/>
                    </a:lnTo>
                    <a:lnTo>
                      <a:pt x="71142" y="87345"/>
                    </a:lnTo>
                    <a:lnTo>
                      <a:pt x="74571" y="84690"/>
                    </a:lnTo>
                    <a:lnTo>
                      <a:pt x="76714" y="81769"/>
                    </a:lnTo>
                    <a:lnTo>
                      <a:pt x="80142" y="79115"/>
                    </a:lnTo>
                    <a:lnTo>
                      <a:pt x="81857" y="76194"/>
                    </a:lnTo>
                    <a:lnTo>
                      <a:pt x="83142" y="73008"/>
                    </a:lnTo>
                    <a:lnTo>
                      <a:pt x="84857" y="70088"/>
                    </a:lnTo>
                    <a:lnTo>
                      <a:pt x="86571" y="67168"/>
                    </a:lnTo>
                    <a:lnTo>
                      <a:pt x="86571" y="63451"/>
                    </a:lnTo>
                    <a:lnTo>
                      <a:pt x="87428" y="60000"/>
                    </a:lnTo>
                    <a:lnTo>
                      <a:pt x="87428" y="57079"/>
                    </a:lnTo>
                    <a:lnTo>
                      <a:pt x="87428" y="53893"/>
                    </a:lnTo>
                    <a:lnTo>
                      <a:pt x="86571" y="50442"/>
                    </a:lnTo>
                    <a:lnTo>
                      <a:pt x="86571" y="46991"/>
                    </a:lnTo>
                    <a:lnTo>
                      <a:pt x="86571" y="43805"/>
                    </a:lnTo>
                    <a:lnTo>
                      <a:pt x="86571" y="40884"/>
                    </a:lnTo>
                    <a:lnTo>
                      <a:pt x="75857" y="39823"/>
                    </a:lnTo>
                    <a:lnTo>
                      <a:pt x="63000" y="58407"/>
                    </a:lnTo>
                    <a:lnTo>
                      <a:pt x="49285" y="36371"/>
                    </a:lnTo>
                    <a:lnTo>
                      <a:pt x="36000" y="60530"/>
                    </a:lnTo>
                    <a:lnTo>
                      <a:pt x="32142" y="58938"/>
                    </a:lnTo>
                    <a:lnTo>
                      <a:pt x="25285" y="58938"/>
                    </a:lnTo>
                    <a:lnTo>
                      <a:pt x="21428" y="59469"/>
                    </a:lnTo>
                    <a:lnTo>
                      <a:pt x="19714" y="62123"/>
                    </a:lnTo>
                    <a:lnTo>
                      <a:pt x="17142" y="57876"/>
                    </a:lnTo>
                    <a:lnTo>
                      <a:pt x="16714" y="54955"/>
                    </a:lnTo>
                    <a:lnTo>
                      <a:pt x="14142" y="50973"/>
                    </a:lnTo>
                    <a:lnTo>
                      <a:pt x="14142" y="47787"/>
                    </a:lnTo>
                    <a:lnTo>
                      <a:pt x="12428" y="43805"/>
                    </a:lnTo>
                    <a:lnTo>
                      <a:pt x="11571" y="40884"/>
                    </a:lnTo>
                    <a:lnTo>
                      <a:pt x="9857" y="36902"/>
                    </a:lnTo>
                    <a:lnTo>
                      <a:pt x="9857" y="33716"/>
                    </a:lnTo>
                    <a:lnTo>
                      <a:pt x="9000" y="29734"/>
                    </a:lnTo>
                    <a:lnTo>
                      <a:pt x="8142" y="26283"/>
                    </a:lnTo>
                    <a:lnTo>
                      <a:pt x="7714" y="22035"/>
                    </a:lnTo>
                    <a:lnTo>
                      <a:pt x="6857" y="18584"/>
                    </a:lnTo>
                    <a:lnTo>
                      <a:pt x="5142" y="15132"/>
                    </a:lnTo>
                    <a:lnTo>
                      <a:pt x="3428" y="11415"/>
                    </a:lnTo>
                    <a:lnTo>
                      <a:pt x="1714" y="8495"/>
                    </a:lnTo>
                    <a:lnTo>
                      <a:pt x="0" y="5575"/>
                    </a:lnTo>
                    <a:lnTo>
                      <a:pt x="0" y="55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2654300" y="3421062"/>
                <a:ext cx="1984374" cy="180975"/>
              </a:xfrm>
              <a:custGeom>
                <a:pathLst>
                  <a:path extrusionOk="0" h="120000" w="120000">
                    <a:moveTo>
                      <a:pt x="2207" y="75982"/>
                    </a:moveTo>
                    <a:lnTo>
                      <a:pt x="40447" y="59213"/>
                    </a:lnTo>
                    <a:lnTo>
                      <a:pt x="82958" y="29868"/>
                    </a:lnTo>
                    <a:lnTo>
                      <a:pt x="80559" y="8384"/>
                    </a:lnTo>
                    <a:lnTo>
                      <a:pt x="98072" y="0"/>
                    </a:lnTo>
                    <a:lnTo>
                      <a:pt x="92171" y="29868"/>
                    </a:lnTo>
                    <a:lnTo>
                      <a:pt x="100663" y="71790"/>
                    </a:lnTo>
                    <a:lnTo>
                      <a:pt x="120000" y="71790"/>
                    </a:lnTo>
                    <a:lnTo>
                      <a:pt x="97065" y="101659"/>
                    </a:lnTo>
                    <a:lnTo>
                      <a:pt x="91499" y="62882"/>
                    </a:lnTo>
                    <a:lnTo>
                      <a:pt x="85309" y="97991"/>
                    </a:lnTo>
                    <a:lnTo>
                      <a:pt x="83582" y="51877"/>
                    </a:lnTo>
                    <a:lnTo>
                      <a:pt x="77393" y="95895"/>
                    </a:lnTo>
                    <a:lnTo>
                      <a:pt x="74994" y="64978"/>
                    </a:lnTo>
                    <a:lnTo>
                      <a:pt x="68996" y="86986"/>
                    </a:lnTo>
                    <a:lnTo>
                      <a:pt x="67508" y="64978"/>
                    </a:lnTo>
                    <a:lnTo>
                      <a:pt x="61943" y="95895"/>
                    </a:lnTo>
                    <a:lnTo>
                      <a:pt x="59976" y="53973"/>
                    </a:lnTo>
                    <a:lnTo>
                      <a:pt x="46349" y="108995"/>
                    </a:lnTo>
                    <a:lnTo>
                      <a:pt x="44814" y="64978"/>
                    </a:lnTo>
                    <a:lnTo>
                      <a:pt x="31667" y="97991"/>
                    </a:lnTo>
                    <a:lnTo>
                      <a:pt x="20295" y="95895"/>
                    </a:lnTo>
                    <a:lnTo>
                      <a:pt x="15689" y="119999"/>
                    </a:lnTo>
                    <a:lnTo>
                      <a:pt x="0" y="114759"/>
                    </a:lnTo>
                    <a:lnTo>
                      <a:pt x="2207" y="75982"/>
                    </a:lnTo>
                    <a:lnTo>
                      <a:pt x="2207" y="75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2874961" y="3751262"/>
                <a:ext cx="447674" cy="463550"/>
              </a:xfrm>
              <a:custGeom>
                <a:pathLst>
                  <a:path extrusionOk="0" h="120000" w="120000">
                    <a:moveTo>
                      <a:pt x="61805" y="0"/>
                    </a:moveTo>
                    <a:lnTo>
                      <a:pt x="86442" y="819"/>
                    </a:lnTo>
                    <a:lnTo>
                      <a:pt x="74761" y="12901"/>
                    </a:lnTo>
                    <a:lnTo>
                      <a:pt x="97699" y="18020"/>
                    </a:lnTo>
                    <a:lnTo>
                      <a:pt x="81132" y="38907"/>
                    </a:lnTo>
                    <a:lnTo>
                      <a:pt x="103008" y="49556"/>
                    </a:lnTo>
                    <a:lnTo>
                      <a:pt x="86442" y="70443"/>
                    </a:lnTo>
                    <a:lnTo>
                      <a:pt x="101309" y="77406"/>
                    </a:lnTo>
                    <a:lnTo>
                      <a:pt x="90902" y="92764"/>
                    </a:lnTo>
                    <a:lnTo>
                      <a:pt x="120000" y="109761"/>
                    </a:lnTo>
                    <a:lnTo>
                      <a:pt x="88141" y="120000"/>
                    </a:lnTo>
                    <a:lnTo>
                      <a:pt x="73061" y="67372"/>
                    </a:lnTo>
                    <a:lnTo>
                      <a:pt x="0" y="65529"/>
                    </a:lnTo>
                    <a:lnTo>
                      <a:pt x="52884" y="54470"/>
                    </a:lnTo>
                    <a:lnTo>
                      <a:pt x="45663" y="42389"/>
                    </a:lnTo>
                    <a:lnTo>
                      <a:pt x="68601" y="33174"/>
                    </a:lnTo>
                    <a:lnTo>
                      <a:pt x="46938" y="10853"/>
                    </a:lnTo>
                    <a:lnTo>
                      <a:pt x="74761" y="15153"/>
                    </a:lnTo>
                    <a:lnTo>
                      <a:pt x="61805" y="0"/>
                    </a:lnTo>
                    <a:lnTo>
                      <a:pt x="618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2738436" y="4054475"/>
                <a:ext cx="82550" cy="155574"/>
              </a:xfrm>
              <a:custGeom>
                <a:pathLst>
                  <a:path extrusionOk="0" h="120000" w="120000">
                    <a:moveTo>
                      <a:pt x="104000" y="0"/>
                    </a:moveTo>
                    <a:lnTo>
                      <a:pt x="120000" y="119999"/>
                    </a:lnTo>
                    <a:lnTo>
                      <a:pt x="0" y="112040"/>
                    </a:lnTo>
                    <a:lnTo>
                      <a:pt x="104000" y="56326"/>
                    </a:lnTo>
                    <a:lnTo>
                      <a:pt x="38857" y="10408"/>
                    </a:lnTo>
                    <a:lnTo>
                      <a:pt x="104000" y="0"/>
                    </a:lnTo>
                    <a:lnTo>
                      <a:pt x="104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4968875" y="3368675"/>
                <a:ext cx="212724" cy="276224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1194" y="65517"/>
                    </a:lnTo>
                    <a:lnTo>
                      <a:pt x="40746" y="108965"/>
                    </a:lnTo>
                    <a:lnTo>
                      <a:pt x="50149" y="87241"/>
                    </a:lnTo>
                    <a:lnTo>
                      <a:pt x="86865" y="120000"/>
                    </a:lnTo>
                    <a:lnTo>
                      <a:pt x="86865" y="96896"/>
                    </a:lnTo>
                    <a:lnTo>
                      <a:pt x="120000" y="111379"/>
                    </a:lnTo>
                    <a:lnTo>
                      <a:pt x="104776" y="51034"/>
                    </a:lnTo>
                    <a:lnTo>
                      <a:pt x="73880" y="68965"/>
                    </a:lnTo>
                    <a:lnTo>
                      <a:pt x="64925" y="9655"/>
                    </a:lnTo>
                    <a:lnTo>
                      <a:pt x="40746" y="47241"/>
                    </a:lnTo>
                    <a:lnTo>
                      <a:pt x="31343" y="1379"/>
                    </a:lnTo>
                    <a:lnTo>
                      <a:pt x="16119" y="255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5273675" y="3319462"/>
                <a:ext cx="655636" cy="67151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4218" y="51773"/>
                    </a:lnTo>
                    <a:lnTo>
                      <a:pt x="19345" y="57730"/>
                    </a:lnTo>
                    <a:lnTo>
                      <a:pt x="14981" y="68794"/>
                    </a:lnTo>
                    <a:lnTo>
                      <a:pt x="27054" y="77163"/>
                    </a:lnTo>
                    <a:lnTo>
                      <a:pt x="25163" y="87659"/>
                    </a:lnTo>
                    <a:lnTo>
                      <a:pt x="36800" y="95035"/>
                    </a:lnTo>
                    <a:lnTo>
                      <a:pt x="34909" y="99574"/>
                    </a:lnTo>
                    <a:lnTo>
                      <a:pt x="50036" y="102553"/>
                    </a:lnTo>
                    <a:lnTo>
                      <a:pt x="63272" y="114326"/>
                    </a:lnTo>
                    <a:lnTo>
                      <a:pt x="73018" y="111489"/>
                    </a:lnTo>
                    <a:lnTo>
                      <a:pt x="77236" y="119007"/>
                    </a:lnTo>
                    <a:lnTo>
                      <a:pt x="97018" y="111914"/>
                    </a:lnTo>
                    <a:lnTo>
                      <a:pt x="98472" y="120000"/>
                    </a:lnTo>
                    <a:lnTo>
                      <a:pt x="115345" y="117021"/>
                    </a:lnTo>
                    <a:lnTo>
                      <a:pt x="110981" y="108936"/>
                    </a:lnTo>
                    <a:lnTo>
                      <a:pt x="120000" y="103120"/>
                    </a:lnTo>
                    <a:lnTo>
                      <a:pt x="83781" y="104113"/>
                    </a:lnTo>
                    <a:lnTo>
                      <a:pt x="53090" y="95035"/>
                    </a:lnTo>
                    <a:lnTo>
                      <a:pt x="30109" y="67234"/>
                    </a:lnTo>
                    <a:lnTo>
                      <a:pt x="26036" y="26382"/>
                    </a:lnTo>
                    <a:lnTo>
                      <a:pt x="14981" y="45815"/>
                    </a:lnTo>
                    <a:lnTo>
                      <a:pt x="7272" y="134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6" name="Shape 526"/>
              <p:cNvSpPr/>
              <p:nvPr/>
            </p:nvSpPr>
            <p:spPr>
              <a:xfrm>
                <a:off x="5461000" y="2787650"/>
                <a:ext cx="793749" cy="831850"/>
              </a:xfrm>
              <a:custGeom>
                <a:pathLst>
                  <a:path extrusionOk="0" h="120000" w="120000">
                    <a:moveTo>
                      <a:pt x="0" y="12824"/>
                    </a:moveTo>
                    <a:lnTo>
                      <a:pt x="20520" y="1946"/>
                    </a:lnTo>
                    <a:lnTo>
                      <a:pt x="34440" y="0"/>
                    </a:lnTo>
                    <a:lnTo>
                      <a:pt x="47400" y="8244"/>
                    </a:lnTo>
                    <a:lnTo>
                      <a:pt x="55920" y="1946"/>
                    </a:lnTo>
                    <a:lnTo>
                      <a:pt x="69360" y="13854"/>
                    </a:lnTo>
                    <a:lnTo>
                      <a:pt x="74760" y="7099"/>
                    </a:lnTo>
                    <a:lnTo>
                      <a:pt x="82080" y="22442"/>
                    </a:lnTo>
                    <a:lnTo>
                      <a:pt x="89640" y="18091"/>
                    </a:lnTo>
                    <a:lnTo>
                      <a:pt x="94680" y="37213"/>
                    </a:lnTo>
                    <a:lnTo>
                      <a:pt x="103080" y="30000"/>
                    </a:lnTo>
                    <a:lnTo>
                      <a:pt x="103560" y="49007"/>
                    </a:lnTo>
                    <a:lnTo>
                      <a:pt x="111120" y="48091"/>
                    </a:lnTo>
                    <a:lnTo>
                      <a:pt x="117000" y="65725"/>
                    </a:lnTo>
                    <a:lnTo>
                      <a:pt x="120000" y="87480"/>
                    </a:lnTo>
                    <a:lnTo>
                      <a:pt x="120000" y="120000"/>
                    </a:lnTo>
                    <a:lnTo>
                      <a:pt x="117000" y="99503"/>
                    </a:lnTo>
                    <a:lnTo>
                      <a:pt x="108600" y="118854"/>
                    </a:lnTo>
                    <a:lnTo>
                      <a:pt x="108600" y="104312"/>
                    </a:lnTo>
                    <a:lnTo>
                      <a:pt x="103080" y="112328"/>
                    </a:lnTo>
                    <a:lnTo>
                      <a:pt x="109680" y="79007"/>
                    </a:lnTo>
                    <a:lnTo>
                      <a:pt x="106080" y="65725"/>
                    </a:lnTo>
                    <a:lnTo>
                      <a:pt x="102240" y="69389"/>
                    </a:lnTo>
                    <a:lnTo>
                      <a:pt x="93120" y="42824"/>
                    </a:lnTo>
                    <a:lnTo>
                      <a:pt x="73680" y="20381"/>
                    </a:lnTo>
                    <a:lnTo>
                      <a:pt x="54240" y="13854"/>
                    </a:lnTo>
                    <a:lnTo>
                      <a:pt x="25320" y="15229"/>
                    </a:lnTo>
                    <a:lnTo>
                      <a:pt x="4560" y="28511"/>
                    </a:lnTo>
                    <a:lnTo>
                      <a:pt x="21000" y="7099"/>
                    </a:lnTo>
                    <a:lnTo>
                      <a:pt x="0" y="12824"/>
                    </a:lnTo>
                    <a:lnTo>
                      <a:pt x="0" y="12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6421437" y="3290887"/>
                <a:ext cx="92074" cy="179386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94137" y="107142"/>
                    </a:lnTo>
                    <a:lnTo>
                      <a:pt x="67241" y="84642"/>
                    </a:lnTo>
                    <a:lnTo>
                      <a:pt x="4137" y="119999"/>
                    </a:lnTo>
                    <a:lnTo>
                      <a:pt x="0" y="35357"/>
                    </a:lnTo>
                    <a:lnTo>
                      <a:pt x="51724" y="54107"/>
                    </a:lnTo>
                    <a:lnTo>
                      <a:pt x="54827" y="6964"/>
                    </a:lnTo>
                    <a:lnTo>
                      <a:pt x="84827" y="25178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6626225" y="3286125"/>
                <a:ext cx="82550" cy="74611"/>
              </a:xfrm>
              <a:custGeom>
                <a:pathLst>
                  <a:path extrusionOk="0" h="120000" w="120000">
                    <a:moveTo>
                      <a:pt x="0" y="36631"/>
                    </a:moveTo>
                    <a:lnTo>
                      <a:pt x="0" y="120000"/>
                    </a:lnTo>
                    <a:lnTo>
                      <a:pt x="83076" y="116210"/>
                    </a:lnTo>
                    <a:lnTo>
                      <a:pt x="120000" y="0"/>
                    </a:lnTo>
                    <a:lnTo>
                      <a:pt x="0" y="36631"/>
                    </a:lnTo>
                    <a:lnTo>
                      <a:pt x="0" y="366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Modos Verbales: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3219450" y="5384800"/>
            <a:ext cx="5619749" cy="1168400"/>
            <a:chOff x="457200" y="5384800"/>
            <a:chExt cx="5619749" cy="1168400"/>
          </a:xfrm>
        </p:grpSpPr>
        <p:pic>
          <p:nvPicPr>
            <p:cNvPr descr="c:\Program Files\Common Files\Microsoft Shared\Clipart\cagcat50\bd06663_.wmf" id="110" name="Shape 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30750" y="5384800"/>
              <a:ext cx="1346199" cy="116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Shape 111"/>
            <p:cNvSpPr txBox="1"/>
            <p:nvPr/>
          </p:nvSpPr>
          <p:spPr>
            <a:xfrm>
              <a:off x="457200" y="5638800"/>
              <a:ext cx="43434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20000"/>
                <a:buFont typeface="Noto Sans Symbols"/>
                <a:buChar char="✓"/>
              </a:pPr>
              <a:r>
                <a:rPr b="1" i="0" lang="en-US" sz="3200" u="none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 Modo Subjuntivo</a:t>
              </a:r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1822450" y="3352800"/>
            <a:ext cx="5568950" cy="1204912"/>
            <a:chOff x="457200" y="3505200"/>
            <a:chExt cx="5568950" cy="1204912"/>
          </a:xfrm>
        </p:grpSpPr>
        <p:pic>
          <p:nvPicPr>
            <p:cNvPr descr="C:\Program Files\Microsoft Office\Clipart\Powerpnt\finger.wmf" id="113" name="Shape 1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30750" y="3505200"/>
              <a:ext cx="1295400" cy="1204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 txBox="1"/>
            <p:nvPr/>
          </p:nvSpPr>
          <p:spPr>
            <a:xfrm>
              <a:off x="457200" y="3810000"/>
              <a:ext cx="43434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20000"/>
                <a:buFont typeface="Noto Sans Symbols"/>
                <a:buChar char="✓"/>
              </a:pPr>
              <a:r>
                <a:rPr b="1" i="0" lang="en-US" sz="3200" u="none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 Modo Imperativo</a:t>
              </a:r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52400" y="1600200"/>
            <a:ext cx="5645150" cy="1201737"/>
            <a:chOff x="457200" y="1752600"/>
            <a:chExt cx="5645150" cy="1201737"/>
          </a:xfrm>
        </p:grpSpPr>
        <p:pic>
          <p:nvPicPr>
            <p:cNvPr descr="c:\Program Files\Common Files\Microsoft Shared\Clipart\cagcat50\bs00554_.wmf" id="116" name="Shape 1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24400" y="1752600"/>
              <a:ext cx="1377950" cy="1201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457200" y="2057400"/>
              <a:ext cx="43434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20000"/>
                <a:buFont typeface="Noto Sans Symbols"/>
                <a:buChar char="✓"/>
              </a:pPr>
              <a:r>
                <a:rPr b="1" i="0" lang="en-US" sz="3200" u="none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 Modo Indicativo</a:t>
              </a: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534" name="Shape 534"/>
          <p:cNvGrpSpPr/>
          <p:nvPr/>
        </p:nvGrpSpPr>
        <p:grpSpPr>
          <a:xfrm>
            <a:off x="152400" y="228600"/>
            <a:ext cx="8885236" cy="762000"/>
            <a:chOff x="228600" y="228600"/>
            <a:chExt cx="8885236" cy="762000"/>
          </a:xfrm>
        </p:grpSpPr>
        <p:grpSp>
          <p:nvGrpSpPr>
            <p:cNvPr id="535" name="Shape 535"/>
            <p:cNvGrpSpPr/>
            <p:nvPr/>
          </p:nvGrpSpPr>
          <p:grpSpPr>
            <a:xfrm>
              <a:off x="228600" y="228600"/>
              <a:ext cx="8885236" cy="685800"/>
              <a:chOff x="228600" y="228600"/>
              <a:chExt cx="8885236" cy="685800"/>
            </a:xfrm>
          </p:grpSpPr>
          <p:sp>
            <p:nvSpPr>
              <p:cNvPr id="536" name="Shape 536"/>
              <p:cNvSpPr txBox="1"/>
              <p:nvPr/>
            </p:nvSpPr>
            <p:spPr>
              <a:xfrm>
                <a:off x="228600" y="344487"/>
                <a:ext cx="2824162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folHlink"/>
                  </a:buClr>
                  <a:buSzPct val="25000"/>
                  <a:buFont typeface="Arial"/>
                  <a:buNone/>
                </a:pPr>
                <a:r>
                  <a:rPr b="1" i="0" lang="en-US" sz="2400" u="none">
                    <a:solidFill>
                      <a:schemeClr val="folHlink"/>
                    </a:solidFill>
                    <a:latin typeface="Arial"/>
                    <a:ea typeface="Arial"/>
                    <a:cs typeface="Arial"/>
                    <a:sym typeface="Arial"/>
                  </a:rPr>
                  <a:t>Cláusula Principal</a:t>
                </a:r>
              </a:p>
            </p:txBody>
          </p:sp>
          <p:sp>
            <p:nvSpPr>
              <p:cNvPr id="537" name="Shape 537"/>
              <p:cNvSpPr txBox="1"/>
              <p:nvPr/>
            </p:nvSpPr>
            <p:spPr>
              <a:xfrm>
                <a:off x="3886200" y="344487"/>
                <a:ext cx="84455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folHlink"/>
                  </a:buClr>
                  <a:buSzPct val="25000"/>
                  <a:buFont typeface="Arial"/>
                  <a:buNone/>
                </a:pPr>
                <a:r>
                  <a:rPr b="1" i="0" lang="en-US" sz="2400" u="none">
                    <a:solidFill>
                      <a:schemeClr val="folHlink"/>
                    </a:solidFill>
                    <a:latin typeface="Arial"/>
                    <a:ea typeface="Arial"/>
                    <a:cs typeface="Arial"/>
                    <a:sym typeface="Arial"/>
                  </a:rPr>
                  <a:t>QUE</a:t>
                </a:r>
              </a:p>
            </p:txBody>
          </p:sp>
          <p:sp>
            <p:nvSpPr>
              <p:cNvPr id="538" name="Shape 538"/>
              <p:cNvSpPr txBox="1"/>
              <p:nvPr/>
            </p:nvSpPr>
            <p:spPr>
              <a:xfrm>
                <a:off x="5715000" y="344487"/>
                <a:ext cx="3398836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folHlink"/>
                  </a:buClr>
                  <a:buSzPct val="25000"/>
                  <a:buFont typeface="Arial"/>
                  <a:buNone/>
                </a:pPr>
                <a:r>
                  <a:rPr b="1" i="0" lang="en-US" sz="2400" u="none">
                    <a:solidFill>
                      <a:schemeClr val="folHlink"/>
                    </a:solidFill>
                    <a:latin typeface="Arial"/>
                    <a:ea typeface="Arial"/>
                    <a:cs typeface="Arial"/>
                    <a:sym typeface="Arial"/>
                  </a:rPr>
                  <a:t>Cláusula Subordinada</a:t>
                </a:r>
              </a:p>
            </p:txBody>
          </p:sp>
          <p:sp>
            <p:nvSpPr>
              <p:cNvPr id="539" name="Shape 539"/>
              <p:cNvSpPr txBox="1"/>
              <p:nvPr/>
            </p:nvSpPr>
            <p:spPr>
              <a:xfrm>
                <a:off x="2132011" y="346075"/>
                <a:ext cx="184149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0" name="Shape 540"/>
              <p:cNvSpPr txBox="1"/>
              <p:nvPr/>
            </p:nvSpPr>
            <p:spPr>
              <a:xfrm>
                <a:off x="3214686" y="228600"/>
                <a:ext cx="4445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Times New Roman"/>
                  <a:buNone/>
                </a:pPr>
                <a:r>
                  <a:rPr b="1" i="0" lang="en-US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</a:p>
            </p:txBody>
          </p:sp>
          <p:sp>
            <p:nvSpPr>
              <p:cNvPr id="541" name="Shape 541"/>
              <p:cNvSpPr txBox="1"/>
              <p:nvPr/>
            </p:nvSpPr>
            <p:spPr>
              <a:xfrm>
                <a:off x="5029200" y="273050"/>
                <a:ext cx="4445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Times New Roman"/>
                  <a:buNone/>
                </a:pPr>
                <a:r>
                  <a:rPr b="1" i="0" lang="en-US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</a:t>
                </a:r>
              </a:p>
            </p:txBody>
          </p:sp>
        </p:grpSp>
        <p:cxnSp>
          <p:nvCxnSpPr>
            <p:cNvPr id="542" name="Shape 542"/>
            <p:cNvCxnSpPr/>
            <p:nvPr/>
          </p:nvCxnSpPr>
          <p:spPr>
            <a:xfrm>
              <a:off x="381000" y="990600"/>
              <a:ext cx="8610599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43" name="Shape 543"/>
          <p:cNvSpPr txBox="1"/>
          <p:nvPr/>
        </p:nvSpPr>
        <p:spPr>
          <a:xfrm>
            <a:off x="365125" y="2020886"/>
            <a:ext cx="2879724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Indicativo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“Verbo especial”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5943600" y="2057400"/>
            <a:ext cx="2725736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1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Sujeto diferente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1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Subjuntivo</a:t>
            </a:r>
          </a:p>
        </p:txBody>
      </p:sp>
      <p:grpSp>
        <p:nvGrpSpPr>
          <p:cNvPr id="545" name="Shape 545"/>
          <p:cNvGrpSpPr/>
          <p:nvPr/>
        </p:nvGrpSpPr>
        <p:grpSpPr>
          <a:xfrm>
            <a:off x="914400" y="3733800"/>
            <a:ext cx="7315199" cy="2827336"/>
            <a:chOff x="914400" y="3733800"/>
            <a:chExt cx="7315199" cy="2827336"/>
          </a:xfrm>
        </p:grpSpPr>
        <p:pic>
          <p:nvPicPr>
            <p:cNvPr descr="C:\Program Files\Microsoft Office\Clipart\Powerpnt\talk1.wmf" id="546" name="Shape 5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4400" y="4114800"/>
              <a:ext cx="858836" cy="2446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Shape 547"/>
            <p:cNvSpPr/>
            <p:nvPr/>
          </p:nvSpPr>
          <p:spPr>
            <a:xfrm>
              <a:off x="1981200" y="3733800"/>
              <a:ext cx="6248399" cy="1143000"/>
            </a:xfrm>
            <a:prstGeom prst="wedgeRoundRectCallout">
              <a:avLst>
                <a:gd fmla="val 1268" name="adj1"/>
                <a:gd fmla="val 27360" name="adj2"/>
                <a:gd fmla="val 0" name="adj3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8" name="Shape 548"/>
            <p:cNvSpPr txBox="1"/>
            <p:nvPr/>
          </p:nvSpPr>
          <p:spPr>
            <a:xfrm>
              <a:off x="2076450" y="4038600"/>
              <a:ext cx="6076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Yo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2400" u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necesito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0" lang="en-US" sz="2400" u="none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 estudiantes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2400" u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hagan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tarea</a:t>
              </a:r>
            </a:p>
          </p:txBody>
        </p:sp>
      </p:grp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54" name="Shape 554"/>
          <p:cNvSpPr txBox="1"/>
          <p:nvPr/>
        </p:nvSpPr>
        <p:spPr>
          <a:xfrm>
            <a:off x="381000" y="304800"/>
            <a:ext cx="61737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4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Verbos especiales</a:t>
            </a:r>
            <a:r>
              <a:rPr b="1" i="0" lang="en-US" sz="44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0" lang="en-US" sz="4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de…</a:t>
            </a:r>
          </a:p>
        </p:txBody>
      </p:sp>
      <p:grpSp>
        <p:nvGrpSpPr>
          <p:cNvPr id="555" name="Shape 555"/>
          <p:cNvGrpSpPr/>
          <p:nvPr/>
        </p:nvGrpSpPr>
        <p:grpSpPr>
          <a:xfrm>
            <a:off x="457200" y="1371600"/>
            <a:ext cx="1849436" cy="1738312"/>
            <a:chOff x="990600" y="1600200"/>
            <a:chExt cx="1849436" cy="1738312"/>
          </a:xfrm>
        </p:grpSpPr>
        <p:pic>
          <p:nvPicPr>
            <p:cNvPr descr="c:\Program Files\Common Files\Microsoft Shared\Clipart\cagcat50\bd07175_.wmf" id="556" name="Shape 5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0600" y="1600200"/>
              <a:ext cx="1849436" cy="122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" name="Shape 557"/>
            <p:cNvSpPr txBox="1"/>
            <p:nvPr/>
          </p:nvSpPr>
          <p:spPr>
            <a:xfrm>
              <a:off x="1155700" y="2819400"/>
              <a:ext cx="1506537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Emoción</a:t>
              </a:r>
            </a:p>
          </p:txBody>
        </p:sp>
      </p:grpSp>
      <p:grpSp>
        <p:nvGrpSpPr>
          <p:cNvPr id="558" name="Shape 558"/>
          <p:cNvGrpSpPr/>
          <p:nvPr/>
        </p:nvGrpSpPr>
        <p:grpSpPr>
          <a:xfrm>
            <a:off x="6248400" y="4648200"/>
            <a:ext cx="2057400" cy="1890712"/>
            <a:chOff x="5410200" y="1600200"/>
            <a:chExt cx="2057400" cy="1890712"/>
          </a:xfrm>
        </p:grpSpPr>
        <p:pic>
          <p:nvPicPr>
            <p:cNvPr descr="c:\Program Files\Common Files\Microsoft Shared\Clipart\cagcat50\bd04956_.wmf" id="559" name="Shape 5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0200" y="1600200"/>
              <a:ext cx="2057400" cy="139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Shape 560"/>
            <p:cNvSpPr txBox="1"/>
            <p:nvPr/>
          </p:nvSpPr>
          <p:spPr>
            <a:xfrm>
              <a:off x="5726112" y="2971800"/>
              <a:ext cx="1508124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Mandato</a:t>
              </a:r>
            </a:p>
          </p:txBody>
        </p:sp>
      </p:grpSp>
      <p:grpSp>
        <p:nvGrpSpPr>
          <p:cNvPr id="561" name="Shape 561"/>
          <p:cNvGrpSpPr/>
          <p:nvPr/>
        </p:nvGrpSpPr>
        <p:grpSpPr>
          <a:xfrm>
            <a:off x="2057400" y="4038600"/>
            <a:ext cx="1525587" cy="2347912"/>
            <a:chOff x="1600200" y="3733800"/>
            <a:chExt cx="1525587" cy="2347912"/>
          </a:xfrm>
        </p:grpSpPr>
        <p:pic>
          <p:nvPicPr>
            <p:cNvPr descr="c:\Program Files\Common Files\Microsoft Shared\Clipart\cagcat50\bd04912_.wmf" id="562" name="Shape 5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00200" y="3733800"/>
              <a:ext cx="1525587" cy="1904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Shape 563"/>
            <p:cNvSpPr txBox="1"/>
            <p:nvPr/>
          </p:nvSpPr>
          <p:spPr>
            <a:xfrm>
              <a:off x="1866900" y="5562600"/>
              <a:ext cx="995362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Duda</a:t>
              </a:r>
            </a:p>
          </p:txBody>
        </p:sp>
      </p:grpSp>
      <p:grpSp>
        <p:nvGrpSpPr>
          <p:cNvPr id="564" name="Shape 564"/>
          <p:cNvGrpSpPr/>
          <p:nvPr/>
        </p:nvGrpSpPr>
        <p:grpSpPr>
          <a:xfrm>
            <a:off x="4876800" y="1600200"/>
            <a:ext cx="1827211" cy="2271712"/>
            <a:chOff x="5105400" y="3886200"/>
            <a:chExt cx="1827211" cy="2271712"/>
          </a:xfrm>
        </p:grpSpPr>
        <p:pic>
          <p:nvPicPr>
            <p:cNvPr descr="c:\Office2000\Clipart\Pub60Cor\bd00146_.wmf" id="565" name="Shape 5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05400" y="3886200"/>
              <a:ext cx="1827211" cy="181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Shape 566"/>
            <p:cNvSpPr txBox="1"/>
            <p:nvPr/>
          </p:nvSpPr>
          <p:spPr>
            <a:xfrm>
              <a:off x="5159375" y="5638800"/>
              <a:ext cx="1725612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Influencia</a:t>
              </a: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572" name="Shape 572"/>
          <p:cNvGrpSpPr/>
          <p:nvPr/>
        </p:nvGrpSpPr>
        <p:grpSpPr>
          <a:xfrm>
            <a:off x="358775" y="304800"/>
            <a:ext cx="5381625" cy="1219200"/>
            <a:chOff x="358775" y="228600"/>
            <a:chExt cx="5381625" cy="1219200"/>
          </a:xfrm>
        </p:grpSpPr>
        <p:grpSp>
          <p:nvGrpSpPr>
            <p:cNvPr id="573" name="Shape 573"/>
            <p:cNvGrpSpPr/>
            <p:nvPr/>
          </p:nvGrpSpPr>
          <p:grpSpPr>
            <a:xfrm>
              <a:off x="358775" y="228600"/>
              <a:ext cx="1317624" cy="1219200"/>
              <a:chOff x="358775" y="228600"/>
              <a:chExt cx="1317624" cy="1219200"/>
            </a:xfrm>
          </p:grpSpPr>
          <p:pic>
            <p:nvPicPr>
              <p:cNvPr descr="c:\Program Files\Common Files\Microsoft Shared\Clipart\cagcat50\bd07175_.wmf" id="574" name="Shape 57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1000" y="228600"/>
                <a:ext cx="1257299" cy="8302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5" name="Shape 575"/>
              <p:cNvSpPr txBox="1"/>
              <p:nvPr/>
            </p:nvSpPr>
            <p:spPr>
              <a:xfrm>
                <a:off x="358775" y="990600"/>
                <a:ext cx="1317624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Times New Roman"/>
                  <a:buNone/>
                </a:pPr>
                <a:r>
                  <a:rPr b="1" i="1" lang="en-US" sz="24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Emoción</a:t>
                </a:r>
              </a:p>
            </p:txBody>
          </p:sp>
        </p:grpSp>
        <p:sp>
          <p:nvSpPr>
            <p:cNvPr id="576" name="Shape 576"/>
            <p:cNvSpPr txBox="1"/>
            <p:nvPr/>
          </p:nvSpPr>
          <p:spPr>
            <a:xfrm>
              <a:off x="1955800" y="244475"/>
              <a:ext cx="3784600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alegrarse de, tener miedo de,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temer, gustar, molestar, etc…</a:t>
              </a:r>
            </a:p>
          </p:txBody>
        </p:sp>
      </p:grpSp>
      <p:grpSp>
        <p:nvGrpSpPr>
          <p:cNvPr id="577" name="Shape 577"/>
          <p:cNvGrpSpPr/>
          <p:nvPr/>
        </p:nvGrpSpPr>
        <p:grpSpPr>
          <a:xfrm>
            <a:off x="304800" y="3581400"/>
            <a:ext cx="5730874" cy="1676400"/>
            <a:chOff x="228600" y="1905000"/>
            <a:chExt cx="5730874" cy="1676400"/>
          </a:xfrm>
        </p:grpSpPr>
        <p:grpSp>
          <p:nvGrpSpPr>
            <p:cNvPr id="578" name="Shape 578"/>
            <p:cNvGrpSpPr/>
            <p:nvPr/>
          </p:nvGrpSpPr>
          <p:grpSpPr>
            <a:xfrm>
              <a:off x="228600" y="1905000"/>
              <a:ext cx="1504949" cy="1676400"/>
              <a:chOff x="228600" y="2133600"/>
              <a:chExt cx="1504949" cy="1676400"/>
            </a:xfrm>
          </p:grpSpPr>
          <p:pic>
            <p:nvPicPr>
              <p:cNvPr descr="c:\Office2000\Clipart\Pub60Cor\bd00146_.wmf" id="579" name="Shape 57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81000" y="2133600"/>
                <a:ext cx="1241425" cy="12318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0" name="Shape 580"/>
              <p:cNvSpPr txBox="1"/>
              <p:nvPr/>
            </p:nvSpPr>
            <p:spPr>
              <a:xfrm>
                <a:off x="228600" y="3352800"/>
                <a:ext cx="1504949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Times New Roman"/>
                  <a:buNone/>
                </a:pPr>
                <a:r>
                  <a:rPr b="1" i="1" lang="en-US" sz="24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Influencia</a:t>
                </a:r>
              </a:p>
            </p:txBody>
          </p:sp>
        </p:grpSp>
        <p:sp>
          <p:nvSpPr>
            <p:cNvPr id="581" name="Shape 581"/>
            <p:cNvSpPr txBox="1"/>
            <p:nvPr/>
          </p:nvSpPr>
          <p:spPr>
            <a:xfrm>
              <a:off x="1749425" y="2073275"/>
              <a:ext cx="4210049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querer, requerer, desear, sugerir,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pedir, preferir, necesitar, etc…</a:t>
              </a:r>
            </a:p>
          </p:txBody>
        </p:sp>
      </p:grpSp>
      <p:grpSp>
        <p:nvGrpSpPr>
          <p:cNvPr id="582" name="Shape 582"/>
          <p:cNvGrpSpPr/>
          <p:nvPr/>
        </p:nvGrpSpPr>
        <p:grpSpPr>
          <a:xfrm>
            <a:off x="3276600" y="1600200"/>
            <a:ext cx="5227637" cy="1752600"/>
            <a:chOff x="3276600" y="3276600"/>
            <a:chExt cx="5227637" cy="1752600"/>
          </a:xfrm>
        </p:grpSpPr>
        <p:grpSp>
          <p:nvGrpSpPr>
            <p:cNvPr id="583" name="Shape 583"/>
            <p:cNvGrpSpPr/>
            <p:nvPr/>
          </p:nvGrpSpPr>
          <p:grpSpPr>
            <a:xfrm>
              <a:off x="7467600" y="3276600"/>
              <a:ext cx="1036637" cy="1752600"/>
              <a:chOff x="3810000" y="2362200"/>
              <a:chExt cx="1036637" cy="1752600"/>
            </a:xfrm>
          </p:grpSpPr>
          <p:pic>
            <p:nvPicPr>
              <p:cNvPr descr="c:\Program Files\Common Files\Microsoft Shared\Clipart\cagcat50\bd04912_.wmf" id="584" name="Shape 58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810000" y="2362200"/>
                <a:ext cx="1036637" cy="1295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5" name="Shape 585"/>
              <p:cNvSpPr txBox="1"/>
              <p:nvPr/>
            </p:nvSpPr>
            <p:spPr>
              <a:xfrm>
                <a:off x="3844925" y="3657600"/>
                <a:ext cx="879474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Times New Roman"/>
                  <a:buNone/>
                </a:pPr>
                <a:r>
                  <a:rPr b="1" i="1" lang="en-US" sz="24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Duda</a:t>
                </a:r>
              </a:p>
            </p:txBody>
          </p:sp>
        </p:grpSp>
        <p:sp>
          <p:nvSpPr>
            <p:cNvPr id="586" name="Shape 586"/>
            <p:cNvSpPr txBox="1"/>
            <p:nvPr/>
          </p:nvSpPr>
          <p:spPr>
            <a:xfrm>
              <a:off x="3276600" y="3505200"/>
              <a:ext cx="4032249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dudar, no creer, no pensar,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 estar seguro de, negar, etc…</a:t>
              </a:r>
            </a:p>
          </p:txBody>
        </p:sp>
      </p:grpSp>
      <p:grpSp>
        <p:nvGrpSpPr>
          <p:cNvPr id="587" name="Shape 587"/>
          <p:cNvGrpSpPr/>
          <p:nvPr/>
        </p:nvGrpSpPr>
        <p:grpSpPr>
          <a:xfrm>
            <a:off x="2886075" y="5181600"/>
            <a:ext cx="5827712" cy="1295400"/>
            <a:chOff x="2886075" y="5334000"/>
            <a:chExt cx="5827712" cy="1295400"/>
          </a:xfrm>
        </p:grpSpPr>
        <p:grpSp>
          <p:nvGrpSpPr>
            <p:cNvPr id="588" name="Shape 588"/>
            <p:cNvGrpSpPr/>
            <p:nvPr/>
          </p:nvGrpSpPr>
          <p:grpSpPr>
            <a:xfrm>
              <a:off x="7315200" y="5334000"/>
              <a:ext cx="1398587" cy="1295400"/>
              <a:chOff x="5943600" y="838200"/>
              <a:chExt cx="1398587" cy="1295400"/>
            </a:xfrm>
          </p:grpSpPr>
          <p:pic>
            <p:nvPicPr>
              <p:cNvPr descr="c:\Program Files\Common Files\Microsoft Shared\Clipart\cagcat50\bd04956_.wmf" id="589" name="Shape 58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943600" y="838200"/>
                <a:ext cx="1398587" cy="9493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0" name="Shape 590"/>
              <p:cNvSpPr txBox="1"/>
              <p:nvPr/>
            </p:nvSpPr>
            <p:spPr>
              <a:xfrm>
                <a:off x="6019800" y="1676400"/>
                <a:ext cx="1319211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Times New Roman"/>
                  <a:buNone/>
                </a:pPr>
                <a:r>
                  <a:rPr b="1" i="1" lang="en-US" sz="24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Mandato</a:t>
                </a:r>
              </a:p>
            </p:txBody>
          </p:sp>
        </p:grpSp>
        <p:sp>
          <p:nvSpPr>
            <p:cNvPr id="591" name="Shape 591"/>
            <p:cNvSpPr txBox="1"/>
            <p:nvPr/>
          </p:nvSpPr>
          <p:spPr>
            <a:xfrm>
              <a:off x="2886075" y="5638800"/>
              <a:ext cx="4429124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Mandar, demandar, prohibir, etc…</a:t>
              </a:r>
            </a:p>
          </p:txBody>
        </p:sp>
      </p:grp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97" name="Shape 597"/>
          <p:cNvSpPr txBox="1"/>
          <p:nvPr/>
        </p:nvSpPr>
        <p:spPr>
          <a:xfrm>
            <a:off x="806450" y="390525"/>
            <a:ext cx="520700" cy="593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O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2149475" y="381000"/>
            <a:ext cx="1473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W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ishes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2165350" y="1524000"/>
            <a:ext cx="174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motion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2165350" y="2590800"/>
            <a:ext cx="4616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I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mpersonal Expressions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2165350" y="3657600"/>
            <a:ext cx="1870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R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equests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2165350" y="4800600"/>
            <a:ext cx="27400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D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oubt / </a:t>
            </a: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D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enial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2165350" y="5867400"/>
            <a:ext cx="33496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O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bligation / </a:t>
            </a:r>
            <a:r>
              <a:rPr b="1" i="0" lang="en-US" sz="2400" u="sng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O</a:t>
            </a: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jalá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09" name="Shape 609"/>
          <p:cNvSpPr txBox="1"/>
          <p:nvPr/>
        </p:nvSpPr>
        <p:spPr>
          <a:xfrm>
            <a:off x="1193800" y="225425"/>
            <a:ext cx="6765925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Expresiones Impersonales</a:t>
            </a: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57200" y="1524000"/>
            <a:ext cx="5530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Requieren el uso del </a:t>
            </a:r>
            <a:r>
              <a:rPr b="1" i="0" lang="en-US" sz="28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subjuntivo</a:t>
            </a: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grpSp>
        <p:nvGrpSpPr>
          <p:cNvPr id="611" name="Shape 611"/>
          <p:cNvGrpSpPr/>
          <p:nvPr/>
        </p:nvGrpSpPr>
        <p:grpSpPr>
          <a:xfrm>
            <a:off x="685800" y="2209800"/>
            <a:ext cx="7948611" cy="1552575"/>
            <a:chOff x="685800" y="2209800"/>
            <a:chExt cx="7948611" cy="1552575"/>
          </a:xfrm>
        </p:grpSpPr>
        <p:sp>
          <p:nvSpPr>
            <p:cNvPr id="612" name="Shape 612"/>
            <p:cNvSpPr txBox="1"/>
            <p:nvPr/>
          </p:nvSpPr>
          <p:spPr>
            <a:xfrm>
              <a:off x="685800" y="2209800"/>
              <a:ext cx="5486399" cy="1552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es necesario, es preciso, es menester,       es posible, es imposible, es probable,       es importante, es una lástima, es mejor, más vale, está bien, etc…</a:t>
              </a:r>
            </a:p>
          </p:txBody>
        </p:sp>
        <p:sp>
          <p:nvSpPr>
            <p:cNvPr id="613" name="Shape 613"/>
            <p:cNvSpPr txBox="1"/>
            <p:nvPr/>
          </p:nvSpPr>
          <p:spPr>
            <a:xfrm>
              <a:off x="6613525" y="2657475"/>
              <a:ext cx="387350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</a:p>
          </p:txBody>
        </p:sp>
        <p:sp>
          <p:nvSpPr>
            <p:cNvPr id="614" name="Shape 614"/>
            <p:cNvSpPr txBox="1"/>
            <p:nvPr/>
          </p:nvSpPr>
          <p:spPr>
            <a:xfrm>
              <a:off x="7680325" y="2681286"/>
              <a:ext cx="954086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28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</a:t>
              </a:r>
            </a:p>
          </p:txBody>
        </p:sp>
      </p:grpSp>
      <p:sp>
        <p:nvSpPr>
          <p:cNvPr id="615" name="Shape 615"/>
          <p:cNvSpPr txBox="1"/>
          <p:nvPr/>
        </p:nvSpPr>
        <p:spPr>
          <a:xfrm>
            <a:off x="457200" y="4724400"/>
            <a:ext cx="58070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V  O  C  E  S -- Usan el </a:t>
            </a:r>
            <a:r>
              <a:rPr b="1" i="0" lang="en-US" sz="28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indicativo</a:t>
            </a: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grpSp>
        <p:nvGrpSpPr>
          <p:cNvPr id="616" name="Shape 616"/>
          <p:cNvGrpSpPr/>
          <p:nvPr/>
        </p:nvGrpSpPr>
        <p:grpSpPr>
          <a:xfrm>
            <a:off x="1322387" y="5502275"/>
            <a:ext cx="6489699" cy="822324"/>
            <a:chOff x="1322387" y="5502275"/>
            <a:chExt cx="6489699" cy="822324"/>
          </a:xfrm>
        </p:grpSpPr>
        <p:sp>
          <p:nvSpPr>
            <p:cNvPr id="617" name="Shape 617"/>
            <p:cNvSpPr txBox="1"/>
            <p:nvPr/>
          </p:nvSpPr>
          <p:spPr>
            <a:xfrm>
              <a:off x="1322387" y="5502275"/>
              <a:ext cx="3930649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es </a:t>
              </a:r>
              <a:r>
                <a:rPr b="0" i="0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erdad, es </a:t>
              </a:r>
              <a:r>
                <a:rPr b="0" i="0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bvio, es </a:t>
              </a:r>
              <a:r>
                <a:rPr b="0" i="0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ierto,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es </a:t>
              </a:r>
              <a:r>
                <a:rPr b="0" i="0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laro, es </a:t>
              </a:r>
              <a:r>
                <a:rPr b="0" i="0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vidente, es </a:t>
              </a:r>
              <a:r>
                <a:rPr b="0" i="0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eguro</a:t>
              </a:r>
            </a:p>
          </p:txBody>
        </p:sp>
        <p:sp>
          <p:nvSpPr>
            <p:cNvPr id="618" name="Shape 618"/>
            <p:cNvSpPr txBox="1"/>
            <p:nvPr/>
          </p:nvSpPr>
          <p:spPr>
            <a:xfrm>
              <a:off x="5791200" y="5729287"/>
              <a:ext cx="387350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</a:p>
          </p:txBody>
        </p:sp>
        <p:sp>
          <p:nvSpPr>
            <p:cNvPr id="619" name="Shape 619"/>
            <p:cNvSpPr txBox="1"/>
            <p:nvPr/>
          </p:nvSpPr>
          <p:spPr>
            <a:xfrm>
              <a:off x="6858000" y="5729287"/>
              <a:ext cx="954086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28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</a:t>
              </a: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25" name="Shape 625"/>
          <p:cNvSpPr txBox="1"/>
          <p:nvPr/>
        </p:nvSpPr>
        <p:spPr>
          <a:xfrm>
            <a:off x="228600" y="34290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La secuencia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De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Los tiempos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31" name="Shape 631"/>
          <p:cNvSpPr txBox="1"/>
          <p:nvPr/>
        </p:nvSpPr>
        <p:spPr>
          <a:xfrm>
            <a:off x="258762" y="280987"/>
            <a:ext cx="862806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b="1" i="1" lang="en-US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Secuencia de los Tiempos Verbales</a:t>
            </a:r>
          </a:p>
        </p:txBody>
      </p:sp>
      <p:grpSp>
        <p:nvGrpSpPr>
          <p:cNvPr id="632" name="Shape 632"/>
          <p:cNvGrpSpPr/>
          <p:nvPr/>
        </p:nvGrpSpPr>
        <p:grpSpPr>
          <a:xfrm>
            <a:off x="288925" y="1524000"/>
            <a:ext cx="8616950" cy="4038600"/>
            <a:chOff x="288925" y="1524000"/>
            <a:chExt cx="8616950" cy="4038600"/>
          </a:xfrm>
        </p:grpSpPr>
        <p:cxnSp>
          <p:nvCxnSpPr>
            <p:cNvPr id="633" name="Shape 633"/>
            <p:cNvCxnSpPr/>
            <p:nvPr/>
          </p:nvCxnSpPr>
          <p:spPr>
            <a:xfrm>
              <a:off x="381000" y="2057400"/>
              <a:ext cx="8458200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634" name="Shape 634"/>
            <p:cNvSpPr txBox="1"/>
            <p:nvPr/>
          </p:nvSpPr>
          <p:spPr>
            <a:xfrm>
              <a:off x="288925" y="1538287"/>
              <a:ext cx="2959100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28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Cláusula Principal</a:t>
              </a:r>
            </a:p>
          </p:txBody>
        </p:sp>
        <p:sp>
          <p:nvSpPr>
            <p:cNvPr id="635" name="Shape 635"/>
            <p:cNvSpPr txBox="1"/>
            <p:nvPr/>
          </p:nvSpPr>
          <p:spPr>
            <a:xfrm>
              <a:off x="5410200" y="1524000"/>
              <a:ext cx="3495675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28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Cláusula Subordinada</a:t>
              </a:r>
            </a:p>
          </p:txBody>
        </p:sp>
        <p:cxnSp>
          <p:nvCxnSpPr>
            <p:cNvPr id="636" name="Shape 636"/>
            <p:cNvCxnSpPr/>
            <p:nvPr/>
          </p:nvCxnSpPr>
          <p:spPr>
            <a:xfrm>
              <a:off x="3657600" y="3276600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miter/>
              <a:headEnd len="med" w="med" type="none"/>
              <a:tailEnd len="lg" w="lg" type="triangle"/>
            </a:ln>
          </p:spPr>
        </p:cxnSp>
        <p:cxnSp>
          <p:nvCxnSpPr>
            <p:cNvPr id="637" name="Shape 637"/>
            <p:cNvCxnSpPr/>
            <p:nvPr/>
          </p:nvCxnSpPr>
          <p:spPr>
            <a:xfrm>
              <a:off x="3657600" y="5562600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miter/>
              <a:headEnd len="med" w="med" type="none"/>
              <a:tailEnd len="lg" w="lg" type="triangle"/>
            </a:ln>
          </p:spPr>
        </p:cxnSp>
        <p:cxnSp>
          <p:nvCxnSpPr>
            <p:cNvPr id="638" name="Shape 638"/>
            <p:cNvCxnSpPr/>
            <p:nvPr/>
          </p:nvCxnSpPr>
          <p:spPr>
            <a:xfrm>
              <a:off x="381000" y="4419600"/>
              <a:ext cx="8458200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639" name="Shape 639"/>
          <p:cNvSpPr txBox="1"/>
          <p:nvPr/>
        </p:nvSpPr>
        <p:spPr>
          <a:xfrm>
            <a:off x="365125" y="2514600"/>
            <a:ext cx="2779711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Progresivo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50837" y="4800600"/>
            <a:ext cx="3086099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Pretérito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Condicional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 progresivo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6137275" y="2667000"/>
            <a:ext cx="285749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del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Subjuntivo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 presente perfecto)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6099175" y="4953000"/>
            <a:ext cx="2935287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 del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Subjuntivo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 pluscuamperfecto)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48" name="Shape 648"/>
          <p:cNvSpPr txBox="1"/>
          <p:nvPr/>
        </p:nvSpPr>
        <p:spPr>
          <a:xfrm>
            <a:off x="412750" y="1143000"/>
            <a:ext cx="7445375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limpie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428625" y="2667000"/>
            <a:ext cx="7716836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Futuro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mandará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limpie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428625" y="4221162"/>
            <a:ext cx="8486774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progresivo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mandando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limpie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428625" y="5821362"/>
            <a:ext cx="7573961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Luis,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limpie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2016125" y="196850"/>
            <a:ext cx="5111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del Subjuntivo…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58" name="Shape 658"/>
          <p:cNvSpPr txBox="1"/>
          <p:nvPr/>
        </p:nvSpPr>
        <p:spPr>
          <a:xfrm>
            <a:off x="284162" y="1143000"/>
            <a:ext cx="7750174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Pretérito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mandó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limpiara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300037" y="2667000"/>
            <a:ext cx="8054974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mandaba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limpiara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300037" y="4221162"/>
            <a:ext cx="8105775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Condicional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</a:t>
            </a: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mandaría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limpiara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300037" y="5821362"/>
            <a:ext cx="8564562" cy="88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 progresivo</a:t>
            </a:r>
            <a:r>
              <a:rPr b="1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Estaba mandando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Pablo </a:t>
            </a:r>
            <a:r>
              <a:rPr b="1" i="0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limpiara</a:t>
            </a:r>
            <a:r>
              <a:rPr b="1" i="0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cuarto inmediatamente.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1800225" y="196850"/>
            <a:ext cx="55435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 del Subjuntivo…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68" name="Shape 668"/>
          <p:cNvSpPr txBox="1"/>
          <p:nvPr/>
        </p:nvSpPr>
        <p:spPr>
          <a:xfrm>
            <a:off x="685800" y="2514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Adjective Clauses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1371600" y="41910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(Las Cláusulas Adjetivales)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123" name="Shape 123"/>
          <p:cNvGrpSpPr/>
          <p:nvPr/>
        </p:nvGrpSpPr>
        <p:grpSpPr>
          <a:xfrm>
            <a:off x="457200" y="381000"/>
            <a:ext cx="8001000" cy="1524000"/>
            <a:chOff x="457200" y="381000"/>
            <a:chExt cx="8001000" cy="1524000"/>
          </a:xfrm>
        </p:grpSpPr>
        <p:sp>
          <p:nvSpPr>
            <p:cNvPr id="124" name="Shape 124"/>
            <p:cNvSpPr txBox="1"/>
            <p:nvPr/>
          </p:nvSpPr>
          <p:spPr>
            <a:xfrm>
              <a:off x="457200" y="447675"/>
              <a:ext cx="2967037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 Modo Indicativo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4800600" y="482600"/>
              <a:ext cx="3559175" cy="137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Habla de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hechos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Habla de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certidumbre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Habla de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realidad</a:t>
              </a: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457200" y="381000"/>
              <a:ext cx="2971799" cy="685799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4724400" y="381000"/>
              <a:ext cx="3733800" cy="1524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8" name="Shape 128"/>
            <p:cNvCxnSpPr/>
            <p:nvPr/>
          </p:nvCxnSpPr>
          <p:spPr>
            <a:xfrm>
              <a:off x="3810000" y="762000"/>
              <a:ext cx="457200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stealth"/>
            </a:ln>
          </p:spPr>
        </p:cxnSp>
      </p:grpSp>
      <p:grpSp>
        <p:nvGrpSpPr>
          <p:cNvPr id="129" name="Shape 129"/>
          <p:cNvGrpSpPr/>
          <p:nvPr/>
        </p:nvGrpSpPr>
        <p:grpSpPr>
          <a:xfrm>
            <a:off x="304800" y="3276600"/>
            <a:ext cx="8569324" cy="3276600"/>
            <a:chOff x="304800" y="3276600"/>
            <a:chExt cx="8569324" cy="3276600"/>
          </a:xfrm>
        </p:grpSpPr>
        <p:sp>
          <p:nvSpPr>
            <p:cNvPr id="130" name="Shape 130"/>
            <p:cNvSpPr txBox="1"/>
            <p:nvPr/>
          </p:nvSpPr>
          <p:spPr>
            <a:xfrm>
              <a:off x="473075" y="3657600"/>
              <a:ext cx="3087687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 Modo Subjuntivo</a:t>
              </a: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4800600" y="3706812"/>
              <a:ext cx="4073524" cy="2654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Expresa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duda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Expresa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los deseos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Expresa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incertidumbre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Cosas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irreales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0" i="0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Cosas </a:t>
              </a: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contrarias a la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0" i="1" lang="en-US" sz="2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realidad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304800" y="3429000"/>
              <a:ext cx="3352799" cy="1066799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4419600" y="3276600"/>
              <a:ext cx="4419599" cy="3276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4" name="Shape 134"/>
            <p:cNvCxnSpPr/>
            <p:nvPr/>
          </p:nvCxnSpPr>
          <p:spPr>
            <a:xfrm>
              <a:off x="3810000" y="3962400"/>
              <a:ext cx="457200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ransition spd="med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75" name="Shape 675"/>
          <p:cNvSpPr txBox="1"/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0" i="1" lang="en-US" sz="5400" u="none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Adjective Clauses…:</a:t>
            </a:r>
          </a:p>
        </p:txBody>
      </p:sp>
      <p:sp>
        <p:nvSpPr>
          <p:cNvPr id="676" name="Shape 676"/>
          <p:cNvSpPr txBox="1"/>
          <p:nvPr>
            <p:ph idx="1" type="body"/>
          </p:nvPr>
        </p:nvSpPr>
        <p:spPr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Clause that functions as an adjective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✓"/>
            </a:pPr>
            <a:r>
              <a:rPr b="1" i="0" lang="en-US" sz="32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Antecedent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noun modified by an adjective or adjective clause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or existing antecedent (within speaker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knowledge / understanding) = </a:t>
            </a:r>
            <a:r>
              <a:rPr b="1" i="1" lang="en-US" sz="4000" u="sng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indicativo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Uncertain or non-existent antecedent = </a:t>
            </a:r>
            <a:r>
              <a:rPr b="1" i="1" lang="en-US" sz="4000" u="sng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subjuntivo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682" name="Shape 682"/>
          <p:cNvGrpSpPr/>
          <p:nvPr/>
        </p:nvGrpSpPr>
        <p:grpSpPr>
          <a:xfrm>
            <a:off x="228600" y="304800"/>
            <a:ext cx="7924800" cy="1387474"/>
            <a:chOff x="228600" y="304800"/>
            <a:chExt cx="7924800" cy="1387474"/>
          </a:xfrm>
        </p:grpSpPr>
        <p:pic>
          <p:nvPicPr>
            <p:cNvPr descr="c:\Office2000\Clipart\Pub60Cor\bl00526_.wmf" id="683" name="Shape 6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304800"/>
              <a:ext cx="2135186" cy="1387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Shape 684"/>
            <p:cNvSpPr txBox="1"/>
            <p:nvPr/>
          </p:nvSpPr>
          <p:spPr>
            <a:xfrm>
              <a:off x="2574925" y="1035050"/>
              <a:ext cx="5578475" cy="488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Deseo comprar una casa </a:t>
              </a:r>
              <a:r>
                <a:rPr b="0" i="1" lang="en-US" sz="26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 sea grande</a:t>
              </a:r>
              <a:r>
                <a:rPr b="0" i="0" lang="en-US" sz="2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  <p:sp>
          <p:nvSpPr>
            <p:cNvPr id="685" name="Shape 685"/>
            <p:cNvSpPr txBox="1"/>
            <p:nvPr/>
          </p:nvSpPr>
          <p:spPr>
            <a:xfrm>
              <a:off x="2574925" y="422275"/>
              <a:ext cx="46069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Ellos tienen una casa </a:t>
              </a:r>
              <a:r>
                <a:rPr b="0" i="1" lang="en-US" sz="24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 es grande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686" name="Shape 686"/>
          <p:cNvGrpSpPr/>
          <p:nvPr/>
        </p:nvGrpSpPr>
        <p:grpSpPr>
          <a:xfrm>
            <a:off x="304800" y="2743200"/>
            <a:ext cx="8777286" cy="1250950"/>
            <a:chOff x="304800" y="2743200"/>
            <a:chExt cx="8777286" cy="1250950"/>
          </a:xfrm>
        </p:grpSpPr>
        <p:pic>
          <p:nvPicPr>
            <p:cNvPr descr="C:\Program Files\Microsoft Office\Clipart\Powerpnt\spainf.wmf" id="687" name="Shape 6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800" y="2743200"/>
              <a:ext cx="1917700" cy="1250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Shape 688"/>
            <p:cNvSpPr txBox="1"/>
            <p:nvPr/>
          </p:nvSpPr>
          <p:spPr>
            <a:xfrm>
              <a:off x="2590800" y="2819400"/>
              <a:ext cx="6491286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Hay un estudiante en mi clase </a:t>
              </a:r>
              <a:r>
                <a:rPr b="0" i="1" lang="en-US" sz="24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 viene de España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  <p:sp>
          <p:nvSpPr>
            <p:cNvPr id="689" name="Shape 689"/>
            <p:cNvSpPr txBox="1"/>
            <p:nvPr/>
          </p:nvSpPr>
          <p:spPr>
            <a:xfrm>
              <a:off x="2590800" y="3429000"/>
              <a:ext cx="6254749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¿Hay alguien en tu escuela </a:t>
              </a:r>
              <a:r>
                <a:rPr b="0" i="1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 venga de España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grpSp>
        <p:nvGrpSpPr>
          <p:cNvPr id="690" name="Shape 690"/>
          <p:cNvGrpSpPr/>
          <p:nvPr/>
        </p:nvGrpSpPr>
        <p:grpSpPr>
          <a:xfrm>
            <a:off x="228600" y="4800600"/>
            <a:ext cx="8229598" cy="1474786"/>
            <a:chOff x="228600" y="4800600"/>
            <a:chExt cx="8229598" cy="1474786"/>
          </a:xfrm>
        </p:grpSpPr>
        <p:pic>
          <p:nvPicPr>
            <p:cNvPr descr="c:\Office2000\Clipart\Pub60Cor\pe02296_.wmf" id="691" name="Shape 6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8600" y="4800600"/>
              <a:ext cx="1828800" cy="14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Shape 692"/>
            <p:cNvSpPr txBox="1"/>
            <p:nvPr/>
          </p:nvSpPr>
          <p:spPr>
            <a:xfrm>
              <a:off x="2640011" y="5105400"/>
              <a:ext cx="4930774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Tenemos un perro </a:t>
              </a:r>
              <a:r>
                <a:rPr b="0" i="1" lang="en-US" sz="2400" u="sng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 no ladra nunca</a:t>
              </a:r>
              <a:r>
                <a:rPr b="0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  <p:sp>
          <p:nvSpPr>
            <p:cNvPr id="693" name="Shape 693"/>
            <p:cNvSpPr txBox="1"/>
            <p:nvPr/>
          </p:nvSpPr>
          <p:spPr>
            <a:xfrm>
              <a:off x="2640011" y="5715000"/>
              <a:ext cx="5818186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Preferimos tener un perro </a:t>
              </a:r>
              <a:r>
                <a:rPr b="0" i="1" lang="en-US" sz="24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 no ladre nunca</a:t>
              </a:r>
              <a:r>
                <a:rPr b="0" i="0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699" name="Shape 699"/>
          <p:cNvGrpSpPr/>
          <p:nvPr/>
        </p:nvGrpSpPr>
        <p:grpSpPr>
          <a:xfrm>
            <a:off x="234950" y="228600"/>
            <a:ext cx="8664575" cy="2505075"/>
            <a:chOff x="234950" y="228600"/>
            <a:chExt cx="8664575" cy="2505075"/>
          </a:xfrm>
        </p:grpSpPr>
        <p:pic>
          <p:nvPicPr>
            <p:cNvPr descr="c:\Program Files\Microsoft Office\Clipart\standard\stddir2\bs00544_.wmf" id="700" name="Shape 7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2200" y="228600"/>
              <a:ext cx="2727325" cy="2505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1" name="Shape 701"/>
            <p:cNvSpPr txBox="1"/>
            <p:nvPr/>
          </p:nvSpPr>
          <p:spPr>
            <a:xfrm>
              <a:off x="234950" y="914400"/>
              <a:ext cx="578485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5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¡¡Pero, recuerden!!</a:t>
              </a:r>
            </a:p>
          </p:txBody>
        </p:sp>
      </p:grpSp>
      <p:sp>
        <p:nvSpPr>
          <p:cNvPr id="702" name="Shape 702"/>
          <p:cNvSpPr txBox="1"/>
          <p:nvPr/>
        </p:nvSpPr>
        <p:spPr>
          <a:xfrm>
            <a:off x="990600" y="3092450"/>
            <a:ext cx="7181849" cy="173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tener el subjuntivo en cláusulas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Adjetivales, </a:t>
            </a:r>
            <a:r>
              <a:rPr b="1" i="1" lang="en-US" sz="36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 necesario</a:t>
            </a: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tener un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verbo especial</a:t>
            </a:r>
            <a:r>
              <a:rPr b="1" i="1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1308100" y="5248275"/>
            <a:ext cx="652621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Busco</a:t>
            </a:r>
            <a:r>
              <a:rPr b="1" i="1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apartamento que </a:t>
            </a:r>
            <a:r>
              <a:rPr b="1" i="1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tenga</a:t>
            </a:r>
            <a:r>
              <a:rPr b="1" i="1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baños.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b="1" i="1" lang="en-US" sz="2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</a:t>
            </a:r>
            <a:r>
              <a:rPr b="1" i="1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una persona aquí que </a:t>
            </a:r>
            <a:r>
              <a:rPr b="1" i="1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hable</a:t>
            </a:r>
            <a:r>
              <a:rPr b="1" i="1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griego.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09" name="Shape 709"/>
          <p:cNvSpPr txBox="1"/>
          <p:nvPr/>
        </p:nvSpPr>
        <p:spPr>
          <a:xfrm>
            <a:off x="685800" y="2514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Adverb Clauses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1371600" y="41910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(Las Cláusulas Adverbiales)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16" name="Shape 716"/>
          <p:cNvSpPr txBox="1"/>
          <p:nvPr/>
        </p:nvSpPr>
        <p:spPr>
          <a:xfrm>
            <a:off x="1263650" y="76200"/>
            <a:ext cx="20510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b="1" i="1" lang="en-US" sz="280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¡Subjuntivo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b="1" i="1" lang="en-US" sz="280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siempre!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5562600" y="79375"/>
            <a:ext cx="2509837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b="1" i="1" lang="en-US" sz="280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¿Subjuntivo 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Comic Sans MS"/>
              <a:buNone/>
            </a:pPr>
            <a:r>
              <a:rPr b="1" i="1" lang="en-US" sz="280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indicativo?</a:t>
            </a:r>
          </a:p>
        </p:txBody>
      </p:sp>
      <p:grpSp>
        <p:nvGrpSpPr>
          <p:cNvPr id="718" name="Shape 718"/>
          <p:cNvGrpSpPr/>
          <p:nvPr/>
        </p:nvGrpSpPr>
        <p:grpSpPr>
          <a:xfrm>
            <a:off x="457200" y="304800"/>
            <a:ext cx="8229600" cy="6248399"/>
            <a:chOff x="457200" y="304800"/>
            <a:chExt cx="8229600" cy="6248399"/>
          </a:xfrm>
        </p:grpSpPr>
        <p:cxnSp>
          <p:nvCxnSpPr>
            <p:cNvPr id="719" name="Shape 719"/>
            <p:cNvCxnSpPr/>
            <p:nvPr/>
          </p:nvCxnSpPr>
          <p:spPr>
            <a:xfrm>
              <a:off x="4572000" y="304800"/>
              <a:ext cx="0" cy="6248399"/>
            </a:xfrm>
            <a:prstGeom prst="straightConnector1">
              <a:avLst/>
            </a:prstGeom>
            <a:noFill/>
            <a:ln cap="flat" cmpd="dbl" w="76200">
              <a:solidFill>
                <a:schemeClr val="folHlink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720" name="Shape 720"/>
            <p:cNvCxnSpPr/>
            <p:nvPr/>
          </p:nvCxnSpPr>
          <p:spPr>
            <a:xfrm>
              <a:off x="457200" y="1069975"/>
              <a:ext cx="8229600" cy="0"/>
            </a:xfrm>
            <a:prstGeom prst="straightConnector1">
              <a:avLst/>
            </a:prstGeom>
            <a:noFill/>
            <a:ln cap="flat" cmpd="dbl" w="76200">
              <a:solidFill>
                <a:schemeClr val="folHlink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721" name="Shape 721"/>
          <p:cNvSpPr txBox="1"/>
          <p:nvPr/>
        </p:nvSpPr>
        <p:spPr>
          <a:xfrm>
            <a:off x="931862" y="1143000"/>
            <a:ext cx="26416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fin de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menos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Antes de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caso de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 tal de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 que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5427662" y="1143000"/>
            <a:ext cx="2878137" cy="556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cuando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Hasta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Después de que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mientras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cuanto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Tan pronto como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728" name="Shape 728"/>
          <p:cNvGrpSpPr/>
          <p:nvPr/>
        </p:nvGrpSpPr>
        <p:grpSpPr>
          <a:xfrm>
            <a:off x="228600" y="381000"/>
            <a:ext cx="4510086" cy="5722937"/>
            <a:chOff x="228600" y="381000"/>
            <a:chExt cx="4510086" cy="5722937"/>
          </a:xfrm>
        </p:grpSpPr>
        <p:sp>
          <p:nvSpPr>
            <p:cNvPr id="729" name="Shape 729"/>
            <p:cNvSpPr txBox="1"/>
            <p:nvPr/>
          </p:nvSpPr>
          <p:spPr>
            <a:xfrm>
              <a:off x="228600" y="381000"/>
              <a:ext cx="4510086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Comic Sans MS"/>
                <a:buNone/>
              </a:pPr>
              <a:r>
                <a:rPr b="1" i="1" lang="en-US" sz="3200" u="none">
                  <a:solidFill>
                    <a:schemeClr val="fol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¡Subjuntivo siempre!</a:t>
              </a:r>
            </a:p>
          </p:txBody>
        </p:sp>
        <p:sp>
          <p:nvSpPr>
            <p:cNvPr id="730" name="Shape 730"/>
            <p:cNvSpPr txBox="1"/>
            <p:nvPr/>
          </p:nvSpPr>
          <p:spPr>
            <a:xfrm>
              <a:off x="260350" y="1265237"/>
              <a:ext cx="2641600" cy="48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Para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fin de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menos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Antes de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 caso de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Con tal de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Sin que</a:t>
              </a:r>
            </a:p>
          </p:txBody>
        </p:sp>
      </p:grpSp>
      <p:sp>
        <p:nvSpPr>
          <p:cNvPr id="731" name="Shape 731"/>
          <p:cNvSpPr txBox="1"/>
          <p:nvPr/>
        </p:nvSpPr>
        <p:spPr>
          <a:xfrm>
            <a:off x="4876800" y="1465262"/>
            <a:ext cx="3124199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Vamos al partido </a:t>
            </a:r>
            <a:r>
              <a:rPr b="1" i="1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    menos que</a:t>
            </a: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llueva.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debes salir </a:t>
            </a:r>
            <a:r>
              <a:rPr b="1" i="1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que</a:t>
            </a: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 lo sepa.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Llámame </a:t>
            </a:r>
            <a:r>
              <a:rPr b="1" i="1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antes de que</a:t>
            </a: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Uds. vayan al cine.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ans Symbols"/>
              <a:buChar char="✓"/>
            </a:pP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 doy el dinero </a:t>
            </a:r>
            <a:r>
              <a:rPr b="1" i="1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fin de que</a:t>
            </a:r>
            <a:r>
              <a:rPr b="1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compres algo bueno.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737" name="Shape 737"/>
          <p:cNvGrpSpPr/>
          <p:nvPr/>
        </p:nvGrpSpPr>
        <p:grpSpPr>
          <a:xfrm>
            <a:off x="228600" y="228600"/>
            <a:ext cx="5791200" cy="6330950"/>
            <a:chOff x="228600" y="228600"/>
            <a:chExt cx="5791200" cy="6330950"/>
          </a:xfrm>
        </p:grpSpPr>
        <p:sp>
          <p:nvSpPr>
            <p:cNvPr id="738" name="Shape 738"/>
            <p:cNvSpPr txBox="1"/>
            <p:nvPr/>
          </p:nvSpPr>
          <p:spPr>
            <a:xfrm>
              <a:off x="228600" y="228600"/>
              <a:ext cx="57912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Comic Sans MS"/>
                <a:buNone/>
              </a:pPr>
              <a:r>
                <a:rPr b="1" i="1" lang="en-US" sz="3200" u="none">
                  <a:solidFill>
                    <a:schemeClr val="fol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¿Subjuntivo o indicativo?</a:t>
              </a:r>
            </a:p>
          </p:txBody>
        </p:sp>
        <p:sp>
          <p:nvSpPr>
            <p:cNvPr id="739" name="Shape 739"/>
            <p:cNvSpPr txBox="1"/>
            <p:nvPr/>
          </p:nvSpPr>
          <p:spPr>
            <a:xfrm>
              <a:off x="322262" y="990600"/>
              <a:ext cx="2878137" cy="5568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como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cuando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donde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Hasta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Después de que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mientras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 cuanto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Font typeface="Noto Sans Symbols"/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Noto Sans Symbols"/>
                <a:buChar char="✓"/>
              </a:pPr>
              <a:r>
                <a:rPr b="1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Tan pronto como</a:t>
              </a:r>
            </a:p>
          </p:txBody>
        </p:sp>
      </p:grpSp>
      <p:grpSp>
        <p:nvGrpSpPr>
          <p:cNvPr id="740" name="Shape 740"/>
          <p:cNvGrpSpPr/>
          <p:nvPr/>
        </p:nvGrpSpPr>
        <p:grpSpPr>
          <a:xfrm>
            <a:off x="4572000" y="990600"/>
            <a:ext cx="3838575" cy="3200399"/>
            <a:chOff x="4572000" y="990600"/>
            <a:chExt cx="3838575" cy="3200399"/>
          </a:xfrm>
        </p:grpSpPr>
        <p:sp>
          <p:nvSpPr>
            <p:cNvPr id="741" name="Shape 741"/>
            <p:cNvSpPr txBox="1"/>
            <p:nvPr/>
          </p:nvSpPr>
          <p:spPr>
            <a:xfrm>
              <a:off x="4572000" y="1066800"/>
              <a:ext cx="3838575" cy="1552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omic Sans MS"/>
                <a:buNone/>
              </a:pPr>
              <a:r>
                <a:rPr b="1" i="0" lang="en-US" sz="2400" u="sng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Subjuntivo:</a:t>
              </a:r>
              <a:r>
                <a:rPr b="0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</a:t>
              </a: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if and only if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Comic Sans MS"/>
                <a:buNone/>
              </a:pP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action is </a:t>
              </a:r>
              <a:r>
                <a:rPr b="0" i="1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anticipated</a:t>
              </a: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Comic Sans MS"/>
                <a:buNone/>
              </a:pP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 the future, and has not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Comic Sans MS"/>
                <a:buNone/>
              </a:pP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happened yet…</a:t>
              </a:r>
            </a:p>
          </p:txBody>
        </p:sp>
        <p:sp>
          <p:nvSpPr>
            <p:cNvPr id="742" name="Shape 742"/>
            <p:cNvSpPr txBox="1"/>
            <p:nvPr/>
          </p:nvSpPr>
          <p:spPr>
            <a:xfrm>
              <a:off x="4572000" y="990600"/>
              <a:ext cx="3809999" cy="3200399"/>
            </a:xfrm>
            <a:prstGeom prst="rect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43" name="Shape 743"/>
          <p:cNvSpPr txBox="1"/>
          <p:nvPr/>
        </p:nvSpPr>
        <p:spPr>
          <a:xfrm>
            <a:off x="4959350" y="2971800"/>
            <a:ext cx="291464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Voy al cine </a:t>
            </a:r>
            <a:r>
              <a:rPr b="0" i="0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cuanto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lleguen</a:t>
            </a: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mis padres.</a:t>
            </a:r>
          </a:p>
        </p:txBody>
      </p:sp>
      <p:grpSp>
        <p:nvGrpSpPr>
          <p:cNvPr id="744" name="Shape 744"/>
          <p:cNvGrpSpPr/>
          <p:nvPr/>
        </p:nvGrpSpPr>
        <p:grpSpPr>
          <a:xfrm>
            <a:off x="4572000" y="4267200"/>
            <a:ext cx="3809999" cy="2286000"/>
            <a:chOff x="4572000" y="4267200"/>
            <a:chExt cx="3809999" cy="2286000"/>
          </a:xfrm>
        </p:grpSpPr>
        <p:sp>
          <p:nvSpPr>
            <p:cNvPr id="745" name="Shape 745"/>
            <p:cNvSpPr txBox="1"/>
            <p:nvPr/>
          </p:nvSpPr>
          <p:spPr>
            <a:xfrm>
              <a:off x="4572000" y="4359275"/>
              <a:ext cx="3722686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omic Sans MS"/>
                <a:buNone/>
              </a:pPr>
              <a:r>
                <a:rPr b="1" i="0" lang="en-US" sz="2400" u="sng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Indicativo:</a:t>
              </a:r>
              <a:r>
                <a:rPr b="0" i="0" lang="en-US" sz="240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</a:t>
              </a: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if the action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Comic Sans MS"/>
                <a:buNone/>
              </a:pPr>
              <a:r>
                <a:rPr b="0" i="0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 </a:t>
              </a:r>
              <a:r>
                <a:rPr b="0" i="1" lang="en-US" sz="2400" u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complete…</a:t>
              </a:r>
            </a:p>
          </p:txBody>
        </p:sp>
        <p:sp>
          <p:nvSpPr>
            <p:cNvPr id="746" name="Shape 746"/>
            <p:cNvSpPr txBox="1"/>
            <p:nvPr/>
          </p:nvSpPr>
          <p:spPr>
            <a:xfrm>
              <a:off x="4572000" y="4267200"/>
              <a:ext cx="3809999" cy="2286000"/>
            </a:xfrm>
            <a:prstGeom prst="rect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47" name="Shape 747"/>
          <p:cNvSpPr txBox="1"/>
          <p:nvPr/>
        </p:nvSpPr>
        <p:spPr>
          <a:xfrm>
            <a:off x="5013325" y="5349875"/>
            <a:ext cx="2795587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Fui al cine </a:t>
            </a:r>
            <a:r>
              <a:rPr b="0" i="0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cuanto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llegaron</a:t>
            </a: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mis padres.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53" name="Shape 753"/>
          <p:cNvSpPr txBox="1"/>
          <p:nvPr/>
        </p:nvSpPr>
        <p:spPr>
          <a:xfrm>
            <a:off x="381000" y="2209800"/>
            <a:ext cx="84455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Necesito que ellos                   para el examen. (estudiar)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81000" y="2757486"/>
            <a:ext cx="7604124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Tengo un perro que                   de México. (venir)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81000" y="3290887"/>
            <a:ext cx="76279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Entendemos que ella             muy inteligente. (ser)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81000" y="3824287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Llamé por teléfono en cuanto                        el partido. (terminar)</a:t>
            </a:r>
          </a:p>
        </p:txBody>
      </p:sp>
      <p:sp>
        <p:nvSpPr>
          <p:cNvPr id="757" name="Shape 757"/>
          <p:cNvSpPr txBox="1"/>
          <p:nvPr/>
        </p:nvSpPr>
        <p:spPr>
          <a:xfrm>
            <a:off x="381000" y="4814887"/>
            <a:ext cx="81248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salimos antes de que todos                         (comer)</a:t>
            </a:r>
          </a:p>
        </p:txBody>
      </p:sp>
      <p:sp>
        <p:nvSpPr>
          <p:cNvPr id="758" name="Shape 758"/>
          <p:cNvSpPr txBox="1"/>
          <p:nvPr/>
        </p:nvSpPr>
        <p:spPr>
          <a:xfrm>
            <a:off x="381000" y="5348287"/>
            <a:ext cx="81835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Buscan un trabajo nuevo que                  perfecto. (ser)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381000" y="5881687"/>
            <a:ext cx="76596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creo que el examen                   a ser difícil. (ir)</a:t>
            </a:r>
          </a:p>
        </p:txBody>
      </p:sp>
      <p:sp>
        <p:nvSpPr>
          <p:cNvPr id="760" name="Shape 760"/>
          <p:cNvSpPr txBox="1"/>
          <p:nvPr/>
        </p:nvSpPr>
        <p:spPr>
          <a:xfrm>
            <a:off x="3533775" y="2225675"/>
            <a:ext cx="1322386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estudien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3975100" y="2759075"/>
            <a:ext cx="898524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viene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4040187" y="3292475"/>
            <a:ext cx="458786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5400675" y="3825875"/>
            <a:ext cx="1249361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terminó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5592762" y="4816475"/>
            <a:ext cx="1101725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coman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5327650" y="5349875"/>
            <a:ext cx="623887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</a:t>
            </a:r>
          </a:p>
        </p:txBody>
      </p:sp>
      <p:sp>
        <p:nvSpPr>
          <p:cNvPr id="766" name="Shape 766"/>
          <p:cNvSpPr txBox="1"/>
          <p:nvPr/>
        </p:nvSpPr>
        <p:spPr>
          <a:xfrm>
            <a:off x="4398962" y="5959475"/>
            <a:ext cx="806450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vaya</a:t>
            </a:r>
          </a:p>
        </p:txBody>
      </p:sp>
      <p:grpSp>
        <p:nvGrpSpPr>
          <p:cNvPr id="767" name="Shape 767"/>
          <p:cNvGrpSpPr/>
          <p:nvPr/>
        </p:nvGrpSpPr>
        <p:grpSpPr>
          <a:xfrm>
            <a:off x="152400" y="304800"/>
            <a:ext cx="8869361" cy="1668462"/>
            <a:chOff x="152400" y="304800"/>
            <a:chExt cx="8869361" cy="1668462"/>
          </a:xfrm>
        </p:grpSpPr>
        <p:sp>
          <p:nvSpPr>
            <p:cNvPr id="768" name="Shape 768"/>
            <p:cNvSpPr txBox="1"/>
            <p:nvPr/>
          </p:nvSpPr>
          <p:spPr>
            <a:xfrm>
              <a:off x="2089150" y="609600"/>
              <a:ext cx="6932611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Times New Roman"/>
                <a:buNone/>
              </a:pPr>
              <a:r>
                <a:rPr b="0" i="0" lang="en-US" sz="4400" u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¿Cómo completamos la frase?</a:t>
              </a:r>
            </a:p>
          </p:txBody>
        </p:sp>
        <p:pic>
          <p:nvPicPr>
            <p:cNvPr descr="C:\Program Files\Microsoft Office\Clipart\Powerpnt\lecture.wmf" id="769" name="Shape 7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" y="304800"/>
              <a:ext cx="1904999" cy="1668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75" name="Shape 775"/>
          <p:cNvSpPr txBox="1"/>
          <p:nvPr/>
        </p:nvSpPr>
        <p:spPr>
          <a:xfrm>
            <a:off x="381000" y="2209800"/>
            <a:ext cx="71977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Sabemos que Elena                 muy bonita. (ser)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381000" y="2757486"/>
            <a:ext cx="85296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Traemos un abrigo en caso de que                 frío. (hacer)</a:t>
            </a:r>
          </a:p>
        </p:txBody>
      </p:sp>
      <p:sp>
        <p:nvSpPr>
          <p:cNvPr id="777" name="Shape 777"/>
          <p:cNvSpPr txBox="1"/>
          <p:nvPr/>
        </p:nvSpPr>
        <p:spPr>
          <a:xfrm>
            <a:off x="381000" y="3290887"/>
            <a:ext cx="73929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Más vale que nadie                   temprano. (venir)</a:t>
            </a:r>
          </a:p>
        </p:txBody>
      </p:sp>
      <p:sp>
        <p:nvSpPr>
          <p:cNvPr id="778" name="Shape 778"/>
          <p:cNvSpPr txBox="1"/>
          <p:nvPr/>
        </p:nvSpPr>
        <p:spPr>
          <a:xfrm>
            <a:off x="381000" y="3824287"/>
            <a:ext cx="84582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Esperábamos hasta que todos                      el desayuno. (comer)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381000" y="4814887"/>
            <a:ext cx="77692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Oímos que el equipo              a ganar el partido. (ir)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381000" y="5348287"/>
            <a:ext cx="8040686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Prefiero leer libros que no me                      . (aburrir)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381000" y="5881687"/>
            <a:ext cx="85407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➢"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 compré un coche que no                    un radio. (tener)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4062412" y="2225675"/>
            <a:ext cx="458786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5943600" y="2759075"/>
            <a:ext cx="8635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haga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3773487" y="3292475"/>
            <a:ext cx="9905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venga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5181600" y="3825875"/>
            <a:ext cx="1468437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comieron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4067175" y="4816475"/>
            <a:ext cx="4952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5360987" y="5349875"/>
            <a:ext cx="1304924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aburran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5229225" y="5867400"/>
            <a:ext cx="863599" cy="48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2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tenía</a:t>
            </a:r>
          </a:p>
        </p:txBody>
      </p:sp>
      <p:grpSp>
        <p:nvGrpSpPr>
          <p:cNvPr id="789" name="Shape 789"/>
          <p:cNvGrpSpPr/>
          <p:nvPr/>
        </p:nvGrpSpPr>
        <p:grpSpPr>
          <a:xfrm>
            <a:off x="152400" y="304800"/>
            <a:ext cx="8869361" cy="1668462"/>
            <a:chOff x="152400" y="304800"/>
            <a:chExt cx="8869361" cy="1668462"/>
          </a:xfrm>
        </p:grpSpPr>
        <p:sp>
          <p:nvSpPr>
            <p:cNvPr id="790" name="Shape 790"/>
            <p:cNvSpPr txBox="1"/>
            <p:nvPr/>
          </p:nvSpPr>
          <p:spPr>
            <a:xfrm>
              <a:off x="2089150" y="609600"/>
              <a:ext cx="6932611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Times New Roman"/>
                <a:buNone/>
              </a:pPr>
              <a:r>
                <a:rPr b="0" i="0" lang="en-US" sz="4400" u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¿Cómo completamos la frase?</a:t>
              </a:r>
            </a:p>
          </p:txBody>
        </p:sp>
        <p:pic>
          <p:nvPicPr>
            <p:cNvPr descr="C:\Program Files\Microsoft Office\Clipart\Powerpnt\lecture.wmf" id="791" name="Shape 7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" y="304800"/>
              <a:ext cx="1904999" cy="1668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797" name="Shape 797"/>
          <p:cNvGrpSpPr/>
          <p:nvPr/>
        </p:nvGrpSpPr>
        <p:grpSpPr>
          <a:xfrm>
            <a:off x="228600" y="4332286"/>
            <a:ext cx="3816349" cy="2308225"/>
            <a:chOff x="228600" y="4191000"/>
            <a:chExt cx="4049711" cy="2449512"/>
          </a:xfrm>
        </p:grpSpPr>
        <p:pic>
          <p:nvPicPr>
            <p:cNvPr descr="C:\Program Files\Microsoft Office\Clipart\Powerpnt\hmm.wmf" id="798" name="Shape 7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4191000"/>
              <a:ext cx="904875" cy="2449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Shape 799"/>
            <p:cNvSpPr txBox="1"/>
            <p:nvPr/>
          </p:nvSpPr>
          <p:spPr>
            <a:xfrm>
              <a:off x="1208087" y="4648200"/>
              <a:ext cx="3070224" cy="1649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¿Cómo se dicen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estas frases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 español?</a:t>
              </a:r>
            </a:p>
          </p:txBody>
        </p:sp>
      </p:grpSp>
      <p:sp>
        <p:nvSpPr>
          <p:cNvPr id="800" name="Shape 800"/>
          <p:cNvSpPr txBox="1"/>
          <p:nvPr/>
        </p:nvSpPr>
        <p:spPr>
          <a:xfrm>
            <a:off x="285750" y="304800"/>
            <a:ext cx="527684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hope the new girl is very pretty.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3257550" y="1600200"/>
            <a:ext cx="5108574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say that she is from Spain.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1600200" y="2909886"/>
            <a:ext cx="5205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wants me to call her tonight.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4419600" y="4281487"/>
            <a:ext cx="4367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 call her before we eat.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579437" y="889000"/>
            <a:ext cx="4740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Espero que la chica nueva sea bonita.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3689350" y="2198686"/>
            <a:ext cx="43005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Ellos dicen que ella es de España.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1770061" y="3556000"/>
            <a:ext cx="4881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quiere que yo le llame esta noche.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4419600" y="4876800"/>
            <a:ext cx="43672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llamo antes de que comamos.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0" name="Shape 140"/>
          <p:cNvSpPr txBox="1"/>
          <p:nvPr/>
        </p:nvSpPr>
        <p:spPr>
          <a:xfrm>
            <a:off x="228600" y="34290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El presente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Del subjuntivo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813" name="Shape 813"/>
          <p:cNvGrpSpPr/>
          <p:nvPr/>
        </p:nvGrpSpPr>
        <p:grpSpPr>
          <a:xfrm>
            <a:off x="5327650" y="152400"/>
            <a:ext cx="3816349" cy="2308225"/>
            <a:chOff x="228600" y="4191000"/>
            <a:chExt cx="4049711" cy="2449512"/>
          </a:xfrm>
        </p:grpSpPr>
        <p:pic>
          <p:nvPicPr>
            <p:cNvPr descr="C:\Program Files\Microsoft Office\Clipart\Powerpnt\hmm.wmf" id="814" name="Shape 8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4191000"/>
              <a:ext cx="904875" cy="2449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5" name="Shape 815"/>
            <p:cNvSpPr txBox="1"/>
            <p:nvPr/>
          </p:nvSpPr>
          <p:spPr>
            <a:xfrm>
              <a:off x="1208087" y="4648200"/>
              <a:ext cx="3070224" cy="1649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¿Cómo se dicen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32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estas</a:t>
              </a:r>
              <a:r>
                <a:rPr b="1" i="0" lang="en-US" sz="32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frases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 español?</a:t>
              </a:r>
            </a:p>
          </p:txBody>
        </p:sp>
      </p:grpSp>
      <p:sp>
        <p:nvSpPr>
          <p:cNvPr id="816" name="Shape 816"/>
          <p:cNvSpPr txBox="1"/>
          <p:nvPr/>
        </p:nvSpPr>
        <p:spPr>
          <a:xfrm>
            <a:off x="3668712" y="5511800"/>
            <a:ext cx="46624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found one that is perfect.</a:t>
            </a:r>
          </a:p>
        </p:txBody>
      </p:sp>
      <p:sp>
        <p:nvSpPr>
          <p:cNvPr id="817" name="Shape 817"/>
          <p:cNvSpPr txBox="1"/>
          <p:nvPr/>
        </p:nvSpPr>
        <p:spPr>
          <a:xfrm>
            <a:off x="3759200" y="2678111"/>
            <a:ext cx="47545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not sure that we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 find it.</a:t>
            </a:r>
          </a:p>
        </p:txBody>
      </p:sp>
      <p:sp>
        <p:nvSpPr>
          <p:cNvPr id="818" name="Shape 818"/>
          <p:cNvSpPr txBox="1"/>
          <p:nvPr/>
        </p:nvSpPr>
        <p:spPr>
          <a:xfrm>
            <a:off x="439737" y="4002087"/>
            <a:ext cx="5984874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hope there is one near the university.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381000" y="547687"/>
            <a:ext cx="436721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8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want an apartment that has 2 bathrooms.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3910012" y="6096000"/>
            <a:ext cx="43195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Encontramos uno que es perfecto.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3657600" y="3276600"/>
            <a:ext cx="506571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estoy seguro de que lo encontremos.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568325" y="4648200"/>
            <a:ext cx="5680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Espero que haya uno cerca de la universidad.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381000" y="1524000"/>
            <a:ext cx="4367212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Queremos un apartamento que tenga 2 baños.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29" name="Shape 829"/>
          <p:cNvSpPr txBox="1"/>
          <p:nvPr/>
        </p:nvSpPr>
        <p:spPr>
          <a:xfrm>
            <a:off x="685800" y="2514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Conditional Clauses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x="1371600" y="41910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(Las Cláusulas Condicionales)</a:t>
            </a:r>
          </a:p>
        </p:txBody>
      </p:sp>
      <p:sp>
        <p:nvSpPr>
          <p:cNvPr id="831" name="Shape 831"/>
          <p:cNvSpPr txBox="1"/>
          <p:nvPr/>
        </p:nvSpPr>
        <p:spPr>
          <a:xfrm>
            <a:off x="1371600" y="48768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(Las Cláusulas con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37" name="Shape 837"/>
          <p:cNvSpPr txBox="1"/>
          <p:nvPr/>
        </p:nvSpPr>
        <p:spPr>
          <a:xfrm>
            <a:off x="561975" y="501650"/>
            <a:ext cx="8020050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</a:t>
            </a:r>
            <a:r>
              <a:rPr b="1" i="0" lang="en-US" sz="36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tipos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cláusulas condicionales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usamos en español: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x="3222625" y="1924050"/>
            <a:ext cx="271144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If…then…</a:t>
            </a:r>
            <a:r>
              <a:rPr b="1" i="1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x="76200" y="3459162"/>
            <a:ext cx="91154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Cláusulas que hablan de la realidad y lo posible…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76200" y="5287962"/>
            <a:ext cx="67913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Cláusulas </a:t>
            </a:r>
            <a:r>
              <a:rPr b="1" i="1"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contrarias</a:t>
            </a: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 realidad…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3121025" y="4038600"/>
            <a:ext cx="2901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INDICATIVO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977900" y="5835650"/>
            <a:ext cx="7194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 DEL SUBJUNTIVO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48" name="Shape 848"/>
          <p:cNvSpPr txBox="1"/>
          <p:nvPr/>
        </p:nvSpPr>
        <p:spPr>
          <a:xfrm>
            <a:off x="815975" y="501650"/>
            <a:ext cx="7413625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La realidad y lo posible…</a:t>
            </a:r>
          </a:p>
        </p:txBody>
      </p:sp>
      <p:sp>
        <p:nvSpPr>
          <p:cNvPr id="849" name="Shape 849"/>
          <p:cNvSpPr txBox="1"/>
          <p:nvPr/>
        </p:nvSpPr>
        <p:spPr>
          <a:xfrm>
            <a:off x="1120775" y="2462211"/>
            <a:ext cx="1116012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b="1" i="1" lang="en-US" sz="40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b="1" i="1" lang="en-US" sz="40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850" name="Shape 850"/>
          <p:cNvSpPr txBox="1"/>
          <p:nvPr/>
        </p:nvSpPr>
        <p:spPr>
          <a:xfrm>
            <a:off x="2257425" y="2462211"/>
            <a:ext cx="473075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851" name="Shape 851"/>
          <p:cNvSpPr txBox="1"/>
          <p:nvPr/>
        </p:nvSpPr>
        <p:spPr>
          <a:xfrm>
            <a:off x="2867025" y="2462211"/>
            <a:ext cx="2244724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indicativo</a:t>
            </a:r>
          </a:p>
        </p:txBody>
      </p:sp>
      <p:sp>
        <p:nvSpPr>
          <p:cNvPr id="852" name="Shape 852"/>
          <p:cNvSpPr txBox="1"/>
          <p:nvPr/>
        </p:nvSpPr>
        <p:spPr>
          <a:xfrm>
            <a:off x="5146675" y="2462211"/>
            <a:ext cx="473075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853" name="Shape 853"/>
          <p:cNvSpPr txBox="1"/>
          <p:nvPr/>
        </p:nvSpPr>
        <p:spPr>
          <a:xfrm>
            <a:off x="5756275" y="2462211"/>
            <a:ext cx="2244724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indicativo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3046411" y="3475037"/>
            <a:ext cx="1878011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(pretérito)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5940425" y="3475037"/>
            <a:ext cx="1878011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(presente)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(pretérito)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61" name="Shape 861"/>
          <p:cNvSpPr txBox="1"/>
          <p:nvPr/>
        </p:nvSpPr>
        <p:spPr>
          <a:xfrm>
            <a:off x="76200" y="381000"/>
            <a:ext cx="91154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b="1" i="1"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Cláusulas que hablan de la realidad y lo posible</a:t>
            </a: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749300" y="1447800"/>
            <a:ext cx="7643812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leave early, I arrive on time.  (Present)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study, I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 learn it.  (Future)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saw him, I didn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recognize him.  (Past)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582612" y="1981200"/>
            <a:ext cx="798195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1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salgo</a:t>
            </a: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temprano, </a:t>
            </a:r>
            <a:r>
              <a:rPr b="1" i="1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llego</a:t>
            </a: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tiempo.  (Presente)</a:t>
            </a:r>
          </a:p>
        </p:txBody>
      </p:sp>
      <p:sp>
        <p:nvSpPr>
          <p:cNvPr id="864" name="Shape 864"/>
          <p:cNvSpPr txBox="1"/>
          <p:nvPr/>
        </p:nvSpPr>
        <p:spPr>
          <a:xfrm>
            <a:off x="1577975" y="3733800"/>
            <a:ext cx="59293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1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estudio</a:t>
            </a: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b="1" i="1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aprenderé</a:t>
            </a: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(Futuro)</a:t>
            </a:r>
          </a:p>
        </p:txBody>
      </p:sp>
      <p:sp>
        <p:nvSpPr>
          <p:cNvPr id="865" name="Shape 865"/>
          <p:cNvSpPr txBox="1"/>
          <p:nvPr/>
        </p:nvSpPr>
        <p:spPr>
          <a:xfrm>
            <a:off x="1689100" y="5486400"/>
            <a:ext cx="5748336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lo </a:t>
            </a:r>
            <a:r>
              <a:rPr b="1" i="1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</a:t>
            </a: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 lo </a:t>
            </a:r>
            <a:r>
              <a:rPr b="1" i="1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reconocí.</a:t>
            </a: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(Pasado)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71" name="Shape 871"/>
          <p:cNvSpPr txBox="1"/>
          <p:nvPr>
            <p:ph type="title"/>
          </p:nvPr>
        </p:nvSpPr>
        <p:spPr>
          <a:xfrm>
            <a:off x="381000" y="2286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toca a Uds…</a:t>
            </a:r>
          </a:p>
        </p:txBody>
      </p:sp>
      <p:pic>
        <p:nvPicPr>
          <p:cNvPr descr="c:\Program Files\Microsoft Office\Clipart\standard\stddir4\pe01902_.wmf" id="872" name="Shape 8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52400"/>
            <a:ext cx="1857375" cy="1490661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 txBox="1"/>
          <p:nvPr/>
        </p:nvSpPr>
        <p:spPr>
          <a:xfrm>
            <a:off x="768350" y="1924050"/>
            <a:ext cx="4317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see her, I´ll call you.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506537" y="3535362"/>
            <a:ext cx="535146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build it, they will come.</a:t>
            </a:r>
          </a:p>
        </p:txBody>
      </p:sp>
      <p:sp>
        <p:nvSpPr>
          <p:cNvPr id="875" name="Shape 875"/>
          <p:cNvSpPr txBox="1"/>
          <p:nvPr/>
        </p:nvSpPr>
        <p:spPr>
          <a:xfrm>
            <a:off x="2419350" y="5211762"/>
            <a:ext cx="5659437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it rains, I won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wash the car.</a:t>
            </a:r>
          </a:p>
        </p:txBody>
      </p:sp>
      <p:sp>
        <p:nvSpPr>
          <p:cNvPr id="876" name="Shape 876"/>
          <p:cNvSpPr txBox="1"/>
          <p:nvPr/>
        </p:nvSpPr>
        <p:spPr>
          <a:xfrm>
            <a:off x="847725" y="2544761"/>
            <a:ext cx="5024436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la veo, te llamo (llamaré).</a:t>
            </a:r>
          </a:p>
        </p:txBody>
      </p:sp>
      <p:sp>
        <p:nvSpPr>
          <p:cNvPr id="877" name="Shape 877"/>
          <p:cNvSpPr txBox="1"/>
          <p:nvPr/>
        </p:nvSpPr>
        <p:spPr>
          <a:xfrm>
            <a:off x="1676400" y="4144962"/>
            <a:ext cx="4643437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lo construyes, vendrán.</a:t>
            </a:r>
          </a:p>
        </p:txBody>
      </p:sp>
      <p:sp>
        <p:nvSpPr>
          <p:cNvPr id="878" name="Shape 878"/>
          <p:cNvSpPr txBox="1"/>
          <p:nvPr/>
        </p:nvSpPr>
        <p:spPr>
          <a:xfrm>
            <a:off x="2514600" y="5791200"/>
            <a:ext cx="6121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llueve, no lavo (lavaré) el coche.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84" name="Shape 884"/>
          <p:cNvSpPr txBox="1"/>
          <p:nvPr/>
        </p:nvSpPr>
        <p:spPr>
          <a:xfrm>
            <a:off x="815975" y="501650"/>
            <a:ext cx="73310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Contraria a la realidad…</a:t>
            </a:r>
          </a:p>
        </p:txBody>
      </p:sp>
      <p:sp>
        <p:nvSpPr>
          <p:cNvPr id="885" name="Shape 885"/>
          <p:cNvSpPr txBox="1"/>
          <p:nvPr/>
        </p:nvSpPr>
        <p:spPr>
          <a:xfrm>
            <a:off x="838200" y="3148011"/>
            <a:ext cx="1116012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b="1" i="1" lang="en-US" sz="40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b="1" i="1" lang="en-US" sz="40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2133600" y="3148011"/>
            <a:ext cx="473075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2784475" y="2498725"/>
            <a:ext cx="2414586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imperfecto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subjuntivo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5318125" y="3148011"/>
            <a:ext cx="473075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6046787" y="3148011"/>
            <a:ext cx="2640011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condicional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95" name="Shape 895"/>
          <p:cNvSpPr txBox="1"/>
          <p:nvPr/>
        </p:nvSpPr>
        <p:spPr>
          <a:xfrm>
            <a:off x="293687" y="381000"/>
            <a:ext cx="67913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</a:t>
            </a:r>
            <a:r>
              <a:rPr b="1" i="1"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Cláusulas contrarias a la realidad</a:t>
            </a: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1641475" y="1447800"/>
            <a:ext cx="5859461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 the money…  (I don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t…)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in Spain…  (I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not…)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could fly…  (I can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t…)</a:t>
            </a:r>
          </a:p>
        </p:txBody>
      </p:sp>
      <p:sp>
        <p:nvSpPr>
          <p:cNvPr id="897" name="Shape 897"/>
          <p:cNvSpPr txBox="1"/>
          <p:nvPr/>
        </p:nvSpPr>
        <p:spPr>
          <a:xfrm>
            <a:off x="2359025" y="2087561"/>
            <a:ext cx="4508500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tuviera el dinero…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estuviera en España…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pudiera volar…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03" name="Shape 903"/>
          <p:cNvSpPr txBox="1"/>
          <p:nvPr/>
        </p:nvSpPr>
        <p:spPr>
          <a:xfrm>
            <a:off x="304800" y="2543175"/>
            <a:ext cx="5591174" cy="362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0" lang="en-US" sz="4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tuviera</a:t>
            </a: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 dinero…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40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0" lang="en-US" sz="4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estuviera</a:t>
            </a: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España…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40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0" lang="en-US" sz="4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pudiera</a:t>
            </a: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volar…</a:t>
            </a:r>
          </a:p>
        </p:txBody>
      </p:sp>
      <p:grpSp>
        <p:nvGrpSpPr>
          <p:cNvPr id="904" name="Shape 904"/>
          <p:cNvGrpSpPr/>
          <p:nvPr/>
        </p:nvGrpSpPr>
        <p:grpSpPr>
          <a:xfrm>
            <a:off x="381000" y="381000"/>
            <a:ext cx="7442199" cy="1682749"/>
            <a:chOff x="381000" y="381000"/>
            <a:chExt cx="7442199" cy="1682749"/>
          </a:xfrm>
        </p:grpSpPr>
        <p:pic>
          <p:nvPicPr>
            <p:cNvPr descr="c:\Program Files\Microsoft Office\Clipart\standard\stddir1\bd07173_.wmf" id="905" name="Shape 9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1000" y="381000"/>
              <a:ext cx="1981199" cy="168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6" name="Shape 906"/>
            <p:cNvSpPr txBox="1"/>
            <p:nvPr/>
          </p:nvSpPr>
          <p:spPr>
            <a:xfrm>
              <a:off x="2667000" y="609600"/>
              <a:ext cx="5156199" cy="1006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6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Por Ejemplo…:</a:t>
              </a:r>
            </a:p>
          </p:txBody>
        </p:sp>
      </p:grpSp>
      <p:sp>
        <p:nvSpPr>
          <p:cNvPr id="907" name="Shape 907"/>
          <p:cNvSpPr txBox="1"/>
          <p:nvPr/>
        </p:nvSpPr>
        <p:spPr>
          <a:xfrm>
            <a:off x="4953000" y="2590800"/>
            <a:ext cx="28638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iría 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España.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5715000" y="4038600"/>
            <a:ext cx="3105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comería 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paella.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4343400" y="5486400"/>
            <a:ext cx="1784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 </a:t>
            </a: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haría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15" name="Shape 915"/>
          <p:cNvSpPr txBox="1"/>
          <p:nvPr>
            <p:ph type="title"/>
          </p:nvPr>
        </p:nvSpPr>
        <p:spPr>
          <a:xfrm>
            <a:off x="381000" y="2286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toca a Uds…</a:t>
            </a:r>
          </a:p>
        </p:txBody>
      </p:sp>
      <p:pic>
        <p:nvPicPr>
          <p:cNvPr descr="c:\Program Files\Microsoft Office\Clipart\standard\stddir4\pe01902_.wmf" id="916" name="Shape 9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52400"/>
            <a:ext cx="1857375" cy="149066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762000" y="1924050"/>
            <a:ext cx="588486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 time, I would read more.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1600200" y="3535362"/>
            <a:ext cx="41132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you, I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do it.</a:t>
            </a:r>
          </a:p>
        </p:txBody>
      </p:sp>
      <p:sp>
        <p:nvSpPr>
          <p:cNvPr id="919" name="Shape 919"/>
          <p:cNvSpPr txBox="1"/>
          <p:nvPr/>
        </p:nvSpPr>
        <p:spPr>
          <a:xfrm>
            <a:off x="2419350" y="5211762"/>
            <a:ext cx="65912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bought it , you wouldn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use it.</a:t>
            </a:r>
          </a:p>
        </p:txBody>
      </p:sp>
      <p:sp>
        <p:nvSpPr>
          <p:cNvPr id="920" name="Shape 920"/>
          <p:cNvSpPr txBox="1"/>
          <p:nvPr/>
        </p:nvSpPr>
        <p:spPr>
          <a:xfrm>
            <a:off x="847725" y="2544761"/>
            <a:ext cx="56356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tuviera el tiempo, leería más.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x="1752600" y="4144962"/>
            <a:ext cx="4167186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yo fuera tú, lo haría.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2514600" y="5791200"/>
            <a:ext cx="5411786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lo compraras, no lo usarías.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146" name="Shape 146"/>
          <p:cNvGrpSpPr/>
          <p:nvPr/>
        </p:nvGrpSpPr>
        <p:grpSpPr>
          <a:xfrm>
            <a:off x="457200" y="349250"/>
            <a:ext cx="7575550" cy="1936750"/>
            <a:chOff x="457200" y="349250"/>
            <a:chExt cx="7575550" cy="1936750"/>
          </a:xfrm>
        </p:grpSpPr>
        <p:pic>
          <p:nvPicPr>
            <p:cNvPr descr="C:\Program Files\Microsoft Office\Clipart\Scrbeans\NEEDHELP.WMF" id="147" name="Shape 1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457200"/>
              <a:ext cx="1957386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>
              <a:off x="2133600" y="349250"/>
              <a:ext cx="589915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¿Cómo se forma el subjuntivo?</a:t>
              </a:r>
            </a:p>
          </p:txBody>
        </p:sp>
      </p:grpSp>
      <p:sp>
        <p:nvSpPr>
          <p:cNvPr id="149" name="Shape 149"/>
          <p:cNvSpPr txBox="1"/>
          <p:nvPr/>
        </p:nvSpPr>
        <p:spPr>
          <a:xfrm>
            <a:off x="2895600" y="1638300"/>
            <a:ext cx="5900737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Libre Baskerville"/>
              <a:buAutoNum type="arabicPeriod"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Empezar con la forma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Libre Baskerville"/>
              <a:buAutoNum type="arabicPeriod"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Quitar la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Libre Baskerville"/>
              <a:buAutoNum type="arabicPeriod"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Poner las </a:t>
            </a:r>
            <a:r>
              <a:rPr b="1" i="1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terminaciones opuestas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Libre Baskerville"/>
              <a:buAutoNum type="arabicPeriod"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-AR:		-e	-emos	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			-es	-éis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			-e	-en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Libre Baskerville"/>
              <a:buAutoNum type="arabicPeriod" startAt="5"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-ER / -IR:	-a	-amos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			-as	-áis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b="1" i="0" lang="en-US" sz="2400" u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			-a	-an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28" name="Shape 928"/>
          <p:cNvSpPr txBox="1"/>
          <p:nvPr/>
        </p:nvSpPr>
        <p:spPr>
          <a:xfrm>
            <a:off x="293687" y="152400"/>
            <a:ext cx="784066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</a:t>
            </a:r>
            <a:r>
              <a:rPr b="1" i="1"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Contraria a la realidad</a:t>
            </a: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</a:t>
            </a:r>
            <a:r>
              <a:rPr b="1" i="1" lang="en-US" sz="32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el pasado</a:t>
            </a:r>
          </a:p>
        </p:txBody>
      </p:sp>
      <p:grpSp>
        <p:nvGrpSpPr>
          <p:cNvPr id="929" name="Shape 929"/>
          <p:cNvGrpSpPr/>
          <p:nvPr/>
        </p:nvGrpSpPr>
        <p:grpSpPr>
          <a:xfrm>
            <a:off x="1447800" y="838200"/>
            <a:ext cx="6370637" cy="822324"/>
            <a:chOff x="1447800" y="838200"/>
            <a:chExt cx="6370637" cy="822324"/>
          </a:xfrm>
        </p:grpSpPr>
        <p:sp>
          <p:nvSpPr>
            <p:cNvPr id="930" name="Shape 930"/>
            <p:cNvSpPr txBox="1"/>
            <p:nvPr/>
          </p:nvSpPr>
          <p:spPr>
            <a:xfrm>
              <a:off x="1447800" y="1042987"/>
              <a:ext cx="742949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</a:t>
              </a:r>
              <a:r>
                <a:rPr b="1" i="0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</a:p>
          </p:txBody>
        </p:sp>
        <p:sp>
          <p:nvSpPr>
            <p:cNvPr id="931" name="Shape 931"/>
            <p:cNvSpPr txBox="1"/>
            <p:nvPr/>
          </p:nvSpPr>
          <p:spPr>
            <a:xfrm>
              <a:off x="2419350" y="1042987"/>
              <a:ext cx="357187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</a:p>
          </p:txBody>
        </p:sp>
        <p:sp>
          <p:nvSpPr>
            <p:cNvPr id="932" name="Shape 932"/>
            <p:cNvSpPr txBox="1"/>
            <p:nvPr/>
          </p:nvSpPr>
          <p:spPr>
            <a:xfrm>
              <a:off x="2951161" y="838200"/>
              <a:ext cx="2503486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pluscuamperfecto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del subjuntivo</a:t>
              </a:r>
            </a:p>
          </p:txBody>
        </p:sp>
        <p:sp>
          <p:nvSpPr>
            <p:cNvPr id="933" name="Shape 933"/>
            <p:cNvSpPr txBox="1"/>
            <p:nvPr/>
          </p:nvSpPr>
          <p:spPr>
            <a:xfrm>
              <a:off x="5584825" y="1042987"/>
              <a:ext cx="357187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</a:p>
          </p:txBody>
        </p:sp>
        <p:sp>
          <p:nvSpPr>
            <p:cNvPr id="934" name="Shape 934"/>
            <p:cNvSpPr txBox="1"/>
            <p:nvPr/>
          </p:nvSpPr>
          <p:spPr>
            <a:xfrm>
              <a:off x="6145212" y="838200"/>
              <a:ext cx="1673224" cy="822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condicional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2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perfecto</a:t>
              </a: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40" name="Shape 940"/>
          <p:cNvSpPr txBox="1"/>
          <p:nvPr/>
        </p:nvSpPr>
        <p:spPr>
          <a:xfrm>
            <a:off x="293687" y="152400"/>
            <a:ext cx="784066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</a:t>
            </a:r>
            <a:r>
              <a:rPr b="1" i="1"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Contraria a la realidad</a:t>
            </a:r>
            <a:r>
              <a:rPr b="1" i="1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</a:t>
            </a:r>
            <a:r>
              <a:rPr b="1" i="1" lang="en-US" sz="32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el pasado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790575" y="1905000"/>
            <a:ext cx="7564436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 had the money…  (I didn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t…)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had been in Spain…  (We weren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t…)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 studied more…  (I didn</a:t>
            </a:r>
            <a:r>
              <a:rPr b="1" i="0" lang="en-US" sz="32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t…)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1520825" y="2544761"/>
            <a:ext cx="6189662" cy="40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hubiera tenido el dinero…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hubiéramos estado en España…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hubiera estudiado más…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48" name="Shape 948"/>
          <p:cNvSpPr txBox="1"/>
          <p:nvPr/>
        </p:nvSpPr>
        <p:spPr>
          <a:xfrm>
            <a:off x="304800" y="2590800"/>
            <a:ext cx="6940549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0"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hubiera tenido</a:t>
            </a:r>
            <a:r>
              <a:rPr b="1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 dinero…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6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0"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hubiéramos estado</a:t>
            </a:r>
            <a:r>
              <a:rPr b="1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España…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3600" u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b="1" i="0"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hubiera estudiado</a:t>
            </a:r>
            <a:r>
              <a:rPr b="1" i="0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más…</a:t>
            </a:r>
          </a:p>
        </p:txBody>
      </p:sp>
      <p:grpSp>
        <p:nvGrpSpPr>
          <p:cNvPr id="949" name="Shape 949"/>
          <p:cNvGrpSpPr/>
          <p:nvPr/>
        </p:nvGrpSpPr>
        <p:grpSpPr>
          <a:xfrm>
            <a:off x="381000" y="381000"/>
            <a:ext cx="7442199" cy="1682749"/>
            <a:chOff x="381000" y="381000"/>
            <a:chExt cx="7442199" cy="1682749"/>
          </a:xfrm>
        </p:grpSpPr>
        <p:pic>
          <p:nvPicPr>
            <p:cNvPr descr="c:\Program Files\Microsoft Office\Clipart\standard\stddir1\bd07173_.wmf" id="950" name="Shape 9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1000" y="381000"/>
              <a:ext cx="1981199" cy="168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1" name="Shape 951"/>
            <p:cNvSpPr txBox="1"/>
            <p:nvPr/>
          </p:nvSpPr>
          <p:spPr>
            <a:xfrm>
              <a:off x="2667000" y="609600"/>
              <a:ext cx="5156199" cy="1006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6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Por Ejemplo…:</a:t>
              </a:r>
            </a:p>
          </p:txBody>
        </p:sp>
      </p:grpSp>
      <p:sp>
        <p:nvSpPr>
          <p:cNvPr id="952" name="Shape 952"/>
          <p:cNvSpPr txBox="1"/>
          <p:nvPr/>
        </p:nvSpPr>
        <p:spPr>
          <a:xfrm>
            <a:off x="3505200" y="3168650"/>
            <a:ext cx="41465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habría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ido 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España.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3505200" y="4464050"/>
            <a:ext cx="50736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habríamos comido 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paella.</a:t>
            </a:r>
          </a:p>
        </p:txBody>
      </p:sp>
      <p:sp>
        <p:nvSpPr>
          <p:cNvPr id="954" name="Shape 954"/>
          <p:cNvSpPr txBox="1"/>
          <p:nvPr/>
        </p:nvSpPr>
        <p:spPr>
          <a:xfrm>
            <a:off x="3505200" y="5791200"/>
            <a:ext cx="49339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habría recibido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una </a:t>
            </a: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60" name="Shape 960"/>
          <p:cNvSpPr txBox="1"/>
          <p:nvPr>
            <p:ph type="title"/>
          </p:nvPr>
        </p:nvSpPr>
        <p:spPr>
          <a:xfrm>
            <a:off x="2514600" y="2286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toca a Uds…</a:t>
            </a:r>
          </a:p>
        </p:txBody>
      </p:sp>
      <p:pic>
        <p:nvPicPr>
          <p:cNvPr descr="c:\Program Files\Microsoft Office\Clipart\standard\stddir4\pe01902_.wmf" id="961" name="Shape 9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857375" cy="149066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Shape 962"/>
          <p:cNvSpPr txBox="1"/>
          <p:nvPr/>
        </p:nvSpPr>
        <p:spPr>
          <a:xfrm>
            <a:off x="381000" y="1924050"/>
            <a:ext cx="80613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 seen him, I would have talked to him.</a:t>
            </a:r>
          </a:p>
        </p:txBody>
      </p:sp>
      <p:sp>
        <p:nvSpPr>
          <p:cNvPr id="963" name="Shape 963"/>
          <p:cNvSpPr txBox="1"/>
          <p:nvPr/>
        </p:nvSpPr>
        <p:spPr>
          <a:xfrm>
            <a:off x="381000" y="3535362"/>
            <a:ext cx="83550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it had snowed, they would have stayed home.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381000" y="5211762"/>
            <a:ext cx="71342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had known, he would not have left.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466725" y="2544761"/>
            <a:ext cx="666115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lo hubiera visto, le habría hablado.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x="481012" y="4144962"/>
            <a:ext cx="8389936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hubiera nevado, se habrían quedado en casa.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457200" y="5791200"/>
            <a:ext cx="63119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hubiera sabido, no habría salido.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973" name="Shape 973"/>
          <p:cNvGrpSpPr/>
          <p:nvPr/>
        </p:nvGrpSpPr>
        <p:grpSpPr>
          <a:xfrm>
            <a:off x="228600" y="228600"/>
            <a:ext cx="8763000" cy="2209800"/>
            <a:chOff x="228600" y="228600"/>
            <a:chExt cx="8763000" cy="2209800"/>
          </a:xfrm>
        </p:grpSpPr>
        <p:pic>
          <p:nvPicPr>
            <p:cNvPr descr="c:\Program Files\Microsoft Office\Clipart\standard\stddir3\pe01538_.wmf" id="974" name="Shape 9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228600"/>
              <a:ext cx="1196975" cy="2209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5" name="Shape 975"/>
            <p:cNvSpPr txBox="1"/>
            <p:nvPr/>
          </p:nvSpPr>
          <p:spPr>
            <a:xfrm>
              <a:off x="1524000" y="304800"/>
              <a:ext cx="6245224" cy="2041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 las cláusulas condicionales,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secuencia de las cláusulas no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importa.  El resultado puede venir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0" lang="en-US" sz="32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primero…:</a:t>
              </a:r>
            </a:p>
          </p:txBody>
        </p:sp>
        <p:grpSp>
          <p:nvGrpSpPr>
            <p:cNvPr id="976" name="Shape 976"/>
            <p:cNvGrpSpPr/>
            <p:nvPr/>
          </p:nvGrpSpPr>
          <p:grpSpPr>
            <a:xfrm flipH="1">
              <a:off x="7813675" y="263525"/>
              <a:ext cx="1177924" cy="2174875"/>
              <a:chOff x="3657600" y="2835275"/>
              <a:chExt cx="1177924" cy="2174875"/>
            </a:xfrm>
          </p:grpSpPr>
          <p:grpSp>
            <p:nvGrpSpPr>
              <p:cNvPr id="977" name="Shape 977"/>
              <p:cNvGrpSpPr/>
              <p:nvPr/>
            </p:nvGrpSpPr>
            <p:grpSpPr>
              <a:xfrm>
                <a:off x="3657600" y="2835275"/>
                <a:ext cx="1173162" cy="2174875"/>
                <a:chOff x="3657600" y="2835275"/>
                <a:chExt cx="1173162" cy="2174875"/>
              </a:xfrm>
            </p:grpSpPr>
            <p:sp>
              <p:nvSpPr>
                <p:cNvPr id="978" name="Shape 978"/>
                <p:cNvSpPr/>
                <p:nvPr/>
              </p:nvSpPr>
              <p:spPr>
                <a:xfrm>
                  <a:off x="4227512" y="3040061"/>
                  <a:ext cx="46036" cy="22225"/>
                </a:xfrm>
                <a:custGeom>
                  <a:pathLst>
                    <a:path extrusionOk="0" h="120000" w="120000">
                      <a:moveTo>
                        <a:pt x="58983" y="0"/>
                      </a:moveTo>
                      <a:lnTo>
                        <a:pt x="120000" y="115862"/>
                      </a:lnTo>
                      <a:lnTo>
                        <a:pt x="0" y="120000"/>
                      </a:lnTo>
                      <a:lnTo>
                        <a:pt x="58983" y="0"/>
                      </a:lnTo>
                      <a:lnTo>
                        <a:pt x="5898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79" name="Shape 979"/>
                <p:cNvSpPr/>
                <p:nvPr/>
              </p:nvSpPr>
              <p:spPr>
                <a:xfrm>
                  <a:off x="3657600" y="2835275"/>
                  <a:ext cx="1173162" cy="2174875"/>
                </a:xfrm>
                <a:custGeom>
                  <a:pathLst>
                    <a:path extrusionOk="0" h="120000" w="120000">
                      <a:moveTo>
                        <a:pt x="59188" y="350"/>
                      </a:moveTo>
                      <a:lnTo>
                        <a:pt x="61380" y="0"/>
                      </a:lnTo>
                      <a:lnTo>
                        <a:pt x="61948" y="1796"/>
                      </a:lnTo>
                      <a:lnTo>
                        <a:pt x="60974" y="2190"/>
                      </a:lnTo>
                      <a:lnTo>
                        <a:pt x="61948" y="3110"/>
                      </a:lnTo>
                      <a:lnTo>
                        <a:pt x="63004" y="3285"/>
                      </a:lnTo>
                      <a:lnTo>
                        <a:pt x="63734" y="4687"/>
                      </a:lnTo>
                      <a:lnTo>
                        <a:pt x="63897" y="6396"/>
                      </a:lnTo>
                      <a:lnTo>
                        <a:pt x="64384" y="7404"/>
                      </a:lnTo>
                      <a:lnTo>
                        <a:pt x="63897" y="8893"/>
                      </a:lnTo>
                      <a:lnTo>
                        <a:pt x="61786" y="8893"/>
                      </a:lnTo>
                      <a:lnTo>
                        <a:pt x="60568" y="11215"/>
                      </a:lnTo>
                      <a:lnTo>
                        <a:pt x="58538" y="12004"/>
                      </a:lnTo>
                      <a:lnTo>
                        <a:pt x="57239" y="12573"/>
                      </a:lnTo>
                      <a:lnTo>
                        <a:pt x="60081" y="13756"/>
                      </a:lnTo>
                      <a:lnTo>
                        <a:pt x="59512" y="15115"/>
                      </a:lnTo>
                      <a:lnTo>
                        <a:pt x="58538" y="16648"/>
                      </a:lnTo>
                      <a:lnTo>
                        <a:pt x="57239" y="16867"/>
                      </a:lnTo>
                      <a:lnTo>
                        <a:pt x="57158" y="18138"/>
                      </a:lnTo>
                      <a:lnTo>
                        <a:pt x="59512" y="19014"/>
                      </a:lnTo>
                      <a:lnTo>
                        <a:pt x="61380" y="20109"/>
                      </a:lnTo>
                      <a:lnTo>
                        <a:pt x="60568" y="20722"/>
                      </a:lnTo>
                      <a:lnTo>
                        <a:pt x="59025" y="21204"/>
                      </a:lnTo>
                      <a:lnTo>
                        <a:pt x="58213" y="23702"/>
                      </a:lnTo>
                      <a:lnTo>
                        <a:pt x="60162" y="24797"/>
                      </a:lnTo>
                      <a:lnTo>
                        <a:pt x="62516" y="25980"/>
                      </a:lnTo>
                      <a:lnTo>
                        <a:pt x="63897" y="26067"/>
                      </a:lnTo>
                      <a:lnTo>
                        <a:pt x="63491" y="27250"/>
                      </a:lnTo>
                      <a:lnTo>
                        <a:pt x="63815" y="30230"/>
                      </a:lnTo>
                      <a:lnTo>
                        <a:pt x="64140" y="32858"/>
                      </a:lnTo>
                      <a:lnTo>
                        <a:pt x="63328" y="32990"/>
                      </a:lnTo>
                      <a:lnTo>
                        <a:pt x="64546" y="33734"/>
                      </a:lnTo>
                      <a:lnTo>
                        <a:pt x="64221" y="35049"/>
                      </a:lnTo>
                      <a:lnTo>
                        <a:pt x="63004" y="35794"/>
                      </a:lnTo>
                      <a:lnTo>
                        <a:pt x="63897" y="38641"/>
                      </a:lnTo>
                      <a:lnTo>
                        <a:pt x="61867" y="40657"/>
                      </a:lnTo>
                      <a:lnTo>
                        <a:pt x="59431" y="40920"/>
                      </a:lnTo>
                      <a:lnTo>
                        <a:pt x="57889" y="42584"/>
                      </a:lnTo>
                      <a:lnTo>
                        <a:pt x="57077" y="44030"/>
                      </a:lnTo>
                      <a:lnTo>
                        <a:pt x="55534" y="44687"/>
                      </a:lnTo>
                      <a:lnTo>
                        <a:pt x="59106" y="46396"/>
                      </a:lnTo>
                      <a:lnTo>
                        <a:pt x="64384" y="48324"/>
                      </a:lnTo>
                      <a:lnTo>
                        <a:pt x="67469" y="49726"/>
                      </a:lnTo>
                      <a:lnTo>
                        <a:pt x="68768" y="50821"/>
                      </a:lnTo>
                      <a:lnTo>
                        <a:pt x="68281" y="51566"/>
                      </a:lnTo>
                      <a:lnTo>
                        <a:pt x="70230" y="52924"/>
                      </a:lnTo>
                      <a:lnTo>
                        <a:pt x="72178" y="54895"/>
                      </a:lnTo>
                      <a:lnTo>
                        <a:pt x="72016" y="56429"/>
                      </a:lnTo>
                      <a:lnTo>
                        <a:pt x="68849" y="57524"/>
                      </a:lnTo>
                      <a:lnTo>
                        <a:pt x="68606" y="59671"/>
                      </a:lnTo>
                      <a:lnTo>
                        <a:pt x="69499" y="61511"/>
                      </a:lnTo>
                      <a:lnTo>
                        <a:pt x="68037" y="63220"/>
                      </a:lnTo>
                      <a:lnTo>
                        <a:pt x="67956" y="65235"/>
                      </a:lnTo>
                      <a:lnTo>
                        <a:pt x="66738" y="66155"/>
                      </a:lnTo>
                      <a:lnTo>
                        <a:pt x="65764" y="67031"/>
                      </a:lnTo>
                      <a:lnTo>
                        <a:pt x="64627" y="68039"/>
                      </a:lnTo>
                      <a:lnTo>
                        <a:pt x="63410" y="69047"/>
                      </a:lnTo>
                      <a:lnTo>
                        <a:pt x="62435" y="69967"/>
                      </a:lnTo>
                      <a:lnTo>
                        <a:pt x="61461" y="70843"/>
                      </a:lnTo>
                      <a:lnTo>
                        <a:pt x="63653" y="71237"/>
                      </a:lnTo>
                      <a:lnTo>
                        <a:pt x="69418" y="73515"/>
                      </a:lnTo>
                      <a:lnTo>
                        <a:pt x="72259" y="74260"/>
                      </a:lnTo>
                      <a:lnTo>
                        <a:pt x="77618" y="70580"/>
                      </a:lnTo>
                      <a:lnTo>
                        <a:pt x="80541" y="69047"/>
                      </a:lnTo>
                      <a:lnTo>
                        <a:pt x="86955" y="68740"/>
                      </a:lnTo>
                      <a:lnTo>
                        <a:pt x="90771" y="69178"/>
                      </a:lnTo>
                      <a:lnTo>
                        <a:pt x="93531" y="68521"/>
                      </a:lnTo>
                      <a:lnTo>
                        <a:pt x="98646" y="68433"/>
                      </a:lnTo>
                      <a:lnTo>
                        <a:pt x="102543" y="69178"/>
                      </a:lnTo>
                      <a:lnTo>
                        <a:pt x="111718" y="72595"/>
                      </a:lnTo>
                      <a:lnTo>
                        <a:pt x="116346" y="75355"/>
                      </a:lnTo>
                      <a:lnTo>
                        <a:pt x="116508" y="78028"/>
                      </a:lnTo>
                      <a:lnTo>
                        <a:pt x="120000" y="80613"/>
                      </a:lnTo>
                      <a:lnTo>
                        <a:pt x="119512" y="82278"/>
                      </a:lnTo>
                      <a:lnTo>
                        <a:pt x="117320" y="82979"/>
                      </a:lnTo>
                      <a:lnTo>
                        <a:pt x="116671" y="84293"/>
                      </a:lnTo>
                      <a:lnTo>
                        <a:pt x="113098" y="88324"/>
                      </a:lnTo>
                      <a:lnTo>
                        <a:pt x="111556" y="92442"/>
                      </a:lnTo>
                      <a:lnTo>
                        <a:pt x="107171" y="95815"/>
                      </a:lnTo>
                      <a:lnTo>
                        <a:pt x="103031" y="100197"/>
                      </a:lnTo>
                      <a:lnTo>
                        <a:pt x="96698" y="102343"/>
                      </a:lnTo>
                      <a:lnTo>
                        <a:pt x="94668" y="103702"/>
                      </a:lnTo>
                      <a:lnTo>
                        <a:pt x="100595" y="105235"/>
                      </a:lnTo>
                      <a:lnTo>
                        <a:pt x="106928" y="108521"/>
                      </a:lnTo>
                      <a:lnTo>
                        <a:pt x="111637" y="111807"/>
                      </a:lnTo>
                      <a:lnTo>
                        <a:pt x="117158" y="114742"/>
                      </a:lnTo>
                      <a:lnTo>
                        <a:pt x="118538" y="115794"/>
                      </a:lnTo>
                      <a:lnTo>
                        <a:pt x="114154" y="115837"/>
                      </a:lnTo>
                      <a:lnTo>
                        <a:pt x="101650" y="115487"/>
                      </a:lnTo>
                      <a:lnTo>
                        <a:pt x="99945" y="115925"/>
                      </a:lnTo>
                      <a:lnTo>
                        <a:pt x="98159" y="116319"/>
                      </a:lnTo>
                      <a:lnTo>
                        <a:pt x="96048" y="116801"/>
                      </a:lnTo>
                      <a:lnTo>
                        <a:pt x="94018" y="117327"/>
                      </a:lnTo>
                      <a:lnTo>
                        <a:pt x="92151" y="117765"/>
                      </a:lnTo>
                      <a:lnTo>
                        <a:pt x="90284" y="118247"/>
                      </a:lnTo>
                      <a:lnTo>
                        <a:pt x="89228" y="118466"/>
                      </a:lnTo>
                      <a:lnTo>
                        <a:pt x="87198" y="118860"/>
                      </a:lnTo>
                      <a:lnTo>
                        <a:pt x="85250" y="119299"/>
                      </a:lnTo>
                      <a:lnTo>
                        <a:pt x="84357" y="119474"/>
                      </a:lnTo>
                      <a:lnTo>
                        <a:pt x="75426" y="118817"/>
                      </a:lnTo>
                      <a:lnTo>
                        <a:pt x="69986" y="119386"/>
                      </a:lnTo>
                      <a:lnTo>
                        <a:pt x="62192" y="117721"/>
                      </a:lnTo>
                      <a:lnTo>
                        <a:pt x="53910" y="118773"/>
                      </a:lnTo>
                      <a:lnTo>
                        <a:pt x="41001" y="116319"/>
                      </a:lnTo>
                      <a:lnTo>
                        <a:pt x="33450" y="116232"/>
                      </a:lnTo>
                      <a:lnTo>
                        <a:pt x="19891" y="120000"/>
                      </a:lnTo>
                      <a:lnTo>
                        <a:pt x="7469" y="114216"/>
                      </a:lnTo>
                      <a:lnTo>
                        <a:pt x="0" y="113822"/>
                      </a:lnTo>
                      <a:lnTo>
                        <a:pt x="2192" y="109397"/>
                      </a:lnTo>
                      <a:lnTo>
                        <a:pt x="6008" y="107207"/>
                      </a:lnTo>
                      <a:lnTo>
                        <a:pt x="4140" y="102606"/>
                      </a:lnTo>
                      <a:lnTo>
                        <a:pt x="2192" y="86046"/>
                      </a:lnTo>
                      <a:lnTo>
                        <a:pt x="5115" y="80087"/>
                      </a:lnTo>
                      <a:lnTo>
                        <a:pt x="7469" y="77108"/>
                      </a:lnTo>
                      <a:lnTo>
                        <a:pt x="9824" y="76056"/>
                      </a:lnTo>
                      <a:lnTo>
                        <a:pt x="10392" y="72990"/>
                      </a:lnTo>
                      <a:lnTo>
                        <a:pt x="9824" y="66024"/>
                      </a:lnTo>
                      <a:lnTo>
                        <a:pt x="10554" y="63964"/>
                      </a:lnTo>
                      <a:lnTo>
                        <a:pt x="10311" y="59277"/>
                      </a:lnTo>
                      <a:lnTo>
                        <a:pt x="10879" y="57831"/>
                      </a:lnTo>
                      <a:lnTo>
                        <a:pt x="18186" y="54852"/>
                      </a:lnTo>
                      <a:lnTo>
                        <a:pt x="27280" y="53099"/>
                      </a:lnTo>
                      <a:lnTo>
                        <a:pt x="24682" y="49331"/>
                      </a:lnTo>
                      <a:lnTo>
                        <a:pt x="23870" y="44950"/>
                      </a:lnTo>
                      <a:lnTo>
                        <a:pt x="22976" y="44030"/>
                      </a:lnTo>
                      <a:lnTo>
                        <a:pt x="23301" y="42497"/>
                      </a:lnTo>
                      <a:lnTo>
                        <a:pt x="25250" y="40876"/>
                      </a:lnTo>
                      <a:lnTo>
                        <a:pt x="25250" y="39737"/>
                      </a:lnTo>
                      <a:lnTo>
                        <a:pt x="26143" y="37984"/>
                      </a:lnTo>
                      <a:lnTo>
                        <a:pt x="33044" y="35837"/>
                      </a:lnTo>
                      <a:lnTo>
                        <a:pt x="31096" y="33472"/>
                      </a:lnTo>
                      <a:lnTo>
                        <a:pt x="29878" y="31456"/>
                      </a:lnTo>
                      <a:lnTo>
                        <a:pt x="29634" y="29309"/>
                      </a:lnTo>
                      <a:lnTo>
                        <a:pt x="28741" y="28915"/>
                      </a:lnTo>
                      <a:lnTo>
                        <a:pt x="28416" y="27732"/>
                      </a:lnTo>
                      <a:lnTo>
                        <a:pt x="30284" y="27250"/>
                      </a:lnTo>
                      <a:lnTo>
                        <a:pt x="32882" y="27031"/>
                      </a:lnTo>
                      <a:lnTo>
                        <a:pt x="37591" y="27294"/>
                      </a:lnTo>
                      <a:lnTo>
                        <a:pt x="40514" y="28521"/>
                      </a:lnTo>
                      <a:lnTo>
                        <a:pt x="40351" y="27294"/>
                      </a:lnTo>
                      <a:lnTo>
                        <a:pt x="40351" y="25542"/>
                      </a:lnTo>
                      <a:lnTo>
                        <a:pt x="41244" y="22913"/>
                      </a:lnTo>
                      <a:lnTo>
                        <a:pt x="42219" y="22212"/>
                      </a:lnTo>
                      <a:lnTo>
                        <a:pt x="42381" y="20679"/>
                      </a:lnTo>
                      <a:lnTo>
                        <a:pt x="39945" y="19671"/>
                      </a:lnTo>
                      <a:lnTo>
                        <a:pt x="40108" y="16122"/>
                      </a:lnTo>
                      <a:lnTo>
                        <a:pt x="41326" y="12004"/>
                      </a:lnTo>
                      <a:lnTo>
                        <a:pt x="43680" y="11653"/>
                      </a:lnTo>
                      <a:lnTo>
                        <a:pt x="44411" y="10821"/>
                      </a:lnTo>
                      <a:lnTo>
                        <a:pt x="43355" y="8981"/>
                      </a:lnTo>
                      <a:lnTo>
                        <a:pt x="45060" y="8324"/>
                      </a:lnTo>
                      <a:lnTo>
                        <a:pt x="47009" y="8411"/>
                      </a:lnTo>
                      <a:lnTo>
                        <a:pt x="48470" y="7842"/>
                      </a:lnTo>
                      <a:lnTo>
                        <a:pt x="48958" y="7228"/>
                      </a:lnTo>
                      <a:lnTo>
                        <a:pt x="47415" y="6308"/>
                      </a:lnTo>
                      <a:lnTo>
                        <a:pt x="48308" y="4863"/>
                      </a:lnTo>
                      <a:lnTo>
                        <a:pt x="49769" y="4162"/>
                      </a:lnTo>
                      <a:lnTo>
                        <a:pt x="52611" y="5213"/>
                      </a:lnTo>
                      <a:lnTo>
                        <a:pt x="52286" y="4162"/>
                      </a:lnTo>
                      <a:lnTo>
                        <a:pt x="52611" y="3636"/>
                      </a:lnTo>
                      <a:lnTo>
                        <a:pt x="51556" y="3504"/>
                      </a:lnTo>
                      <a:lnTo>
                        <a:pt x="51637" y="2365"/>
                      </a:lnTo>
                      <a:lnTo>
                        <a:pt x="51718" y="1182"/>
                      </a:lnTo>
                      <a:lnTo>
                        <a:pt x="53423" y="1314"/>
                      </a:lnTo>
                      <a:lnTo>
                        <a:pt x="54316" y="1796"/>
                      </a:lnTo>
                      <a:lnTo>
                        <a:pt x="54154" y="2409"/>
                      </a:lnTo>
                      <a:lnTo>
                        <a:pt x="54397" y="3548"/>
                      </a:lnTo>
                      <a:lnTo>
                        <a:pt x="56021" y="4118"/>
                      </a:lnTo>
                      <a:lnTo>
                        <a:pt x="56346" y="3066"/>
                      </a:lnTo>
                      <a:lnTo>
                        <a:pt x="58944" y="2497"/>
                      </a:lnTo>
                      <a:lnTo>
                        <a:pt x="58782" y="744"/>
                      </a:lnTo>
                      <a:lnTo>
                        <a:pt x="59188" y="350"/>
                      </a:lnTo>
                      <a:lnTo>
                        <a:pt x="59188" y="3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0" name="Shape 980"/>
                <p:cNvSpPr/>
                <p:nvPr/>
              </p:nvSpPr>
              <p:spPr>
                <a:xfrm>
                  <a:off x="4160837" y="2879725"/>
                  <a:ext cx="26987" cy="42861"/>
                </a:xfrm>
                <a:custGeom>
                  <a:pathLst>
                    <a:path extrusionOk="0" h="120000" w="120000">
                      <a:moveTo>
                        <a:pt x="3750" y="0"/>
                      </a:moveTo>
                      <a:lnTo>
                        <a:pt x="0" y="14999"/>
                      </a:lnTo>
                      <a:lnTo>
                        <a:pt x="26250" y="19285"/>
                      </a:lnTo>
                      <a:lnTo>
                        <a:pt x="45000" y="51428"/>
                      </a:lnTo>
                      <a:lnTo>
                        <a:pt x="75000" y="119999"/>
                      </a:lnTo>
                      <a:lnTo>
                        <a:pt x="120000" y="2142"/>
                      </a:lnTo>
                      <a:lnTo>
                        <a:pt x="3750" y="0"/>
                      </a:lnTo>
                      <a:lnTo>
                        <a:pt x="3750" y="0"/>
                      </a:lnTo>
                      <a:close/>
                    </a:path>
                  </a:pathLst>
                </a:custGeom>
                <a:solidFill>
                  <a:srgbClr val="FFD9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1" name="Shape 981"/>
                <p:cNvSpPr/>
                <p:nvPr/>
              </p:nvSpPr>
              <p:spPr>
                <a:xfrm>
                  <a:off x="4200525" y="2984500"/>
                  <a:ext cx="22225" cy="19049"/>
                </a:xfrm>
                <a:custGeom>
                  <a:pathLst>
                    <a:path extrusionOk="0" h="120000" w="120000">
                      <a:moveTo>
                        <a:pt x="40000" y="0"/>
                      </a:moveTo>
                      <a:lnTo>
                        <a:pt x="93333" y="23076"/>
                      </a:lnTo>
                      <a:lnTo>
                        <a:pt x="120000" y="96923"/>
                      </a:lnTo>
                      <a:lnTo>
                        <a:pt x="62222" y="120000"/>
                      </a:lnTo>
                      <a:lnTo>
                        <a:pt x="13333" y="83076"/>
                      </a:lnTo>
                      <a:lnTo>
                        <a:pt x="0" y="4615"/>
                      </a:lnTo>
                      <a:lnTo>
                        <a:pt x="40000" y="0"/>
                      </a:lnTo>
                      <a:lnTo>
                        <a:pt x="40000" y="0"/>
                      </a:lnTo>
                      <a:close/>
                    </a:path>
                  </a:pathLst>
                </a:custGeom>
                <a:solidFill>
                  <a:srgbClr val="FFD9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2" name="Shape 982"/>
                <p:cNvSpPr/>
                <p:nvPr/>
              </p:nvSpPr>
              <p:spPr>
                <a:xfrm>
                  <a:off x="4070350" y="3517900"/>
                  <a:ext cx="53974" cy="73025"/>
                </a:xfrm>
                <a:custGeom>
                  <a:pathLst>
                    <a:path extrusionOk="0" h="120000" w="120000">
                      <a:moveTo>
                        <a:pt x="109565" y="0"/>
                      </a:moveTo>
                      <a:lnTo>
                        <a:pt x="55652" y="11868"/>
                      </a:lnTo>
                      <a:lnTo>
                        <a:pt x="52173" y="36923"/>
                      </a:lnTo>
                      <a:lnTo>
                        <a:pt x="0" y="76483"/>
                      </a:lnTo>
                      <a:lnTo>
                        <a:pt x="55652" y="102857"/>
                      </a:lnTo>
                      <a:lnTo>
                        <a:pt x="120000" y="120000"/>
                      </a:lnTo>
                      <a:lnTo>
                        <a:pt x="109565" y="0"/>
                      </a:lnTo>
                      <a:lnTo>
                        <a:pt x="109565" y="0"/>
                      </a:lnTo>
                      <a:close/>
                    </a:path>
                  </a:pathLst>
                </a:custGeom>
                <a:solidFill>
                  <a:srgbClr val="FF9D66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3" name="Shape 983"/>
                <p:cNvSpPr/>
                <p:nvPr/>
              </p:nvSpPr>
              <p:spPr>
                <a:xfrm>
                  <a:off x="4119562" y="3455987"/>
                  <a:ext cx="174625" cy="130175"/>
                </a:xfrm>
                <a:custGeom>
                  <a:pathLst>
                    <a:path extrusionOk="0" h="120000" w="120000">
                      <a:moveTo>
                        <a:pt x="0" y="36809"/>
                      </a:moveTo>
                      <a:lnTo>
                        <a:pt x="1643" y="22085"/>
                      </a:lnTo>
                      <a:lnTo>
                        <a:pt x="19726" y="13987"/>
                      </a:lnTo>
                      <a:lnTo>
                        <a:pt x="29041" y="5889"/>
                      </a:lnTo>
                      <a:lnTo>
                        <a:pt x="45479" y="9570"/>
                      </a:lnTo>
                      <a:lnTo>
                        <a:pt x="58630" y="28711"/>
                      </a:lnTo>
                      <a:lnTo>
                        <a:pt x="66849" y="8098"/>
                      </a:lnTo>
                      <a:lnTo>
                        <a:pt x="84931" y="20613"/>
                      </a:lnTo>
                      <a:lnTo>
                        <a:pt x="95342" y="28711"/>
                      </a:lnTo>
                      <a:lnTo>
                        <a:pt x="100273" y="0"/>
                      </a:lnTo>
                      <a:lnTo>
                        <a:pt x="115068" y="52269"/>
                      </a:lnTo>
                      <a:lnTo>
                        <a:pt x="120000" y="97177"/>
                      </a:lnTo>
                      <a:lnTo>
                        <a:pt x="104657" y="120000"/>
                      </a:lnTo>
                      <a:lnTo>
                        <a:pt x="90958" y="115582"/>
                      </a:lnTo>
                      <a:lnTo>
                        <a:pt x="72876" y="93496"/>
                      </a:lnTo>
                      <a:lnTo>
                        <a:pt x="57534" y="55214"/>
                      </a:lnTo>
                      <a:lnTo>
                        <a:pt x="39452" y="26503"/>
                      </a:lnTo>
                      <a:lnTo>
                        <a:pt x="29589" y="22085"/>
                      </a:lnTo>
                      <a:lnTo>
                        <a:pt x="14246" y="36809"/>
                      </a:lnTo>
                      <a:lnTo>
                        <a:pt x="0" y="36809"/>
                      </a:lnTo>
                      <a:lnTo>
                        <a:pt x="0" y="36809"/>
                      </a:lnTo>
                      <a:close/>
                    </a:path>
                  </a:pathLst>
                </a:custGeom>
                <a:solidFill>
                  <a:srgbClr val="FF9D66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4" name="Shape 984"/>
                <p:cNvSpPr/>
                <p:nvPr/>
              </p:nvSpPr>
              <p:spPr>
                <a:xfrm>
                  <a:off x="4119562" y="3641725"/>
                  <a:ext cx="114300" cy="112711"/>
                </a:xfrm>
                <a:custGeom>
                  <a:pathLst>
                    <a:path extrusionOk="0" h="120000" w="120000">
                      <a:moveTo>
                        <a:pt x="87500" y="0"/>
                      </a:moveTo>
                      <a:lnTo>
                        <a:pt x="103333" y="9230"/>
                      </a:lnTo>
                      <a:lnTo>
                        <a:pt x="120000" y="120000"/>
                      </a:lnTo>
                      <a:lnTo>
                        <a:pt x="50833" y="93146"/>
                      </a:lnTo>
                      <a:lnTo>
                        <a:pt x="14166" y="114125"/>
                      </a:lnTo>
                      <a:lnTo>
                        <a:pt x="22500" y="88111"/>
                      </a:lnTo>
                      <a:lnTo>
                        <a:pt x="0" y="85594"/>
                      </a:lnTo>
                      <a:lnTo>
                        <a:pt x="53333" y="45314"/>
                      </a:lnTo>
                      <a:lnTo>
                        <a:pt x="87500" y="0"/>
                      </a:lnTo>
                      <a:lnTo>
                        <a:pt x="87500" y="0"/>
                      </a:lnTo>
                      <a:close/>
                    </a:path>
                  </a:pathLst>
                </a:custGeom>
                <a:solidFill>
                  <a:srgbClr val="FFFAC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5" name="Shape 985"/>
                <p:cNvSpPr/>
                <p:nvPr/>
              </p:nvSpPr>
              <p:spPr>
                <a:xfrm>
                  <a:off x="3890962" y="3581400"/>
                  <a:ext cx="188912" cy="119061"/>
                </a:xfrm>
                <a:custGeom>
                  <a:pathLst>
                    <a:path extrusionOk="0" h="120000" w="120000">
                      <a:moveTo>
                        <a:pt x="0" y="55570"/>
                      </a:moveTo>
                      <a:lnTo>
                        <a:pt x="14000" y="38657"/>
                      </a:lnTo>
                      <a:lnTo>
                        <a:pt x="40000" y="31409"/>
                      </a:lnTo>
                      <a:lnTo>
                        <a:pt x="20500" y="16107"/>
                      </a:lnTo>
                      <a:lnTo>
                        <a:pt x="40000" y="2416"/>
                      </a:lnTo>
                      <a:lnTo>
                        <a:pt x="69000" y="7248"/>
                      </a:lnTo>
                      <a:lnTo>
                        <a:pt x="81000" y="16107"/>
                      </a:lnTo>
                      <a:lnTo>
                        <a:pt x="92500" y="0"/>
                      </a:lnTo>
                      <a:lnTo>
                        <a:pt x="110500" y="16107"/>
                      </a:lnTo>
                      <a:lnTo>
                        <a:pt x="120000" y="60402"/>
                      </a:lnTo>
                      <a:lnTo>
                        <a:pt x="110500" y="107114"/>
                      </a:lnTo>
                      <a:lnTo>
                        <a:pt x="87500" y="120000"/>
                      </a:lnTo>
                      <a:lnTo>
                        <a:pt x="70500" y="49127"/>
                      </a:lnTo>
                      <a:lnTo>
                        <a:pt x="39000" y="62818"/>
                      </a:lnTo>
                      <a:lnTo>
                        <a:pt x="22000" y="53959"/>
                      </a:lnTo>
                      <a:lnTo>
                        <a:pt x="0" y="55570"/>
                      </a:lnTo>
                      <a:lnTo>
                        <a:pt x="0" y="55570"/>
                      </a:lnTo>
                      <a:close/>
                    </a:path>
                  </a:pathLst>
                </a:custGeom>
                <a:solidFill>
                  <a:srgbClr val="FFEAAD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6" name="Shape 986"/>
                <p:cNvSpPr/>
                <p:nvPr/>
              </p:nvSpPr>
              <p:spPr>
                <a:xfrm>
                  <a:off x="3921125" y="3481387"/>
                  <a:ext cx="214312" cy="160337"/>
                </a:xfrm>
                <a:custGeom>
                  <a:pathLst>
                    <a:path extrusionOk="0" h="120000" w="120000">
                      <a:moveTo>
                        <a:pt x="0" y="64158"/>
                      </a:moveTo>
                      <a:lnTo>
                        <a:pt x="14666" y="36237"/>
                      </a:lnTo>
                      <a:lnTo>
                        <a:pt x="28000" y="27920"/>
                      </a:lnTo>
                      <a:lnTo>
                        <a:pt x="33333" y="49900"/>
                      </a:lnTo>
                      <a:lnTo>
                        <a:pt x="44444" y="17821"/>
                      </a:lnTo>
                      <a:lnTo>
                        <a:pt x="66222" y="24356"/>
                      </a:lnTo>
                      <a:lnTo>
                        <a:pt x="77333" y="0"/>
                      </a:lnTo>
                      <a:lnTo>
                        <a:pt x="100000" y="6534"/>
                      </a:lnTo>
                      <a:lnTo>
                        <a:pt x="86222" y="23168"/>
                      </a:lnTo>
                      <a:lnTo>
                        <a:pt x="89333" y="46336"/>
                      </a:lnTo>
                      <a:lnTo>
                        <a:pt x="83555" y="62376"/>
                      </a:lnTo>
                      <a:lnTo>
                        <a:pt x="92888" y="77227"/>
                      </a:lnTo>
                      <a:lnTo>
                        <a:pt x="114222" y="81980"/>
                      </a:lnTo>
                      <a:lnTo>
                        <a:pt x="120000" y="111683"/>
                      </a:lnTo>
                      <a:lnTo>
                        <a:pt x="89333" y="120000"/>
                      </a:lnTo>
                      <a:lnTo>
                        <a:pt x="74666" y="68910"/>
                      </a:lnTo>
                      <a:lnTo>
                        <a:pt x="48888" y="67722"/>
                      </a:lnTo>
                      <a:lnTo>
                        <a:pt x="23111" y="58811"/>
                      </a:lnTo>
                      <a:lnTo>
                        <a:pt x="0" y="64158"/>
                      </a:lnTo>
                      <a:lnTo>
                        <a:pt x="0" y="64158"/>
                      </a:lnTo>
                      <a:close/>
                    </a:path>
                  </a:pathLst>
                </a:custGeom>
                <a:solidFill>
                  <a:srgbClr val="B2F0F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7" name="Shape 987"/>
                <p:cNvSpPr/>
                <p:nvPr/>
              </p:nvSpPr>
              <p:spPr>
                <a:xfrm>
                  <a:off x="4178300" y="3017836"/>
                  <a:ext cx="14287" cy="61912"/>
                </a:xfrm>
                <a:custGeom>
                  <a:pathLst>
                    <a:path extrusionOk="0" h="120000" w="120000">
                      <a:moveTo>
                        <a:pt x="63157" y="0"/>
                      </a:moveTo>
                      <a:lnTo>
                        <a:pt x="107368" y="28860"/>
                      </a:lnTo>
                      <a:lnTo>
                        <a:pt x="120000" y="98734"/>
                      </a:lnTo>
                      <a:lnTo>
                        <a:pt x="31578" y="120000"/>
                      </a:lnTo>
                      <a:lnTo>
                        <a:pt x="0" y="59240"/>
                      </a:lnTo>
                      <a:lnTo>
                        <a:pt x="12631" y="22784"/>
                      </a:lnTo>
                      <a:lnTo>
                        <a:pt x="63157" y="0"/>
                      </a:lnTo>
                      <a:lnTo>
                        <a:pt x="63157" y="0"/>
                      </a:lnTo>
                      <a:close/>
                    </a:path>
                  </a:pathLst>
                </a:custGeom>
                <a:solidFill>
                  <a:srgbClr val="B2968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8" name="Shape 988"/>
                <p:cNvSpPr/>
                <p:nvPr/>
              </p:nvSpPr>
              <p:spPr>
                <a:xfrm>
                  <a:off x="4137025" y="2927350"/>
                  <a:ext cx="33336" cy="71436"/>
                </a:xfrm>
                <a:custGeom>
                  <a:pathLst>
                    <a:path extrusionOk="0" h="120000" w="120000">
                      <a:moveTo>
                        <a:pt x="25116" y="18876"/>
                      </a:moveTo>
                      <a:lnTo>
                        <a:pt x="11162" y="33707"/>
                      </a:lnTo>
                      <a:lnTo>
                        <a:pt x="33488" y="44494"/>
                      </a:lnTo>
                      <a:lnTo>
                        <a:pt x="11162" y="66067"/>
                      </a:lnTo>
                      <a:lnTo>
                        <a:pt x="41860" y="72808"/>
                      </a:lnTo>
                      <a:lnTo>
                        <a:pt x="33488" y="91685"/>
                      </a:lnTo>
                      <a:lnTo>
                        <a:pt x="0" y="93033"/>
                      </a:lnTo>
                      <a:lnTo>
                        <a:pt x="16744" y="117303"/>
                      </a:lnTo>
                      <a:lnTo>
                        <a:pt x="80930" y="120000"/>
                      </a:lnTo>
                      <a:lnTo>
                        <a:pt x="120000" y="84943"/>
                      </a:lnTo>
                      <a:lnTo>
                        <a:pt x="66976" y="63370"/>
                      </a:lnTo>
                      <a:lnTo>
                        <a:pt x="106046" y="31011"/>
                      </a:lnTo>
                      <a:lnTo>
                        <a:pt x="41860" y="0"/>
                      </a:lnTo>
                      <a:lnTo>
                        <a:pt x="25116" y="18876"/>
                      </a:lnTo>
                      <a:lnTo>
                        <a:pt x="25116" y="18876"/>
                      </a:lnTo>
                      <a:close/>
                    </a:path>
                  </a:pathLst>
                </a:custGeom>
                <a:solidFill>
                  <a:srgbClr val="B2968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89" name="Shape 989"/>
                <p:cNvSpPr/>
                <p:nvPr/>
              </p:nvSpPr>
              <p:spPr>
                <a:xfrm>
                  <a:off x="4164012" y="3024186"/>
                  <a:ext cx="22225" cy="69849"/>
                </a:xfrm>
                <a:custGeom>
                  <a:pathLst>
                    <a:path extrusionOk="0" h="120000" w="120000">
                      <a:moveTo>
                        <a:pt x="119999" y="0"/>
                      </a:moveTo>
                      <a:lnTo>
                        <a:pt x="77142" y="40909"/>
                      </a:lnTo>
                      <a:lnTo>
                        <a:pt x="94285" y="88636"/>
                      </a:lnTo>
                      <a:lnTo>
                        <a:pt x="42857" y="120000"/>
                      </a:lnTo>
                      <a:lnTo>
                        <a:pt x="0" y="80454"/>
                      </a:lnTo>
                      <a:lnTo>
                        <a:pt x="38571" y="16363"/>
                      </a:lnTo>
                      <a:lnTo>
                        <a:pt x="119999" y="0"/>
                      </a:lnTo>
                      <a:lnTo>
                        <a:pt x="119999" y="0"/>
                      </a:lnTo>
                      <a:close/>
                    </a:path>
                  </a:pathLst>
                </a:custGeom>
                <a:solidFill>
                  <a:srgbClr val="BCBCD6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0" name="Shape 990"/>
                <p:cNvSpPr/>
                <p:nvPr/>
              </p:nvSpPr>
              <p:spPr>
                <a:xfrm>
                  <a:off x="4237037" y="2835275"/>
                  <a:ext cx="26987" cy="76199"/>
                </a:xfrm>
                <a:custGeom>
                  <a:pathLst>
                    <a:path extrusionOk="0" h="120000" w="120000">
                      <a:moveTo>
                        <a:pt x="95294" y="0"/>
                      </a:moveTo>
                      <a:lnTo>
                        <a:pt x="120000" y="52340"/>
                      </a:lnTo>
                      <a:lnTo>
                        <a:pt x="77647" y="63829"/>
                      </a:lnTo>
                      <a:lnTo>
                        <a:pt x="105882" y="74042"/>
                      </a:lnTo>
                      <a:lnTo>
                        <a:pt x="77647" y="120000"/>
                      </a:lnTo>
                      <a:lnTo>
                        <a:pt x="17647" y="91914"/>
                      </a:lnTo>
                      <a:lnTo>
                        <a:pt x="17647" y="60000"/>
                      </a:lnTo>
                      <a:lnTo>
                        <a:pt x="35294" y="34468"/>
                      </a:lnTo>
                      <a:lnTo>
                        <a:pt x="0" y="10212"/>
                      </a:lnTo>
                      <a:lnTo>
                        <a:pt x="95294" y="0"/>
                      </a:lnTo>
                      <a:lnTo>
                        <a:pt x="95294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1" name="Shape 991"/>
                <p:cNvSpPr/>
                <p:nvPr/>
              </p:nvSpPr>
              <p:spPr>
                <a:xfrm>
                  <a:off x="4159250" y="2857500"/>
                  <a:ext cx="28575" cy="22225"/>
                </a:xfrm>
                <a:custGeom>
                  <a:pathLst>
                    <a:path extrusionOk="0" h="120000" w="120000">
                      <a:moveTo>
                        <a:pt x="41142" y="0"/>
                      </a:moveTo>
                      <a:lnTo>
                        <a:pt x="89142" y="16551"/>
                      </a:lnTo>
                      <a:lnTo>
                        <a:pt x="120000" y="120000"/>
                      </a:lnTo>
                      <a:lnTo>
                        <a:pt x="0" y="91034"/>
                      </a:lnTo>
                      <a:lnTo>
                        <a:pt x="41142" y="0"/>
                      </a:lnTo>
                      <a:lnTo>
                        <a:pt x="41142" y="0"/>
                      </a:lnTo>
                      <a:close/>
                    </a:path>
                  </a:pathLst>
                </a:custGeom>
                <a:solidFill>
                  <a:srgbClr val="D1914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2" name="Shape 992"/>
                <p:cNvSpPr/>
                <p:nvPr/>
              </p:nvSpPr>
              <p:spPr>
                <a:xfrm>
                  <a:off x="4130675" y="3132136"/>
                  <a:ext cx="55561" cy="149225"/>
                </a:xfrm>
                <a:custGeom>
                  <a:pathLst>
                    <a:path extrusionOk="0" h="120000" w="120000">
                      <a:moveTo>
                        <a:pt x="36000" y="12192"/>
                      </a:moveTo>
                      <a:lnTo>
                        <a:pt x="46285" y="25026"/>
                      </a:lnTo>
                      <a:lnTo>
                        <a:pt x="37714" y="31443"/>
                      </a:lnTo>
                      <a:lnTo>
                        <a:pt x="37714" y="48770"/>
                      </a:lnTo>
                      <a:lnTo>
                        <a:pt x="61714" y="52620"/>
                      </a:lnTo>
                      <a:lnTo>
                        <a:pt x="46285" y="62887"/>
                      </a:lnTo>
                      <a:lnTo>
                        <a:pt x="18857" y="60962"/>
                      </a:lnTo>
                      <a:lnTo>
                        <a:pt x="0" y="81497"/>
                      </a:lnTo>
                      <a:lnTo>
                        <a:pt x="18857" y="98823"/>
                      </a:lnTo>
                      <a:lnTo>
                        <a:pt x="32571" y="120000"/>
                      </a:lnTo>
                      <a:lnTo>
                        <a:pt x="75428" y="116149"/>
                      </a:lnTo>
                      <a:lnTo>
                        <a:pt x="120000" y="106524"/>
                      </a:lnTo>
                      <a:lnTo>
                        <a:pt x="108000" y="89197"/>
                      </a:lnTo>
                      <a:lnTo>
                        <a:pt x="82285" y="69304"/>
                      </a:lnTo>
                      <a:lnTo>
                        <a:pt x="78857" y="60320"/>
                      </a:lnTo>
                      <a:lnTo>
                        <a:pt x="75428" y="44278"/>
                      </a:lnTo>
                      <a:lnTo>
                        <a:pt x="92571" y="25026"/>
                      </a:lnTo>
                      <a:lnTo>
                        <a:pt x="116571" y="18609"/>
                      </a:lnTo>
                      <a:lnTo>
                        <a:pt x="70285" y="7058"/>
                      </a:lnTo>
                      <a:lnTo>
                        <a:pt x="46285" y="0"/>
                      </a:lnTo>
                      <a:lnTo>
                        <a:pt x="36000" y="12192"/>
                      </a:lnTo>
                      <a:lnTo>
                        <a:pt x="36000" y="12192"/>
                      </a:lnTo>
                      <a:close/>
                    </a:path>
                  </a:pathLst>
                </a:custGeom>
                <a:solidFill>
                  <a:srgbClr val="FFEF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3" name="Shape 993"/>
                <p:cNvSpPr/>
                <p:nvPr/>
              </p:nvSpPr>
              <p:spPr>
                <a:xfrm>
                  <a:off x="4119562" y="3108325"/>
                  <a:ext cx="76199" cy="58737"/>
                </a:xfrm>
                <a:custGeom>
                  <a:pathLst>
                    <a:path extrusionOk="0" h="120000" w="120000">
                      <a:moveTo>
                        <a:pt x="14042" y="91200"/>
                      </a:moveTo>
                      <a:lnTo>
                        <a:pt x="51063" y="60800"/>
                      </a:lnTo>
                      <a:lnTo>
                        <a:pt x="74042" y="86400"/>
                      </a:lnTo>
                      <a:lnTo>
                        <a:pt x="118723" y="120000"/>
                      </a:lnTo>
                      <a:lnTo>
                        <a:pt x="120000" y="80000"/>
                      </a:lnTo>
                      <a:lnTo>
                        <a:pt x="91914" y="12800"/>
                      </a:lnTo>
                      <a:lnTo>
                        <a:pt x="82978" y="0"/>
                      </a:lnTo>
                      <a:lnTo>
                        <a:pt x="80425" y="52800"/>
                      </a:lnTo>
                      <a:lnTo>
                        <a:pt x="66382" y="28800"/>
                      </a:lnTo>
                      <a:lnTo>
                        <a:pt x="45957" y="9600"/>
                      </a:lnTo>
                      <a:lnTo>
                        <a:pt x="31914" y="32000"/>
                      </a:lnTo>
                      <a:lnTo>
                        <a:pt x="24255" y="59200"/>
                      </a:lnTo>
                      <a:lnTo>
                        <a:pt x="0" y="83200"/>
                      </a:lnTo>
                      <a:lnTo>
                        <a:pt x="14042" y="91200"/>
                      </a:lnTo>
                      <a:lnTo>
                        <a:pt x="14042" y="91200"/>
                      </a:lnTo>
                      <a:close/>
                    </a:path>
                  </a:pathLst>
                </a:custGeom>
                <a:solidFill>
                  <a:srgbClr val="D2877D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Shape 994"/>
                <p:cNvSpPr/>
                <p:nvPr/>
              </p:nvSpPr>
              <p:spPr>
                <a:xfrm>
                  <a:off x="4194175" y="3089275"/>
                  <a:ext cx="42861" cy="77787"/>
                </a:xfrm>
                <a:custGeom>
                  <a:pathLst>
                    <a:path extrusionOk="0" h="120000" w="120000">
                      <a:moveTo>
                        <a:pt x="64444" y="0"/>
                      </a:moveTo>
                      <a:lnTo>
                        <a:pt x="120000" y="1224"/>
                      </a:lnTo>
                      <a:lnTo>
                        <a:pt x="117777" y="73469"/>
                      </a:lnTo>
                      <a:lnTo>
                        <a:pt x="64444" y="80816"/>
                      </a:lnTo>
                      <a:lnTo>
                        <a:pt x="48888" y="111428"/>
                      </a:lnTo>
                      <a:lnTo>
                        <a:pt x="0" y="119999"/>
                      </a:lnTo>
                      <a:lnTo>
                        <a:pt x="2222" y="89387"/>
                      </a:lnTo>
                      <a:lnTo>
                        <a:pt x="31111" y="89387"/>
                      </a:lnTo>
                      <a:lnTo>
                        <a:pt x="28888" y="74693"/>
                      </a:lnTo>
                      <a:lnTo>
                        <a:pt x="82222" y="61224"/>
                      </a:lnTo>
                      <a:lnTo>
                        <a:pt x="86666" y="29387"/>
                      </a:lnTo>
                      <a:lnTo>
                        <a:pt x="26666" y="28163"/>
                      </a:lnTo>
                      <a:lnTo>
                        <a:pt x="64444" y="0"/>
                      </a:lnTo>
                      <a:lnTo>
                        <a:pt x="64444" y="0"/>
                      </a:lnTo>
                      <a:close/>
                    </a:path>
                  </a:pathLst>
                </a:custGeom>
                <a:solidFill>
                  <a:srgbClr val="FFD9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Shape 995"/>
                <p:cNvSpPr/>
                <p:nvPr/>
              </p:nvSpPr>
              <p:spPr>
                <a:xfrm>
                  <a:off x="4178300" y="3067050"/>
                  <a:ext cx="74611" cy="65086"/>
                </a:xfrm>
                <a:custGeom>
                  <a:pathLst>
                    <a:path extrusionOk="0" h="120000" w="120000">
                      <a:moveTo>
                        <a:pt x="20210" y="101204"/>
                      </a:moveTo>
                      <a:lnTo>
                        <a:pt x="49263" y="73734"/>
                      </a:lnTo>
                      <a:lnTo>
                        <a:pt x="69473" y="33253"/>
                      </a:lnTo>
                      <a:lnTo>
                        <a:pt x="94736" y="43373"/>
                      </a:lnTo>
                      <a:lnTo>
                        <a:pt x="98526" y="79518"/>
                      </a:lnTo>
                      <a:lnTo>
                        <a:pt x="116210" y="47710"/>
                      </a:lnTo>
                      <a:lnTo>
                        <a:pt x="120000" y="24578"/>
                      </a:lnTo>
                      <a:lnTo>
                        <a:pt x="89684" y="7228"/>
                      </a:lnTo>
                      <a:lnTo>
                        <a:pt x="50526" y="0"/>
                      </a:lnTo>
                      <a:lnTo>
                        <a:pt x="39157" y="13012"/>
                      </a:lnTo>
                      <a:lnTo>
                        <a:pt x="40421" y="24578"/>
                      </a:lnTo>
                      <a:lnTo>
                        <a:pt x="25263" y="24578"/>
                      </a:lnTo>
                      <a:lnTo>
                        <a:pt x="22736" y="50602"/>
                      </a:lnTo>
                      <a:lnTo>
                        <a:pt x="11368" y="63614"/>
                      </a:lnTo>
                      <a:lnTo>
                        <a:pt x="0" y="86746"/>
                      </a:lnTo>
                      <a:lnTo>
                        <a:pt x="6315" y="119999"/>
                      </a:lnTo>
                      <a:lnTo>
                        <a:pt x="20210" y="101204"/>
                      </a:lnTo>
                      <a:lnTo>
                        <a:pt x="20210" y="101204"/>
                      </a:lnTo>
                      <a:close/>
                    </a:path>
                  </a:pathLst>
                </a:custGeom>
                <a:solidFill>
                  <a:srgbClr val="FF7F61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Shape 996"/>
                <p:cNvSpPr/>
                <p:nvPr/>
              </p:nvSpPr>
              <p:spPr>
                <a:xfrm>
                  <a:off x="4083050" y="2998786"/>
                  <a:ext cx="36512" cy="87311"/>
                </a:xfrm>
                <a:custGeom>
                  <a:pathLst>
                    <a:path extrusionOk="0" h="120000" w="120000">
                      <a:moveTo>
                        <a:pt x="54545" y="1090"/>
                      </a:moveTo>
                      <a:lnTo>
                        <a:pt x="32727" y="19636"/>
                      </a:lnTo>
                      <a:lnTo>
                        <a:pt x="51818" y="25090"/>
                      </a:lnTo>
                      <a:lnTo>
                        <a:pt x="27272" y="41454"/>
                      </a:lnTo>
                      <a:lnTo>
                        <a:pt x="62727" y="48000"/>
                      </a:lnTo>
                      <a:lnTo>
                        <a:pt x="51818" y="68727"/>
                      </a:lnTo>
                      <a:lnTo>
                        <a:pt x="0" y="86181"/>
                      </a:lnTo>
                      <a:lnTo>
                        <a:pt x="21818" y="111272"/>
                      </a:lnTo>
                      <a:lnTo>
                        <a:pt x="35454" y="120000"/>
                      </a:lnTo>
                      <a:lnTo>
                        <a:pt x="120000" y="75272"/>
                      </a:lnTo>
                      <a:lnTo>
                        <a:pt x="111818" y="28363"/>
                      </a:lnTo>
                      <a:lnTo>
                        <a:pt x="98181" y="0"/>
                      </a:lnTo>
                      <a:lnTo>
                        <a:pt x="54545" y="1090"/>
                      </a:lnTo>
                      <a:lnTo>
                        <a:pt x="54545" y="109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Shape 997"/>
                <p:cNvSpPr/>
                <p:nvPr/>
              </p:nvSpPr>
              <p:spPr>
                <a:xfrm>
                  <a:off x="4079875" y="2982911"/>
                  <a:ext cx="47625" cy="44450"/>
                </a:xfrm>
                <a:custGeom>
                  <a:pathLst>
                    <a:path extrusionOk="0" h="120000" w="120000">
                      <a:moveTo>
                        <a:pt x="0" y="58947"/>
                      </a:moveTo>
                      <a:lnTo>
                        <a:pt x="48813" y="42105"/>
                      </a:lnTo>
                      <a:lnTo>
                        <a:pt x="73220" y="61052"/>
                      </a:lnTo>
                      <a:lnTo>
                        <a:pt x="71186" y="109473"/>
                      </a:lnTo>
                      <a:lnTo>
                        <a:pt x="97627" y="119999"/>
                      </a:lnTo>
                      <a:lnTo>
                        <a:pt x="120000" y="86315"/>
                      </a:lnTo>
                      <a:lnTo>
                        <a:pt x="109830" y="29473"/>
                      </a:lnTo>
                      <a:lnTo>
                        <a:pt x="34576" y="0"/>
                      </a:lnTo>
                      <a:lnTo>
                        <a:pt x="4067" y="21052"/>
                      </a:lnTo>
                      <a:lnTo>
                        <a:pt x="0" y="58947"/>
                      </a:lnTo>
                      <a:lnTo>
                        <a:pt x="0" y="589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Shape 998"/>
                <p:cNvSpPr/>
                <p:nvPr/>
              </p:nvSpPr>
              <p:spPr>
                <a:xfrm>
                  <a:off x="4117975" y="2911475"/>
                  <a:ext cx="60324" cy="42861"/>
                </a:xfrm>
                <a:custGeom>
                  <a:pathLst>
                    <a:path extrusionOk="0" h="120000" w="120000">
                      <a:moveTo>
                        <a:pt x="17368" y="100000"/>
                      </a:moveTo>
                      <a:lnTo>
                        <a:pt x="55263" y="68888"/>
                      </a:lnTo>
                      <a:lnTo>
                        <a:pt x="67894" y="73333"/>
                      </a:lnTo>
                      <a:lnTo>
                        <a:pt x="78947" y="97777"/>
                      </a:lnTo>
                      <a:lnTo>
                        <a:pt x="96315" y="120000"/>
                      </a:lnTo>
                      <a:lnTo>
                        <a:pt x="120000" y="102222"/>
                      </a:lnTo>
                      <a:lnTo>
                        <a:pt x="107368" y="53333"/>
                      </a:lnTo>
                      <a:lnTo>
                        <a:pt x="52105" y="0"/>
                      </a:lnTo>
                      <a:lnTo>
                        <a:pt x="28421" y="26666"/>
                      </a:lnTo>
                      <a:lnTo>
                        <a:pt x="11052" y="48888"/>
                      </a:lnTo>
                      <a:lnTo>
                        <a:pt x="0" y="86666"/>
                      </a:lnTo>
                      <a:lnTo>
                        <a:pt x="17368" y="100000"/>
                      </a:lnTo>
                      <a:lnTo>
                        <a:pt x="17368" y="100000"/>
                      </a:lnTo>
                      <a:close/>
                    </a:path>
                  </a:pathLst>
                </a:custGeom>
                <a:solidFill>
                  <a:srgbClr val="DAAC85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Shape 999"/>
                <p:cNvSpPr/>
                <p:nvPr/>
              </p:nvSpPr>
              <p:spPr>
                <a:xfrm>
                  <a:off x="4194175" y="3009900"/>
                  <a:ext cx="38099" cy="53974"/>
                </a:xfrm>
                <a:custGeom>
                  <a:pathLst>
                    <a:path extrusionOk="0" h="120000" w="120000">
                      <a:moveTo>
                        <a:pt x="0" y="0"/>
                      </a:moveTo>
                      <a:lnTo>
                        <a:pt x="120000" y="3529"/>
                      </a:lnTo>
                      <a:lnTo>
                        <a:pt x="102500" y="116470"/>
                      </a:lnTo>
                      <a:lnTo>
                        <a:pt x="5000" y="120000"/>
                      </a:lnTo>
                      <a:lnTo>
                        <a:pt x="0" y="40588"/>
                      </a:lnTo>
                      <a:lnTo>
                        <a:pt x="60000" y="282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753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Shape 1000"/>
                <p:cNvSpPr/>
                <p:nvPr/>
              </p:nvSpPr>
              <p:spPr>
                <a:xfrm>
                  <a:off x="4262437" y="2959100"/>
                  <a:ext cx="38099" cy="49211"/>
                </a:xfrm>
                <a:custGeom>
                  <a:pathLst>
                    <a:path extrusionOk="0" h="120000" w="120000">
                      <a:moveTo>
                        <a:pt x="63829" y="0"/>
                      </a:moveTo>
                      <a:lnTo>
                        <a:pt x="114893" y="15483"/>
                      </a:lnTo>
                      <a:lnTo>
                        <a:pt x="120000" y="90967"/>
                      </a:lnTo>
                      <a:lnTo>
                        <a:pt x="76595" y="120000"/>
                      </a:lnTo>
                      <a:lnTo>
                        <a:pt x="0" y="102580"/>
                      </a:lnTo>
                      <a:lnTo>
                        <a:pt x="2553" y="56129"/>
                      </a:lnTo>
                      <a:lnTo>
                        <a:pt x="56170" y="46451"/>
                      </a:lnTo>
                      <a:lnTo>
                        <a:pt x="40851" y="9677"/>
                      </a:lnTo>
                      <a:lnTo>
                        <a:pt x="63829" y="0"/>
                      </a:lnTo>
                      <a:lnTo>
                        <a:pt x="63829" y="0"/>
                      </a:lnTo>
                      <a:close/>
                    </a:path>
                  </a:pathLst>
                </a:custGeom>
                <a:solidFill>
                  <a:srgbClr val="C6707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Shape 1001"/>
                <p:cNvSpPr/>
                <p:nvPr/>
              </p:nvSpPr>
              <p:spPr>
                <a:xfrm>
                  <a:off x="4205287" y="2887661"/>
                  <a:ext cx="80961" cy="166686"/>
                </a:xfrm>
                <a:custGeom>
                  <a:pathLst>
                    <a:path extrusionOk="0" h="120000" w="120000">
                      <a:moveTo>
                        <a:pt x="0" y="18947"/>
                      </a:moveTo>
                      <a:lnTo>
                        <a:pt x="20000" y="9760"/>
                      </a:lnTo>
                      <a:lnTo>
                        <a:pt x="38823" y="25263"/>
                      </a:lnTo>
                      <a:lnTo>
                        <a:pt x="44705" y="15502"/>
                      </a:lnTo>
                      <a:lnTo>
                        <a:pt x="36470" y="7464"/>
                      </a:lnTo>
                      <a:lnTo>
                        <a:pt x="44705" y="0"/>
                      </a:lnTo>
                      <a:lnTo>
                        <a:pt x="71764" y="16650"/>
                      </a:lnTo>
                      <a:lnTo>
                        <a:pt x="89411" y="0"/>
                      </a:lnTo>
                      <a:lnTo>
                        <a:pt x="101176" y="5741"/>
                      </a:lnTo>
                      <a:lnTo>
                        <a:pt x="111764" y="13779"/>
                      </a:lnTo>
                      <a:lnTo>
                        <a:pt x="120000" y="32153"/>
                      </a:lnTo>
                      <a:lnTo>
                        <a:pt x="111764" y="45358"/>
                      </a:lnTo>
                      <a:lnTo>
                        <a:pt x="92941" y="48229"/>
                      </a:lnTo>
                      <a:lnTo>
                        <a:pt x="100000" y="64880"/>
                      </a:lnTo>
                      <a:lnTo>
                        <a:pt x="85882" y="68899"/>
                      </a:lnTo>
                      <a:lnTo>
                        <a:pt x="71764" y="114832"/>
                      </a:lnTo>
                      <a:lnTo>
                        <a:pt x="36470" y="119999"/>
                      </a:lnTo>
                      <a:lnTo>
                        <a:pt x="40000" y="89569"/>
                      </a:lnTo>
                      <a:lnTo>
                        <a:pt x="7058" y="90143"/>
                      </a:lnTo>
                      <a:lnTo>
                        <a:pt x="9411" y="84401"/>
                      </a:lnTo>
                      <a:lnTo>
                        <a:pt x="30588" y="79808"/>
                      </a:lnTo>
                      <a:lnTo>
                        <a:pt x="29411" y="71770"/>
                      </a:lnTo>
                      <a:lnTo>
                        <a:pt x="12941" y="70047"/>
                      </a:lnTo>
                      <a:lnTo>
                        <a:pt x="20000" y="35598"/>
                      </a:lnTo>
                      <a:lnTo>
                        <a:pt x="0" y="18947"/>
                      </a:lnTo>
                      <a:lnTo>
                        <a:pt x="0" y="18947"/>
                      </a:lnTo>
                      <a:close/>
                    </a:path>
                  </a:pathLst>
                </a:custGeom>
                <a:solidFill>
                  <a:srgbClr val="BFAFA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Shape 1002"/>
                <p:cNvSpPr/>
                <p:nvPr/>
              </p:nvSpPr>
              <p:spPr>
                <a:xfrm>
                  <a:off x="4159250" y="2908300"/>
                  <a:ext cx="60324" cy="101599"/>
                </a:xfrm>
                <a:custGeom>
                  <a:pathLst>
                    <a:path extrusionOk="0" h="120000" w="120000">
                      <a:moveTo>
                        <a:pt x="56000" y="0"/>
                      </a:moveTo>
                      <a:lnTo>
                        <a:pt x="97600" y="13953"/>
                      </a:lnTo>
                      <a:lnTo>
                        <a:pt x="120000" y="34418"/>
                      </a:lnTo>
                      <a:lnTo>
                        <a:pt x="110400" y="90232"/>
                      </a:lnTo>
                      <a:lnTo>
                        <a:pt x="83200" y="90232"/>
                      </a:lnTo>
                      <a:lnTo>
                        <a:pt x="70400" y="120000"/>
                      </a:lnTo>
                      <a:lnTo>
                        <a:pt x="56000" y="99534"/>
                      </a:lnTo>
                      <a:lnTo>
                        <a:pt x="22400" y="82790"/>
                      </a:lnTo>
                      <a:lnTo>
                        <a:pt x="0" y="71627"/>
                      </a:lnTo>
                      <a:lnTo>
                        <a:pt x="14400" y="54883"/>
                      </a:lnTo>
                      <a:lnTo>
                        <a:pt x="32000" y="53023"/>
                      </a:lnTo>
                      <a:lnTo>
                        <a:pt x="25600" y="33488"/>
                      </a:lnTo>
                      <a:lnTo>
                        <a:pt x="38400" y="13953"/>
                      </a:lnTo>
                      <a:lnTo>
                        <a:pt x="56000" y="0"/>
                      </a:lnTo>
                      <a:lnTo>
                        <a:pt x="56000" y="0"/>
                      </a:lnTo>
                      <a:close/>
                    </a:path>
                  </a:pathLst>
                </a:custGeom>
                <a:solidFill>
                  <a:srgbClr val="BFBFE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Shape 1003"/>
                <p:cNvSpPr/>
                <p:nvPr/>
              </p:nvSpPr>
              <p:spPr>
                <a:xfrm>
                  <a:off x="4116387" y="2978150"/>
                  <a:ext cx="76199" cy="130175"/>
                </a:xfrm>
                <a:custGeom>
                  <a:pathLst>
                    <a:path extrusionOk="0" h="120000" w="120000">
                      <a:moveTo>
                        <a:pt x="30927" y="12515"/>
                      </a:moveTo>
                      <a:lnTo>
                        <a:pt x="60618" y="24294"/>
                      </a:lnTo>
                      <a:lnTo>
                        <a:pt x="79175" y="12515"/>
                      </a:lnTo>
                      <a:lnTo>
                        <a:pt x="84123" y="0"/>
                      </a:lnTo>
                      <a:lnTo>
                        <a:pt x="110103" y="13251"/>
                      </a:lnTo>
                      <a:lnTo>
                        <a:pt x="120000" y="41226"/>
                      </a:lnTo>
                      <a:lnTo>
                        <a:pt x="98969" y="39754"/>
                      </a:lnTo>
                      <a:lnTo>
                        <a:pt x="94020" y="53006"/>
                      </a:lnTo>
                      <a:lnTo>
                        <a:pt x="77938" y="51533"/>
                      </a:lnTo>
                      <a:lnTo>
                        <a:pt x="74226" y="86134"/>
                      </a:lnTo>
                      <a:lnTo>
                        <a:pt x="94020" y="105276"/>
                      </a:lnTo>
                      <a:lnTo>
                        <a:pt x="86597" y="120000"/>
                      </a:lnTo>
                      <a:lnTo>
                        <a:pt x="53195" y="111165"/>
                      </a:lnTo>
                      <a:lnTo>
                        <a:pt x="38350" y="88343"/>
                      </a:lnTo>
                      <a:lnTo>
                        <a:pt x="11134" y="72147"/>
                      </a:lnTo>
                      <a:lnTo>
                        <a:pt x="0" y="55950"/>
                      </a:lnTo>
                      <a:lnTo>
                        <a:pt x="13608" y="41963"/>
                      </a:lnTo>
                      <a:lnTo>
                        <a:pt x="30927" y="41963"/>
                      </a:lnTo>
                      <a:lnTo>
                        <a:pt x="45773" y="34601"/>
                      </a:lnTo>
                      <a:lnTo>
                        <a:pt x="30927" y="27239"/>
                      </a:lnTo>
                      <a:lnTo>
                        <a:pt x="30927" y="12515"/>
                      </a:lnTo>
                      <a:lnTo>
                        <a:pt x="30927" y="12515"/>
                      </a:lnTo>
                      <a:close/>
                    </a:path>
                  </a:pathLst>
                </a:custGeom>
                <a:solidFill>
                  <a:srgbClr val="BEF0E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>
                  <a:off x="4052887" y="3060700"/>
                  <a:ext cx="106362" cy="169861"/>
                </a:xfrm>
                <a:custGeom>
                  <a:pathLst>
                    <a:path extrusionOk="0" h="120000" w="120000">
                      <a:moveTo>
                        <a:pt x="76691" y="560"/>
                      </a:moveTo>
                      <a:lnTo>
                        <a:pt x="46917" y="17383"/>
                      </a:lnTo>
                      <a:lnTo>
                        <a:pt x="35187" y="0"/>
                      </a:lnTo>
                      <a:lnTo>
                        <a:pt x="31578" y="16261"/>
                      </a:lnTo>
                      <a:lnTo>
                        <a:pt x="22556" y="36448"/>
                      </a:lnTo>
                      <a:lnTo>
                        <a:pt x="22556" y="2803"/>
                      </a:lnTo>
                      <a:lnTo>
                        <a:pt x="12631" y="6168"/>
                      </a:lnTo>
                      <a:lnTo>
                        <a:pt x="2706" y="36448"/>
                      </a:lnTo>
                      <a:lnTo>
                        <a:pt x="0" y="64485"/>
                      </a:lnTo>
                      <a:lnTo>
                        <a:pt x="17142" y="71775"/>
                      </a:lnTo>
                      <a:lnTo>
                        <a:pt x="17142" y="86355"/>
                      </a:lnTo>
                      <a:lnTo>
                        <a:pt x="22556" y="94766"/>
                      </a:lnTo>
                      <a:lnTo>
                        <a:pt x="36090" y="98691"/>
                      </a:lnTo>
                      <a:lnTo>
                        <a:pt x="30676" y="120000"/>
                      </a:lnTo>
                      <a:lnTo>
                        <a:pt x="52330" y="118878"/>
                      </a:lnTo>
                      <a:lnTo>
                        <a:pt x="93834" y="97570"/>
                      </a:lnTo>
                      <a:lnTo>
                        <a:pt x="83007" y="81308"/>
                      </a:lnTo>
                      <a:lnTo>
                        <a:pt x="86616" y="65046"/>
                      </a:lnTo>
                      <a:lnTo>
                        <a:pt x="76691" y="62242"/>
                      </a:lnTo>
                      <a:lnTo>
                        <a:pt x="83909" y="44299"/>
                      </a:lnTo>
                      <a:lnTo>
                        <a:pt x="99248" y="31401"/>
                      </a:lnTo>
                      <a:lnTo>
                        <a:pt x="120000" y="26355"/>
                      </a:lnTo>
                      <a:lnTo>
                        <a:pt x="105563" y="10093"/>
                      </a:lnTo>
                      <a:lnTo>
                        <a:pt x="76691" y="560"/>
                      </a:lnTo>
                      <a:lnTo>
                        <a:pt x="76691" y="560"/>
                      </a:lnTo>
                      <a:close/>
                    </a:path>
                  </a:pathLst>
                </a:custGeom>
                <a:solidFill>
                  <a:srgbClr val="99C7E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Shape 1005"/>
                <p:cNvSpPr/>
                <p:nvPr/>
              </p:nvSpPr>
              <p:spPr>
                <a:xfrm>
                  <a:off x="4167187" y="3163886"/>
                  <a:ext cx="90486" cy="53974"/>
                </a:xfrm>
                <a:custGeom>
                  <a:pathLst>
                    <a:path extrusionOk="0" h="120000" w="120000">
                      <a:moveTo>
                        <a:pt x="2105" y="120000"/>
                      </a:moveTo>
                      <a:lnTo>
                        <a:pt x="0" y="95652"/>
                      </a:lnTo>
                      <a:lnTo>
                        <a:pt x="13684" y="52173"/>
                      </a:lnTo>
                      <a:lnTo>
                        <a:pt x="26315" y="27826"/>
                      </a:lnTo>
                      <a:lnTo>
                        <a:pt x="46315" y="50434"/>
                      </a:lnTo>
                      <a:lnTo>
                        <a:pt x="50526" y="34782"/>
                      </a:lnTo>
                      <a:lnTo>
                        <a:pt x="74736" y="57391"/>
                      </a:lnTo>
                      <a:lnTo>
                        <a:pt x="90526" y="60869"/>
                      </a:lnTo>
                      <a:lnTo>
                        <a:pt x="66315" y="27826"/>
                      </a:lnTo>
                      <a:lnTo>
                        <a:pt x="70526" y="0"/>
                      </a:lnTo>
                      <a:lnTo>
                        <a:pt x="102105" y="34782"/>
                      </a:lnTo>
                      <a:lnTo>
                        <a:pt x="119999" y="80000"/>
                      </a:lnTo>
                      <a:lnTo>
                        <a:pt x="107368" y="116521"/>
                      </a:lnTo>
                      <a:lnTo>
                        <a:pt x="55789" y="76521"/>
                      </a:lnTo>
                      <a:lnTo>
                        <a:pt x="35789" y="66086"/>
                      </a:lnTo>
                      <a:lnTo>
                        <a:pt x="23157" y="102608"/>
                      </a:lnTo>
                      <a:lnTo>
                        <a:pt x="2105" y="120000"/>
                      </a:lnTo>
                      <a:lnTo>
                        <a:pt x="2105" y="120000"/>
                      </a:lnTo>
                      <a:close/>
                    </a:path>
                  </a:pathLst>
                </a:custGeom>
                <a:solidFill>
                  <a:srgbClr val="C98B5E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Shape 1006"/>
                <p:cNvSpPr/>
                <p:nvPr/>
              </p:nvSpPr>
              <p:spPr>
                <a:xfrm>
                  <a:off x="4187825" y="3186111"/>
                  <a:ext cx="57150" cy="111125"/>
                </a:xfrm>
                <a:custGeom>
                  <a:pathLst>
                    <a:path extrusionOk="0" h="120000" w="120000">
                      <a:moveTo>
                        <a:pt x="14794" y="7769"/>
                      </a:moveTo>
                      <a:lnTo>
                        <a:pt x="6575" y="22446"/>
                      </a:lnTo>
                      <a:lnTo>
                        <a:pt x="27945" y="30215"/>
                      </a:lnTo>
                      <a:lnTo>
                        <a:pt x="13150" y="47482"/>
                      </a:lnTo>
                      <a:lnTo>
                        <a:pt x="13150" y="66474"/>
                      </a:lnTo>
                      <a:lnTo>
                        <a:pt x="32876" y="79424"/>
                      </a:lnTo>
                      <a:lnTo>
                        <a:pt x="9863" y="82877"/>
                      </a:lnTo>
                      <a:lnTo>
                        <a:pt x="0" y="107050"/>
                      </a:lnTo>
                      <a:lnTo>
                        <a:pt x="36164" y="120000"/>
                      </a:lnTo>
                      <a:lnTo>
                        <a:pt x="70684" y="111366"/>
                      </a:lnTo>
                      <a:lnTo>
                        <a:pt x="98630" y="60431"/>
                      </a:lnTo>
                      <a:lnTo>
                        <a:pt x="119999" y="27625"/>
                      </a:lnTo>
                      <a:lnTo>
                        <a:pt x="46027" y="12949"/>
                      </a:lnTo>
                      <a:lnTo>
                        <a:pt x="31232" y="0"/>
                      </a:lnTo>
                      <a:lnTo>
                        <a:pt x="14794" y="7769"/>
                      </a:lnTo>
                      <a:lnTo>
                        <a:pt x="14794" y="7769"/>
                      </a:lnTo>
                      <a:close/>
                    </a:path>
                  </a:pathLst>
                </a:custGeom>
                <a:solidFill>
                  <a:srgbClr val="F6DFB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Shape 1007"/>
                <p:cNvSpPr/>
                <p:nvPr/>
              </p:nvSpPr>
              <p:spPr>
                <a:xfrm>
                  <a:off x="4192587" y="3281362"/>
                  <a:ext cx="33336" cy="66674"/>
                </a:xfrm>
                <a:custGeom>
                  <a:pathLst>
                    <a:path extrusionOk="0" h="120000" w="120000">
                      <a:moveTo>
                        <a:pt x="5581" y="20000"/>
                      </a:moveTo>
                      <a:lnTo>
                        <a:pt x="47441" y="20000"/>
                      </a:lnTo>
                      <a:lnTo>
                        <a:pt x="120000" y="0"/>
                      </a:lnTo>
                      <a:lnTo>
                        <a:pt x="117209" y="61428"/>
                      </a:lnTo>
                      <a:lnTo>
                        <a:pt x="36279" y="120000"/>
                      </a:lnTo>
                      <a:lnTo>
                        <a:pt x="0" y="52857"/>
                      </a:lnTo>
                      <a:lnTo>
                        <a:pt x="5581" y="20000"/>
                      </a:lnTo>
                      <a:lnTo>
                        <a:pt x="5581" y="20000"/>
                      </a:lnTo>
                      <a:close/>
                    </a:path>
                  </a:pathLst>
                </a:custGeom>
                <a:solidFill>
                  <a:srgbClr val="C2AB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Shape 1008"/>
                <p:cNvSpPr/>
                <p:nvPr/>
              </p:nvSpPr>
              <p:spPr>
                <a:xfrm>
                  <a:off x="4148137" y="3271836"/>
                  <a:ext cx="136524" cy="171449"/>
                </a:xfrm>
                <a:custGeom>
                  <a:pathLst>
                    <a:path extrusionOk="0" h="120000" w="120000">
                      <a:moveTo>
                        <a:pt x="8372" y="41666"/>
                      </a:moveTo>
                      <a:lnTo>
                        <a:pt x="23720" y="39444"/>
                      </a:lnTo>
                      <a:lnTo>
                        <a:pt x="33488" y="15000"/>
                      </a:lnTo>
                      <a:lnTo>
                        <a:pt x="48837" y="49444"/>
                      </a:lnTo>
                      <a:lnTo>
                        <a:pt x="64883" y="25000"/>
                      </a:lnTo>
                      <a:lnTo>
                        <a:pt x="67674" y="0"/>
                      </a:lnTo>
                      <a:lnTo>
                        <a:pt x="95581" y="31111"/>
                      </a:lnTo>
                      <a:lnTo>
                        <a:pt x="95581" y="39444"/>
                      </a:lnTo>
                      <a:lnTo>
                        <a:pt x="104651" y="33333"/>
                      </a:lnTo>
                      <a:lnTo>
                        <a:pt x="114418" y="40555"/>
                      </a:lnTo>
                      <a:lnTo>
                        <a:pt x="120000" y="111666"/>
                      </a:lnTo>
                      <a:lnTo>
                        <a:pt x="94186" y="117222"/>
                      </a:lnTo>
                      <a:lnTo>
                        <a:pt x="80930" y="120000"/>
                      </a:lnTo>
                      <a:lnTo>
                        <a:pt x="73255" y="89444"/>
                      </a:lnTo>
                      <a:lnTo>
                        <a:pt x="33488" y="75000"/>
                      </a:lnTo>
                      <a:lnTo>
                        <a:pt x="26511" y="69444"/>
                      </a:lnTo>
                      <a:lnTo>
                        <a:pt x="12558" y="52222"/>
                      </a:lnTo>
                      <a:lnTo>
                        <a:pt x="0" y="49444"/>
                      </a:lnTo>
                      <a:lnTo>
                        <a:pt x="8372" y="41666"/>
                      </a:lnTo>
                      <a:lnTo>
                        <a:pt x="8372" y="41666"/>
                      </a:lnTo>
                      <a:close/>
                    </a:path>
                  </a:pathLst>
                </a:custGeom>
                <a:solidFill>
                  <a:srgbClr val="DFBBD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Shape 1009"/>
                <p:cNvSpPr/>
                <p:nvPr/>
              </p:nvSpPr>
              <p:spPr>
                <a:xfrm>
                  <a:off x="4068762" y="3346450"/>
                  <a:ext cx="152399" cy="142875"/>
                </a:xfrm>
                <a:custGeom>
                  <a:pathLst>
                    <a:path extrusionOk="0" h="120000" w="120000">
                      <a:moveTo>
                        <a:pt x="13678" y="84469"/>
                      </a:moveTo>
                      <a:lnTo>
                        <a:pt x="43523" y="78435"/>
                      </a:lnTo>
                      <a:lnTo>
                        <a:pt x="56580" y="62346"/>
                      </a:lnTo>
                      <a:lnTo>
                        <a:pt x="70880" y="30167"/>
                      </a:lnTo>
                      <a:lnTo>
                        <a:pt x="59067" y="18770"/>
                      </a:lnTo>
                      <a:lnTo>
                        <a:pt x="64041" y="0"/>
                      </a:lnTo>
                      <a:lnTo>
                        <a:pt x="80207" y="12067"/>
                      </a:lnTo>
                      <a:lnTo>
                        <a:pt x="85803" y="27486"/>
                      </a:lnTo>
                      <a:lnTo>
                        <a:pt x="110051" y="36201"/>
                      </a:lnTo>
                      <a:lnTo>
                        <a:pt x="106321" y="61005"/>
                      </a:lnTo>
                      <a:lnTo>
                        <a:pt x="113782" y="57653"/>
                      </a:lnTo>
                      <a:lnTo>
                        <a:pt x="120000" y="74413"/>
                      </a:lnTo>
                      <a:lnTo>
                        <a:pt x="95751" y="81117"/>
                      </a:lnTo>
                      <a:lnTo>
                        <a:pt x="82694" y="88491"/>
                      </a:lnTo>
                      <a:lnTo>
                        <a:pt x="63419" y="75083"/>
                      </a:lnTo>
                      <a:lnTo>
                        <a:pt x="50362" y="88491"/>
                      </a:lnTo>
                      <a:lnTo>
                        <a:pt x="37305" y="104581"/>
                      </a:lnTo>
                      <a:lnTo>
                        <a:pt x="24870" y="120000"/>
                      </a:lnTo>
                      <a:lnTo>
                        <a:pt x="0" y="99217"/>
                      </a:lnTo>
                      <a:lnTo>
                        <a:pt x="21139" y="92513"/>
                      </a:lnTo>
                      <a:lnTo>
                        <a:pt x="13678" y="84469"/>
                      </a:lnTo>
                      <a:lnTo>
                        <a:pt x="13678" y="84469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Shape 1010"/>
                <p:cNvSpPr/>
                <p:nvPr/>
              </p:nvSpPr>
              <p:spPr>
                <a:xfrm>
                  <a:off x="4064000" y="3241675"/>
                  <a:ext cx="87311" cy="182561"/>
                </a:xfrm>
                <a:custGeom>
                  <a:pathLst>
                    <a:path extrusionOk="0" h="120000" w="120000">
                      <a:moveTo>
                        <a:pt x="17297" y="24104"/>
                      </a:moveTo>
                      <a:lnTo>
                        <a:pt x="33513" y="17816"/>
                      </a:lnTo>
                      <a:lnTo>
                        <a:pt x="36756" y="9956"/>
                      </a:lnTo>
                      <a:lnTo>
                        <a:pt x="62702" y="8908"/>
                      </a:lnTo>
                      <a:lnTo>
                        <a:pt x="74594" y="6288"/>
                      </a:lnTo>
                      <a:lnTo>
                        <a:pt x="83243" y="0"/>
                      </a:lnTo>
                      <a:lnTo>
                        <a:pt x="102702" y="8384"/>
                      </a:lnTo>
                      <a:lnTo>
                        <a:pt x="117837" y="30917"/>
                      </a:lnTo>
                      <a:lnTo>
                        <a:pt x="120000" y="46113"/>
                      </a:lnTo>
                      <a:lnTo>
                        <a:pt x="103783" y="78602"/>
                      </a:lnTo>
                      <a:lnTo>
                        <a:pt x="80000" y="112663"/>
                      </a:lnTo>
                      <a:lnTo>
                        <a:pt x="49729" y="119999"/>
                      </a:lnTo>
                      <a:lnTo>
                        <a:pt x="29189" y="111091"/>
                      </a:lnTo>
                      <a:lnTo>
                        <a:pt x="52972" y="102707"/>
                      </a:lnTo>
                      <a:lnTo>
                        <a:pt x="54054" y="96419"/>
                      </a:lnTo>
                      <a:lnTo>
                        <a:pt x="21621" y="77554"/>
                      </a:lnTo>
                      <a:lnTo>
                        <a:pt x="37837" y="70742"/>
                      </a:lnTo>
                      <a:lnTo>
                        <a:pt x="24864" y="53973"/>
                      </a:lnTo>
                      <a:lnTo>
                        <a:pt x="41081" y="48733"/>
                      </a:lnTo>
                      <a:lnTo>
                        <a:pt x="20540" y="42969"/>
                      </a:lnTo>
                      <a:lnTo>
                        <a:pt x="4324" y="48209"/>
                      </a:lnTo>
                      <a:lnTo>
                        <a:pt x="0" y="38777"/>
                      </a:lnTo>
                      <a:lnTo>
                        <a:pt x="4324" y="26724"/>
                      </a:lnTo>
                      <a:lnTo>
                        <a:pt x="15135" y="33013"/>
                      </a:lnTo>
                      <a:lnTo>
                        <a:pt x="17297" y="24104"/>
                      </a:lnTo>
                      <a:lnTo>
                        <a:pt x="17297" y="24104"/>
                      </a:lnTo>
                      <a:close/>
                    </a:path>
                  </a:pathLst>
                </a:custGeom>
                <a:solidFill>
                  <a:srgbClr val="E9C3BE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Shape 1011"/>
                <p:cNvSpPr/>
                <p:nvPr/>
              </p:nvSpPr>
              <p:spPr>
                <a:xfrm>
                  <a:off x="3951287" y="3340100"/>
                  <a:ext cx="109537" cy="73025"/>
                </a:xfrm>
                <a:custGeom>
                  <a:pathLst>
                    <a:path extrusionOk="0" h="120000" w="120000">
                      <a:moveTo>
                        <a:pt x="0" y="15652"/>
                      </a:moveTo>
                      <a:lnTo>
                        <a:pt x="24000" y="27391"/>
                      </a:lnTo>
                      <a:lnTo>
                        <a:pt x="21428" y="0"/>
                      </a:lnTo>
                      <a:lnTo>
                        <a:pt x="46285" y="2608"/>
                      </a:lnTo>
                      <a:lnTo>
                        <a:pt x="72000" y="15652"/>
                      </a:lnTo>
                      <a:lnTo>
                        <a:pt x="78000" y="28695"/>
                      </a:lnTo>
                      <a:lnTo>
                        <a:pt x="96857" y="26086"/>
                      </a:lnTo>
                      <a:lnTo>
                        <a:pt x="117428" y="36521"/>
                      </a:lnTo>
                      <a:lnTo>
                        <a:pt x="120000" y="67826"/>
                      </a:lnTo>
                      <a:lnTo>
                        <a:pt x="120000" y="120000"/>
                      </a:lnTo>
                      <a:lnTo>
                        <a:pt x="97714" y="114782"/>
                      </a:lnTo>
                      <a:lnTo>
                        <a:pt x="81428" y="74347"/>
                      </a:lnTo>
                      <a:lnTo>
                        <a:pt x="61714" y="48260"/>
                      </a:lnTo>
                      <a:lnTo>
                        <a:pt x="37714" y="37826"/>
                      </a:lnTo>
                      <a:lnTo>
                        <a:pt x="8571" y="30000"/>
                      </a:lnTo>
                      <a:lnTo>
                        <a:pt x="0" y="15652"/>
                      </a:lnTo>
                      <a:lnTo>
                        <a:pt x="0" y="15652"/>
                      </a:lnTo>
                      <a:close/>
                    </a:path>
                  </a:pathLst>
                </a:custGeom>
                <a:solidFill>
                  <a:srgbClr val="A38C8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Shape 1012"/>
                <p:cNvSpPr/>
                <p:nvPr/>
              </p:nvSpPr>
              <p:spPr>
                <a:xfrm>
                  <a:off x="3959225" y="3355975"/>
                  <a:ext cx="103186" cy="173037"/>
                </a:xfrm>
                <a:custGeom>
                  <a:pathLst>
                    <a:path extrusionOk="0" h="120000" w="120000">
                      <a:moveTo>
                        <a:pt x="5496" y="2739"/>
                      </a:moveTo>
                      <a:lnTo>
                        <a:pt x="0" y="18630"/>
                      </a:lnTo>
                      <a:lnTo>
                        <a:pt x="9160" y="37808"/>
                      </a:lnTo>
                      <a:lnTo>
                        <a:pt x="10076" y="53698"/>
                      </a:lnTo>
                      <a:lnTo>
                        <a:pt x="21984" y="63013"/>
                      </a:lnTo>
                      <a:lnTo>
                        <a:pt x="25648" y="77260"/>
                      </a:lnTo>
                      <a:lnTo>
                        <a:pt x="31145" y="88219"/>
                      </a:lnTo>
                      <a:lnTo>
                        <a:pt x="43053" y="92054"/>
                      </a:lnTo>
                      <a:lnTo>
                        <a:pt x="48549" y="102465"/>
                      </a:lnTo>
                      <a:lnTo>
                        <a:pt x="64122" y="120000"/>
                      </a:lnTo>
                      <a:lnTo>
                        <a:pt x="93435" y="108493"/>
                      </a:lnTo>
                      <a:lnTo>
                        <a:pt x="116335" y="86027"/>
                      </a:lnTo>
                      <a:lnTo>
                        <a:pt x="104427" y="61369"/>
                      </a:lnTo>
                      <a:lnTo>
                        <a:pt x="120000" y="53698"/>
                      </a:lnTo>
                      <a:lnTo>
                        <a:pt x="119083" y="34520"/>
                      </a:lnTo>
                      <a:lnTo>
                        <a:pt x="89770" y="39452"/>
                      </a:lnTo>
                      <a:lnTo>
                        <a:pt x="83358" y="25205"/>
                      </a:lnTo>
                      <a:lnTo>
                        <a:pt x="62290" y="9315"/>
                      </a:lnTo>
                      <a:lnTo>
                        <a:pt x="30229" y="0"/>
                      </a:lnTo>
                      <a:lnTo>
                        <a:pt x="5496" y="2739"/>
                      </a:lnTo>
                      <a:lnTo>
                        <a:pt x="5496" y="2739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Shape 1013"/>
                <p:cNvSpPr/>
                <p:nvPr/>
              </p:nvSpPr>
              <p:spPr>
                <a:xfrm>
                  <a:off x="4141787" y="3481387"/>
                  <a:ext cx="92074" cy="201611"/>
                </a:xfrm>
                <a:custGeom>
                  <a:pathLst>
                    <a:path extrusionOk="0" h="120000" w="120000">
                      <a:moveTo>
                        <a:pt x="28474" y="0"/>
                      </a:moveTo>
                      <a:lnTo>
                        <a:pt x="55932" y="4218"/>
                      </a:lnTo>
                      <a:lnTo>
                        <a:pt x="63050" y="13125"/>
                      </a:lnTo>
                      <a:lnTo>
                        <a:pt x="76271" y="16406"/>
                      </a:lnTo>
                      <a:lnTo>
                        <a:pt x="80338" y="31406"/>
                      </a:lnTo>
                      <a:lnTo>
                        <a:pt x="109830" y="50156"/>
                      </a:lnTo>
                      <a:lnTo>
                        <a:pt x="120000" y="58593"/>
                      </a:lnTo>
                      <a:lnTo>
                        <a:pt x="109830" y="75937"/>
                      </a:lnTo>
                      <a:lnTo>
                        <a:pt x="90508" y="91406"/>
                      </a:lnTo>
                      <a:lnTo>
                        <a:pt x="68135" y="97031"/>
                      </a:lnTo>
                      <a:lnTo>
                        <a:pt x="72203" y="104531"/>
                      </a:lnTo>
                      <a:lnTo>
                        <a:pt x="38644" y="120000"/>
                      </a:lnTo>
                      <a:lnTo>
                        <a:pt x="9152" y="101718"/>
                      </a:lnTo>
                      <a:lnTo>
                        <a:pt x="29491" y="99375"/>
                      </a:lnTo>
                      <a:lnTo>
                        <a:pt x="23389" y="85781"/>
                      </a:lnTo>
                      <a:lnTo>
                        <a:pt x="8135" y="75000"/>
                      </a:lnTo>
                      <a:lnTo>
                        <a:pt x="40677" y="77812"/>
                      </a:lnTo>
                      <a:lnTo>
                        <a:pt x="43728" y="69375"/>
                      </a:lnTo>
                      <a:lnTo>
                        <a:pt x="14237" y="49218"/>
                      </a:lnTo>
                      <a:lnTo>
                        <a:pt x="31525" y="45468"/>
                      </a:lnTo>
                      <a:lnTo>
                        <a:pt x="39661" y="35625"/>
                      </a:lnTo>
                      <a:lnTo>
                        <a:pt x="38644" y="26250"/>
                      </a:lnTo>
                      <a:lnTo>
                        <a:pt x="0" y="24375"/>
                      </a:lnTo>
                      <a:lnTo>
                        <a:pt x="4067" y="16875"/>
                      </a:lnTo>
                      <a:lnTo>
                        <a:pt x="0" y="9375"/>
                      </a:lnTo>
                      <a:lnTo>
                        <a:pt x="28474" y="0"/>
                      </a:lnTo>
                      <a:lnTo>
                        <a:pt x="28474" y="0"/>
                      </a:lnTo>
                      <a:close/>
                    </a:path>
                  </a:pathLst>
                </a:custGeom>
                <a:solidFill>
                  <a:srgbClr val="F3CABB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Shape 1014"/>
                <p:cNvSpPr/>
                <p:nvPr/>
              </p:nvSpPr>
              <p:spPr>
                <a:xfrm>
                  <a:off x="3905250" y="3629025"/>
                  <a:ext cx="169861" cy="263525"/>
                </a:xfrm>
                <a:custGeom>
                  <a:pathLst>
                    <a:path extrusionOk="0" h="120000" w="120000">
                      <a:moveTo>
                        <a:pt x="7323" y="5060"/>
                      </a:moveTo>
                      <a:lnTo>
                        <a:pt x="0" y="15180"/>
                      </a:lnTo>
                      <a:lnTo>
                        <a:pt x="4507" y="20240"/>
                      </a:lnTo>
                      <a:lnTo>
                        <a:pt x="18028" y="24939"/>
                      </a:lnTo>
                      <a:lnTo>
                        <a:pt x="9014" y="41204"/>
                      </a:lnTo>
                      <a:lnTo>
                        <a:pt x="26478" y="45903"/>
                      </a:lnTo>
                      <a:lnTo>
                        <a:pt x="16901" y="54939"/>
                      </a:lnTo>
                      <a:lnTo>
                        <a:pt x="21408" y="59999"/>
                      </a:lnTo>
                      <a:lnTo>
                        <a:pt x="46197" y="63975"/>
                      </a:lnTo>
                      <a:lnTo>
                        <a:pt x="27605" y="72289"/>
                      </a:lnTo>
                      <a:lnTo>
                        <a:pt x="32676" y="79879"/>
                      </a:lnTo>
                      <a:lnTo>
                        <a:pt x="40000" y="79879"/>
                      </a:lnTo>
                      <a:lnTo>
                        <a:pt x="37183" y="93975"/>
                      </a:lnTo>
                      <a:lnTo>
                        <a:pt x="54084" y="93975"/>
                      </a:lnTo>
                      <a:lnTo>
                        <a:pt x="66478" y="100120"/>
                      </a:lnTo>
                      <a:lnTo>
                        <a:pt x="61971" y="119999"/>
                      </a:lnTo>
                      <a:lnTo>
                        <a:pt x="94647" y="93975"/>
                      </a:lnTo>
                      <a:lnTo>
                        <a:pt x="113239" y="74819"/>
                      </a:lnTo>
                      <a:lnTo>
                        <a:pt x="98028" y="56746"/>
                      </a:lnTo>
                      <a:lnTo>
                        <a:pt x="107042" y="44096"/>
                      </a:lnTo>
                      <a:lnTo>
                        <a:pt x="119999" y="27108"/>
                      </a:lnTo>
                      <a:lnTo>
                        <a:pt x="107042" y="24939"/>
                      </a:lnTo>
                      <a:lnTo>
                        <a:pt x="87323" y="31807"/>
                      </a:lnTo>
                      <a:lnTo>
                        <a:pt x="89577" y="20240"/>
                      </a:lnTo>
                      <a:lnTo>
                        <a:pt x="80000" y="10120"/>
                      </a:lnTo>
                      <a:lnTo>
                        <a:pt x="68169" y="0"/>
                      </a:lnTo>
                      <a:lnTo>
                        <a:pt x="44507" y="6144"/>
                      </a:lnTo>
                      <a:lnTo>
                        <a:pt x="23098" y="0"/>
                      </a:lnTo>
                      <a:lnTo>
                        <a:pt x="7323" y="5060"/>
                      </a:lnTo>
                      <a:lnTo>
                        <a:pt x="7323" y="5060"/>
                      </a:lnTo>
                      <a:close/>
                    </a:path>
                  </a:pathLst>
                </a:custGeom>
                <a:solidFill>
                  <a:srgbClr val="FFDDD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Shape 1015"/>
                <p:cNvSpPr/>
                <p:nvPr/>
              </p:nvSpPr>
              <p:spPr>
                <a:xfrm>
                  <a:off x="3906837" y="3821112"/>
                  <a:ext cx="163511" cy="295275"/>
                </a:xfrm>
                <a:custGeom>
                  <a:pathLst>
                    <a:path extrusionOk="0" h="120000" w="120000">
                      <a:moveTo>
                        <a:pt x="48585" y="9651"/>
                      </a:moveTo>
                      <a:lnTo>
                        <a:pt x="37463" y="29276"/>
                      </a:lnTo>
                      <a:lnTo>
                        <a:pt x="26341" y="37319"/>
                      </a:lnTo>
                      <a:lnTo>
                        <a:pt x="14634" y="24772"/>
                      </a:lnTo>
                      <a:lnTo>
                        <a:pt x="0" y="64986"/>
                      </a:lnTo>
                      <a:lnTo>
                        <a:pt x="31024" y="119999"/>
                      </a:lnTo>
                      <a:lnTo>
                        <a:pt x="114146" y="108739"/>
                      </a:lnTo>
                      <a:lnTo>
                        <a:pt x="120000" y="69168"/>
                      </a:lnTo>
                      <a:lnTo>
                        <a:pt x="104780" y="37962"/>
                      </a:lnTo>
                      <a:lnTo>
                        <a:pt x="117658" y="32171"/>
                      </a:lnTo>
                      <a:lnTo>
                        <a:pt x="114731" y="0"/>
                      </a:lnTo>
                      <a:lnTo>
                        <a:pt x="97170" y="6112"/>
                      </a:lnTo>
                      <a:lnTo>
                        <a:pt x="63219" y="29276"/>
                      </a:lnTo>
                      <a:lnTo>
                        <a:pt x="56780" y="13190"/>
                      </a:lnTo>
                      <a:lnTo>
                        <a:pt x="48585" y="9651"/>
                      </a:lnTo>
                      <a:lnTo>
                        <a:pt x="48585" y="9651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Shape 1016"/>
                <p:cNvSpPr/>
                <p:nvPr/>
              </p:nvSpPr>
              <p:spPr>
                <a:xfrm>
                  <a:off x="3938587" y="3914775"/>
                  <a:ext cx="103186" cy="201611"/>
                </a:xfrm>
                <a:custGeom>
                  <a:pathLst>
                    <a:path extrusionOk="0" h="120000" w="120000">
                      <a:moveTo>
                        <a:pt x="40930" y="1411"/>
                      </a:moveTo>
                      <a:lnTo>
                        <a:pt x="80000" y="12235"/>
                      </a:lnTo>
                      <a:lnTo>
                        <a:pt x="61395" y="31529"/>
                      </a:lnTo>
                      <a:lnTo>
                        <a:pt x="102325" y="53647"/>
                      </a:lnTo>
                      <a:lnTo>
                        <a:pt x="120000" y="101647"/>
                      </a:lnTo>
                      <a:lnTo>
                        <a:pt x="26046" y="120000"/>
                      </a:lnTo>
                      <a:lnTo>
                        <a:pt x="0" y="84705"/>
                      </a:lnTo>
                      <a:lnTo>
                        <a:pt x="7441" y="58823"/>
                      </a:lnTo>
                      <a:lnTo>
                        <a:pt x="40930" y="86117"/>
                      </a:lnTo>
                      <a:lnTo>
                        <a:pt x="40930" y="50823"/>
                      </a:lnTo>
                      <a:lnTo>
                        <a:pt x="55813" y="49882"/>
                      </a:lnTo>
                      <a:lnTo>
                        <a:pt x="43720" y="32941"/>
                      </a:lnTo>
                      <a:lnTo>
                        <a:pt x="17674" y="36705"/>
                      </a:lnTo>
                      <a:lnTo>
                        <a:pt x="31627" y="19764"/>
                      </a:lnTo>
                      <a:lnTo>
                        <a:pt x="19534" y="8000"/>
                      </a:lnTo>
                      <a:lnTo>
                        <a:pt x="27906" y="0"/>
                      </a:lnTo>
                      <a:lnTo>
                        <a:pt x="40930" y="1411"/>
                      </a:lnTo>
                      <a:lnTo>
                        <a:pt x="40930" y="1411"/>
                      </a:lnTo>
                      <a:close/>
                    </a:path>
                  </a:pathLst>
                </a:custGeom>
                <a:solidFill>
                  <a:srgbClr val="AE4D4D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Shape 1017"/>
                <p:cNvSpPr/>
                <p:nvPr/>
              </p:nvSpPr>
              <p:spPr>
                <a:xfrm>
                  <a:off x="3771900" y="3829050"/>
                  <a:ext cx="188912" cy="360362"/>
                </a:xfrm>
                <a:custGeom>
                  <a:pathLst>
                    <a:path extrusionOk="0" h="120000" w="120000">
                      <a:moveTo>
                        <a:pt x="3025" y="119999"/>
                      </a:moveTo>
                      <a:lnTo>
                        <a:pt x="5546" y="81059"/>
                      </a:lnTo>
                      <a:lnTo>
                        <a:pt x="0" y="70728"/>
                      </a:lnTo>
                      <a:lnTo>
                        <a:pt x="4537" y="54039"/>
                      </a:lnTo>
                      <a:lnTo>
                        <a:pt x="5546" y="27284"/>
                      </a:lnTo>
                      <a:lnTo>
                        <a:pt x="19663" y="33642"/>
                      </a:lnTo>
                      <a:lnTo>
                        <a:pt x="23697" y="21192"/>
                      </a:lnTo>
                      <a:lnTo>
                        <a:pt x="87226" y="0"/>
                      </a:lnTo>
                      <a:lnTo>
                        <a:pt x="64033" y="20397"/>
                      </a:lnTo>
                      <a:lnTo>
                        <a:pt x="40336" y="33642"/>
                      </a:lnTo>
                      <a:lnTo>
                        <a:pt x="56974" y="32052"/>
                      </a:lnTo>
                      <a:lnTo>
                        <a:pt x="74117" y="35231"/>
                      </a:lnTo>
                      <a:lnTo>
                        <a:pt x="85210" y="23311"/>
                      </a:lnTo>
                      <a:lnTo>
                        <a:pt x="103361" y="6622"/>
                      </a:lnTo>
                      <a:lnTo>
                        <a:pt x="90252" y="46092"/>
                      </a:lnTo>
                      <a:lnTo>
                        <a:pt x="106890" y="79735"/>
                      </a:lnTo>
                      <a:lnTo>
                        <a:pt x="120000" y="95894"/>
                      </a:lnTo>
                      <a:lnTo>
                        <a:pt x="39327" y="114172"/>
                      </a:lnTo>
                      <a:lnTo>
                        <a:pt x="3025" y="119999"/>
                      </a:lnTo>
                      <a:lnTo>
                        <a:pt x="3025" y="119999"/>
                      </a:lnTo>
                      <a:close/>
                    </a:path>
                  </a:pathLst>
                </a:custGeom>
                <a:solidFill>
                  <a:srgbClr val="8686AA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8" name="Shape 1018"/>
                <p:cNvSpPr/>
                <p:nvPr/>
              </p:nvSpPr>
              <p:spPr>
                <a:xfrm>
                  <a:off x="4225925" y="4149725"/>
                  <a:ext cx="142875" cy="401637"/>
                </a:xfrm>
                <a:custGeom>
                  <a:pathLst>
                    <a:path extrusionOk="0" h="120000" w="120000">
                      <a:moveTo>
                        <a:pt x="51620" y="4505"/>
                      </a:moveTo>
                      <a:lnTo>
                        <a:pt x="91173" y="17312"/>
                      </a:lnTo>
                      <a:lnTo>
                        <a:pt x="108603" y="18972"/>
                      </a:lnTo>
                      <a:lnTo>
                        <a:pt x="120000" y="33675"/>
                      </a:lnTo>
                      <a:lnTo>
                        <a:pt x="107262" y="48616"/>
                      </a:lnTo>
                      <a:lnTo>
                        <a:pt x="79776" y="54545"/>
                      </a:lnTo>
                      <a:lnTo>
                        <a:pt x="73743" y="73517"/>
                      </a:lnTo>
                      <a:lnTo>
                        <a:pt x="81117" y="87272"/>
                      </a:lnTo>
                      <a:lnTo>
                        <a:pt x="81117" y="104347"/>
                      </a:lnTo>
                      <a:lnTo>
                        <a:pt x="61005" y="120000"/>
                      </a:lnTo>
                      <a:lnTo>
                        <a:pt x="14748" y="119525"/>
                      </a:lnTo>
                      <a:lnTo>
                        <a:pt x="28826" y="59051"/>
                      </a:lnTo>
                      <a:lnTo>
                        <a:pt x="0" y="3557"/>
                      </a:lnTo>
                      <a:lnTo>
                        <a:pt x="49608" y="26324"/>
                      </a:lnTo>
                      <a:lnTo>
                        <a:pt x="57653" y="20395"/>
                      </a:lnTo>
                      <a:lnTo>
                        <a:pt x="33519" y="7114"/>
                      </a:lnTo>
                      <a:lnTo>
                        <a:pt x="28826" y="0"/>
                      </a:lnTo>
                      <a:lnTo>
                        <a:pt x="51620" y="4505"/>
                      </a:lnTo>
                      <a:lnTo>
                        <a:pt x="51620" y="4505"/>
                      </a:lnTo>
                      <a:close/>
                    </a:path>
                  </a:pathLst>
                </a:custGeom>
                <a:solidFill>
                  <a:srgbClr val="9E8C8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9" name="Shape 1019"/>
                <p:cNvSpPr/>
                <p:nvPr/>
              </p:nvSpPr>
              <p:spPr>
                <a:xfrm>
                  <a:off x="3684587" y="4157662"/>
                  <a:ext cx="444500" cy="592136"/>
                </a:xfrm>
                <a:custGeom>
                  <a:pathLst>
                    <a:path extrusionOk="0" h="120000" w="120000">
                      <a:moveTo>
                        <a:pt x="93000" y="0"/>
                      </a:moveTo>
                      <a:lnTo>
                        <a:pt x="84000" y="24483"/>
                      </a:lnTo>
                      <a:lnTo>
                        <a:pt x="86357" y="41879"/>
                      </a:lnTo>
                      <a:lnTo>
                        <a:pt x="91071" y="52993"/>
                      </a:lnTo>
                      <a:lnTo>
                        <a:pt x="84000" y="58953"/>
                      </a:lnTo>
                      <a:lnTo>
                        <a:pt x="84642" y="72161"/>
                      </a:lnTo>
                      <a:lnTo>
                        <a:pt x="73928" y="61369"/>
                      </a:lnTo>
                      <a:lnTo>
                        <a:pt x="78000" y="48161"/>
                      </a:lnTo>
                      <a:lnTo>
                        <a:pt x="63857" y="33986"/>
                      </a:lnTo>
                      <a:lnTo>
                        <a:pt x="81428" y="644"/>
                      </a:lnTo>
                      <a:lnTo>
                        <a:pt x="69000" y="4993"/>
                      </a:lnTo>
                      <a:lnTo>
                        <a:pt x="50357" y="7570"/>
                      </a:lnTo>
                      <a:lnTo>
                        <a:pt x="39000" y="15140"/>
                      </a:lnTo>
                      <a:lnTo>
                        <a:pt x="35357" y="21422"/>
                      </a:lnTo>
                      <a:lnTo>
                        <a:pt x="24214" y="19651"/>
                      </a:lnTo>
                      <a:lnTo>
                        <a:pt x="25928" y="30765"/>
                      </a:lnTo>
                      <a:lnTo>
                        <a:pt x="18214" y="21744"/>
                      </a:lnTo>
                      <a:lnTo>
                        <a:pt x="12857" y="23194"/>
                      </a:lnTo>
                      <a:lnTo>
                        <a:pt x="12857" y="32536"/>
                      </a:lnTo>
                      <a:lnTo>
                        <a:pt x="5142" y="40912"/>
                      </a:lnTo>
                      <a:lnTo>
                        <a:pt x="0" y="63302"/>
                      </a:lnTo>
                      <a:lnTo>
                        <a:pt x="2785" y="97127"/>
                      </a:lnTo>
                      <a:lnTo>
                        <a:pt x="10714" y="110979"/>
                      </a:lnTo>
                      <a:lnTo>
                        <a:pt x="16500" y="119999"/>
                      </a:lnTo>
                      <a:lnTo>
                        <a:pt x="56142" y="106469"/>
                      </a:lnTo>
                      <a:lnTo>
                        <a:pt x="93857" y="98093"/>
                      </a:lnTo>
                      <a:lnTo>
                        <a:pt x="120000" y="91328"/>
                      </a:lnTo>
                      <a:lnTo>
                        <a:pt x="114642" y="70389"/>
                      </a:lnTo>
                      <a:lnTo>
                        <a:pt x="93857" y="39785"/>
                      </a:lnTo>
                      <a:lnTo>
                        <a:pt x="92142" y="9020"/>
                      </a:lnTo>
                      <a:lnTo>
                        <a:pt x="93000" y="0"/>
                      </a:lnTo>
                      <a:lnTo>
                        <a:pt x="93000" y="0"/>
                      </a:lnTo>
                      <a:close/>
                    </a:path>
                  </a:pathLst>
                </a:custGeom>
                <a:solidFill>
                  <a:srgbClr val="9E8C8C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0" name="Shape 1020"/>
                <p:cNvSpPr/>
                <p:nvPr/>
              </p:nvSpPr>
              <p:spPr>
                <a:xfrm>
                  <a:off x="4024312" y="4170362"/>
                  <a:ext cx="225425" cy="428625"/>
                </a:xfrm>
                <a:custGeom>
                  <a:pathLst>
                    <a:path extrusionOk="0" h="120000" w="120000">
                      <a:moveTo>
                        <a:pt x="2947" y="3333"/>
                      </a:moveTo>
                      <a:lnTo>
                        <a:pt x="13052" y="20444"/>
                      </a:lnTo>
                      <a:lnTo>
                        <a:pt x="23578" y="27333"/>
                      </a:lnTo>
                      <a:lnTo>
                        <a:pt x="23578" y="38888"/>
                      </a:lnTo>
                      <a:lnTo>
                        <a:pt x="36210" y="38888"/>
                      </a:lnTo>
                      <a:lnTo>
                        <a:pt x="50105" y="21777"/>
                      </a:lnTo>
                      <a:lnTo>
                        <a:pt x="57263" y="17333"/>
                      </a:lnTo>
                      <a:lnTo>
                        <a:pt x="40842" y="13111"/>
                      </a:lnTo>
                      <a:lnTo>
                        <a:pt x="45473" y="6444"/>
                      </a:lnTo>
                      <a:lnTo>
                        <a:pt x="83789" y="2888"/>
                      </a:lnTo>
                      <a:lnTo>
                        <a:pt x="90526" y="0"/>
                      </a:lnTo>
                      <a:lnTo>
                        <a:pt x="96421" y="666"/>
                      </a:lnTo>
                      <a:lnTo>
                        <a:pt x="92210" y="14444"/>
                      </a:lnTo>
                      <a:lnTo>
                        <a:pt x="98105" y="28000"/>
                      </a:lnTo>
                      <a:lnTo>
                        <a:pt x="112842" y="13111"/>
                      </a:lnTo>
                      <a:lnTo>
                        <a:pt x="119999" y="42666"/>
                      </a:lnTo>
                      <a:lnTo>
                        <a:pt x="116631" y="106000"/>
                      </a:lnTo>
                      <a:lnTo>
                        <a:pt x="85473" y="118000"/>
                      </a:lnTo>
                      <a:lnTo>
                        <a:pt x="57263" y="120000"/>
                      </a:lnTo>
                      <a:lnTo>
                        <a:pt x="48000" y="107777"/>
                      </a:lnTo>
                      <a:lnTo>
                        <a:pt x="45473" y="93555"/>
                      </a:lnTo>
                      <a:lnTo>
                        <a:pt x="4631" y="53777"/>
                      </a:lnTo>
                      <a:lnTo>
                        <a:pt x="0" y="19777"/>
                      </a:lnTo>
                      <a:lnTo>
                        <a:pt x="2947" y="3333"/>
                      </a:lnTo>
                      <a:lnTo>
                        <a:pt x="2947" y="3333"/>
                      </a:lnTo>
                      <a:close/>
                    </a:path>
                  </a:pathLst>
                </a:custGeom>
                <a:solidFill>
                  <a:srgbClr val="D2DFB8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1" name="Shape 1021"/>
                <p:cNvSpPr/>
                <p:nvPr/>
              </p:nvSpPr>
              <p:spPr>
                <a:xfrm>
                  <a:off x="4179887" y="4711700"/>
                  <a:ext cx="349250" cy="287337"/>
                </a:xfrm>
                <a:custGeom>
                  <a:pathLst>
                    <a:path extrusionOk="0" h="120000" w="120000">
                      <a:moveTo>
                        <a:pt x="10387" y="0"/>
                      </a:moveTo>
                      <a:lnTo>
                        <a:pt x="14214" y="39447"/>
                      </a:lnTo>
                      <a:lnTo>
                        <a:pt x="20501" y="60331"/>
                      </a:lnTo>
                      <a:lnTo>
                        <a:pt x="31708" y="46740"/>
                      </a:lnTo>
                      <a:lnTo>
                        <a:pt x="30615" y="8950"/>
                      </a:lnTo>
                      <a:lnTo>
                        <a:pt x="49476" y="63977"/>
                      </a:lnTo>
                      <a:lnTo>
                        <a:pt x="86104" y="46740"/>
                      </a:lnTo>
                      <a:lnTo>
                        <a:pt x="95671" y="21878"/>
                      </a:lnTo>
                      <a:lnTo>
                        <a:pt x="104965" y="27513"/>
                      </a:lnTo>
                      <a:lnTo>
                        <a:pt x="113166" y="25856"/>
                      </a:lnTo>
                      <a:lnTo>
                        <a:pt x="104965" y="52375"/>
                      </a:lnTo>
                      <a:lnTo>
                        <a:pt x="120000" y="82541"/>
                      </a:lnTo>
                      <a:lnTo>
                        <a:pt x="116719" y="109060"/>
                      </a:lnTo>
                      <a:lnTo>
                        <a:pt x="92665" y="100773"/>
                      </a:lnTo>
                      <a:lnTo>
                        <a:pt x="65603" y="104419"/>
                      </a:lnTo>
                      <a:lnTo>
                        <a:pt x="55763" y="120000"/>
                      </a:lnTo>
                      <a:lnTo>
                        <a:pt x="40728" y="111049"/>
                      </a:lnTo>
                      <a:lnTo>
                        <a:pt x="15034" y="117348"/>
                      </a:lnTo>
                      <a:lnTo>
                        <a:pt x="3553" y="115359"/>
                      </a:lnTo>
                      <a:lnTo>
                        <a:pt x="0" y="86187"/>
                      </a:lnTo>
                      <a:lnTo>
                        <a:pt x="4646" y="19558"/>
                      </a:lnTo>
                      <a:lnTo>
                        <a:pt x="10387" y="0"/>
                      </a:lnTo>
                      <a:lnTo>
                        <a:pt x="10387" y="0"/>
                      </a:lnTo>
                      <a:close/>
                    </a:path>
                  </a:pathLst>
                </a:custGeom>
                <a:solidFill>
                  <a:srgbClr val="C7F5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3670300" y="4589462"/>
                  <a:ext cx="604837" cy="411161"/>
                </a:xfrm>
                <a:custGeom>
                  <a:pathLst>
                    <a:path extrusionOk="0" h="120000" w="120000">
                      <a:moveTo>
                        <a:pt x="2677" y="76615"/>
                      </a:moveTo>
                      <a:lnTo>
                        <a:pt x="9133" y="65769"/>
                      </a:lnTo>
                      <a:lnTo>
                        <a:pt x="15275" y="67153"/>
                      </a:lnTo>
                      <a:lnTo>
                        <a:pt x="25511" y="86076"/>
                      </a:lnTo>
                      <a:lnTo>
                        <a:pt x="23464" y="58846"/>
                      </a:lnTo>
                      <a:lnTo>
                        <a:pt x="33070" y="46846"/>
                      </a:lnTo>
                      <a:lnTo>
                        <a:pt x="55748" y="39000"/>
                      </a:lnTo>
                      <a:lnTo>
                        <a:pt x="73385" y="30000"/>
                      </a:lnTo>
                      <a:lnTo>
                        <a:pt x="96062" y="10153"/>
                      </a:lnTo>
                      <a:lnTo>
                        <a:pt x="84251" y="42923"/>
                      </a:lnTo>
                      <a:lnTo>
                        <a:pt x="98267" y="24923"/>
                      </a:lnTo>
                      <a:lnTo>
                        <a:pt x="109606" y="5769"/>
                      </a:lnTo>
                      <a:lnTo>
                        <a:pt x="120000" y="0"/>
                      </a:lnTo>
                      <a:lnTo>
                        <a:pt x="109133" y="27923"/>
                      </a:lnTo>
                      <a:lnTo>
                        <a:pt x="99527" y="66230"/>
                      </a:lnTo>
                      <a:lnTo>
                        <a:pt x="98740" y="101076"/>
                      </a:lnTo>
                      <a:lnTo>
                        <a:pt x="81889" y="102692"/>
                      </a:lnTo>
                      <a:lnTo>
                        <a:pt x="67401" y="95769"/>
                      </a:lnTo>
                      <a:lnTo>
                        <a:pt x="51653" y="106615"/>
                      </a:lnTo>
                      <a:lnTo>
                        <a:pt x="37007" y="120000"/>
                      </a:lnTo>
                      <a:lnTo>
                        <a:pt x="21417" y="103384"/>
                      </a:lnTo>
                      <a:lnTo>
                        <a:pt x="11811" y="84692"/>
                      </a:lnTo>
                      <a:lnTo>
                        <a:pt x="0" y="88153"/>
                      </a:lnTo>
                      <a:lnTo>
                        <a:pt x="2677" y="76615"/>
                      </a:lnTo>
                      <a:lnTo>
                        <a:pt x="2677" y="76615"/>
                      </a:lnTo>
                      <a:close/>
                    </a:path>
                  </a:pathLst>
                </a:custGeom>
                <a:solidFill>
                  <a:srgbClr val="A2A2C6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3" name="Shape 1023"/>
                <p:cNvSpPr/>
                <p:nvPr/>
              </p:nvSpPr>
              <p:spPr>
                <a:xfrm>
                  <a:off x="4508500" y="4738687"/>
                  <a:ext cx="280987" cy="242886"/>
                </a:xfrm>
                <a:custGeom>
                  <a:pathLst>
                    <a:path extrusionOk="0" h="120000" w="120000">
                      <a:moveTo>
                        <a:pt x="21355" y="0"/>
                      </a:moveTo>
                      <a:lnTo>
                        <a:pt x="44745" y="4313"/>
                      </a:lnTo>
                      <a:lnTo>
                        <a:pt x="74576" y="47450"/>
                      </a:lnTo>
                      <a:lnTo>
                        <a:pt x="81355" y="78039"/>
                      </a:lnTo>
                      <a:lnTo>
                        <a:pt x="90847" y="72549"/>
                      </a:lnTo>
                      <a:lnTo>
                        <a:pt x="119999" y="98039"/>
                      </a:lnTo>
                      <a:lnTo>
                        <a:pt x="94576" y="98823"/>
                      </a:lnTo>
                      <a:lnTo>
                        <a:pt x="54237" y="110588"/>
                      </a:lnTo>
                      <a:lnTo>
                        <a:pt x="11186" y="120000"/>
                      </a:lnTo>
                      <a:lnTo>
                        <a:pt x="0" y="84705"/>
                      </a:lnTo>
                      <a:lnTo>
                        <a:pt x="2711" y="43137"/>
                      </a:lnTo>
                      <a:lnTo>
                        <a:pt x="5762" y="12941"/>
                      </a:lnTo>
                      <a:lnTo>
                        <a:pt x="21355" y="0"/>
                      </a:lnTo>
                      <a:lnTo>
                        <a:pt x="21355" y="0"/>
                      </a:lnTo>
                      <a:close/>
                    </a:path>
                  </a:pathLst>
                </a:custGeom>
                <a:solidFill>
                  <a:srgbClr val="A2A2C6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4" name="Shape 1024"/>
                <p:cNvSpPr/>
                <p:nvPr/>
              </p:nvSpPr>
              <p:spPr>
                <a:xfrm>
                  <a:off x="4067175" y="3762375"/>
                  <a:ext cx="257175" cy="157162"/>
                </a:xfrm>
                <a:custGeom>
                  <a:pathLst>
                    <a:path extrusionOk="0" h="120000" w="120000">
                      <a:moveTo>
                        <a:pt x="9287" y="107939"/>
                      </a:moveTo>
                      <a:lnTo>
                        <a:pt x="15232" y="107939"/>
                      </a:lnTo>
                      <a:lnTo>
                        <a:pt x="16718" y="120000"/>
                      </a:lnTo>
                      <a:lnTo>
                        <a:pt x="25263" y="116984"/>
                      </a:lnTo>
                      <a:lnTo>
                        <a:pt x="31578" y="106130"/>
                      </a:lnTo>
                      <a:lnTo>
                        <a:pt x="41238" y="91055"/>
                      </a:lnTo>
                      <a:lnTo>
                        <a:pt x="39009" y="83216"/>
                      </a:lnTo>
                      <a:lnTo>
                        <a:pt x="46439" y="71758"/>
                      </a:lnTo>
                      <a:lnTo>
                        <a:pt x="40495" y="61507"/>
                      </a:lnTo>
                      <a:lnTo>
                        <a:pt x="46811" y="45226"/>
                      </a:lnTo>
                      <a:lnTo>
                        <a:pt x="52012" y="35577"/>
                      </a:lnTo>
                      <a:lnTo>
                        <a:pt x="67616" y="51859"/>
                      </a:lnTo>
                      <a:lnTo>
                        <a:pt x="78390" y="69949"/>
                      </a:lnTo>
                      <a:lnTo>
                        <a:pt x="102538" y="69346"/>
                      </a:lnTo>
                      <a:lnTo>
                        <a:pt x="115170" y="76582"/>
                      </a:lnTo>
                      <a:lnTo>
                        <a:pt x="117027" y="59698"/>
                      </a:lnTo>
                      <a:lnTo>
                        <a:pt x="109969" y="42814"/>
                      </a:lnTo>
                      <a:lnTo>
                        <a:pt x="97708" y="40402"/>
                      </a:lnTo>
                      <a:lnTo>
                        <a:pt x="88792" y="42814"/>
                      </a:lnTo>
                      <a:lnTo>
                        <a:pt x="87678" y="33768"/>
                      </a:lnTo>
                      <a:lnTo>
                        <a:pt x="78390" y="25326"/>
                      </a:lnTo>
                      <a:lnTo>
                        <a:pt x="87678" y="21708"/>
                      </a:lnTo>
                      <a:lnTo>
                        <a:pt x="95108" y="30753"/>
                      </a:lnTo>
                      <a:lnTo>
                        <a:pt x="109969" y="28944"/>
                      </a:lnTo>
                      <a:lnTo>
                        <a:pt x="120000" y="42814"/>
                      </a:lnTo>
                      <a:lnTo>
                        <a:pt x="115541" y="30753"/>
                      </a:lnTo>
                      <a:lnTo>
                        <a:pt x="99938" y="16281"/>
                      </a:lnTo>
                      <a:lnTo>
                        <a:pt x="95108" y="18090"/>
                      </a:lnTo>
                      <a:lnTo>
                        <a:pt x="86563" y="6633"/>
                      </a:lnTo>
                      <a:lnTo>
                        <a:pt x="66873" y="14472"/>
                      </a:lnTo>
                      <a:lnTo>
                        <a:pt x="52755" y="3015"/>
                      </a:lnTo>
                      <a:lnTo>
                        <a:pt x="39009" y="0"/>
                      </a:lnTo>
                      <a:lnTo>
                        <a:pt x="28978" y="11457"/>
                      </a:lnTo>
                      <a:lnTo>
                        <a:pt x="40123" y="16884"/>
                      </a:lnTo>
                      <a:lnTo>
                        <a:pt x="33436" y="21708"/>
                      </a:lnTo>
                      <a:lnTo>
                        <a:pt x="22662" y="19899"/>
                      </a:lnTo>
                      <a:lnTo>
                        <a:pt x="16718" y="14472"/>
                      </a:lnTo>
                      <a:lnTo>
                        <a:pt x="13374" y="26532"/>
                      </a:lnTo>
                      <a:lnTo>
                        <a:pt x="17089" y="37989"/>
                      </a:lnTo>
                      <a:lnTo>
                        <a:pt x="9287" y="47638"/>
                      </a:lnTo>
                      <a:lnTo>
                        <a:pt x="12260" y="66331"/>
                      </a:lnTo>
                      <a:lnTo>
                        <a:pt x="5944" y="72361"/>
                      </a:lnTo>
                      <a:lnTo>
                        <a:pt x="13374" y="80804"/>
                      </a:lnTo>
                      <a:lnTo>
                        <a:pt x="6315" y="88040"/>
                      </a:lnTo>
                      <a:lnTo>
                        <a:pt x="0" y="104924"/>
                      </a:lnTo>
                      <a:lnTo>
                        <a:pt x="9287" y="107939"/>
                      </a:lnTo>
                      <a:lnTo>
                        <a:pt x="9287" y="1079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4062412" y="3819525"/>
                  <a:ext cx="252412" cy="395287"/>
                </a:xfrm>
                <a:custGeom>
                  <a:pathLst>
                    <a:path extrusionOk="0" h="120000" w="120000">
                      <a:moveTo>
                        <a:pt x="58490" y="0"/>
                      </a:moveTo>
                      <a:lnTo>
                        <a:pt x="78113" y="12264"/>
                      </a:lnTo>
                      <a:lnTo>
                        <a:pt x="100000" y="12264"/>
                      </a:lnTo>
                      <a:lnTo>
                        <a:pt x="119245" y="13466"/>
                      </a:lnTo>
                      <a:lnTo>
                        <a:pt x="115471" y="22845"/>
                      </a:lnTo>
                      <a:lnTo>
                        <a:pt x="120000" y="29579"/>
                      </a:lnTo>
                      <a:lnTo>
                        <a:pt x="114339" y="38236"/>
                      </a:lnTo>
                      <a:lnTo>
                        <a:pt x="115094" y="49298"/>
                      </a:lnTo>
                      <a:lnTo>
                        <a:pt x="109811" y="60841"/>
                      </a:lnTo>
                      <a:lnTo>
                        <a:pt x="100377" y="64208"/>
                      </a:lnTo>
                      <a:lnTo>
                        <a:pt x="95471" y="69498"/>
                      </a:lnTo>
                      <a:lnTo>
                        <a:pt x="93207" y="72865"/>
                      </a:lnTo>
                      <a:lnTo>
                        <a:pt x="86415" y="75511"/>
                      </a:lnTo>
                      <a:lnTo>
                        <a:pt x="87169" y="82004"/>
                      </a:lnTo>
                      <a:lnTo>
                        <a:pt x="81886" y="87054"/>
                      </a:lnTo>
                      <a:lnTo>
                        <a:pt x="80754" y="93547"/>
                      </a:lnTo>
                      <a:lnTo>
                        <a:pt x="75849" y="100040"/>
                      </a:lnTo>
                      <a:lnTo>
                        <a:pt x="63018" y="100521"/>
                      </a:lnTo>
                      <a:lnTo>
                        <a:pt x="62641" y="106773"/>
                      </a:lnTo>
                      <a:lnTo>
                        <a:pt x="56603" y="109899"/>
                      </a:lnTo>
                      <a:lnTo>
                        <a:pt x="46415" y="118316"/>
                      </a:lnTo>
                      <a:lnTo>
                        <a:pt x="32830" y="120000"/>
                      </a:lnTo>
                      <a:lnTo>
                        <a:pt x="21886" y="120000"/>
                      </a:lnTo>
                      <a:lnTo>
                        <a:pt x="8301" y="103166"/>
                      </a:lnTo>
                      <a:lnTo>
                        <a:pt x="0" y="82004"/>
                      </a:lnTo>
                      <a:lnTo>
                        <a:pt x="18867" y="94509"/>
                      </a:lnTo>
                      <a:lnTo>
                        <a:pt x="24150" y="94509"/>
                      </a:lnTo>
                      <a:lnTo>
                        <a:pt x="19245" y="77194"/>
                      </a:lnTo>
                      <a:lnTo>
                        <a:pt x="20377" y="72625"/>
                      </a:lnTo>
                      <a:lnTo>
                        <a:pt x="35471" y="75270"/>
                      </a:lnTo>
                      <a:lnTo>
                        <a:pt x="37358" y="69979"/>
                      </a:lnTo>
                      <a:lnTo>
                        <a:pt x="24150" y="59398"/>
                      </a:lnTo>
                      <a:lnTo>
                        <a:pt x="33962" y="45450"/>
                      </a:lnTo>
                      <a:lnTo>
                        <a:pt x="45283" y="45931"/>
                      </a:lnTo>
                      <a:lnTo>
                        <a:pt x="58113" y="42324"/>
                      </a:lnTo>
                      <a:lnTo>
                        <a:pt x="44150" y="35110"/>
                      </a:lnTo>
                      <a:lnTo>
                        <a:pt x="49433" y="29819"/>
                      </a:lnTo>
                      <a:lnTo>
                        <a:pt x="46037" y="23086"/>
                      </a:lnTo>
                      <a:lnTo>
                        <a:pt x="60000" y="14428"/>
                      </a:lnTo>
                      <a:lnTo>
                        <a:pt x="58490" y="0"/>
                      </a:lnTo>
                      <a:lnTo>
                        <a:pt x="58490" y="0"/>
                      </a:lnTo>
                      <a:close/>
                    </a:path>
                  </a:pathLst>
                </a:custGeom>
                <a:solidFill>
                  <a:srgbClr val="BC8B7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4070350" y="3911600"/>
                  <a:ext cx="25399" cy="66674"/>
                </a:xfrm>
                <a:custGeom>
                  <a:pathLst>
                    <a:path extrusionOk="0" h="120000" w="120000">
                      <a:moveTo>
                        <a:pt x="0" y="12857"/>
                      </a:moveTo>
                      <a:lnTo>
                        <a:pt x="92903" y="0"/>
                      </a:lnTo>
                      <a:lnTo>
                        <a:pt x="120000" y="37142"/>
                      </a:lnTo>
                      <a:lnTo>
                        <a:pt x="77419" y="60000"/>
                      </a:lnTo>
                      <a:lnTo>
                        <a:pt x="120000" y="87142"/>
                      </a:lnTo>
                      <a:lnTo>
                        <a:pt x="89032" y="120000"/>
                      </a:lnTo>
                      <a:lnTo>
                        <a:pt x="27096" y="102857"/>
                      </a:lnTo>
                      <a:lnTo>
                        <a:pt x="3870" y="37142"/>
                      </a:lnTo>
                      <a:lnTo>
                        <a:pt x="0" y="12857"/>
                      </a:lnTo>
                      <a:lnTo>
                        <a:pt x="0" y="12857"/>
                      </a:lnTo>
                      <a:close/>
                    </a:path>
                  </a:pathLst>
                </a:custGeom>
                <a:solidFill>
                  <a:srgbClr val="BC8B7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7" name="Shape 1027"/>
                <p:cNvSpPr/>
                <p:nvPr/>
              </p:nvSpPr>
              <p:spPr>
                <a:xfrm>
                  <a:off x="4364037" y="4105275"/>
                  <a:ext cx="436562" cy="233361"/>
                </a:xfrm>
                <a:custGeom>
                  <a:pathLst>
                    <a:path extrusionOk="0" h="120000" w="120000">
                      <a:moveTo>
                        <a:pt x="8290" y="120000"/>
                      </a:moveTo>
                      <a:lnTo>
                        <a:pt x="15927" y="118771"/>
                      </a:lnTo>
                      <a:lnTo>
                        <a:pt x="28145" y="107303"/>
                      </a:lnTo>
                      <a:lnTo>
                        <a:pt x="31200" y="95836"/>
                      </a:lnTo>
                      <a:lnTo>
                        <a:pt x="26400" y="87235"/>
                      </a:lnTo>
                      <a:lnTo>
                        <a:pt x="33381" y="79863"/>
                      </a:lnTo>
                      <a:lnTo>
                        <a:pt x="41018" y="76177"/>
                      </a:lnTo>
                      <a:lnTo>
                        <a:pt x="34909" y="57337"/>
                      </a:lnTo>
                      <a:lnTo>
                        <a:pt x="45600" y="55699"/>
                      </a:lnTo>
                      <a:lnTo>
                        <a:pt x="53890" y="47098"/>
                      </a:lnTo>
                      <a:lnTo>
                        <a:pt x="63709" y="64709"/>
                      </a:lnTo>
                      <a:lnTo>
                        <a:pt x="75927" y="94197"/>
                      </a:lnTo>
                      <a:lnTo>
                        <a:pt x="89672" y="114266"/>
                      </a:lnTo>
                      <a:lnTo>
                        <a:pt x="107127" y="118771"/>
                      </a:lnTo>
                      <a:lnTo>
                        <a:pt x="120000" y="110170"/>
                      </a:lnTo>
                      <a:lnTo>
                        <a:pt x="118472" y="98703"/>
                      </a:lnTo>
                      <a:lnTo>
                        <a:pt x="103418" y="86006"/>
                      </a:lnTo>
                      <a:lnTo>
                        <a:pt x="98181" y="63071"/>
                      </a:lnTo>
                      <a:lnTo>
                        <a:pt x="86400" y="40136"/>
                      </a:lnTo>
                      <a:lnTo>
                        <a:pt x="96436" y="44232"/>
                      </a:lnTo>
                      <a:lnTo>
                        <a:pt x="104727" y="55699"/>
                      </a:lnTo>
                      <a:lnTo>
                        <a:pt x="101890" y="37269"/>
                      </a:lnTo>
                      <a:lnTo>
                        <a:pt x="85745" y="13105"/>
                      </a:lnTo>
                      <a:lnTo>
                        <a:pt x="65236" y="0"/>
                      </a:lnTo>
                      <a:lnTo>
                        <a:pt x="53890" y="4505"/>
                      </a:lnTo>
                      <a:lnTo>
                        <a:pt x="62181" y="15972"/>
                      </a:lnTo>
                      <a:lnTo>
                        <a:pt x="71345" y="31535"/>
                      </a:lnTo>
                      <a:lnTo>
                        <a:pt x="62181" y="31535"/>
                      </a:lnTo>
                      <a:lnTo>
                        <a:pt x="53890" y="17610"/>
                      </a:lnTo>
                      <a:lnTo>
                        <a:pt x="41018" y="6143"/>
                      </a:lnTo>
                      <a:lnTo>
                        <a:pt x="28145" y="9829"/>
                      </a:lnTo>
                      <a:lnTo>
                        <a:pt x="22036" y="20068"/>
                      </a:lnTo>
                      <a:lnTo>
                        <a:pt x="35781" y="22935"/>
                      </a:lnTo>
                      <a:lnTo>
                        <a:pt x="41018" y="35631"/>
                      </a:lnTo>
                      <a:lnTo>
                        <a:pt x="25090" y="29897"/>
                      </a:lnTo>
                      <a:lnTo>
                        <a:pt x="15054" y="37269"/>
                      </a:lnTo>
                      <a:lnTo>
                        <a:pt x="11345" y="50375"/>
                      </a:lnTo>
                      <a:lnTo>
                        <a:pt x="21163" y="63071"/>
                      </a:lnTo>
                      <a:lnTo>
                        <a:pt x="15054" y="65529"/>
                      </a:lnTo>
                      <a:lnTo>
                        <a:pt x="6109" y="65529"/>
                      </a:lnTo>
                      <a:lnTo>
                        <a:pt x="12218" y="84368"/>
                      </a:lnTo>
                      <a:lnTo>
                        <a:pt x="6109" y="89692"/>
                      </a:lnTo>
                      <a:lnTo>
                        <a:pt x="0" y="111399"/>
                      </a:lnTo>
                      <a:lnTo>
                        <a:pt x="8290" y="120000"/>
                      </a:lnTo>
                      <a:lnTo>
                        <a:pt x="8290" y="120000"/>
                      </a:lnTo>
                      <a:close/>
                    </a:path>
                  </a:pathLst>
                </a:custGeom>
                <a:solidFill>
                  <a:srgbClr val="D6D099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8" name="Shape 1028"/>
                <p:cNvSpPr/>
                <p:nvPr/>
              </p:nvSpPr>
              <p:spPr>
                <a:xfrm>
                  <a:off x="4275137" y="4221162"/>
                  <a:ext cx="498475" cy="687387"/>
                </a:xfrm>
                <a:custGeom>
                  <a:pathLst>
                    <a:path extrusionOk="0" h="120000" w="120000">
                      <a:moveTo>
                        <a:pt x="71309" y="0"/>
                      </a:moveTo>
                      <a:lnTo>
                        <a:pt x="94696" y="17361"/>
                      </a:lnTo>
                      <a:lnTo>
                        <a:pt x="107539" y="20277"/>
                      </a:lnTo>
                      <a:lnTo>
                        <a:pt x="120000" y="20833"/>
                      </a:lnTo>
                      <a:lnTo>
                        <a:pt x="112140" y="28055"/>
                      </a:lnTo>
                      <a:lnTo>
                        <a:pt x="114632" y="35277"/>
                      </a:lnTo>
                      <a:lnTo>
                        <a:pt x="102555" y="36250"/>
                      </a:lnTo>
                      <a:lnTo>
                        <a:pt x="97955" y="41666"/>
                      </a:lnTo>
                      <a:lnTo>
                        <a:pt x="105431" y="46944"/>
                      </a:lnTo>
                      <a:lnTo>
                        <a:pt x="101405" y="54166"/>
                      </a:lnTo>
                      <a:lnTo>
                        <a:pt x="95463" y="62361"/>
                      </a:lnTo>
                      <a:lnTo>
                        <a:pt x="90670" y="70138"/>
                      </a:lnTo>
                      <a:lnTo>
                        <a:pt x="75910" y="74027"/>
                      </a:lnTo>
                      <a:lnTo>
                        <a:pt x="73418" y="78333"/>
                      </a:lnTo>
                      <a:lnTo>
                        <a:pt x="65942" y="80833"/>
                      </a:lnTo>
                      <a:lnTo>
                        <a:pt x="64025" y="88611"/>
                      </a:lnTo>
                      <a:lnTo>
                        <a:pt x="55974" y="94861"/>
                      </a:lnTo>
                      <a:lnTo>
                        <a:pt x="48115" y="95833"/>
                      </a:lnTo>
                      <a:lnTo>
                        <a:pt x="41980" y="102500"/>
                      </a:lnTo>
                      <a:lnTo>
                        <a:pt x="34504" y="114722"/>
                      </a:lnTo>
                      <a:lnTo>
                        <a:pt x="32012" y="120000"/>
                      </a:lnTo>
                      <a:lnTo>
                        <a:pt x="18594" y="119027"/>
                      </a:lnTo>
                      <a:lnTo>
                        <a:pt x="5942" y="100277"/>
                      </a:lnTo>
                      <a:lnTo>
                        <a:pt x="0" y="82222"/>
                      </a:lnTo>
                      <a:lnTo>
                        <a:pt x="7859" y="86111"/>
                      </a:lnTo>
                      <a:lnTo>
                        <a:pt x="17060" y="79305"/>
                      </a:lnTo>
                      <a:lnTo>
                        <a:pt x="20702" y="65694"/>
                      </a:lnTo>
                      <a:lnTo>
                        <a:pt x="31246" y="73194"/>
                      </a:lnTo>
                      <a:lnTo>
                        <a:pt x="33162" y="67222"/>
                      </a:lnTo>
                      <a:lnTo>
                        <a:pt x="32012" y="55138"/>
                      </a:lnTo>
                      <a:lnTo>
                        <a:pt x="46581" y="43472"/>
                      </a:lnTo>
                      <a:lnTo>
                        <a:pt x="56549" y="44583"/>
                      </a:lnTo>
                      <a:lnTo>
                        <a:pt x="64025" y="39166"/>
                      </a:lnTo>
                      <a:lnTo>
                        <a:pt x="59424" y="34722"/>
                      </a:lnTo>
                      <a:lnTo>
                        <a:pt x="70159" y="35277"/>
                      </a:lnTo>
                      <a:lnTo>
                        <a:pt x="76677" y="32500"/>
                      </a:lnTo>
                      <a:lnTo>
                        <a:pt x="71309" y="28611"/>
                      </a:lnTo>
                      <a:lnTo>
                        <a:pt x="58083" y="29583"/>
                      </a:lnTo>
                      <a:lnTo>
                        <a:pt x="54440" y="24166"/>
                      </a:lnTo>
                      <a:lnTo>
                        <a:pt x="62683" y="19305"/>
                      </a:lnTo>
                      <a:lnTo>
                        <a:pt x="62683" y="12638"/>
                      </a:lnTo>
                      <a:lnTo>
                        <a:pt x="70543" y="10000"/>
                      </a:lnTo>
                      <a:lnTo>
                        <a:pt x="71309" y="0"/>
                      </a:lnTo>
                      <a:lnTo>
                        <a:pt x="71309" y="0"/>
                      </a:lnTo>
                      <a:close/>
                    </a:path>
                  </a:pathLst>
                </a:custGeom>
                <a:solidFill>
                  <a:srgbClr val="FFD9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29" name="Shape 1029"/>
                <p:cNvSpPr/>
                <p:nvPr/>
              </p:nvSpPr>
              <p:spPr>
                <a:xfrm>
                  <a:off x="4337050" y="4348162"/>
                  <a:ext cx="71436" cy="131761"/>
                </a:xfrm>
                <a:custGeom>
                  <a:pathLst>
                    <a:path extrusionOk="0" h="120000" w="120000">
                      <a:moveTo>
                        <a:pt x="46153" y="2195"/>
                      </a:moveTo>
                      <a:lnTo>
                        <a:pt x="90989" y="10243"/>
                      </a:lnTo>
                      <a:lnTo>
                        <a:pt x="120000" y="43170"/>
                      </a:lnTo>
                      <a:lnTo>
                        <a:pt x="73846" y="59268"/>
                      </a:lnTo>
                      <a:lnTo>
                        <a:pt x="59340" y="89268"/>
                      </a:lnTo>
                      <a:lnTo>
                        <a:pt x="27692" y="120000"/>
                      </a:lnTo>
                      <a:lnTo>
                        <a:pt x="9230" y="73902"/>
                      </a:lnTo>
                      <a:lnTo>
                        <a:pt x="42197" y="25609"/>
                      </a:lnTo>
                      <a:lnTo>
                        <a:pt x="0" y="0"/>
                      </a:lnTo>
                      <a:lnTo>
                        <a:pt x="46153" y="2195"/>
                      </a:lnTo>
                      <a:lnTo>
                        <a:pt x="46153" y="2195"/>
                      </a:lnTo>
                      <a:close/>
                    </a:path>
                  </a:pathLst>
                </a:custGeom>
                <a:solidFill>
                  <a:srgbClr val="FFD9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0" name="Shape 1030"/>
                <p:cNvSpPr/>
                <p:nvPr/>
              </p:nvSpPr>
              <p:spPr>
                <a:xfrm>
                  <a:off x="4105275" y="3198811"/>
                  <a:ext cx="30161" cy="41275"/>
                </a:xfrm>
                <a:custGeom>
                  <a:pathLst>
                    <a:path extrusionOk="0" h="120000" w="120000">
                      <a:moveTo>
                        <a:pt x="116923" y="120000"/>
                      </a:moveTo>
                      <a:lnTo>
                        <a:pt x="116923" y="46153"/>
                      </a:lnTo>
                      <a:lnTo>
                        <a:pt x="120000" y="0"/>
                      </a:lnTo>
                      <a:lnTo>
                        <a:pt x="0" y="87692"/>
                      </a:lnTo>
                      <a:lnTo>
                        <a:pt x="43076" y="103846"/>
                      </a:lnTo>
                      <a:lnTo>
                        <a:pt x="116923" y="120000"/>
                      </a:lnTo>
                      <a:lnTo>
                        <a:pt x="116923" y="120000"/>
                      </a:lnTo>
                      <a:close/>
                    </a:path>
                  </a:pathLst>
                </a:custGeom>
                <a:solidFill>
                  <a:srgbClr val="66C2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1" name="Shape 1031"/>
                <p:cNvSpPr/>
                <p:nvPr/>
              </p:nvSpPr>
              <p:spPr>
                <a:xfrm>
                  <a:off x="4146550" y="3230561"/>
                  <a:ext cx="39687" cy="50799"/>
                </a:xfrm>
                <a:custGeom>
                  <a:pathLst>
                    <a:path extrusionOk="0" h="120000" w="120000">
                      <a:moveTo>
                        <a:pt x="4705" y="75692"/>
                      </a:moveTo>
                      <a:lnTo>
                        <a:pt x="47058" y="59076"/>
                      </a:lnTo>
                      <a:lnTo>
                        <a:pt x="80000" y="0"/>
                      </a:lnTo>
                      <a:lnTo>
                        <a:pt x="120000" y="81230"/>
                      </a:lnTo>
                      <a:lnTo>
                        <a:pt x="54117" y="92307"/>
                      </a:lnTo>
                      <a:lnTo>
                        <a:pt x="0" y="120000"/>
                      </a:lnTo>
                      <a:lnTo>
                        <a:pt x="0" y="108923"/>
                      </a:lnTo>
                      <a:lnTo>
                        <a:pt x="4705" y="75692"/>
                      </a:lnTo>
                      <a:lnTo>
                        <a:pt x="4705" y="75692"/>
                      </a:lnTo>
                      <a:close/>
                    </a:path>
                  </a:pathLst>
                </a:custGeom>
                <a:solidFill>
                  <a:srgbClr val="66C2C2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2" name="Shape 1032"/>
                <p:cNvSpPr/>
                <p:nvPr/>
              </p:nvSpPr>
              <p:spPr>
                <a:xfrm>
                  <a:off x="4056062" y="3654425"/>
                  <a:ext cx="79375" cy="131761"/>
                </a:xfrm>
                <a:custGeom>
                  <a:pathLst>
                    <a:path extrusionOk="0" h="120000" w="120000">
                      <a:moveTo>
                        <a:pt x="41212" y="8674"/>
                      </a:moveTo>
                      <a:lnTo>
                        <a:pt x="119999" y="0"/>
                      </a:lnTo>
                      <a:lnTo>
                        <a:pt x="50909" y="73012"/>
                      </a:lnTo>
                      <a:lnTo>
                        <a:pt x="56969" y="96144"/>
                      </a:lnTo>
                      <a:lnTo>
                        <a:pt x="9696" y="119999"/>
                      </a:lnTo>
                      <a:lnTo>
                        <a:pt x="0" y="66506"/>
                      </a:lnTo>
                      <a:lnTo>
                        <a:pt x="41212" y="46265"/>
                      </a:lnTo>
                      <a:lnTo>
                        <a:pt x="27878" y="32530"/>
                      </a:lnTo>
                      <a:lnTo>
                        <a:pt x="41212" y="8674"/>
                      </a:lnTo>
                      <a:lnTo>
                        <a:pt x="41212" y="8674"/>
                      </a:lnTo>
                      <a:close/>
                    </a:path>
                  </a:pathLst>
                </a:custGeom>
                <a:solidFill>
                  <a:srgbClr val="D4C5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>
                  <a:off x="4221162" y="3660775"/>
                  <a:ext cx="103186" cy="115886"/>
                </a:xfrm>
                <a:custGeom>
                  <a:pathLst>
                    <a:path extrusionOk="0" h="120000" w="120000">
                      <a:moveTo>
                        <a:pt x="0" y="0"/>
                      </a:moveTo>
                      <a:lnTo>
                        <a:pt x="15813" y="96986"/>
                      </a:lnTo>
                      <a:lnTo>
                        <a:pt x="53953" y="91232"/>
                      </a:lnTo>
                      <a:lnTo>
                        <a:pt x="120000" y="119999"/>
                      </a:lnTo>
                      <a:lnTo>
                        <a:pt x="97674" y="75616"/>
                      </a:lnTo>
                      <a:lnTo>
                        <a:pt x="45581" y="2465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4C5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4" name="Shape 1034"/>
                <p:cNvSpPr/>
                <p:nvPr/>
              </p:nvSpPr>
              <p:spPr>
                <a:xfrm>
                  <a:off x="4100512" y="3541712"/>
                  <a:ext cx="22225" cy="30161"/>
                </a:xfrm>
                <a:custGeom>
                  <a:pathLst>
                    <a:path extrusionOk="0" h="120000" w="120000">
                      <a:moveTo>
                        <a:pt x="66666" y="0"/>
                      </a:moveTo>
                      <a:lnTo>
                        <a:pt x="0" y="19459"/>
                      </a:lnTo>
                      <a:lnTo>
                        <a:pt x="8888" y="74594"/>
                      </a:lnTo>
                      <a:lnTo>
                        <a:pt x="53333" y="120000"/>
                      </a:lnTo>
                      <a:lnTo>
                        <a:pt x="120000" y="103783"/>
                      </a:lnTo>
                      <a:lnTo>
                        <a:pt x="66666" y="0"/>
                      </a:lnTo>
                      <a:lnTo>
                        <a:pt x="66666" y="0"/>
                      </a:lnTo>
                      <a:close/>
                    </a:path>
                  </a:pathLst>
                </a:custGeom>
                <a:solidFill>
                  <a:srgbClr val="FFF599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5" name="Shape 1035"/>
                <p:cNvSpPr/>
                <p:nvPr/>
              </p:nvSpPr>
              <p:spPr>
                <a:xfrm>
                  <a:off x="4048125" y="3162300"/>
                  <a:ext cx="30161" cy="50799"/>
                </a:xfrm>
                <a:custGeom>
                  <a:pathLst>
                    <a:path extrusionOk="0" h="120000" w="120000">
                      <a:moveTo>
                        <a:pt x="73846" y="0"/>
                      </a:moveTo>
                      <a:lnTo>
                        <a:pt x="0" y="9523"/>
                      </a:lnTo>
                      <a:lnTo>
                        <a:pt x="6153" y="118095"/>
                      </a:lnTo>
                      <a:lnTo>
                        <a:pt x="73846" y="120000"/>
                      </a:lnTo>
                      <a:lnTo>
                        <a:pt x="120000" y="43809"/>
                      </a:lnTo>
                      <a:lnTo>
                        <a:pt x="73846" y="0"/>
                      </a:lnTo>
                      <a:lnTo>
                        <a:pt x="73846" y="0"/>
                      </a:lnTo>
                      <a:close/>
                    </a:path>
                  </a:pathLst>
                </a:custGeom>
                <a:solidFill>
                  <a:srgbClr val="DAAC85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6" name="Shape 1036"/>
                <p:cNvSpPr/>
                <p:nvPr/>
              </p:nvSpPr>
              <p:spPr>
                <a:xfrm>
                  <a:off x="3724275" y="4090987"/>
                  <a:ext cx="317500" cy="150811"/>
                </a:xfrm>
                <a:custGeom>
                  <a:pathLst>
                    <a:path extrusionOk="0" h="120000" w="120000">
                      <a:moveTo>
                        <a:pt x="118492" y="9473"/>
                      </a:moveTo>
                      <a:lnTo>
                        <a:pt x="99497" y="18947"/>
                      </a:lnTo>
                      <a:lnTo>
                        <a:pt x="83216" y="29052"/>
                      </a:lnTo>
                      <a:lnTo>
                        <a:pt x="67839" y="42315"/>
                      </a:lnTo>
                      <a:lnTo>
                        <a:pt x="59396" y="50526"/>
                      </a:lnTo>
                      <a:lnTo>
                        <a:pt x="50653" y="60000"/>
                      </a:lnTo>
                      <a:lnTo>
                        <a:pt x="45829" y="65684"/>
                      </a:lnTo>
                      <a:lnTo>
                        <a:pt x="40703" y="72631"/>
                      </a:lnTo>
                      <a:lnTo>
                        <a:pt x="32864" y="82105"/>
                      </a:lnTo>
                      <a:lnTo>
                        <a:pt x="26231" y="90947"/>
                      </a:lnTo>
                      <a:lnTo>
                        <a:pt x="19296" y="101052"/>
                      </a:lnTo>
                      <a:lnTo>
                        <a:pt x="11155" y="109894"/>
                      </a:lnTo>
                      <a:lnTo>
                        <a:pt x="3316" y="120000"/>
                      </a:lnTo>
                      <a:lnTo>
                        <a:pt x="0" y="120000"/>
                      </a:lnTo>
                      <a:lnTo>
                        <a:pt x="0" y="114315"/>
                      </a:lnTo>
                      <a:lnTo>
                        <a:pt x="5728" y="92842"/>
                      </a:lnTo>
                      <a:lnTo>
                        <a:pt x="13869" y="83368"/>
                      </a:lnTo>
                      <a:lnTo>
                        <a:pt x="21105" y="73263"/>
                      </a:lnTo>
                      <a:lnTo>
                        <a:pt x="28040" y="63789"/>
                      </a:lnTo>
                      <a:lnTo>
                        <a:pt x="36180" y="54315"/>
                      </a:lnTo>
                      <a:lnTo>
                        <a:pt x="48241" y="49263"/>
                      </a:lnTo>
                      <a:lnTo>
                        <a:pt x="57286" y="39789"/>
                      </a:lnTo>
                      <a:lnTo>
                        <a:pt x="65427" y="31578"/>
                      </a:lnTo>
                      <a:lnTo>
                        <a:pt x="73567" y="25263"/>
                      </a:lnTo>
                      <a:lnTo>
                        <a:pt x="81407" y="18947"/>
                      </a:lnTo>
                      <a:lnTo>
                        <a:pt x="98291" y="10105"/>
                      </a:lnTo>
                      <a:lnTo>
                        <a:pt x="117587" y="0"/>
                      </a:lnTo>
                      <a:lnTo>
                        <a:pt x="120000" y="3789"/>
                      </a:lnTo>
                      <a:lnTo>
                        <a:pt x="118492" y="9473"/>
                      </a:lnTo>
                      <a:lnTo>
                        <a:pt x="118492" y="94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7" name="Shape 1037"/>
                <p:cNvSpPr/>
                <p:nvPr/>
              </p:nvSpPr>
              <p:spPr>
                <a:xfrm>
                  <a:off x="3659187" y="4283075"/>
                  <a:ext cx="53974" cy="425449"/>
                </a:xfrm>
                <a:custGeom>
                  <a:pathLst>
                    <a:path extrusionOk="0" h="120000" w="120000">
                      <a:moveTo>
                        <a:pt x="120000" y="2234"/>
                      </a:moveTo>
                      <a:lnTo>
                        <a:pt x="87761" y="14301"/>
                      </a:lnTo>
                      <a:lnTo>
                        <a:pt x="80597" y="25474"/>
                      </a:lnTo>
                      <a:lnTo>
                        <a:pt x="91343" y="49608"/>
                      </a:lnTo>
                      <a:lnTo>
                        <a:pt x="85970" y="62122"/>
                      </a:lnTo>
                      <a:lnTo>
                        <a:pt x="91343" y="80223"/>
                      </a:lnTo>
                      <a:lnTo>
                        <a:pt x="100298" y="84245"/>
                      </a:lnTo>
                      <a:lnTo>
                        <a:pt x="105671" y="104357"/>
                      </a:lnTo>
                      <a:lnTo>
                        <a:pt x="89552" y="118212"/>
                      </a:lnTo>
                      <a:lnTo>
                        <a:pt x="77014" y="120000"/>
                      </a:lnTo>
                      <a:lnTo>
                        <a:pt x="64477" y="118212"/>
                      </a:lnTo>
                      <a:lnTo>
                        <a:pt x="48358" y="111284"/>
                      </a:lnTo>
                      <a:lnTo>
                        <a:pt x="35820" y="104357"/>
                      </a:lnTo>
                      <a:lnTo>
                        <a:pt x="34029" y="85586"/>
                      </a:lnTo>
                      <a:lnTo>
                        <a:pt x="28656" y="82011"/>
                      </a:lnTo>
                      <a:lnTo>
                        <a:pt x="0" y="62122"/>
                      </a:lnTo>
                      <a:lnTo>
                        <a:pt x="7164" y="49385"/>
                      </a:lnTo>
                      <a:lnTo>
                        <a:pt x="10746" y="35977"/>
                      </a:lnTo>
                      <a:lnTo>
                        <a:pt x="26865" y="24581"/>
                      </a:lnTo>
                      <a:lnTo>
                        <a:pt x="51940" y="13407"/>
                      </a:lnTo>
                      <a:lnTo>
                        <a:pt x="71641" y="7374"/>
                      </a:lnTo>
                      <a:lnTo>
                        <a:pt x="96716" y="893"/>
                      </a:lnTo>
                      <a:lnTo>
                        <a:pt x="112835" y="0"/>
                      </a:lnTo>
                      <a:lnTo>
                        <a:pt x="120000" y="2234"/>
                      </a:lnTo>
                      <a:lnTo>
                        <a:pt x="120000" y="2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8" name="Shape 1038"/>
                <p:cNvSpPr/>
                <p:nvPr/>
              </p:nvSpPr>
              <p:spPr>
                <a:xfrm>
                  <a:off x="3751262" y="4264025"/>
                  <a:ext cx="134936" cy="385762"/>
                </a:xfrm>
                <a:custGeom>
                  <a:pathLst>
                    <a:path extrusionOk="0" h="120000" w="120000">
                      <a:moveTo>
                        <a:pt x="9122" y="493"/>
                      </a:moveTo>
                      <a:lnTo>
                        <a:pt x="23157" y="8148"/>
                      </a:lnTo>
                      <a:lnTo>
                        <a:pt x="35087" y="15555"/>
                      </a:lnTo>
                      <a:lnTo>
                        <a:pt x="51228" y="30123"/>
                      </a:lnTo>
                      <a:lnTo>
                        <a:pt x="72280" y="63703"/>
                      </a:lnTo>
                      <a:lnTo>
                        <a:pt x="81403" y="73333"/>
                      </a:lnTo>
                      <a:lnTo>
                        <a:pt x="89824" y="78765"/>
                      </a:lnTo>
                      <a:lnTo>
                        <a:pt x="99649" y="86172"/>
                      </a:lnTo>
                      <a:lnTo>
                        <a:pt x="120000" y="117777"/>
                      </a:lnTo>
                      <a:lnTo>
                        <a:pt x="116491" y="120000"/>
                      </a:lnTo>
                      <a:lnTo>
                        <a:pt x="110877" y="119012"/>
                      </a:lnTo>
                      <a:lnTo>
                        <a:pt x="100350" y="110864"/>
                      </a:lnTo>
                      <a:lnTo>
                        <a:pt x="91228" y="104444"/>
                      </a:lnTo>
                      <a:lnTo>
                        <a:pt x="82105" y="97530"/>
                      </a:lnTo>
                      <a:lnTo>
                        <a:pt x="72280" y="89629"/>
                      </a:lnTo>
                      <a:lnTo>
                        <a:pt x="63157" y="82962"/>
                      </a:lnTo>
                      <a:lnTo>
                        <a:pt x="56140" y="76790"/>
                      </a:lnTo>
                      <a:lnTo>
                        <a:pt x="45614" y="66666"/>
                      </a:lnTo>
                      <a:lnTo>
                        <a:pt x="32982" y="32592"/>
                      </a:lnTo>
                      <a:lnTo>
                        <a:pt x="23157" y="17777"/>
                      </a:lnTo>
                      <a:lnTo>
                        <a:pt x="14035" y="10123"/>
                      </a:lnTo>
                      <a:lnTo>
                        <a:pt x="7719" y="6419"/>
                      </a:lnTo>
                      <a:lnTo>
                        <a:pt x="0" y="2716"/>
                      </a:lnTo>
                      <a:lnTo>
                        <a:pt x="2105" y="0"/>
                      </a:lnTo>
                      <a:lnTo>
                        <a:pt x="9122" y="493"/>
                      </a:lnTo>
                      <a:lnTo>
                        <a:pt x="9122" y="4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9" name="Shape 1039"/>
                <p:cNvSpPr/>
                <p:nvPr/>
              </p:nvSpPr>
              <p:spPr>
                <a:xfrm>
                  <a:off x="3886200" y="3641725"/>
                  <a:ext cx="155574" cy="200024"/>
                </a:xfrm>
                <a:custGeom>
                  <a:pathLst>
                    <a:path extrusionOk="0" h="120000" w="120000">
                      <a:moveTo>
                        <a:pt x="9183" y="3794"/>
                      </a:moveTo>
                      <a:lnTo>
                        <a:pt x="13469" y="34624"/>
                      </a:lnTo>
                      <a:lnTo>
                        <a:pt x="23265" y="65454"/>
                      </a:lnTo>
                      <a:lnTo>
                        <a:pt x="31224" y="80158"/>
                      </a:lnTo>
                      <a:lnTo>
                        <a:pt x="35510" y="91541"/>
                      </a:lnTo>
                      <a:lnTo>
                        <a:pt x="44081" y="104347"/>
                      </a:lnTo>
                      <a:lnTo>
                        <a:pt x="48367" y="109090"/>
                      </a:lnTo>
                      <a:lnTo>
                        <a:pt x="55714" y="113359"/>
                      </a:lnTo>
                      <a:lnTo>
                        <a:pt x="74081" y="107193"/>
                      </a:lnTo>
                      <a:lnTo>
                        <a:pt x="89999" y="99604"/>
                      </a:lnTo>
                      <a:lnTo>
                        <a:pt x="112653" y="84426"/>
                      </a:lnTo>
                      <a:lnTo>
                        <a:pt x="119387" y="84426"/>
                      </a:lnTo>
                      <a:lnTo>
                        <a:pt x="119999" y="89169"/>
                      </a:lnTo>
                      <a:lnTo>
                        <a:pt x="109591" y="99130"/>
                      </a:lnTo>
                      <a:lnTo>
                        <a:pt x="98571" y="108616"/>
                      </a:lnTo>
                      <a:lnTo>
                        <a:pt x="89999" y="113359"/>
                      </a:lnTo>
                      <a:lnTo>
                        <a:pt x="80204" y="117154"/>
                      </a:lnTo>
                      <a:lnTo>
                        <a:pt x="53265" y="120000"/>
                      </a:lnTo>
                      <a:lnTo>
                        <a:pt x="39183" y="109090"/>
                      </a:lnTo>
                      <a:lnTo>
                        <a:pt x="27551" y="94861"/>
                      </a:lnTo>
                      <a:lnTo>
                        <a:pt x="20204" y="83003"/>
                      </a:lnTo>
                      <a:lnTo>
                        <a:pt x="11632" y="68300"/>
                      </a:lnTo>
                      <a:lnTo>
                        <a:pt x="0" y="3794"/>
                      </a:lnTo>
                      <a:lnTo>
                        <a:pt x="4285" y="0"/>
                      </a:lnTo>
                      <a:lnTo>
                        <a:pt x="9183" y="3794"/>
                      </a:lnTo>
                      <a:lnTo>
                        <a:pt x="9183" y="37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0" name="Shape 1040"/>
                <p:cNvSpPr/>
                <p:nvPr/>
              </p:nvSpPr>
              <p:spPr>
                <a:xfrm>
                  <a:off x="3902075" y="3624262"/>
                  <a:ext cx="122237" cy="25399"/>
                </a:xfrm>
                <a:custGeom>
                  <a:pathLst>
                    <a:path extrusionOk="0" h="120000" w="120000">
                      <a:moveTo>
                        <a:pt x="1558" y="38709"/>
                      </a:moveTo>
                      <a:lnTo>
                        <a:pt x="15584" y="11612"/>
                      </a:lnTo>
                      <a:lnTo>
                        <a:pt x="30389" y="3870"/>
                      </a:lnTo>
                      <a:lnTo>
                        <a:pt x="61558" y="23225"/>
                      </a:lnTo>
                      <a:lnTo>
                        <a:pt x="112987" y="0"/>
                      </a:lnTo>
                      <a:lnTo>
                        <a:pt x="120000" y="15483"/>
                      </a:lnTo>
                      <a:lnTo>
                        <a:pt x="116103" y="50322"/>
                      </a:lnTo>
                      <a:lnTo>
                        <a:pt x="89610" y="89032"/>
                      </a:lnTo>
                      <a:lnTo>
                        <a:pt x="62337" y="120000"/>
                      </a:lnTo>
                      <a:lnTo>
                        <a:pt x="33506" y="81290"/>
                      </a:lnTo>
                      <a:lnTo>
                        <a:pt x="7792" y="92903"/>
                      </a:lnTo>
                      <a:lnTo>
                        <a:pt x="0" y="77419"/>
                      </a:lnTo>
                      <a:lnTo>
                        <a:pt x="1558" y="38709"/>
                      </a:lnTo>
                      <a:lnTo>
                        <a:pt x="1558" y="387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1" name="Shape 1041"/>
                <p:cNvSpPr/>
                <p:nvPr/>
              </p:nvSpPr>
              <p:spPr>
                <a:xfrm>
                  <a:off x="4049712" y="3678237"/>
                  <a:ext cx="33336" cy="58737"/>
                </a:xfrm>
                <a:custGeom>
                  <a:pathLst>
                    <a:path extrusionOk="0" h="120000" w="120000">
                      <a:moveTo>
                        <a:pt x="13953" y="3333"/>
                      </a:moveTo>
                      <a:lnTo>
                        <a:pt x="92093" y="0"/>
                      </a:lnTo>
                      <a:lnTo>
                        <a:pt x="120000" y="25000"/>
                      </a:lnTo>
                      <a:lnTo>
                        <a:pt x="108837" y="56666"/>
                      </a:lnTo>
                      <a:lnTo>
                        <a:pt x="83720" y="86666"/>
                      </a:lnTo>
                      <a:lnTo>
                        <a:pt x="50232" y="116666"/>
                      </a:lnTo>
                      <a:lnTo>
                        <a:pt x="19534" y="120000"/>
                      </a:lnTo>
                      <a:lnTo>
                        <a:pt x="16744" y="101666"/>
                      </a:lnTo>
                      <a:lnTo>
                        <a:pt x="66976" y="28333"/>
                      </a:lnTo>
                      <a:lnTo>
                        <a:pt x="25116" y="28333"/>
                      </a:lnTo>
                      <a:lnTo>
                        <a:pt x="0" y="20000"/>
                      </a:lnTo>
                      <a:lnTo>
                        <a:pt x="13953" y="3333"/>
                      </a:lnTo>
                      <a:lnTo>
                        <a:pt x="13953" y="3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2" name="Shape 1042"/>
                <p:cNvSpPr/>
                <p:nvPr/>
              </p:nvSpPr>
              <p:spPr>
                <a:xfrm>
                  <a:off x="4014787" y="3638550"/>
                  <a:ext cx="44450" cy="19049"/>
                </a:xfrm>
                <a:custGeom>
                  <a:pathLst>
                    <a:path extrusionOk="0" h="120000" w="120000">
                      <a:moveTo>
                        <a:pt x="23571" y="20869"/>
                      </a:moveTo>
                      <a:lnTo>
                        <a:pt x="55714" y="31304"/>
                      </a:lnTo>
                      <a:lnTo>
                        <a:pt x="92142" y="0"/>
                      </a:lnTo>
                      <a:lnTo>
                        <a:pt x="119999" y="36521"/>
                      </a:lnTo>
                      <a:lnTo>
                        <a:pt x="104999" y="109565"/>
                      </a:lnTo>
                      <a:lnTo>
                        <a:pt x="44999" y="120000"/>
                      </a:lnTo>
                      <a:lnTo>
                        <a:pt x="0" y="62608"/>
                      </a:lnTo>
                      <a:lnTo>
                        <a:pt x="4285" y="10434"/>
                      </a:lnTo>
                      <a:lnTo>
                        <a:pt x="23571" y="20869"/>
                      </a:lnTo>
                      <a:lnTo>
                        <a:pt x="23571" y="208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3" name="Shape 1043"/>
                <p:cNvSpPr/>
                <p:nvPr/>
              </p:nvSpPr>
              <p:spPr>
                <a:xfrm>
                  <a:off x="4022725" y="3663950"/>
                  <a:ext cx="26987" cy="19049"/>
                </a:xfrm>
                <a:custGeom>
                  <a:pathLst>
                    <a:path extrusionOk="0" h="120000" w="120000">
                      <a:moveTo>
                        <a:pt x="38823" y="0"/>
                      </a:moveTo>
                      <a:lnTo>
                        <a:pt x="95294" y="30000"/>
                      </a:lnTo>
                      <a:lnTo>
                        <a:pt x="120000" y="85000"/>
                      </a:lnTo>
                      <a:lnTo>
                        <a:pt x="112941" y="115000"/>
                      </a:lnTo>
                      <a:lnTo>
                        <a:pt x="81176" y="120000"/>
                      </a:lnTo>
                      <a:lnTo>
                        <a:pt x="17647" y="80000"/>
                      </a:lnTo>
                      <a:lnTo>
                        <a:pt x="0" y="25000"/>
                      </a:lnTo>
                      <a:lnTo>
                        <a:pt x="38823" y="0"/>
                      </a:lnTo>
                      <a:lnTo>
                        <a:pt x="388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4" name="Shape 1044"/>
                <p:cNvSpPr/>
                <p:nvPr/>
              </p:nvSpPr>
              <p:spPr>
                <a:xfrm>
                  <a:off x="3870325" y="3554412"/>
                  <a:ext cx="142875" cy="85724"/>
                </a:xfrm>
                <a:custGeom>
                  <a:pathLst>
                    <a:path extrusionOk="0" h="120000" w="120000">
                      <a:moveTo>
                        <a:pt x="7374" y="120000"/>
                      </a:moveTo>
                      <a:lnTo>
                        <a:pt x="0" y="93577"/>
                      </a:lnTo>
                      <a:lnTo>
                        <a:pt x="3351" y="66055"/>
                      </a:lnTo>
                      <a:lnTo>
                        <a:pt x="16089" y="37431"/>
                      </a:lnTo>
                      <a:lnTo>
                        <a:pt x="32178" y="12110"/>
                      </a:lnTo>
                      <a:lnTo>
                        <a:pt x="51620" y="0"/>
                      </a:lnTo>
                      <a:lnTo>
                        <a:pt x="85139" y="0"/>
                      </a:lnTo>
                      <a:lnTo>
                        <a:pt x="116648" y="12110"/>
                      </a:lnTo>
                      <a:lnTo>
                        <a:pt x="120000" y="23119"/>
                      </a:lnTo>
                      <a:lnTo>
                        <a:pt x="113296" y="28623"/>
                      </a:lnTo>
                      <a:lnTo>
                        <a:pt x="85139" y="22018"/>
                      </a:lnTo>
                      <a:lnTo>
                        <a:pt x="54972" y="26422"/>
                      </a:lnTo>
                      <a:lnTo>
                        <a:pt x="38882" y="36330"/>
                      </a:lnTo>
                      <a:lnTo>
                        <a:pt x="16759" y="79266"/>
                      </a:lnTo>
                      <a:lnTo>
                        <a:pt x="13407" y="108990"/>
                      </a:lnTo>
                      <a:lnTo>
                        <a:pt x="15418" y="114495"/>
                      </a:lnTo>
                      <a:lnTo>
                        <a:pt x="13407" y="120000"/>
                      </a:lnTo>
                      <a:lnTo>
                        <a:pt x="7374" y="120000"/>
                      </a:lnTo>
                      <a:lnTo>
                        <a:pt x="7374" y="120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5" name="Shape 1045"/>
                <p:cNvSpPr/>
                <p:nvPr/>
              </p:nvSpPr>
              <p:spPr>
                <a:xfrm>
                  <a:off x="4019550" y="3570287"/>
                  <a:ext cx="74611" cy="112711"/>
                </a:xfrm>
                <a:custGeom>
                  <a:pathLst>
                    <a:path extrusionOk="0" h="120000" w="120000">
                      <a:moveTo>
                        <a:pt x="7741" y="0"/>
                      </a:moveTo>
                      <a:lnTo>
                        <a:pt x="33548" y="839"/>
                      </a:lnTo>
                      <a:lnTo>
                        <a:pt x="55483" y="1678"/>
                      </a:lnTo>
                      <a:lnTo>
                        <a:pt x="83870" y="19300"/>
                      </a:lnTo>
                      <a:lnTo>
                        <a:pt x="100645" y="39440"/>
                      </a:lnTo>
                      <a:lnTo>
                        <a:pt x="118709" y="53706"/>
                      </a:lnTo>
                      <a:lnTo>
                        <a:pt x="120000" y="72167"/>
                      </a:lnTo>
                      <a:lnTo>
                        <a:pt x="110967" y="91468"/>
                      </a:lnTo>
                      <a:lnTo>
                        <a:pt x="99354" y="112447"/>
                      </a:lnTo>
                      <a:lnTo>
                        <a:pt x="92903" y="117482"/>
                      </a:lnTo>
                      <a:lnTo>
                        <a:pt x="82580" y="120000"/>
                      </a:lnTo>
                      <a:lnTo>
                        <a:pt x="70967" y="115804"/>
                      </a:lnTo>
                      <a:lnTo>
                        <a:pt x="90322" y="79720"/>
                      </a:lnTo>
                      <a:lnTo>
                        <a:pt x="91612" y="63776"/>
                      </a:lnTo>
                      <a:lnTo>
                        <a:pt x="81290" y="52027"/>
                      </a:lnTo>
                      <a:lnTo>
                        <a:pt x="38709" y="14265"/>
                      </a:lnTo>
                      <a:lnTo>
                        <a:pt x="24516" y="10909"/>
                      </a:lnTo>
                      <a:lnTo>
                        <a:pt x="10322" y="7552"/>
                      </a:lnTo>
                      <a:lnTo>
                        <a:pt x="0" y="5874"/>
                      </a:lnTo>
                      <a:lnTo>
                        <a:pt x="7741" y="0"/>
                      </a:lnTo>
                      <a:lnTo>
                        <a:pt x="7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6" name="Shape 1046"/>
                <p:cNvSpPr/>
                <p:nvPr/>
              </p:nvSpPr>
              <p:spPr>
                <a:xfrm>
                  <a:off x="3917950" y="3668712"/>
                  <a:ext cx="23812" cy="52387"/>
                </a:xfrm>
                <a:custGeom>
                  <a:pathLst>
                    <a:path extrusionOk="0" h="120000" w="120000">
                      <a:moveTo>
                        <a:pt x="120000" y="16119"/>
                      </a:moveTo>
                      <a:lnTo>
                        <a:pt x="96000" y="69850"/>
                      </a:lnTo>
                      <a:lnTo>
                        <a:pt x="48000" y="114626"/>
                      </a:lnTo>
                      <a:lnTo>
                        <a:pt x="8000" y="120000"/>
                      </a:lnTo>
                      <a:lnTo>
                        <a:pt x="0" y="102089"/>
                      </a:lnTo>
                      <a:lnTo>
                        <a:pt x="64000" y="10746"/>
                      </a:lnTo>
                      <a:lnTo>
                        <a:pt x="96000" y="0"/>
                      </a:lnTo>
                      <a:lnTo>
                        <a:pt x="120000" y="16119"/>
                      </a:lnTo>
                      <a:lnTo>
                        <a:pt x="120000" y="16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7" name="Shape 1047"/>
                <p:cNvSpPr/>
                <p:nvPr/>
              </p:nvSpPr>
              <p:spPr>
                <a:xfrm>
                  <a:off x="3922712" y="3714750"/>
                  <a:ext cx="31750" cy="17461"/>
                </a:xfrm>
                <a:custGeom>
                  <a:pathLst>
                    <a:path extrusionOk="0" h="120000" w="120000">
                      <a:moveTo>
                        <a:pt x="30000" y="0"/>
                      </a:moveTo>
                      <a:lnTo>
                        <a:pt x="63000" y="36000"/>
                      </a:lnTo>
                      <a:lnTo>
                        <a:pt x="96000" y="42000"/>
                      </a:lnTo>
                      <a:lnTo>
                        <a:pt x="120000" y="72000"/>
                      </a:lnTo>
                      <a:lnTo>
                        <a:pt x="105000" y="120000"/>
                      </a:lnTo>
                      <a:lnTo>
                        <a:pt x="51000" y="120000"/>
                      </a:lnTo>
                      <a:lnTo>
                        <a:pt x="3000" y="66000"/>
                      </a:lnTo>
                      <a:lnTo>
                        <a:pt x="0" y="6000"/>
                      </a:lnTo>
                      <a:lnTo>
                        <a:pt x="30000" y="0"/>
                      </a:lnTo>
                      <a:lnTo>
                        <a:pt x="30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8" name="Shape 1048"/>
                <p:cNvSpPr/>
                <p:nvPr/>
              </p:nvSpPr>
              <p:spPr>
                <a:xfrm>
                  <a:off x="3932237" y="3757612"/>
                  <a:ext cx="50799" cy="17461"/>
                </a:xfrm>
                <a:custGeom>
                  <a:pathLst>
                    <a:path extrusionOk="0" h="120000" w="120000">
                      <a:moveTo>
                        <a:pt x="9230" y="0"/>
                      </a:moveTo>
                      <a:lnTo>
                        <a:pt x="59076" y="5454"/>
                      </a:lnTo>
                      <a:lnTo>
                        <a:pt x="105230" y="38181"/>
                      </a:lnTo>
                      <a:lnTo>
                        <a:pt x="120000" y="87272"/>
                      </a:lnTo>
                      <a:lnTo>
                        <a:pt x="103384" y="120000"/>
                      </a:lnTo>
                      <a:lnTo>
                        <a:pt x="60923" y="87272"/>
                      </a:lnTo>
                      <a:lnTo>
                        <a:pt x="16615" y="70909"/>
                      </a:lnTo>
                      <a:lnTo>
                        <a:pt x="0" y="43636"/>
                      </a:lnTo>
                      <a:lnTo>
                        <a:pt x="9230" y="0"/>
                      </a:lnTo>
                      <a:lnTo>
                        <a:pt x="92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49" name="Shape 1049"/>
                <p:cNvSpPr/>
                <p:nvPr/>
              </p:nvSpPr>
              <p:spPr>
                <a:xfrm>
                  <a:off x="3951287" y="3770312"/>
                  <a:ext cx="26987" cy="19049"/>
                </a:xfrm>
                <a:custGeom>
                  <a:pathLst>
                    <a:path extrusionOk="0" h="120000" w="120000">
                      <a:moveTo>
                        <a:pt x="20000" y="41739"/>
                      </a:moveTo>
                      <a:lnTo>
                        <a:pt x="83333" y="0"/>
                      </a:lnTo>
                      <a:lnTo>
                        <a:pt x="120000" y="5217"/>
                      </a:lnTo>
                      <a:lnTo>
                        <a:pt x="113333" y="41739"/>
                      </a:lnTo>
                      <a:lnTo>
                        <a:pt x="73333" y="88695"/>
                      </a:lnTo>
                      <a:lnTo>
                        <a:pt x="30000" y="120000"/>
                      </a:lnTo>
                      <a:lnTo>
                        <a:pt x="0" y="88695"/>
                      </a:lnTo>
                      <a:lnTo>
                        <a:pt x="20000" y="41739"/>
                      </a:lnTo>
                      <a:lnTo>
                        <a:pt x="20000" y="417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0" name="Shape 1050"/>
                <p:cNvSpPr/>
                <p:nvPr/>
              </p:nvSpPr>
              <p:spPr>
                <a:xfrm>
                  <a:off x="3963987" y="3684587"/>
                  <a:ext cx="33336" cy="20636"/>
                </a:xfrm>
                <a:custGeom>
                  <a:pathLst>
                    <a:path extrusionOk="0" h="120000" w="120000">
                      <a:moveTo>
                        <a:pt x="17142" y="0"/>
                      </a:moveTo>
                      <a:lnTo>
                        <a:pt x="105714" y="57600"/>
                      </a:lnTo>
                      <a:lnTo>
                        <a:pt x="120000" y="96000"/>
                      </a:lnTo>
                      <a:lnTo>
                        <a:pt x="94285" y="120000"/>
                      </a:lnTo>
                      <a:lnTo>
                        <a:pt x="28571" y="105600"/>
                      </a:lnTo>
                      <a:lnTo>
                        <a:pt x="0" y="52800"/>
                      </a:lnTo>
                      <a:lnTo>
                        <a:pt x="17142" y="0"/>
                      </a:lnTo>
                      <a:lnTo>
                        <a:pt x="171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1" name="Shape 1051"/>
                <p:cNvSpPr/>
                <p:nvPr/>
              </p:nvSpPr>
              <p:spPr>
                <a:xfrm>
                  <a:off x="3960812" y="3662362"/>
                  <a:ext cx="46036" cy="20636"/>
                </a:xfrm>
                <a:custGeom>
                  <a:pathLst>
                    <a:path extrusionOk="0" h="120000" w="120000">
                      <a:moveTo>
                        <a:pt x="14482" y="0"/>
                      </a:moveTo>
                      <a:lnTo>
                        <a:pt x="109655" y="53333"/>
                      </a:lnTo>
                      <a:lnTo>
                        <a:pt x="120000" y="93333"/>
                      </a:lnTo>
                      <a:lnTo>
                        <a:pt x="101379" y="120000"/>
                      </a:lnTo>
                      <a:lnTo>
                        <a:pt x="60000" y="84444"/>
                      </a:lnTo>
                      <a:lnTo>
                        <a:pt x="14482" y="66666"/>
                      </a:lnTo>
                      <a:lnTo>
                        <a:pt x="0" y="31111"/>
                      </a:lnTo>
                      <a:lnTo>
                        <a:pt x="14482" y="0"/>
                      </a:lnTo>
                      <a:lnTo>
                        <a:pt x="14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2" name="Shape 1052"/>
                <p:cNvSpPr/>
                <p:nvPr/>
              </p:nvSpPr>
              <p:spPr>
                <a:xfrm>
                  <a:off x="3886200" y="3659187"/>
                  <a:ext cx="46036" cy="17461"/>
                </a:xfrm>
                <a:custGeom>
                  <a:pathLst>
                    <a:path extrusionOk="0" h="120000" w="120000">
                      <a:moveTo>
                        <a:pt x="12413" y="46956"/>
                      </a:moveTo>
                      <a:lnTo>
                        <a:pt x="103448" y="0"/>
                      </a:lnTo>
                      <a:lnTo>
                        <a:pt x="120000" y="26086"/>
                      </a:lnTo>
                      <a:lnTo>
                        <a:pt x="111724" y="67826"/>
                      </a:lnTo>
                      <a:lnTo>
                        <a:pt x="20689" y="120000"/>
                      </a:lnTo>
                      <a:lnTo>
                        <a:pt x="0" y="88695"/>
                      </a:lnTo>
                      <a:lnTo>
                        <a:pt x="12413" y="46956"/>
                      </a:lnTo>
                      <a:lnTo>
                        <a:pt x="12413" y="469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3" name="Shape 1053"/>
                <p:cNvSpPr/>
                <p:nvPr/>
              </p:nvSpPr>
              <p:spPr>
                <a:xfrm>
                  <a:off x="3905250" y="3683000"/>
                  <a:ext cx="14287" cy="12699"/>
                </a:xfrm>
                <a:custGeom>
                  <a:pathLst>
                    <a:path extrusionOk="0" h="120000" w="120000">
                      <a:moveTo>
                        <a:pt x="48000" y="0"/>
                      </a:moveTo>
                      <a:lnTo>
                        <a:pt x="72000" y="0"/>
                      </a:lnTo>
                      <a:lnTo>
                        <a:pt x="120000" y="59999"/>
                      </a:lnTo>
                      <a:lnTo>
                        <a:pt x="72000" y="119999"/>
                      </a:lnTo>
                      <a:lnTo>
                        <a:pt x="48000" y="119999"/>
                      </a:lnTo>
                      <a:lnTo>
                        <a:pt x="0" y="59999"/>
                      </a:lnTo>
                      <a:lnTo>
                        <a:pt x="48000" y="0"/>
                      </a:lnTo>
                      <a:lnTo>
                        <a:pt x="48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4" name="Shape 1054"/>
                <p:cNvSpPr/>
                <p:nvPr/>
              </p:nvSpPr>
              <p:spPr>
                <a:xfrm>
                  <a:off x="3992562" y="3830637"/>
                  <a:ext cx="53974" cy="73025"/>
                </a:xfrm>
                <a:custGeom>
                  <a:pathLst>
                    <a:path extrusionOk="0" h="120000" w="120000">
                      <a:moveTo>
                        <a:pt x="120000" y="13043"/>
                      </a:moveTo>
                      <a:lnTo>
                        <a:pt x="105454" y="40434"/>
                      </a:lnTo>
                      <a:lnTo>
                        <a:pt x="81818" y="67826"/>
                      </a:lnTo>
                      <a:lnTo>
                        <a:pt x="54545" y="95217"/>
                      </a:lnTo>
                      <a:lnTo>
                        <a:pt x="21818" y="120000"/>
                      </a:lnTo>
                      <a:lnTo>
                        <a:pt x="3636" y="120000"/>
                      </a:lnTo>
                      <a:lnTo>
                        <a:pt x="0" y="113478"/>
                      </a:lnTo>
                      <a:lnTo>
                        <a:pt x="3636" y="105652"/>
                      </a:lnTo>
                      <a:lnTo>
                        <a:pt x="52727" y="53478"/>
                      </a:lnTo>
                      <a:lnTo>
                        <a:pt x="96363" y="6521"/>
                      </a:lnTo>
                      <a:lnTo>
                        <a:pt x="114545" y="0"/>
                      </a:lnTo>
                      <a:lnTo>
                        <a:pt x="120000" y="13043"/>
                      </a:lnTo>
                      <a:lnTo>
                        <a:pt x="120000" y="130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5" name="Shape 1055"/>
                <p:cNvSpPr/>
                <p:nvPr/>
              </p:nvSpPr>
              <p:spPr>
                <a:xfrm>
                  <a:off x="3910012" y="3856037"/>
                  <a:ext cx="38099" cy="220662"/>
                </a:xfrm>
                <a:custGeom>
                  <a:pathLst>
                    <a:path extrusionOk="0" h="120000" w="120000">
                      <a:moveTo>
                        <a:pt x="75918" y="3440"/>
                      </a:moveTo>
                      <a:lnTo>
                        <a:pt x="78367" y="41290"/>
                      </a:lnTo>
                      <a:lnTo>
                        <a:pt x="66122" y="63655"/>
                      </a:lnTo>
                      <a:lnTo>
                        <a:pt x="80816" y="85591"/>
                      </a:lnTo>
                      <a:lnTo>
                        <a:pt x="119999" y="115698"/>
                      </a:lnTo>
                      <a:lnTo>
                        <a:pt x="107755" y="120000"/>
                      </a:lnTo>
                      <a:lnTo>
                        <a:pt x="83265" y="117849"/>
                      </a:lnTo>
                      <a:lnTo>
                        <a:pt x="46530" y="86451"/>
                      </a:lnTo>
                      <a:lnTo>
                        <a:pt x="0" y="39569"/>
                      </a:lnTo>
                      <a:lnTo>
                        <a:pt x="19591" y="21505"/>
                      </a:lnTo>
                      <a:lnTo>
                        <a:pt x="39183" y="2580"/>
                      </a:lnTo>
                      <a:lnTo>
                        <a:pt x="56326" y="0"/>
                      </a:lnTo>
                      <a:lnTo>
                        <a:pt x="75918" y="3440"/>
                      </a:lnTo>
                      <a:lnTo>
                        <a:pt x="75918" y="34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6" name="Shape 1056"/>
                <p:cNvSpPr/>
                <p:nvPr/>
              </p:nvSpPr>
              <p:spPr>
                <a:xfrm>
                  <a:off x="3833812" y="3829050"/>
                  <a:ext cx="98425" cy="276224"/>
                </a:xfrm>
                <a:custGeom>
                  <a:pathLst>
                    <a:path extrusionOk="0" h="120000" w="120000">
                      <a:moveTo>
                        <a:pt x="99677" y="3112"/>
                      </a:moveTo>
                      <a:lnTo>
                        <a:pt x="83225" y="12795"/>
                      </a:lnTo>
                      <a:lnTo>
                        <a:pt x="64838" y="21786"/>
                      </a:lnTo>
                      <a:lnTo>
                        <a:pt x="49354" y="28011"/>
                      </a:lnTo>
                      <a:lnTo>
                        <a:pt x="18387" y="45302"/>
                      </a:lnTo>
                      <a:lnTo>
                        <a:pt x="40645" y="46685"/>
                      </a:lnTo>
                      <a:lnTo>
                        <a:pt x="58064" y="52564"/>
                      </a:lnTo>
                      <a:lnTo>
                        <a:pt x="58064" y="58789"/>
                      </a:lnTo>
                      <a:lnTo>
                        <a:pt x="47419" y="65360"/>
                      </a:lnTo>
                      <a:lnTo>
                        <a:pt x="51290" y="69510"/>
                      </a:lnTo>
                      <a:lnTo>
                        <a:pt x="58064" y="77118"/>
                      </a:lnTo>
                      <a:lnTo>
                        <a:pt x="68709" y="84380"/>
                      </a:lnTo>
                      <a:lnTo>
                        <a:pt x="89032" y="98213"/>
                      </a:lnTo>
                      <a:lnTo>
                        <a:pt x="102580" y="107896"/>
                      </a:lnTo>
                      <a:lnTo>
                        <a:pt x="120000" y="116887"/>
                      </a:lnTo>
                      <a:lnTo>
                        <a:pt x="119032" y="120000"/>
                      </a:lnTo>
                      <a:lnTo>
                        <a:pt x="110322" y="119654"/>
                      </a:lnTo>
                      <a:lnTo>
                        <a:pt x="71612" y="101325"/>
                      </a:lnTo>
                      <a:lnTo>
                        <a:pt x="56129" y="86109"/>
                      </a:lnTo>
                      <a:lnTo>
                        <a:pt x="36774" y="70201"/>
                      </a:lnTo>
                      <a:lnTo>
                        <a:pt x="32903" y="65360"/>
                      </a:lnTo>
                      <a:lnTo>
                        <a:pt x="35806" y="56023"/>
                      </a:lnTo>
                      <a:lnTo>
                        <a:pt x="19354" y="53256"/>
                      </a:lnTo>
                      <a:lnTo>
                        <a:pt x="4838" y="49798"/>
                      </a:lnTo>
                      <a:lnTo>
                        <a:pt x="0" y="43573"/>
                      </a:lnTo>
                      <a:lnTo>
                        <a:pt x="7741" y="37002"/>
                      </a:lnTo>
                      <a:lnTo>
                        <a:pt x="23225" y="30778"/>
                      </a:lnTo>
                      <a:lnTo>
                        <a:pt x="38709" y="24207"/>
                      </a:lnTo>
                      <a:lnTo>
                        <a:pt x="52258" y="18328"/>
                      </a:lnTo>
                      <a:lnTo>
                        <a:pt x="88064" y="345"/>
                      </a:lnTo>
                      <a:lnTo>
                        <a:pt x="97741" y="0"/>
                      </a:lnTo>
                      <a:lnTo>
                        <a:pt x="99677" y="3112"/>
                      </a:lnTo>
                      <a:lnTo>
                        <a:pt x="99677" y="3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7" name="Shape 1057"/>
                <p:cNvSpPr/>
                <p:nvPr/>
              </p:nvSpPr>
              <p:spPr>
                <a:xfrm>
                  <a:off x="3759200" y="3797300"/>
                  <a:ext cx="161925" cy="96836"/>
                </a:xfrm>
                <a:custGeom>
                  <a:pathLst>
                    <a:path extrusionOk="0" h="120000" w="120000">
                      <a:moveTo>
                        <a:pt x="116470" y="13884"/>
                      </a:moveTo>
                      <a:lnTo>
                        <a:pt x="85882" y="29752"/>
                      </a:lnTo>
                      <a:lnTo>
                        <a:pt x="60588" y="52561"/>
                      </a:lnTo>
                      <a:lnTo>
                        <a:pt x="49411" y="65454"/>
                      </a:lnTo>
                      <a:lnTo>
                        <a:pt x="37058" y="81322"/>
                      </a:lnTo>
                      <a:lnTo>
                        <a:pt x="25294" y="98181"/>
                      </a:lnTo>
                      <a:lnTo>
                        <a:pt x="11764" y="116033"/>
                      </a:lnTo>
                      <a:lnTo>
                        <a:pt x="5294" y="120000"/>
                      </a:lnTo>
                      <a:lnTo>
                        <a:pt x="0" y="114049"/>
                      </a:lnTo>
                      <a:lnTo>
                        <a:pt x="1176" y="93223"/>
                      </a:lnTo>
                      <a:lnTo>
                        <a:pt x="15294" y="75371"/>
                      </a:lnTo>
                      <a:lnTo>
                        <a:pt x="28823" y="59504"/>
                      </a:lnTo>
                      <a:lnTo>
                        <a:pt x="41764" y="45619"/>
                      </a:lnTo>
                      <a:lnTo>
                        <a:pt x="54117" y="34710"/>
                      </a:lnTo>
                      <a:lnTo>
                        <a:pt x="67647" y="23801"/>
                      </a:lnTo>
                      <a:lnTo>
                        <a:pt x="81176" y="15867"/>
                      </a:lnTo>
                      <a:lnTo>
                        <a:pt x="114705" y="0"/>
                      </a:lnTo>
                      <a:lnTo>
                        <a:pt x="120000" y="5950"/>
                      </a:lnTo>
                      <a:lnTo>
                        <a:pt x="116470" y="13884"/>
                      </a:lnTo>
                      <a:lnTo>
                        <a:pt x="116470" y="138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8" name="Shape 1058"/>
                <p:cNvSpPr/>
                <p:nvPr/>
              </p:nvSpPr>
              <p:spPr>
                <a:xfrm>
                  <a:off x="3744912" y="3900487"/>
                  <a:ext cx="26987" cy="280987"/>
                </a:xfrm>
                <a:custGeom>
                  <a:pathLst>
                    <a:path extrusionOk="0" h="120000" w="120000">
                      <a:moveTo>
                        <a:pt x="120000" y="4394"/>
                      </a:moveTo>
                      <a:lnTo>
                        <a:pt x="96000" y="44281"/>
                      </a:lnTo>
                      <a:lnTo>
                        <a:pt x="61714" y="65577"/>
                      </a:lnTo>
                      <a:lnTo>
                        <a:pt x="113142" y="89577"/>
                      </a:lnTo>
                      <a:lnTo>
                        <a:pt x="109714" y="116281"/>
                      </a:lnTo>
                      <a:lnTo>
                        <a:pt x="85714" y="119661"/>
                      </a:lnTo>
                      <a:lnTo>
                        <a:pt x="58285" y="119999"/>
                      </a:lnTo>
                      <a:lnTo>
                        <a:pt x="20571" y="114929"/>
                      </a:lnTo>
                      <a:lnTo>
                        <a:pt x="17142" y="103098"/>
                      </a:lnTo>
                      <a:lnTo>
                        <a:pt x="0" y="91267"/>
                      </a:lnTo>
                      <a:lnTo>
                        <a:pt x="0" y="78760"/>
                      </a:lnTo>
                      <a:lnTo>
                        <a:pt x="17142" y="65915"/>
                      </a:lnTo>
                      <a:lnTo>
                        <a:pt x="24000" y="55436"/>
                      </a:lnTo>
                      <a:lnTo>
                        <a:pt x="44571" y="44281"/>
                      </a:lnTo>
                      <a:lnTo>
                        <a:pt x="27428" y="4394"/>
                      </a:lnTo>
                      <a:lnTo>
                        <a:pt x="44571" y="1352"/>
                      </a:lnTo>
                      <a:lnTo>
                        <a:pt x="75428" y="0"/>
                      </a:lnTo>
                      <a:lnTo>
                        <a:pt x="120000" y="4394"/>
                      </a:lnTo>
                      <a:lnTo>
                        <a:pt x="120000" y="43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59" name="Shape 1059"/>
                <p:cNvSpPr/>
                <p:nvPr/>
              </p:nvSpPr>
              <p:spPr>
                <a:xfrm>
                  <a:off x="3792537" y="3951287"/>
                  <a:ext cx="68262" cy="192087"/>
                </a:xfrm>
                <a:custGeom>
                  <a:pathLst>
                    <a:path extrusionOk="0" h="120000" w="120000">
                      <a:moveTo>
                        <a:pt x="19310" y="2975"/>
                      </a:moveTo>
                      <a:lnTo>
                        <a:pt x="34482" y="23305"/>
                      </a:lnTo>
                      <a:lnTo>
                        <a:pt x="55172" y="40661"/>
                      </a:lnTo>
                      <a:lnTo>
                        <a:pt x="92413" y="77851"/>
                      </a:lnTo>
                      <a:lnTo>
                        <a:pt x="115862" y="111074"/>
                      </a:lnTo>
                      <a:lnTo>
                        <a:pt x="120000" y="116033"/>
                      </a:lnTo>
                      <a:lnTo>
                        <a:pt x="111724" y="120000"/>
                      </a:lnTo>
                      <a:lnTo>
                        <a:pt x="86896" y="117520"/>
                      </a:lnTo>
                      <a:lnTo>
                        <a:pt x="49655" y="81322"/>
                      </a:lnTo>
                      <a:lnTo>
                        <a:pt x="37241" y="60991"/>
                      </a:lnTo>
                      <a:lnTo>
                        <a:pt x="24827" y="43140"/>
                      </a:lnTo>
                      <a:lnTo>
                        <a:pt x="0" y="3966"/>
                      </a:lnTo>
                      <a:lnTo>
                        <a:pt x="8275" y="0"/>
                      </a:lnTo>
                      <a:lnTo>
                        <a:pt x="19310" y="2975"/>
                      </a:lnTo>
                      <a:lnTo>
                        <a:pt x="19310" y="29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0" name="Shape 1060"/>
                <p:cNvSpPr/>
                <p:nvPr/>
              </p:nvSpPr>
              <p:spPr>
                <a:xfrm>
                  <a:off x="3944937" y="3906837"/>
                  <a:ext cx="101599" cy="52387"/>
                </a:xfrm>
                <a:custGeom>
                  <a:pathLst>
                    <a:path extrusionOk="0" h="120000" w="120000">
                      <a:moveTo>
                        <a:pt x="0" y="80000"/>
                      </a:moveTo>
                      <a:lnTo>
                        <a:pt x="14173" y="25454"/>
                      </a:lnTo>
                      <a:lnTo>
                        <a:pt x="22677" y="5454"/>
                      </a:lnTo>
                      <a:lnTo>
                        <a:pt x="35905" y="0"/>
                      </a:lnTo>
                      <a:lnTo>
                        <a:pt x="58582" y="10909"/>
                      </a:lnTo>
                      <a:lnTo>
                        <a:pt x="76535" y="34545"/>
                      </a:lnTo>
                      <a:lnTo>
                        <a:pt x="95433" y="65454"/>
                      </a:lnTo>
                      <a:lnTo>
                        <a:pt x="115275" y="90909"/>
                      </a:lnTo>
                      <a:lnTo>
                        <a:pt x="120000" y="110909"/>
                      </a:lnTo>
                      <a:lnTo>
                        <a:pt x="118110" y="120000"/>
                      </a:lnTo>
                      <a:lnTo>
                        <a:pt x="113385" y="118181"/>
                      </a:lnTo>
                      <a:lnTo>
                        <a:pt x="92598" y="105454"/>
                      </a:lnTo>
                      <a:lnTo>
                        <a:pt x="73700" y="76363"/>
                      </a:lnTo>
                      <a:lnTo>
                        <a:pt x="53858" y="52727"/>
                      </a:lnTo>
                      <a:lnTo>
                        <a:pt x="32125" y="38181"/>
                      </a:lnTo>
                      <a:lnTo>
                        <a:pt x="25511" y="43636"/>
                      </a:lnTo>
                      <a:lnTo>
                        <a:pt x="24566" y="58181"/>
                      </a:lnTo>
                      <a:lnTo>
                        <a:pt x="22677" y="100000"/>
                      </a:lnTo>
                      <a:lnTo>
                        <a:pt x="15118" y="114545"/>
                      </a:lnTo>
                      <a:lnTo>
                        <a:pt x="6614" y="114545"/>
                      </a:lnTo>
                      <a:lnTo>
                        <a:pt x="0" y="80000"/>
                      </a:lnTo>
                      <a:lnTo>
                        <a:pt x="0" y="80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1" name="Shape 1061"/>
                <p:cNvSpPr/>
                <p:nvPr/>
              </p:nvSpPr>
              <p:spPr>
                <a:xfrm>
                  <a:off x="3987800" y="3932237"/>
                  <a:ext cx="26987" cy="30161"/>
                </a:xfrm>
                <a:custGeom>
                  <a:pathLst>
                    <a:path extrusionOk="0" h="120000" w="120000">
                      <a:moveTo>
                        <a:pt x="120000" y="33846"/>
                      </a:moveTo>
                      <a:lnTo>
                        <a:pt x="42352" y="110769"/>
                      </a:lnTo>
                      <a:lnTo>
                        <a:pt x="7058" y="120000"/>
                      </a:lnTo>
                      <a:lnTo>
                        <a:pt x="0" y="89230"/>
                      </a:lnTo>
                      <a:lnTo>
                        <a:pt x="31764" y="40000"/>
                      </a:lnTo>
                      <a:lnTo>
                        <a:pt x="84705" y="0"/>
                      </a:lnTo>
                      <a:lnTo>
                        <a:pt x="120000" y="3076"/>
                      </a:lnTo>
                      <a:lnTo>
                        <a:pt x="120000" y="33846"/>
                      </a:lnTo>
                      <a:lnTo>
                        <a:pt x="120000" y="338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2" name="Shape 1062"/>
                <p:cNvSpPr/>
                <p:nvPr/>
              </p:nvSpPr>
              <p:spPr>
                <a:xfrm>
                  <a:off x="3965575" y="3983037"/>
                  <a:ext cx="33336" cy="65086"/>
                </a:xfrm>
                <a:custGeom>
                  <a:pathLst>
                    <a:path extrusionOk="0" h="120000" w="120000">
                      <a:moveTo>
                        <a:pt x="5714" y="106987"/>
                      </a:moveTo>
                      <a:lnTo>
                        <a:pt x="0" y="21686"/>
                      </a:lnTo>
                      <a:lnTo>
                        <a:pt x="20000" y="5783"/>
                      </a:lnTo>
                      <a:lnTo>
                        <a:pt x="54285" y="0"/>
                      </a:lnTo>
                      <a:lnTo>
                        <a:pt x="108571" y="46265"/>
                      </a:lnTo>
                      <a:lnTo>
                        <a:pt x="120000" y="106987"/>
                      </a:lnTo>
                      <a:lnTo>
                        <a:pt x="102857" y="119999"/>
                      </a:lnTo>
                      <a:lnTo>
                        <a:pt x="77142" y="108433"/>
                      </a:lnTo>
                      <a:lnTo>
                        <a:pt x="68571" y="73734"/>
                      </a:lnTo>
                      <a:lnTo>
                        <a:pt x="40000" y="41927"/>
                      </a:lnTo>
                      <a:lnTo>
                        <a:pt x="48571" y="105542"/>
                      </a:lnTo>
                      <a:lnTo>
                        <a:pt x="28571" y="117108"/>
                      </a:lnTo>
                      <a:lnTo>
                        <a:pt x="5714" y="106987"/>
                      </a:lnTo>
                      <a:lnTo>
                        <a:pt x="5714" y="1069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3" name="Shape 1063"/>
                <p:cNvSpPr/>
                <p:nvPr/>
              </p:nvSpPr>
              <p:spPr>
                <a:xfrm>
                  <a:off x="3989387" y="3952875"/>
                  <a:ext cx="55561" cy="125412"/>
                </a:xfrm>
                <a:custGeom>
                  <a:pathLst>
                    <a:path extrusionOk="0" h="120000" w="120000">
                      <a:moveTo>
                        <a:pt x="20571" y="1528"/>
                      </a:moveTo>
                      <a:lnTo>
                        <a:pt x="111428" y="54267"/>
                      </a:lnTo>
                      <a:lnTo>
                        <a:pt x="120000" y="114649"/>
                      </a:lnTo>
                      <a:lnTo>
                        <a:pt x="108000" y="120000"/>
                      </a:lnTo>
                      <a:lnTo>
                        <a:pt x="96000" y="114649"/>
                      </a:lnTo>
                      <a:lnTo>
                        <a:pt x="89142" y="100127"/>
                      </a:lnTo>
                      <a:lnTo>
                        <a:pt x="77142" y="87898"/>
                      </a:lnTo>
                      <a:lnTo>
                        <a:pt x="51428" y="59617"/>
                      </a:lnTo>
                      <a:lnTo>
                        <a:pt x="30857" y="32101"/>
                      </a:lnTo>
                      <a:lnTo>
                        <a:pt x="0" y="6878"/>
                      </a:lnTo>
                      <a:lnTo>
                        <a:pt x="3428" y="0"/>
                      </a:lnTo>
                      <a:lnTo>
                        <a:pt x="20571" y="1528"/>
                      </a:lnTo>
                      <a:lnTo>
                        <a:pt x="20571" y="15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4" name="Shape 1064"/>
                <p:cNvSpPr/>
                <p:nvPr/>
              </p:nvSpPr>
              <p:spPr>
                <a:xfrm>
                  <a:off x="3933825" y="3946525"/>
                  <a:ext cx="34924" cy="98425"/>
                </a:xfrm>
                <a:custGeom>
                  <a:pathLst>
                    <a:path extrusionOk="0" h="120000" w="120000">
                      <a:moveTo>
                        <a:pt x="120000" y="9677"/>
                      </a:moveTo>
                      <a:lnTo>
                        <a:pt x="53023" y="60000"/>
                      </a:lnTo>
                      <a:lnTo>
                        <a:pt x="39069" y="113225"/>
                      </a:lnTo>
                      <a:lnTo>
                        <a:pt x="19534" y="120000"/>
                      </a:lnTo>
                      <a:lnTo>
                        <a:pt x="0" y="113225"/>
                      </a:lnTo>
                      <a:lnTo>
                        <a:pt x="16744" y="55161"/>
                      </a:lnTo>
                      <a:lnTo>
                        <a:pt x="39069" y="30000"/>
                      </a:lnTo>
                      <a:lnTo>
                        <a:pt x="86511" y="1935"/>
                      </a:lnTo>
                      <a:lnTo>
                        <a:pt x="114418" y="0"/>
                      </a:lnTo>
                      <a:lnTo>
                        <a:pt x="120000" y="9677"/>
                      </a:lnTo>
                      <a:lnTo>
                        <a:pt x="120000" y="96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5" name="Shape 1065"/>
                <p:cNvSpPr/>
                <p:nvPr/>
              </p:nvSpPr>
              <p:spPr>
                <a:xfrm>
                  <a:off x="4070350" y="3432175"/>
                  <a:ext cx="107949" cy="85724"/>
                </a:xfrm>
                <a:custGeom>
                  <a:pathLst>
                    <a:path extrusionOk="0" h="120000" w="120000">
                      <a:moveTo>
                        <a:pt x="108444" y="21308"/>
                      </a:moveTo>
                      <a:lnTo>
                        <a:pt x="94222" y="19065"/>
                      </a:lnTo>
                      <a:lnTo>
                        <a:pt x="81777" y="35887"/>
                      </a:lnTo>
                      <a:lnTo>
                        <a:pt x="77333" y="44859"/>
                      </a:lnTo>
                      <a:lnTo>
                        <a:pt x="51555" y="53831"/>
                      </a:lnTo>
                      <a:lnTo>
                        <a:pt x="43555" y="68411"/>
                      </a:lnTo>
                      <a:lnTo>
                        <a:pt x="41777" y="89719"/>
                      </a:lnTo>
                      <a:lnTo>
                        <a:pt x="35555" y="96448"/>
                      </a:lnTo>
                      <a:lnTo>
                        <a:pt x="16888" y="112149"/>
                      </a:lnTo>
                      <a:lnTo>
                        <a:pt x="12444" y="118878"/>
                      </a:lnTo>
                      <a:lnTo>
                        <a:pt x="6222" y="120000"/>
                      </a:lnTo>
                      <a:lnTo>
                        <a:pt x="0" y="106542"/>
                      </a:lnTo>
                      <a:lnTo>
                        <a:pt x="9777" y="86355"/>
                      </a:lnTo>
                      <a:lnTo>
                        <a:pt x="24888" y="74018"/>
                      </a:lnTo>
                      <a:lnTo>
                        <a:pt x="32888" y="52710"/>
                      </a:lnTo>
                      <a:lnTo>
                        <a:pt x="48000" y="39252"/>
                      </a:lnTo>
                      <a:lnTo>
                        <a:pt x="61333" y="25794"/>
                      </a:lnTo>
                      <a:lnTo>
                        <a:pt x="72888" y="8971"/>
                      </a:lnTo>
                      <a:lnTo>
                        <a:pt x="91555" y="0"/>
                      </a:lnTo>
                      <a:lnTo>
                        <a:pt x="108444" y="2242"/>
                      </a:lnTo>
                      <a:lnTo>
                        <a:pt x="120000" y="15700"/>
                      </a:lnTo>
                      <a:lnTo>
                        <a:pt x="117333" y="26915"/>
                      </a:lnTo>
                      <a:lnTo>
                        <a:pt x="108444" y="21308"/>
                      </a:lnTo>
                      <a:lnTo>
                        <a:pt x="108444" y="21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6" name="Shape 1066"/>
                <p:cNvSpPr/>
                <p:nvPr/>
              </p:nvSpPr>
              <p:spPr>
                <a:xfrm>
                  <a:off x="4114800" y="3514725"/>
                  <a:ext cx="55561" cy="171449"/>
                </a:xfrm>
                <a:custGeom>
                  <a:pathLst>
                    <a:path extrusionOk="0" h="120000" w="120000">
                      <a:moveTo>
                        <a:pt x="25000" y="4465"/>
                      </a:moveTo>
                      <a:lnTo>
                        <a:pt x="23333" y="26232"/>
                      </a:lnTo>
                      <a:lnTo>
                        <a:pt x="35000" y="48000"/>
                      </a:lnTo>
                      <a:lnTo>
                        <a:pt x="53333" y="74232"/>
                      </a:lnTo>
                      <a:lnTo>
                        <a:pt x="81666" y="93767"/>
                      </a:lnTo>
                      <a:lnTo>
                        <a:pt x="120000" y="114418"/>
                      </a:lnTo>
                      <a:lnTo>
                        <a:pt x="115000" y="120000"/>
                      </a:lnTo>
                      <a:lnTo>
                        <a:pt x="96666" y="118883"/>
                      </a:lnTo>
                      <a:lnTo>
                        <a:pt x="31666" y="77581"/>
                      </a:lnTo>
                      <a:lnTo>
                        <a:pt x="10000" y="48558"/>
                      </a:lnTo>
                      <a:lnTo>
                        <a:pt x="0" y="3348"/>
                      </a:lnTo>
                      <a:lnTo>
                        <a:pt x="15000" y="0"/>
                      </a:lnTo>
                      <a:lnTo>
                        <a:pt x="25000" y="4465"/>
                      </a:lnTo>
                      <a:lnTo>
                        <a:pt x="25000" y="44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7" name="Shape 1067"/>
                <p:cNvSpPr/>
                <p:nvPr/>
              </p:nvSpPr>
              <p:spPr>
                <a:xfrm>
                  <a:off x="4151312" y="3619500"/>
                  <a:ext cx="73025" cy="28575"/>
                </a:xfrm>
                <a:custGeom>
                  <a:pathLst>
                    <a:path extrusionOk="0" h="120000" w="120000">
                      <a:moveTo>
                        <a:pt x="17333" y="6666"/>
                      </a:moveTo>
                      <a:lnTo>
                        <a:pt x="34666" y="50000"/>
                      </a:lnTo>
                      <a:lnTo>
                        <a:pt x="61333" y="63333"/>
                      </a:lnTo>
                      <a:lnTo>
                        <a:pt x="112000" y="10000"/>
                      </a:lnTo>
                      <a:lnTo>
                        <a:pt x="120000" y="23333"/>
                      </a:lnTo>
                      <a:lnTo>
                        <a:pt x="112000" y="66666"/>
                      </a:lnTo>
                      <a:lnTo>
                        <a:pt x="97333" y="90000"/>
                      </a:lnTo>
                      <a:lnTo>
                        <a:pt x="81333" y="110000"/>
                      </a:lnTo>
                      <a:lnTo>
                        <a:pt x="50666" y="120000"/>
                      </a:lnTo>
                      <a:lnTo>
                        <a:pt x="22666" y="90000"/>
                      </a:lnTo>
                      <a:lnTo>
                        <a:pt x="0" y="30000"/>
                      </a:lnTo>
                      <a:lnTo>
                        <a:pt x="4000" y="0"/>
                      </a:lnTo>
                      <a:lnTo>
                        <a:pt x="17333" y="6666"/>
                      </a:lnTo>
                      <a:lnTo>
                        <a:pt x="17333" y="6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8" name="Shape 1068"/>
                <p:cNvSpPr/>
                <p:nvPr/>
              </p:nvSpPr>
              <p:spPr>
                <a:xfrm>
                  <a:off x="4154487" y="3473450"/>
                  <a:ext cx="111125" cy="119061"/>
                </a:xfrm>
                <a:custGeom>
                  <a:pathLst>
                    <a:path extrusionOk="0" h="120000" w="120000">
                      <a:moveTo>
                        <a:pt x="5915" y="0"/>
                      </a:moveTo>
                      <a:lnTo>
                        <a:pt x="34647" y="9664"/>
                      </a:lnTo>
                      <a:lnTo>
                        <a:pt x="43098" y="24966"/>
                      </a:lnTo>
                      <a:lnTo>
                        <a:pt x="54084" y="33825"/>
                      </a:lnTo>
                      <a:lnTo>
                        <a:pt x="58309" y="49127"/>
                      </a:lnTo>
                      <a:lnTo>
                        <a:pt x="70985" y="65234"/>
                      </a:lnTo>
                      <a:lnTo>
                        <a:pt x="81971" y="82953"/>
                      </a:lnTo>
                      <a:lnTo>
                        <a:pt x="93802" y="97449"/>
                      </a:lnTo>
                      <a:lnTo>
                        <a:pt x="102253" y="104697"/>
                      </a:lnTo>
                      <a:lnTo>
                        <a:pt x="113239" y="107919"/>
                      </a:lnTo>
                      <a:lnTo>
                        <a:pt x="120000" y="113557"/>
                      </a:lnTo>
                      <a:lnTo>
                        <a:pt x="113239" y="120000"/>
                      </a:lnTo>
                      <a:lnTo>
                        <a:pt x="96338" y="120000"/>
                      </a:lnTo>
                      <a:lnTo>
                        <a:pt x="83661" y="111946"/>
                      </a:lnTo>
                      <a:lnTo>
                        <a:pt x="70985" y="91006"/>
                      </a:lnTo>
                      <a:lnTo>
                        <a:pt x="59154" y="70067"/>
                      </a:lnTo>
                      <a:lnTo>
                        <a:pt x="46478" y="52348"/>
                      </a:lnTo>
                      <a:lnTo>
                        <a:pt x="43943" y="43489"/>
                      </a:lnTo>
                      <a:lnTo>
                        <a:pt x="38028" y="37852"/>
                      </a:lnTo>
                      <a:lnTo>
                        <a:pt x="24507" y="15302"/>
                      </a:lnTo>
                      <a:lnTo>
                        <a:pt x="5915" y="11275"/>
                      </a:lnTo>
                      <a:lnTo>
                        <a:pt x="0" y="5637"/>
                      </a:lnTo>
                      <a:lnTo>
                        <a:pt x="5915" y="0"/>
                      </a:lnTo>
                      <a:lnTo>
                        <a:pt x="59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69" name="Shape 1069"/>
                <p:cNvSpPr/>
                <p:nvPr/>
              </p:nvSpPr>
              <p:spPr>
                <a:xfrm>
                  <a:off x="4183062" y="3430587"/>
                  <a:ext cx="104774" cy="74611"/>
                </a:xfrm>
                <a:custGeom>
                  <a:pathLst>
                    <a:path extrusionOk="0" h="120000" w="120000">
                      <a:moveTo>
                        <a:pt x="6461" y="7578"/>
                      </a:moveTo>
                      <a:lnTo>
                        <a:pt x="33230" y="0"/>
                      </a:lnTo>
                      <a:lnTo>
                        <a:pt x="56307" y="1263"/>
                      </a:lnTo>
                      <a:lnTo>
                        <a:pt x="76615" y="29052"/>
                      </a:lnTo>
                      <a:lnTo>
                        <a:pt x="96923" y="36631"/>
                      </a:lnTo>
                      <a:lnTo>
                        <a:pt x="107076" y="50526"/>
                      </a:lnTo>
                      <a:lnTo>
                        <a:pt x="111692" y="72000"/>
                      </a:lnTo>
                      <a:lnTo>
                        <a:pt x="120000" y="108631"/>
                      </a:lnTo>
                      <a:lnTo>
                        <a:pt x="113538" y="120000"/>
                      </a:lnTo>
                      <a:lnTo>
                        <a:pt x="107076" y="112421"/>
                      </a:lnTo>
                      <a:lnTo>
                        <a:pt x="98769" y="77052"/>
                      </a:lnTo>
                      <a:lnTo>
                        <a:pt x="93230" y="54315"/>
                      </a:lnTo>
                      <a:lnTo>
                        <a:pt x="66461" y="41684"/>
                      </a:lnTo>
                      <a:lnTo>
                        <a:pt x="48000" y="35368"/>
                      </a:lnTo>
                      <a:lnTo>
                        <a:pt x="38769" y="22736"/>
                      </a:lnTo>
                      <a:lnTo>
                        <a:pt x="24000" y="20210"/>
                      </a:lnTo>
                      <a:lnTo>
                        <a:pt x="6461" y="26526"/>
                      </a:lnTo>
                      <a:lnTo>
                        <a:pt x="0" y="16421"/>
                      </a:lnTo>
                      <a:lnTo>
                        <a:pt x="6461" y="7578"/>
                      </a:lnTo>
                      <a:lnTo>
                        <a:pt x="6461" y="75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0" name="Shape 1070"/>
                <p:cNvSpPr/>
                <p:nvPr/>
              </p:nvSpPr>
              <p:spPr>
                <a:xfrm>
                  <a:off x="4075112" y="3568700"/>
                  <a:ext cx="55561" cy="23812"/>
                </a:xfrm>
                <a:custGeom>
                  <a:pathLst>
                    <a:path extrusionOk="0" h="120000" w="120000">
                      <a:moveTo>
                        <a:pt x="22285" y="12413"/>
                      </a:moveTo>
                      <a:lnTo>
                        <a:pt x="58285" y="41379"/>
                      </a:lnTo>
                      <a:lnTo>
                        <a:pt x="104571" y="57931"/>
                      </a:lnTo>
                      <a:lnTo>
                        <a:pt x="120000" y="82758"/>
                      </a:lnTo>
                      <a:lnTo>
                        <a:pt x="109714" y="120000"/>
                      </a:lnTo>
                      <a:lnTo>
                        <a:pt x="53142" y="103448"/>
                      </a:lnTo>
                      <a:lnTo>
                        <a:pt x="0" y="37241"/>
                      </a:lnTo>
                      <a:lnTo>
                        <a:pt x="5142" y="0"/>
                      </a:lnTo>
                      <a:lnTo>
                        <a:pt x="22285" y="12413"/>
                      </a:lnTo>
                      <a:lnTo>
                        <a:pt x="22285" y="12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1" name="Shape 1071"/>
                <p:cNvSpPr/>
                <p:nvPr/>
              </p:nvSpPr>
              <p:spPr>
                <a:xfrm>
                  <a:off x="4267200" y="3514725"/>
                  <a:ext cx="33336" cy="63500"/>
                </a:xfrm>
                <a:custGeom>
                  <a:pathLst>
                    <a:path extrusionOk="0" h="120000" w="120000">
                      <a:moveTo>
                        <a:pt x="99512" y="9230"/>
                      </a:moveTo>
                      <a:lnTo>
                        <a:pt x="120000" y="87692"/>
                      </a:lnTo>
                      <a:lnTo>
                        <a:pt x="114146" y="101538"/>
                      </a:lnTo>
                      <a:lnTo>
                        <a:pt x="87804" y="113846"/>
                      </a:lnTo>
                      <a:lnTo>
                        <a:pt x="20487" y="120000"/>
                      </a:lnTo>
                      <a:lnTo>
                        <a:pt x="0" y="109230"/>
                      </a:lnTo>
                      <a:lnTo>
                        <a:pt x="20487" y="98461"/>
                      </a:lnTo>
                      <a:lnTo>
                        <a:pt x="61463" y="81538"/>
                      </a:lnTo>
                      <a:lnTo>
                        <a:pt x="55609" y="12307"/>
                      </a:lnTo>
                      <a:lnTo>
                        <a:pt x="73170" y="0"/>
                      </a:lnTo>
                      <a:lnTo>
                        <a:pt x="99512" y="9230"/>
                      </a:lnTo>
                      <a:lnTo>
                        <a:pt x="99512" y="92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2" name="Shape 1072"/>
                <p:cNvSpPr/>
                <p:nvPr/>
              </p:nvSpPr>
              <p:spPr>
                <a:xfrm>
                  <a:off x="4200525" y="3482975"/>
                  <a:ext cx="65086" cy="84137"/>
                </a:xfrm>
                <a:custGeom>
                  <a:pathLst>
                    <a:path extrusionOk="0" h="120000" w="120000">
                      <a:moveTo>
                        <a:pt x="14457" y="0"/>
                      </a:moveTo>
                      <a:lnTo>
                        <a:pt x="41927" y="33962"/>
                      </a:lnTo>
                      <a:lnTo>
                        <a:pt x="70843" y="61132"/>
                      </a:lnTo>
                      <a:lnTo>
                        <a:pt x="83855" y="88301"/>
                      </a:lnTo>
                      <a:lnTo>
                        <a:pt x="95421" y="98490"/>
                      </a:lnTo>
                      <a:lnTo>
                        <a:pt x="111325" y="104150"/>
                      </a:lnTo>
                      <a:lnTo>
                        <a:pt x="119999" y="113207"/>
                      </a:lnTo>
                      <a:lnTo>
                        <a:pt x="108433" y="120000"/>
                      </a:lnTo>
                      <a:lnTo>
                        <a:pt x="66506" y="101886"/>
                      </a:lnTo>
                      <a:lnTo>
                        <a:pt x="44819" y="67924"/>
                      </a:lnTo>
                      <a:lnTo>
                        <a:pt x="23132" y="41886"/>
                      </a:lnTo>
                      <a:lnTo>
                        <a:pt x="2891" y="11320"/>
                      </a:lnTo>
                      <a:lnTo>
                        <a:pt x="0" y="1132"/>
                      </a:lnTo>
                      <a:lnTo>
                        <a:pt x="14457" y="0"/>
                      </a:lnTo>
                      <a:lnTo>
                        <a:pt x="144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3" name="Shape 1073"/>
                <p:cNvSpPr/>
                <p:nvPr/>
              </p:nvSpPr>
              <p:spPr>
                <a:xfrm>
                  <a:off x="4219575" y="3581400"/>
                  <a:ext cx="22225" cy="36512"/>
                </a:xfrm>
                <a:custGeom>
                  <a:pathLst>
                    <a:path extrusionOk="0" h="120000" w="120000">
                      <a:moveTo>
                        <a:pt x="120000" y="26086"/>
                      </a:moveTo>
                      <a:lnTo>
                        <a:pt x="53333" y="109565"/>
                      </a:lnTo>
                      <a:lnTo>
                        <a:pt x="8888" y="120000"/>
                      </a:lnTo>
                      <a:lnTo>
                        <a:pt x="0" y="93913"/>
                      </a:lnTo>
                      <a:lnTo>
                        <a:pt x="66666" y="7826"/>
                      </a:lnTo>
                      <a:lnTo>
                        <a:pt x="111111" y="0"/>
                      </a:lnTo>
                      <a:lnTo>
                        <a:pt x="120000" y="26086"/>
                      </a:lnTo>
                      <a:lnTo>
                        <a:pt x="120000" y="260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4" name="Shape 1074"/>
                <p:cNvSpPr/>
                <p:nvPr/>
              </p:nvSpPr>
              <p:spPr>
                <a:xfrm>
                  <a:off x="4178300" y="3527425"/>
                  <a:ext cx="14287" cy="55561"/>
                </a:xfrm>
                <a:custGeom>
                  <a:pathLst>
                    <a:path extrusionOk="0" h="120000" w="120000">
                      <a:moveTo>
                        <a:pt x="105882" y="15428"/>
                      </a:moveTo>
                      <a:lnTo>
                        <a:pt x="120000" y="108000"/>
                      </a:lnTo>
                      <a:lnTo>
                        <a:pt x="63529" y="120000"/>
                      </a:lnTo>
                      <a:lnTo>
                        <a:pt x="21176" y="104571"/>
                      </a:lnTo>
                      <a:lnTo>
                        <a:pt x="0" y="15428"/>
                      </a:lnTo>
                      <a:lnTo>
                        <a:pt x="56470" y="0"/>
                      </a:lnTo>
                      <a:lnTo>
                        <a:pt x="105882" y="15428"/>
                      </a:lnTo>
                      <a:lnTo>
                        <a:pt x="105882" y="154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5" name="Shape 1075"/>
                <p:cNvSpPr/>
                <p:nvPr/>
              </p:nvSpPr>
              <p:spPr>
                <a:xfrm>
                  <a:off x="4170362" y="3592512"/>
                  <a:ext cx="41275" cy="15875"/>
                </a:xfrm>
                <a:custGeom>
                  <a:pathLst>
                    <a:path extrusionOk="0" h="120000" w="120000">
                      <a:moveTo>
                        <a:pt x="16470" y="12631"/>
                      </a:moveTo>
                      <a:lnTo>
                        <a:pt x="110588" y="0"/>
                      </a:lnTo>
                      <a:lnTo>
                        <a:pt x="120000" y="18947"/>
                      </a:lnTo>
                      <a:lnTo>
                        <a:pt x="101176" y="88421"/>
                      </a:lnTo>
                      <a:lnTo>
                        <a:pt x="58823" y="120000"/>
                      </a:lnTo>
                      <a:lnTo>
                        <a:pt x="16470" y="107368"/>
                      </a:lnTo>
                      <a:lnTo>
                        <a:pt x="0" y="63157"/>
                      </a:lnTo>
                      <a:lnTo>
                        <a:pt x="16470" y="12631"/>
                      </a:lnTo>
                      <a:lnTo>
                        <a:pt x="16470" y="126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6" name="Shape 1076"/>
                <p:cNvSpPr/>
                <p:nvPr/>
              </p:nvSpPr>
              <p:spPr>
                <a:xfrm>
                  <a:off x="4162425" y="3648075"/>
                  <a:ext cx="39687" cy="44450"/>
                </a:xfrm>
                <a:custGeom>
                  <a:pathLst>
                    <a:path extrusionOk="0" h="120000" w="120000">
                      <a:moveTo>
                        <a:pt x="120000" y="23571"/>
                      </a:moveTo>
                      <a:lnTo>
                        <a:pt x="72941" y="75000"/>
                      </a:lnTo>
                      <a:lnTo>
                        <a:pt x="23529" y="119999"/>
                      </a:lnTo>
                      <a:lnTo>
                        <a:pt x="0" y="113571"/>
                      </a:lnTo>
                      <a:lnTo>
                        <a:pt x="2352" y="92142"/>
                      </a:lnTo>
                      <a:lnTo>
                        <a:pt x="91764" y="2142"/>
                      </a:lnTo>
                      <a:lnTo>
                        <a:pt x="117647" y="0"/>
                      </a:lnTo>
                      <a:lnTo>
                        <a:pt x="120000" y="23571"/>
                      </a:lnTo>
                      <a:lnTo>
                        <a:pt x="120000" y="235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7" name="Shape 1077"/>
                <p:cNvSpPr/>
                <p:nvPr/>
              </p:nvSpPr>
              <p:spPr>
                <a:xfrm>
                  <a:off x="4116387" y="3654425"/>
                  <a:ext cx="98425" cy="74611"/>
                </a:xfrm>
                <a:custGeom>
                  <a:pathLst>
                    <a:path extrusionOk="0" h="120000" w="120000">
                      <a:moveTo>
                        <a:pt x="22258" y="10212"/>
                      </a:moveTo>
                      <a:lnTo>
                        <a:pt x="15483" y="94468"/>
                      </a:lnTo>
                      <a:lnTo>
                        <a:pt x="32903" y="74042"/>
                      </a:lnTo>
                      <a:lnTo>
                        <a:pt x="51290" y="56170"/>
                      </a:lnTo>
                      <a:lnTo>
                        <a:pt x="71612" y="62553"/>
                      </a:lnTo>
                      <a:lnTo>
                        <a:pt x="90000" y="77872"/>
                      </a:lnTo>
                      <a:lnTo>
                        <a:pt x="101612" y="86808"/>
                      </a:lnTo>
                      <a:lnTo>
                        <a:pt x="116129" y="100851"/>
                      </a:lnTo>
                      <a:lnTo>
                        <a:pt x="120000" y="113617"/>
                      </a:lnTo>
                      <a:lnTo>
                        <a:pt x="109354" y="116170"/>
                      </a:lnTo>
                      <a:lnTo>
                        <a:pt x="93870" y="108510"/>
                      </a:lnTo>
                      <a:lnTo>
                        <a:pt x="82258" y="91914"/>
                      </a:lnTo>
                      <a:lnTo>
                        <a:pt x="60000" y="86808"/>
                      </a:lnTo>
                      <a:lnTo>
                        <a:pt x="34838" y="103404"/>
                      </a:lnTo>
                      <a:lnTo>
                        <a:pt x="7741" y="120000"/>
                      </a:lnTo>
                      <a:lnTo>
                        <a:pt x="0" y="108510"/>
                      </a:lnTo>
                      <a:lnTo>
                        <a:pt x="7741" y="10212"/>
                      </a:lnTo>
                      <a:lnTo>
                        <a:pt x="15483" y="0"/>
                      </a:lnTo>
                      <a:lnTo>
                        <a:pt x="22258" y="10212"/>
                      </a:lnTo>
                      <a:lnTo>
                        <a:pt x="22258" y="102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8" name="Shape 1078"/>
                <p:cNvSpPr/>
                <p:nvPr/>
              </p:nvSpPr>
              <p:spPr>
                <a:xfrm>
                  <a:off x="4086225" y="3632200"/>
                  <a:ext cx="52387" cy="14287"/>
                </a:xfrm>
                <a:custGeom>
                  <a:pathLst>
                    <a:path extrusionOk="0" h="120000" w="120000">
                      <a:moveTo>
                        <a:pt x="10588" y="33333"/>
                      </a:moveTo>
                      <a:lnTo>
                        <a:pt x="107647" y="0"/>
                      </a:lnTo>
                      <a:lnTo>
                        <a:pt x="120000" y="53333"/>
                      </a:lnTo>
                      <a:lnTo>
                        <a:pt x="104117" y="93333"/>
                      </a:lnTo>
                      <a:lnTo>
                        <a:pt x="14117" y="120000"/>
                      </a:lnTo>
                      <a:lnTo>
                        <a:pt x="0" y="80000"/>
                      </a:lnTo>
                      <a:lnTo>
                        <a:pt x="10588" y="33333"/>
                      </a:lnTo>
                      <a:lnTo>
                        <a:pt x="10588" y="33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79" name="Shape 1079"/>
                <p:cNvSpPr/>
                <p:nvPr/>
              </p:nvSpPr>
              <p:spPr>
                <a:xfrm>
                  <a:off x="4219575" y="3649662"/>
                  <a:ext cx="117474" cy="119061"/>
                </a:xfrm>
                <a:custGeom>
                  <a:pathLst>
                    <a:path extrusionOk="0" h="120000" w="120000">
                      <a:moveTo>
                        <a:pt x="9729" y="1589"/>
                      </a:moveTo>
                      <a:lnTo>
                        <a:pt x="22702" y="15099"/>
                      </a:lnTo>
                      <a:lnTo>
                        <a:pt x="35675" y="25430"/>
                      </a:lnTo>
                      <a:lnTo>
                        <a:pt x="66486" y="44503"/>
                      </a:lnTo>
                      <a:lnTo>
                        <a:pt x="120000" y="113642"/>
                      </a:lnTo>
                      <a:lnTo>
                        <a:pt x="115945" y="120000"/>
                      </a:lnTo>
                      <a:lnTo>
                        <a:pt x="108648" y="116821"/>
                      </a:lnTo>
                      <a:lnTo>
                        <a:pt x="99729" y="96953"/>
                      </a:lnTo>
                      <a:lnTo>
                        <a:pt x="85945" y="85033"/>
                      </a:lnTo>
                      <a:lnTo>
                        <a:pt x="53513" y="58013"/>
                      </a:lnTo>
                      <a:lnTo>
                        <a:pt x="0" y="7947"/>
                      </a:lnTo>
                      <a:lnTo>
                        <a:pt x="1621" y="0"/>
                      </a:lnTo>
                      <a:lnTo>
                        <a:pt x="9729" y="1589"/>
                      </a:lnTo>
                      <a:lnTo>
                        <a:pt x="9729" y="15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0" name="Shape 1080"/>
                <p:cNvSpPr/>
                <p:nvPr/>
              </p:nvSpPr>
              <p:spPr>
                <a:xfrm>
                  <a:off x="4219575" y="3649662"/>
                  <a:ext cx="20636" cy="90486"/>
                </a:xfrm>
                <a:custGeom>
                  <a:pathLst>
                    <a:path extrusionOk="0" h="120000" w="120000">
                      <a:moveTo>
                        <a:pt x="66666" y="8421"/>
                      </a:moveTo>
                      <a:lnTo>
                        <a:pt x="115555" y="45263"/>
                      </a:lnTo>
                      <a:lnTo>
                        <a:pt x="120000" y="67368"/>
                      </a:lnTo>
                      <a:lnTo>
                        <a:pt x="115555" y="112631"/>
                      </a:lnTo>
                      <a:lnTo>
                        <a:pt x="84444" y="119999"/>
                      </a:lnTo>
                      <a:lnTo>
                        <a:pt x="48888" y="112631"/>
                      </a:lnTo>
                      <a:lnTo>
                        <a:pt x="22222" y="70526"/>
                      </a:lnTo>
                      <a:lnTo>
                        <a:pt x="17777" y="49473"/>
                      </a:lnTo>
                      <a:lnTo>
                        <a:pt x="0" y="8421"/>
                      </a:lnTo>
                      <a:lnTo>
                        <a:pt x="35555" y="0"/>
                      </a:lnTo>
                      <a:lnTo>
                        <a:pt x="66666" y="8421"/>
                      </a:lnTo>
                      <a:lnTo>
                        <a:pt x="66666" y="84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1" name="Shape 1081"/>
                <p:cNvSpPr/>
                <p:nvPr/>
              </p:nvSpPr>
              <p:spPr>
                <a:xfrm>
                  <a:off x="4083050" y="3648075"/>
                  <a:ext cx="53974" cy="90486"/>
                </a:xfrm>
                <a:custGeom>
                  <a:pathLst>
                    <a:path extrusionOk="0" h="120000" w="120000">
                      <a:moveTo>
                        <a:pt x="120000" y="10526"/>
                      </a:moveTo>
                      <a:lnTo>
                        <a:pt x="99130" y="45263"/>
                      </a:lnTo>
                      <a:lnTo>
                        <a:pt x="48695" y="85263"/>
                      </a:lnTo>
                      <a:lnTo>
                        <a:pt x="26086" y="115789"/>
                      </a:lnTo>
                      <a:lnTo>
                        <a:pt x="8695" y="119999"/>
                      </a:lnTo>
                      <a:lnTo>
                        <a:pt x="0" y="110526"/>
                      </a:lnTo>
                      <a:lnTo>
                        <a:pt x="27826" y="77894"/>
                      </a:lnTo>
                      <a:lnTo>
                        <a:pt x="66086" y="30526"/>
                      </a:lnTo>
                      <a:lnTo>
                        <a:pt x="97391" y="5263"/>
                      </a:lnTo>
                      <a:lnTo>
                        <a:pt x="114782" y="0"/>
                      </a:lnTo>
                      <a:lnTo>
                        <a:pt x="120000" y="10526"/>
                      </a:lnTo>
                      <a:lnTo>
                        <a:pt x="120000" y="105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2" name="Shape 1082"/>
                <p:cNvSpPr/>
                <p:nvPr/>
              </p:nvSpPr>
              <p:spPr>
                <a:xfrm>
                  <a:off x="4141787" y="3502025"/>
                  <a:ext cx="36512" cy="17461"/>
                </a:xfrm>
                <a:custGeom>
                  <a:pathLst>
                    <a:path extrusionOk="0" h="120000" w="120000">
                      <a:moveTo>
                        <a:pt x="8000" y="57142"/>
                      </a:moveTo>
                      <a:lnTo>
                        <a:pt x="53333" y="5714"/>
                      </a:lnTo>
                      <a:lnTo>
                        <a:pt x="104000" y="0"/>
                      </a:lnTo>
                      <a:lnTo>
                        <a:pt x="120000" y="40000"/>
                      </a:lnTo>
                      <a:lnTo>
                        <a:pt x="98666" y="85714"/>
                      </a:lnTo>
                      <a:lnTo>
                        <a:pt x="29333" y="120000"/>
                      </a:lnTo>
                      <a:lnTo>
                        <a:pt x="0" y="108571"/>
                      </a:lnTo>
                      <a:lnTo>
                        <a:pt x="8000" y="57142"/>
                      </a:lnTo>
                      <a:lnTo>
                        <a:pt x="8000" y="57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3" name="Shape 1083"/>
                <p:cNvSpPr/>
                <p:nvPr/>
              </p:nvSpPr>
              <p:spPr>
                <a:xfrm>
                  <a:off x="4151312" y="3525837"/>
                  <a:ext cx="17461" cy="12699"/>
                </a:xfrm>
                <a:custGeom>
                  <a:pathLst>
                    <a:path extrusionOk="0" h="120000" w="120000">
                      <a:moveTo>
                        <a:pt x="60000" y="0"/>
                      </a:moveTo>
                      <a:lnTo>
                        <a:pt x="81818" y="0"/>
                      </a:lnTo>
                      <a:lnTo>
                        <a:pt x="120000" y="52500"/>
                      </a:lnTo>
                      <a:lnTo>
                        <a:pt x="81818" y="112500"/>
                      </a:lnTo>
                      <a:lnTo>
                        <a:pt x="21818" y="120000"/>
                      </a:lnTo>
                      <a:lnTo>
                        <a:pt x="0" y="67500"/>
                      </a:lnTo>
                      <a:lnTo>
                        <a:pt x="27272" y="15000"/>
                      </a:lnTo>
                      <a:lnTo>
                        <a:pt x="60000" y="0"/>
                      </a:lnTo>
                      <a:lnTo>
                        <a:pt x="60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4" name="Shape 1084"/>
                <p:cNvSpPr/>
                <p:nvPr/>
              </p:nvSpPr>
              <p:spPr>
                <a:xfrm>
                  <a:off x="3940175" y="3354387"/>
                  <a:ext cx="46036" cy="131761"/>
                </a:xfrm>
                <a:custGeom>
                  <a:pathLst>
                    <a:path extrusionOk="0" h="120000" w="120000">
                      <a:moveTo>
                        <a:pt x="43448" y="6467"/>
                      </a:moveTo>
                      <a:lnTo>
                        <a:pt x="37241" y="43113"/>
                      </a:lnTo>
                      <a:lnTo>
                        <a:pt x="53793" y="70419"/>
                      </a:lnTo>
                      <a:lnTo>
                        <a:pt x="74482" y="94131"/>
                      </a:lnTo>
                      <a:lnTo>
                        <a:pt x="93103" y="103473"/>
                      </a:lnTo>
                      <a:lnTo>
                        <a:pt x="117931" y="112814"/>
                      </a:lnTo>
                      <a:lnTo>
                        <a:pt x="120000" y="120000"/>
                      </a:lnTo>
                      <a:lnTo>
                        <a:pt x="101379" y="120000"/>
                      </a:lnTo>
                      <a:lnTo>
                        <a:pt x="49655" y="100598"/>
                      </a:lnTo>
                      <a:lnTo>
                        <a:pt x="22758" y="74011"/>
                      </a:lnTo>
                      <a:lnTo>
                        <a:pt x="10344" y="45988"/>
                      </a:lnTo>
                      <a:lnTo>
                        <a:pt x="0" y="24431"/>
                      </a:lnTo>
                      <a:lnTo>
                        <a:pt x="14482" y="2874"/>
                      </a:lnTo>
                      <a:lnTo>
                        <a:pt x="33103" y="0"/>
                      </a:lnTo>
                      <a:lnTo>
                        <a:pt x="43448" y="6467"/>
                      </a:lnTo>
                      <a:lnTo>
                        <a:pt x="43448" y="64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5" name="Shape 1085"/>
                <p:cNvSpPr/>
                <p:nvPr/>
              </p:nvSpPr>
              <p:spPr>
                <a:xfrm>
                  <a:off x="4000500" y="3432175"/>
                  <a:ext cx="58737" cy="55561"/>
                </a:xfrm>
                <a:custGeom>
                  <a:pathLst>
                    <a:path extrusionOk="0" h="120000" w="120000">
                      <a:moveTo>
                        <a:pt x="4864" y="99130"/>
                      </a:moveTo>
                      <a:lnTo>
                        <a:pt x="42162" y="69565"/>
                      </a:lnTo>
                      <a:lnTo>
                        <a:pt x="98918" y="5217"/>
                      </a:lnTo>
                      <a:lnTo>
                        <a:pt x="115135" y="0"/>
                      </a:lnTo>
                      <a:lnTo>
                        <a:pt x="120000" y="15652"/>
                      </a:lnTo>
                      <a:lnTo>
                        <a:pt x="95675" y="64347"/>
                      </a:lnTo>
                      <a:lnTo>
                        <a:pt x="58378" y="99130"/>
                      </a:lnTo>
                      <a:lnTo>
                        <a:pt x="16216" y="120000"/>
                      </a:lnTo>
                      <a:lnTo>
                        <a:pt x="0" y="114782"/>
                      </a:lnTo>
                      <a:lnTo>
                        <a:pt x="4864" y="99130"/>
                      </a:lnTo>
                      <a:lnTo>
                        <a:pt x="4864" y="99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6" name="Shape 1086"/>
                <p:cNvSpPr/>
                <p:nvPr/>
              </p:nvSpPr>
              <p:spPr>
                <a:xfrm>
                  <a:off x="3987800" y="3486150"/>
                  <a:ext cx="28575" cy="47625"/>
                </a:xfrm>
                <a:custGeom>
                  <a:pathLst>
                    <a:path extrusionOk="0" h="120000" w="120000">
                      <a:moveTo>
                        <a:pt x="45405" y="9836"/>
                      </a:moveTo>
                      <a:lnTo>
                        <a:pt x="71351" y="57049"/>
                      </a:lnTo>
                      <a:lnTo>
                        <a:pt x="120000" y="100327"/>
                      </a:lnTo>
                      <a:lnTo>
                        <a:pt x="116756" y="120000"/>
                      </a:lnTo>
                      <a:lnTo>
                        <a:pt x="84324" y="118032"/>
                      </a:lnTo>
                      <a:lnTo>
                        <a:pt x="0" y="13770"/>
                      </a:lnTo>
                      <a:lnTo>
                        <a:pt x="16216" y="0"/>
                      </a:lnTo>
                      <a:lnTo>
                        <a:pt x="45405" y="9836"/>
                      </a:lnTo>
                      <a:lnTo>
                        <a:pt x="45405" y="98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7" name="Shape 1087"/>
                <p:cNvSpPr/>
                <p:nvPr/>
              </p:nvSpPr>
              <p:spPr>
                <a:xfrm>
                  <a:off x="4014787" y="3478212"/>
                  <a:ext cx="46036" cy="53974"/>
                </a:xfrm>
                <a:custGeom>
                  <a:pathLst>
                    <a:path extrusionOk="0" h="120000" w="120000">
                      <a:moveTo>
                        <a:pt x="119999" y="13913"/>
                      </a:moveTo>
                      <a:lnTo>
                        <a:pt x="84210" y="74782"/>
                      </a:lnTo>
                      <a:lnTo>
                        <a:pt x="56842" y="97391"/>
                      </a:lnTo>
                      <a:lnTo>
                        <a:pt x="18947" y="120000"/>
                      </a:lnTo>
                      <a:lnTo>
                        <a:pt x="0" y="114782"/>
                      </a:lnTo>
                      <a:lnTo>
                        <a:pt x="6315" y="97391"/>
                      </a:lnTo>
                      <a:lnTo>
                        <a:pt x="61052" y="57391"/>
                      </a:lnTo>
                      <a:lnTo>
                        <a:pt x="90526" y="5217"/>
                      </a:lnTo>
                      <a:lnTo>
                        <a:pt x="109473" y="0"/>
                      </a:lnTo>
                      <a:lnTo>
                        <a:pt x="119999" y="13913"/>
                      </a:lnTo>
                      <a:lnTo>
                        <a:pt x="119999" y="139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8" name="Shape 1088"/>
                <p:cNvSpPr/>
                <p:nvPr/>
              </p:nvSpPr>
              <p:spPr>
                <a:xfrm>
                  <a:off x="3897312" y="3487737"/>
                  <a:ext cx="82550" cy="73025"/>
                </a:xfrm>
                <a:custGeom>
                  <a:pathLst>
                    <a:path extrusionOk="0" h="120000" w="120000">
                      <a:moveTo>
                        <a:pt x="114285" y="16774"/>
                      </a:moveTo>
                      <a:lnTo>
                        <a:pt x="86857" y="34838"/>
                      </a:lnTo>
                      <a:lnTo>
                        <a:pt x="75428" y="45161"/>
                      </a:lnTo>
                      <a:lnTo>
                        <a:pt x="60571" y="54193"/>
                      </a:lnTo>
                      <a:lnTo>
                        <a:pt x="33142" y="83870"/>
                      </a:lnTo>
                      <a:lnTo>
                        <a:pt x="27428" y="107096"/>
                      </a:lnTo>
                      <a:lnTo>
                        <a:pt x="20571" y="118709"/>
                      </a:lnTo>
                      <a:lnTo>
                        <a:pt x="10285" y="120000"/>
                      </a:lnTo>
                      <a:lnTo>
                        <a:pt x="0" y="103225"/>
                      </a:lnTo>
                      <a:lnTo>
                        <a:pt x="2285" y="78709"/>
                      </a:lnTo>
                      <a:lnTo>
                        <a:pt x="8000" y="63225"/>
                      </a:lnTo>
                      <a:lnTo>
                        <a:pt x="20571" y="52903"/>
                      </a:lnTo>
                      <a:lnTo>
                        <a:pt x="53714" y="37419"/>
                      </a:lnTo>
                      <a:lnTo>
                        <a:pt x="81142" y="18064"/>
                      </a:lnTo>
                      <a:lnTo>
                        <a:pt x="93714" y="7741"/>
                      </a:lnTo>
                      <a:lnTo>
                        <a:pt x="109714" y="0"/>
                      </a:lnTo>
                      <a:lnTo>
                        <a:pt x="120000" y="5161"/>
                      </a:lnTo>
                      <a:lnTo>
                        <a:pt x="114285" y="16774"/>
                      </a:lnTo>
                      <a:lnTo>
                        <a:pt x="114285" y="167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9" name="Shape 1089"/>
                <p:cNvSpPr/>
                <p:nvPr/>
              </p:nvSpPr>
              <p:spPr>
                <a:xfrm>
                  <a:off x="4060825" y="3459162"/>
                  <a:ext cx="34924" cy="22225"/>
                </a:xfrm>
                <a:custGeom>
                  <a:pathLst>
                    <a:path extrusionOk="0" h="120000" w="120000">
                      <a:moveTo>
                        <a:pt x="27272" y="8571"/>
                      </a:moveTo>
                      <a:lnTo>
                        <a:pt x="103636" y="59999"/>
                      </a:lnTo>
                      <a:lnTo>
                        <a:pt x="120000" y="94285"/>
                      </a:lnTo>
                      <a:lnTo>
                        <a:pt x="98181" y="119999"/>
                      </a:lnTo>
                      <a:lnTo>
                        <a:pt x="8181" y="72857"/>
                      </a:lnTo>
                      <a:lnTo>
                        <a:pt x="0" y="21428"/>
                      </a:lnTo>
                      <a:lnTo>
                        <a:pt x="8181" y="0"/>
                      </a:lnTo>
                      <a:lnTo>
                        <a:pt x="27272" y="8571"/>
                      </a:lnTo>
                      <a:lnTo>
                        <a:pt x="27272" y="85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0" name="Shape 1090"/>
                <p:cNvSpPr/>
                <p:nvPr/>
              </p:nvSpPr>
              <p:spPr>
                <a:xfrm>
                  <a:off x="3946525" y="3344862"/>
                  <a:ext cx="88900" cy="38099"/>
                </a:xfrm>
                <a:custGeom>
                  <a:pathLst>
                    <a:path extrusionOk="0" h="120000" w="120000">
                      <a:moveTo>
                        <a:pt x="10810" y="5000"/>
                      </a:moveTo>
                      <a:lnTo>
                        <a:pt x="28108" y="22500"/>
                      </a:lnTo>
                      <a:lnTo>
                        <a:pt x="49729" y="27500"/>
                      </a:lnTo>
                      <a:lnTo>
                        <a:pt x="77837" y="37500"/>
                      </a:lnTo>
                      <a:lnTo>
                        <a:pt x="99459" y="65000"/>
                      </a:lnTo>
                      <a:lnTo>
                        <a:pt x="112432" y="72500"/>
                      </a:lnTo>
                      <a:lnTo>
                        <a:pt x="120000" y="92500"/>
                      </a:lnTo>
                      <a:lnTo>
                        <a:pt x="112432" y="110000"/>
                      </a:lnTo>
                      <a:lnTo>
                        <a:pt x="95135" y="120000"/>
                      </a:lnTo>
                      <a:lnTo>
                        <a:pt x="89729" y="115000"/>
                      </a:lnTo>
                      <a:lnTo>
                        <a:pt x="74594" y="92500"/>
                      </a:lnTo>
                      <a:lnTo>
                        <a:pt x="47567" y="65000"/>
                      </a:lnTo>
                      <a:lnTo>
                        <a:pt x="0" y="27500"/>
                      </a:lnTo>
                      <a:lnTo>
                        <a:pt x="1081" y="0"/>
                      </a:lnTo>
                      <a:lnTo>
                        <a:pt x="10810" y="5000"/>
                      </a:lnTo>
                      <a:lnTo>
                        <a:pt x="10810" y="5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1" name="Shape 1091"/>
                <p:cNvSpPr/>
                <p:nvPr/>
              </p:nvSpPr>
              <p:spPr>
                <a:xfrm>
                  <a:off x="4022725" y="3386137"/>
                  <a:ext cx="31750" cy="15875"/>
                </a:xfrm>
                <a:custGeom>
                  <a:pathLst>
                    <a:path extrusionOk="0" h="120000" w="120000">
                      <a:moveTo>
                        <a:pt x="35121" y="0"/>
                      </a:moveTo>
                      <a:lnTo>
                        <a:pt x="96585" y="30000"/>
                      </a:lnTo>
                      <a:lnTo>
                        <a:pt x="120000" y="60000"/>
                      </a:lnTo>
                      <a:lnTo>
                        <a:pt x="102439" y="120000"/>
                      </a:lnTo>
                      <a:lnTo>
                        <a:pt x="52682" y="120000"/>
                      </a:lnTo>
                      <a:lnTo>
                        <a:pt x="5853" y="60000"/>
                      </a:lnTo>
                      <a:lnTo>
                        <a:pt x="0" y="24000"/>
                      </a:lnTo>
                      <a:lnTo>
                        <a:pt x="5853" y="0"/>
                      </a:lnTo>
                      <a:lnTo>
                        <a:pt x="35121" y="0"/>
                      </a:lnTo>
                      <a:lnTo>
                        <a:pt x="35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2" name="Shape 1092"/>
                <p:cNvSpPr/>
                <p:nvPr/>
              </p:nvSpPr>
              <p:spPr>
                <a:xfrm>
                  <a:off x="4033837" y="3400425"/>
                  <a:ext cx="20636" cy="17461"/>
                </a:xfrm>
                <a:custGeom>
                  <a:pathLst>
                    <a:path extrusionOk="0" h="120000" w="120000">
                      <a:moveTo>
                        <a:pt x="46153" y="5714"/>
                      </a:moveTo>
                      <a:lnTo>
                        <a:pt x="83076" y="34285"/>
                      </a:lnTo>
                      <a:lnTo>
                        <a:pt x="120000" y="74285"/>
                      </a:lnTo>
                      <a:lnTo>
                        <a:pt x="83076" y="120000"/>
                      </a:lnTo>
                      <a:lnTo>
                        <a:pt x="0" y="51428"/>
                      </a:lnTo>
                      <a:lnTo>
                        <a:pt x="4615" y="0"/>
                      </a:lnTo>
                      <a:lnTo>
                        <a:pt x="46153" y="5714"/>
                      </a:lnTo>
                      <a:lnTo>
                        <a:pt x="46153" y="57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3" name="Shape 1093"/>
                <p:cNvSpPr/>
                <p:nvPr/>
              </p:nvSpPr>
              <p:spPr>
                <a:xfrm>
                  <a:off x="4056062" y="3400425"/>
                  <a:ext cx="19049" cy="39687"/>
                </a:xfrm>
                <a:custGeom>
                  <a:pathLst>
                    <a:path extrusionOk="0" h="120000" w="120000">
                      <a:moveTo>
                        <a:pt x="50769" y="0"/>
                      </a:moveTo>
                      <a:lnTo>
                        <a:pt x="120000" y="30588"/>
                      </a:lnTo>
                      <a:lnTo>
                        <a:pt x="92307" y="61176"/>
                      </a:lnTo>
                      <a:lnTo>
                        <a:pt x="101538" y="94117"/>
                      </a:lnTo>
                      <a:lnTo>
                        <a:pt x="87692" y="115294"/>
                      </a:lnTo>
                      <a:lnTo>
                        <a:pt x="46153" y="120000"/>
                      </a:lnTo>
                      <a:lnTo>
                        <a:pt x="0" y="117647"/>
                      </a:lnTo>
                      <a:lnTo>
                        <a:pt x="9230" y="91764"/>
                      </a:lnTo>
                      <a:lnTo>
                        <a:pt x="18461" y="87058"/>
                      </a:lnTo>
                      <a:lnTo>
                        <a:pt x="32307" y="58823"/>
                      </a:lnTo>
                      <a:lnTo>
                        <a:pt x="36923" y="32941"/>
                      </a:lnTo>
                      <a:lnTo>
                        <a:pt x="18461" y="14117"/>
                      </a:lnTo>
                      <a:lnTo>
                        <a:pt x="50769" y="0"/>
                      </a:lnTo>
                      <a:lnTo>
                        <a:pt x="507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4" name="Shape 1094"/>
                <p:cNvSpPr/>
                <p:nvPr/>
              </p:nvSpPr>
              <p:spPr>
                <a:xfrm>
                  <a:off x="3927475" y="3319462"/>
                  <a:ext cx="141287" cy="73025"/>
                </a:xfrm>
                <a:custGeom>
                  <a:pathLst>
                    <a:path extrusionOk="0" h="120000" w="120000">
                      <a:moveTo>
                        <a:pt x="7374" y="78260"/>
                      </a:moveTo>
                      <a:lnTo>
                        <a:pt x="0" y="56086"/>
                      </a:lnTo>
                      <a:lnTo>
                        <a:pt x="2011" y="31304"/>
                      </a:lnTo>
                      <a:lnTo>
                        <a:pt x="8715" y="19565"/>
                      </a:lnTo>
                      <a:lnTo>
                        <a:pt x="18100" y="14347"/>
                      </a:lnTo>
                      <a:lnTo>
                        <a:pt x="31508" y="2608"/>
                      </a:lnTo>
                      <a:lnTo>
                        <a:pt x="61675" y="0"/>
                      </a:lnTo>
                      <a:lnTo>
                        <a:pt x="91173" y="7826"/>
                      </a:lnTo>
                      <a:lnTo>
                        <a:pt x="95195" y="10434"/>
                      </a:lnTo>
                      <a:lnTo>
                        <a:pt x="117318" y="54782"/>
                      </a:lnTo>
                      <a:lnTo>
                        <a:pt x="120000" y="113478"/>
                      </a:lnTo>
                      <a:lnTo>
                        <a:pt x="114636" y="120000"/>
                      </a:lnTo>
                      <a:lnTo>
                        <a:pt x="111284" y="108260"/>
                      </a:lnTo>
                      <a:lnTo>
                        <a:pt x="111955" y="97826"/>
                      </a:lnTo>
                      <a:lnTo>
                        <a:pt x="111284" y="86086"/>
                      </a:lnTo>
                      <a:lnTo>
                        <a:pt x="105921" y="69130"/>
                      </a:lnTo>
                      <a:lnTo>
                        <a:pt x="86480" y="40434"/>
                      </a:lnTo>
                      <a:lnTo>
                        <a:pt x="60335" y="26086"/>
                      </a:lnTo>
                      <a:lnTo>
                        <a:pt x="33519" y="22173"/>
                      </a:lnTo>
                      <a:lnTo>
                        <a:pt x="22793" y="32608"/>
                      </a:lnTo>
                      <a:lnTo>
                        <a:pt x="10055" y="39130"/>
                      </a:lnTo>
                      <a:lnTo>
                        <a:pt x="10055" y="53478"/>
                      </a:lnTo>
                      <a:lnTo>
                        <a:pt x="14078" y="63913"/>
                      </a:lnTo>
                      <a:lnTo>
                        <a:pt x="15418" y="71739"/>
                      </a:lnTo>
                      <a:lnTo>
                        <a:pt x="14078" y="78260"/>
                      </a:lnTo>
                      <a:lnTo>
                        <a:pt x="7374" y="78260"/>
                      </a:lnTo>
                      <a:lnTo>
                        <a:pt x="7374" y="78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5" name="Shape 1095"/>
                <p:cNvSpPr/>
                <p:nvPr/>
              </p:nvSpPr>
              <p:spPr>
                <a:xfrm>
                  <a:off x="3962400" y="3371850"/>
                  <a:ext cx="20636" cy="60324"/>
                </a:xfrm>
                <a:custGeom>
                  <a:pathLst>
                    <a:path extrusionOk="0" h="120000" w="120000">
                      <a:moveTo>
                        <a:pt x="100800" y="14210"/>
                      </a:moveTo>
                      <a:lnTo>
                        <a:pt x="57600" y="86842"/>
                      </a:lnTo>
                      <a:lnTo>
                        <a:pt x="76800" y="96315"/>
                      </a:lnTo>
                      <a:lnTo>
                        <a:pt x="115200" y="99473"/>
                      </a:lnTo>
                      <a:lnTo>
                        <a:pt x="120000" y="113684"/>
                      </a:lnTo>
                      <a:lnTo>
                        <a:pt x="67200" y="120000"/>
                      </a:lnTo>
                      <a:lnTo>
                        <a:pt x="19200" y="101052"/>
                      </a:lnTo>
                      <a:lnTo>
                        <a:pt x="0" y="72631"/>
                      </a:lnTo>
                      <a:lnTo>
                        <a:pt x="33600" y="9473"/>
                      </a:lnTo>
                      <a:lnTo>
                        <a:pt x="67200" y="0"/>
                      </a:lnTo>
                      <a:lnTo>
                        <a:pt x="100800" y="14210"/>
                      </a:lnTo>
                      <a:lnTo>
                        <a:pt x="100800" y="1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6" name="Shape 1096"/>
                <p:cNvSpPr/>
                <p:nvPr/>
              </p:nvSpPr>
              <p:spPr>
                <a:xfrm>
                  <a:off x="3986212" y="3386137"/>
                  <a:ext cx="20636" cy="19049"/>
                </a:xfrm>
                <a:custGeom>
                  <a:pathLst>
                    <a:path extrusionOk="0" h="120000" w="120000">
                      <a:moveTo>
                        <a:pt x="44444" y="0"/>
                      </a:moveTo>
                      <a:lnTo>
                        <a:pt x="111111" y="60000"/>
                      </a:lnTo>
                      <a:lnTo>
                        <a:pt x="120000" y="115000"/>
                      </a:lnTo>
                      <a:lnTo>
                        <a:pt x="71111" y="120000"/>
                      </a:lnTo>
                      <a:lnTo>
                        <a:pt x="17777" y="70000"/>
                      </a:lnTo>
                      <a:lnTo>
                        <a:pt x="0" y="25000"/>
                      </a:lnTo>
                      <a:lnTo>
                        <a:pt x="44444" y="0"/>
                      </a:lnTo>
                      <a:lnTo>
                        <a:pt x="444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7" name="Shape 1097"/>
                <p:cNvSpPr/>
                <p:nvPr/>
              </p:nvSpPr>
              <p:spPr>
                <a:xfrm>
                  <a:off x="3970337" y="3443287"/>
                  <a:ext cx="36512" cy="15875"/>
                </a:xfrm>
                <a:custGeom>
                  <a:pathLst>
                    <a:path extrusionOk="0" h="120000" w="120000">
                      <a:moveTo>
                        <a:pt x="20425" y="31578"/>
                      </a:moveTo>
                      <a:lnTo>
                        <a:pt x="97021" y="0"/>
                      </a:lnTo>
                      <a:lnTo>
                        <a:pt x="120000" y="31578"/>
                      </a:lnTo>
                      <a:lnTo>
                        <a:pt x="107234" y="88421"/>
                      </a:lnTo>
                      <a:lnTo>
                        <a:pt x="17872" y="120000"/>
                      </a:lnTo>
                      <a:lnTo>
                        <a:pt x="0" y="69473"/>
                      </a:lnTo>
                      <a:lnTo>
                        <a:pt x="20425" y="31578"/>
                      </a:lnTo>
                      <a:lnTo>
                        <a:pt x="20425" y="315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8" name="Shape 1098"/>
                <p:cNvSpPr/>
                <p:nvPr/>
              </p:nvSpPr>
              <p:spPr>
                <a:xfrm>
                  <a:off x="4046537" y="3225800"/>
                  <a:ext cx="103186" cy="117474"/>
                </a:xfrm>
                <a:custGeom>
                  <a:pathLst>
                    <a:path extrusionOk="0" h="120000" w="120000">
                      <a:moveTo>
                        <a:pt x="108091" y="40268"/>
                      </a:moveTo>
                      <a:lnTo>
                        <a:pt x="94351" y="24161"/>
                      </a:lnTo>
                      <a:lnTo>
                        <a:pt x="77862" y="14496"/>
                      </a:lnTo>
                      <a:lnTo>
                        <a:pt x="38473" y="14496"/>
                      </a:lnTo>
                      <a:lnTo>
                        <a:pt x="23816" y="28993"/>
                      </a:lnTo>
                      <a:lnTo>
                        <a:pt x="22900" y="49932"/>
                      </a:lnTo>
                      <a:lnTo>
                        <a:pt x="13740" y="70872"/>
                      </a:lnTo>
                      <a:lnTo>
                        <a:pt x="20152" y="114362"/>
                      </a:lnTo>
                      <a:lnTo>
                        <a:pt x="12824" y="120000"/>
                      </a:lnTo>
                      <a:lnTo>
                        <a:pt x="7328" y="112751"/>
                      </a:lnTo>
                      <a:lnTo>
                        <a:pt x="0" y="70872"/>
                      </a:lnTo>
                      <a:lnTo>
                        <a:pt x="8244" y="49932"/>
                      </a:lnTo>
                      <a:lnTo>
                        <a:pt x="10992" y="22550"/>
                      </a:lnTo>
                      <a:lnTo>
                        <a:pt x="20152" y="12080"/>
                      </a:lnTo>
                      <a:lnTo>
                        <a:pt x="33893" y="4026"/>
                      </a:lnTo>
                      <a:lnTo>
                        <a:pt x="57709" y="0"/>
                      </a:lnTo>
                      <a:lnTo>
                        <a:pt x="82442" y="4026"/>
                      </a:lnTo>
                      <a:lnTo>
                        <a:pt x="120000" y="35436"/>
                      </a:lnTo>
                      <a:lnTo>
                        <a:pt x="117251" y="42684"/>
                      </a:lnTo>
                      <a:lnTo>
                        <a:pt x="108091" y="40268"/>
                      </a:lnTo>
                      <a:lnTo>
                        <a:pt x="108091" y="40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99" name="Shape 1099"/>
                <p:cNvSpPr/>
                <p:nvPr/>
              </p:nvSpPr>
              <p:spPr>
                <a:xfrm>
                  <a:off x="4119562" y="3282950"/>
                  <a:ext cx="17461" cy="47625"/>
                </a:xfrm>
                <a:custGeom>
                  <a:pathLst>
                    <a:path extrusionOk="0" h="120000" w="120000">
                      <a:moveTo>
                        <a:pt x="80000" y="14237"/>
                      </a:moveTo>
                      <a:lnTo>
                        <a:pt x="120000" y="105762"/>
                      </a:lnTo>
                      <a:lnTo>
                        <a:pt x="80000" y="120000"/>
                      </a:lnTo>
                      <a:lnTo>
                        <a:pt x="40000" y="105762"/>
                      </a:lnTo>
                      <a:lnTo>
                        <a:pt x="0" y="14237"/>
                      </a:lnTo>
                      <a:lnTo>
                        <a:pt x="40000" y="0"/>
                      </a:lnTo>
                      <a:lnTo>
                        <a:pt x="80000" y="14237"/>
                      </a:lnTo>
                      <a:lnTo>
                        <a:pt x="80000" y="14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0" name="Shape 1100"/>
                <p:cNvSpPr/>
                <p:nvPr/>
              </p:nvSpPr>
              <p:spPr>
                <a:xfrm>
                  <a:off x="4081462" y="3309937"/>
                  <a:ext cx="77787" cy="71436"/>
                </a:xfrm>
                <a:custGeom>
                  <a:pathLst>
                    <a:path extrusionOk="0" h="120000" w="120000">
                      <a:moveTo>
                        <a:pt x="12244" y="81818"/>
                      </a:moveTo>
                      <a:lnTo>
                        <a:pt x="34285" y="98181"/>
                      </a:lnTo>
                      <a:lnTo>
                        <a:pt x="57551" y="102272"/>
                      </a:lnTo>
                      <a:lnTo>
                        <a:pt x="82040" y="77727"/>
                      </a:lnTo>
                      <a:lnTo>
                        <a:pt x="102857" y="9545"/>
                      </a:lnTo>
                      <a:lnTo>
                        <a:pt x="111428" y="0"/>
                      </a:lnTo>
                      <a:lnTo>
                        <a:pt x="119999" y="9545"/>
                      </a:lnTo>
                      <a:lnTo>
                        <a:pt x="113877" y="53181"/>
                      </a:lnTo>
                      <a:lnTo>
                        <a:pt x="95510" y="88636"/>
                      </a:lnTo>
                      <a:lnTo>
                        <a:pt x="82040" y="107727"/>
                      </a:lnTo>
                      <a:lnTo>
                        <a:pt x="62448" y="120000"/>
                      </a:lnTo>
                      <a:lnTo>
                        <a:pt x="29387" y="118636"/>
                      </a:lnTo>
                      <a:lnTo>
                        <a:pt x="1224" y="96818"/>
                      </a:lnTo>
                      <a:lnTo>
                        <a:pt x="0" y="84545"/>
                      </a:lnTo>
                      <a:lnTo>
                        <a:pt x="12244" y="81818"/>
                      </a:lnTo>
                      <a:lnTo>
                        <a:pt x="12244" y="818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1" name="Shape 1101"/>
                <p:cNvSpPr/>
                <p:nvPr/>
              </p:nvSpPr>
              <p:spPr>
                <a:xfrm>
                  <a:off x="4081462" y="3365500"/>
                  <a:ext cx="82550" cy="85724"/>
                </a:xfrm>
                <a:custGeom>
                  <a:pathLst>
                    <a:path extrusionOk="0" h="120000" w="120000">
                      <a:moveTo>
                        <a:pt x="95769" y="0"/>
                      </a:moveTo>
                      <a:lnTo>
                        <a:pt x="120000" y="18888"/>
                      </a:lnTo>
                      <a:lnTo>
                        <a:pt x="117692" y="36666"/>
                      </a:lnTo>
                      <a:lnTo>
                        <a:pt x="106153" y="51111"/>
                      </a:lnTo>
                      <a:lnTo>
                        <a:pt x="93461" y="78888"/>
                      </a:lnTo>
                      <a:lnTo>
                        <a:pt x="77307" y="97777"/>
                      </a:lnTo>
                      <a:lnTo>
                        <a:pt x="57692" y="110000"/>
                      </a:lnTo>
                      <a:lnTo>
                        <a:pt x="8076" y="120000"/>
                      </a:lnTo>
                      <a:lnTo>
                        <a:pt x="0" y="111111"/>
                      </a:lnTo>
                      <a:lnTo>
                        <a:pt x="8076" y="103333"/>
                      </a:lnTo>
                      <a:lnTo>
                        <a:pt x="49615" y="95555"/>
                      </a:lnTo>
                      <a:lnTo>
                        <a:pt x="79615" y="70000"/>
                      </a:lnTo>
                      <a:lnTo>
                        <a:pt x="93461" y="40000"/>
                      </a:lnTo>
                      <a:lnTo>
                        <a:pt x="103846" y="24444"/>
                      </a:lnTo>
                      <a:lnTo>
                        <a:pt x="90000" y="15555"/>
                      </a:lnTo>
                      <a:lnTo>
                        <a:pt x="84230" y="5555"/>
                      </a:lnTo>
                      <a:lnTo>
                        <a:pt x="95769" y="0"/>
                      </a:lnTo>
                      <a:lnTo>
                        <a:pt x="957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2" name="Shape 1102"/>
                <p:cNvSpPr/>
                <p:nvPr/>
              </p:nvSpPr>
              <p:spPr>
                <a:xfrm>
                  <a:off x="4146550" y="3341687"/>
                  <a:ext cx="95250" cy="101599"/>
                </a:xfrm>
                <a:custGeom>
                  <a:pathLst>
                    <a:path extrusionOk="0" h="120000" w="120000">
                      <a:moveTo>
                        <a:pt x="10084" y="0"/>
                      </a:moveTo>
                      <a:lnTo>
                        <a:pt x="29243" y="13125"/>
                      </a:lnTo>
                      <a:lnTo>
                        <a:pt x="41344" y="30937"/>
                      </a:lnTo>
                      <a:lnTo>
                        <a:pt x="50420" y="37500"/>
                      </a:lnTo>
                      <a:lnTo>
                        <a:pt x="63529" y="39375"/>
                      </a:lnTo>
                      <a:lnTo>
                        <a:pt x="82689" y="50625"/>
                      </a:lnTo>
                      <a:lnTo>
                        <a:pt x="102857" y="61875"/>
                      </a:lnTo>
                      <a:lnTo>
                        <a:pt x="107899" y="66562"/>
                      </a:lnTo>
                      <a:lnTo>
                        <a:pt x="113949" y="77812"/>
                      </a:lnTo>
                      <a:lnTo>
                        <a:pt x="120000" y="110625"/>
                      </a:lnTo>
                      <a:lnTo>
                        <a:pt x="116974" y="120000"/>
                      </a:lnTo>
                      <a:lnTo>
                        <a:pt x="106890" y="116250"/>
                      </a:lnTo>
                      <a:lnTo>
                        <a:pt x="92773" y="77812"/>
                      </a:lnTo>
                      <a:lnTo>
                        <a:pt x="94789" y="73125"/>
                      </a:lnTo>
                      <a:lnTo>
                        <a:pt x="75630" y="61875"/>
                      </a:lnTo>
                      <a:lnTo>
                        <a:pt x="56470" y="51562"/>
                      </a:lnTo>
                      <a:lnTo>
                        <a:pt x="27226" y="37500"/>
                      </a:lnTo>
                      <a:lnTo>
                        <a:pt x="19159" y="24375"/>
                      </a:lnTo>
                      <a:lnTo>
                        <a:pt x="4033" y="14062"/>
                      </a:lnTo>
                      <a:lnTo>
                        <a:pt x="0" y="5625"/>
                      </a:lnTo>
                      <a:lnTo>
                        <a:pt x="3025" y="937"/>
                      </a:lnTo>
                      <a:lnTo>
                        <a:pt x="10084" y="0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3" name="Shape 1103"/>
                <p:cNvSpPr/>
                <p:nvPr/>
              </p:nvSpPr>
              <p:spPr>
                <a:xfrm>
                  <a:off x="4197350" y="3186111"/>
                  <a:ext cx="53974" cy="33336"/>
                </a:xfrm>
                <a:custGeom>
                  <a:pathLst>
                    <a:path extrusionOk="0" h="120000" w="120000">
                      <a:moveTo>
                        <a:pt x="21818" y="5581"/>
                      </a:moveTo>
                      <a:lnTo>
                        <a:pt x="45454" y="33488"/>
                      </a:lnTo>
                      <a:lnTo>
                        <a:pt x="76363" y="58604"/>
                      </a:lnTo>
                      <a:lnTo>
                        <a:pt x="96363" y="78139"/>
                      </a:lnTo>
                      <a:lnTo>
                        <a:pt x="120000" y="92093"/>
                      </a:lnTo>
                      <a:lnTo>
                        <a:pt x="120000" y="120000"/>
                      </a:lnTo>
                      <a:lnTo>
                        <a:pt x="67272" y="80930"/>
                      </a:lnTo>
                      <a:lnTo>
                        <a:pt x="0" y="27906"/>
                      </a:lnTo>
                      <a:lnTo>
                        <a:pt x="1818" y="0"/>
                      </a:lnTo>
                      <a:lnTo>
                        <a:pt x="21818" y="5581"/>
                      </a:lnTo>
                      <a:lnTo>
                        <a:pt x="21818" y="55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4" name="Shape 1104"/>
                <p:cNvSpPr/>
                <p:nvPr/>
              </p:nvSpPr>
              <p:spPr>
                <a:xfrm>
                  <a:off x="4168775" y="3181350"/>
                  <a:ext cx="23812" cy="44450"/>
                </a:xfrm>
                <a:custGeom>
                  <a:pathLst>
                    <a:path extrusionOk="0" h="120000" w="120000">
                      <a:moveTo>
                        <a:pt x="108750" y="8888"/>
                      </a:moveTo>
                      <a:lnTo>
                        <a:pt x="120000" y="40000"/>
                      </a:lnTo>
                      <a:lnTo>
                        <a:pt x="78750" y="82222"/>
                      </a:lnTo>
                      <a:lnTo>
                        <a:pt x="26250" y="120000"/>
                      </a:lnTo>
                      <a:lnTo>
                        <a:pt x="0" y="106666"/>
                      </a:lnTo>
                      <a:lnTo>
                        <a:pt x="60000" y="28888"/>
                      </a:lnTo>
                      <a:lnTo>
                        <a:pt x="75000" y="8888"/>
                      </a:lnTo>
                      <a:lnTo>
                        <a:pt x="90000" y="0"/>
                      </a:lnTo>
                      <a:lnTo>
                        <a:pt x="108750" y="8888"/>
                      </a:lnTo>
                      <a:lnTo>
                        <a:pt x="108750" y="88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5" name="Shape 1105"/>
                <p:cNvSpPr/>
                <p:nvPr/>
              </p:nvSpPr>
              <p:spPr>
                <a:xfrm>
                  <a:off x="4160837" y="3159125"/>
                  <a:ext cx="103186" cy="58737"/>
                </a:xfrm>
                <a:custGeom>
                  <a:pathLst>
                    <a:path extrusionOk="0" h="120000" w="120000">
                      <a:moveTo>
                        <a:pt x="0" y="113684"/>
                      </a:moveTo>
                      <a:lnTo>
                        <a:pt x="3692" y="41052"/>
                      </a:lnTo>
                      <a:lnTo>
                        <a:pt x="13846" y="14210"/>
                      </a:lnTo>
                      <a:lnTo>
                        <a:pt x="25846" y="3157"/>
                      </a:lnTo>
                      <a:lnTo>
                        <a:pt x="38769" y="6315"/>
                      </a:lnTo>
                      <a:lnTo>
                        <a:pt x="71076" y="0"/>
                      </a:lnTo>
                      <a:lnTo>
                        <a:pt x="79384" y="11052"/>
                      </a:lnTo>
                      <a:lnTo>
                        <a:pt x="89538" y="22105"/>
                      </a:lnTo>
                      <a:lnTo>
                        <a:pt x="99692" y="39473"/>
                      </a:lnTo>
                      <a:lnTo>
                        <a:pt x="104307" y="56842"/>
                      </a:lnTo>
                      <a:lnTo>
                        <a:pt x="114461" y="67894"/>
                      </a:lnTo>
                      <a:lnTo>
                        <a:pt x="120000" y="90000"/>
                      </a:lnTo>
                      <a:lnTo>
                        <a:pt x="118153" y="104210"/>
                      </a:lnTo>
                      <a:lnTo>
                        <a:pt x="113538" y="112105"/>
                      </a:lnTo>
                      <a:lnTo>
                        <a:pt x="108923" y="102631"/>
                      </a:lnTo>
                      <a:lnTo>
                        <a:pt x="108923" y="88421"/>
                      </a:lnTo>
                      <a:lnTo>
                        <a:pt x="107076" y="77368"/>
                      </a:lnTo>
                      <a:lnTo>
                        <a:pt x="89538" y="56842"/>
                      </a:lnTo>
                      <a:lnTo>
                        <a:pt x="79384" y="36315"/>
                      </a:lnTo>
                      <a:lnTo>
                        <a:pt x="75692" y="23684"/>
                      </a:lnTo>
                      <a:lnTo>
                        <a:pt x="56307" y="17368"/>
                      </a:lnTo>
                      <a:lnTo>
                        <a:pt x="38769" y="25263"/>
                      </a:lnTo>
                      <a:lnTo>
                        <a:pt x="24000" y="30000"/>
                      </a:lnTo>
                      <a:lnTo>
                        <a:pt x="13846" y="50526"/>
                      </a:lnTo>
                      <a:lnTo>
                        <a:pt x="9230" y="112105"/>
                      </a:lnTo>
                      <a:lnTo>
                        <a:pt x="6461" y="120000"/>
                      </a:lnTo>
                      <a:lnTo>
                        <a:pt x="0" y="113684"/>
                      </a:lnTo>
                      <a:lnTo>
                        <a:pt x="0" y="1136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6" name="Shape 1106"/>
                <p:cNvSpPr/>
                <p:nvPr/>
              </p:nvSpPr>
              <p:spPr>
                <a:xfrm>
                  <a:off x="4214812" y="3217861"/>
                  <a:ext cx="30161" cy="77787"/>
                </a:xfrm>
                <a:custGeom>
                  <a:pathLst>
                    <a:path extrusionOk="0" h="120000" w="120000">
                      <a:moveTo>
                        <a:pt x="120000" y="5000"/>
                      </a:moveTo>
                      <a:lnTo>
                        <a:pt x="87567" y="51250"/>
                      </a:lnTo>
                      <a:lnTo>
                        <a:pt x="48648" y="96250"/>
                      </a:lnTo>
                      <a:lnTo>
                        <a:pt x="29189" y="116250"/>
                      </a:lnTo>
                      <a:lnTo>
                        <a:pt x="9729" y="120000"/>
                      </a:lnTo>
                      <a:lnTo>
                        <a:pt x="0" y="115000"/>
                      </a:lnTo>
                      <a:lnTo>
                        <a:pt x="9729" y="93750"/>
                      </a:lnTo>
                      <a:lnTo>
                        <a:pt x="51891" y="50000"/>
                      </a:lnTo>
                      <a:lnTo>
                        <a:pt x="87567" y="3750"/>
                      </a:lnTo>
                      <a:lnTo>
                        <a:pt x="107027" y="0"/>
                      </a:lnTo>
                      <a:lnTo>
                        <a:pt x="120000" y="5000"/>
                      </a:lnTo>
                      <a:lnTo>
                        <a:pt x="120000" y="5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7" name="Shape 1107"/>
                <p:cNvSpPr/>
                <p:nvPr/>
              </p:nvSpPr>
              <p:spPr>
                <a:xfrm>
                  <a:off x="4175125" y="3236911"/>
                  <a:ext cx="39687" cy="34924"/>
                </a:xfrm>
                <a:custGeom>
                  <a:pathLst>
                    <a:path extrusionOk="0" h="120000" w="120000">
                      <a:moveTo>
                        <a:pt x="25000" y="11162"/>
                      </a:moveTo>
                      <a:lnTo>
                        <a:pt x="40000" y="55813"/>
                      </a:lnTo>
                      <a:lnTo>
                        <a:pt x="72500" y="83720"/>
                      </a:lnTo>
                      <a:lnTo>
                        <a:pt x="120000" y="92093"/>
                      </a:lnTo>
                      <a:lnTo>
                        <a:pt x="120000" y="120000"/>
                      </a:lnTo>
                      <a:lnTo>
                        <a:pt x="60000" y="120000"/>
                      </a:lnTo>
                      <a:lnTo>
                        <a:pt x="15000" y="75348"/>
                      </a:lnTo>
                      <a:lnTo>
                        <a:pt x="0" y="11162"/>
                      </a:lnTo>
                      <a:lnTo>
                        <a:pt x="12500" y="0"/>
                      </a:lnTo>
                      <a:lnTo>
                        <a:pt x="25000" y="11162"/>
                      </a:lnTo>
                      <a:lnTo>
                        <a:pt x="25000" y="1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8" name="Shape 1108"/>
                <p:cNvSpPr/>
                <p:nvPr/>
              </p:nvSpPr>
              <p:spPr>
                <a:xfrm>
                  <a:off x="4181475" y="3268661"/>
                  <a:ext cx="28575" cy="30161"/>
                </a:xfrm>
                <a:custGeom>
                  <a:pathLst>
                    <a:path extrusionOk="0" h="120000" w="120000">
                      <a:moveTo>
                        <a:pt x="33333" y="12631"/>
                      </a:moveTo>
                      <a:lnTo>
                        <a:pt x="50000" y="44210"/>
                      </a:lnTo>
                      <a:lnTo>
                        <a:pt x="80000" y="72631"/>
                      </a:lnTo>
                      <a:lnTo>
                        <a:pt x="120000" y="78947"/>
                      </a:lnTo>
                      <a:lnTo>
                        <a:pt x="120000" y="110526"/>
                      </a:lnTo>
                      <a:lnTo>
                        <a:pt x="70000" y="120000"/>
                      </a:lnTo>
                      <a:lnTo>
                        <a:pt x="53333" y="116842"/>
                      </a:lnTo>
                      <a:lnTo>
                        <a:pt x="0" y="18947"/>
                      </a:lnTo>
                      <a:lnTo>
                        <a:pt x="13333" y="0"/>
                      </a:lnTo>
                      <a:lnTo>
                        <a:pt x="33333" y="12631"/>
                      </a:lnTo>
                      <a:lnTo>
                        <a:pt x="33333" y="126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09" name="Shape 1109"/>
                <p:cNvSpPr/>
                <p:nvPr/>
              </p:nvSpPr>
              <p:spPr>
                <a:xfrm>
                  <a:off x="4229100" y="3268661"/>
                  <a:ext cx="60324" cy="53974"/>
                </a:xfrm>
                <a:custGeom>
                  <a:pathLst>
                    <a:path extrusionOk="0" h="120000" w="120000">
                      <a:moveTo>
                        <a:pt x="11200" y="0"/>
                      </a:moveTo>
                      <a:lnTo>
                        <a:pt x="56000" y="44776"/>
                      </a:lnTo>
                      <a:lnTo>
                        <a:pt x="78400" y="57313"/>
                      </a:lnTo>
                      <a:lnTo>
                        <a:pt x="105600" y="68059"/>
                      </a:lnTo>
                      <a:lnTo>
                        <a:pt x="120000" y="85970"/>
                      </a:lnTo>
                      <a:lnTo>
                        <a:pt x="113600" y="109253"/>
                      </a:lnTo>
                      <a:lnTo>
                        <a:pt x="104000" y="120000"/>
                      </a:lnTo>
                      <a:lnTo>
                        <a:pt x="94400" y="109253"/>
                      </a:lnTo>
                      <a:lnTo>
                        <a:pt x="92800" y="100298"/>
                      </a:lnTo>
                      <a:lnTo>
                        <a:pt x="44800" y="66268"/>
                      </a:lnTo>
                      <a:lnTo>
                        <a:pt x="1600" y="12537"/>
                      </a:lnTo>
                      <a:lnTo>
                        <a:pt x="0" y="5373"/>
                      </a:lnTo>
                      <a:lnTo>
                        <a:pt x="1600" y="0"/>
                      </a:lnTo>
                      <a:lnTo>
                        <a:pt x="11200" y="0"/>
                      </a:lnTo>
                      <a:lnTo>
                        <a:pt x="11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0" name="Shape 1110"/>
                <p:cNvSpPr/>
                <p:nvPr/>
              </p:nvSpPr>
              <p:spPr>
                <a:xfrm>
                  <a:off x="4144962" y="3260725"/>
                  <a:ext cx="38099" cy="26987"/>
                </a:xfrm>
                <a:custGeom>
                  <a:pathLst>
                    <a:path extrusionOk="0" h="120000" w="120000">
                      <a:moveTo>
                        <a:pt x="120000" y="28235"/>
                      </a:moveTo>
                      <a:lnTo>
                        <a:pt x="68936" y="81176"/>
                      </a:lnTo>
                      <a:lnTo>
                        <a:pt x="43404" y="105882"/>
                      </a:lnTo>
                      <a:lnTo>
                        <a:pt x="15319" y="120000"/>
                      </a:lnTo>
                      <a:lnTo>
                        <a:pt x="0" y="102352"/>
                      </a:lnTo>
                      <a:lnTo>
                        <a:pt x="12765" y="84705"/>
                      </a:lnTo>
                      <a:lnTo>
                        <a:pt x="45957" y="56470"/>
                      </a:lnTo>
                      <a:lnTo>
                        <a:pt x="107234" y="0"/>
                      </a:lnTo>
                      <a:lnTo>
                        <a:pt x="120000" y="28235"/>
                      </a:lnTo>
                      <a:lnTo>
                        <a:pt x="120000" y="282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1" name="Shape 1111"/>
                <p:cNvSpPr/>
                <p:nvPr/>
              </p:nvSpPr>
              <p:spPr>
                <a:xfrm>
                  <a:off x="4229100" y="3332162"/>
                  <a:ext cx="34924" cy="90486"/>
                </a:xfrm>
                <a:custGeom>
                  <a:pathLst>
                    <a:path extrusionOk="0" h="120000" w="120000">
                      <a:moveTo>
                        <a:pt x="120000" y="5217"/>
                      </a:moveTo>
                      <a:lnTo>
                        <a:pt x="98666" y="68869"/>
                      </a:lnTo>
                      <a:lnTo>
                        <a:pt x="26666" y="117913"/>
                      </a:lnTo>
                      <a:lnTo>
                        <a:pt x="8000" y="120000"/>
                      </a:lnTo>
                      <a:lnTo>
                        <a:pt x="0" y="113739"/>
                      </a:lnTo>
                      <a:lnTo>
                        <a:pt x="40000" y="59478"/>
                      </a:lnTo>
                      <a:lnTo>
                        <a:pt x="96000" y="5217"/>
                      </a:lnTo>
                      <a:lnTo>
                        <a:pt x="106666" y="0"/>
                      </a:lnTo>
                      <a:lnTo>
                        <a:pt x="120000" y="5217"/>
                      </a:lnTo>
                      <a:lnTo>
                        <a:pt x="120000" y="52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2" name="Shape 1112"/>
                <p:cNvSpPr/>
                <p:nvPr/>
              </p:nvSpPr>
              <p:spPr>
                <a:xfrm>
                  <a:off x="4276725" y="3317875"/>
                  <a:ext cx="15875" cy="114300"/>
                </a:xfrm>
                <a:custGeom>
                  <a:pathLst>
                    <a:path extrusionOk="0" h="120000" w="120000">
                      <a:moveTo>
                        <a:pt x="57142" y="4109"/>
                      </a:moveTo>
                      <a:lnTo>
                        <a:pt x="120000" y="69863"/>
                      </a:lnTo>
                      <a:lnTo>
                        <a:pt x="74285" y="115068"/>
                      </a:lnTo>
                      <a:lnTo>
                        <a:pt x="51428" y="119999"/>
                      </a:lnTo>
                      <a:lnTo>
                        <a:pt x="22857" y="113424"/>
                      </a:lnTo>
                      <a:lnTo>
                        <a:pt x="11428" y="78904"/>
                      </a:lnTo>
                      <a:lnTo>
                        <a:pt x="0" y="4109"/>
                      </a:lnTo>
                      <a:lnTo>
                        <a:pt x="28571" y="0"/>
                      </a:lnTo>
                      <a:lnTo>
                        <a:pt x="57142" y="4109"/>
                      </a:lnTo>
                      <a:lnTo>
                        <a:pt x="57142" y="4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3" name="Shape 1113"/>
                <p:cNvSpPr/>
                <p:nvPr/>
              </p:nvSpPr>
              <p:spPr>
                <a:xfrm>
                  <a:off x="4252912" y="3424237"/>
                  <a:ext cx="31750" cy="17461"/>
                </a:xfrm>
                <a:custGeom>
                  <a:pathLst>
                    <a:path extrusionOk="0" h="120000" w="120000">
                      <a:moveTo>
                        <a:pt x="17560" y="32727"/>
                      </a:moveTo>
                      <a:lnTo>
                        <a:pt x="67317" y="10909"/>
                      </a:lnTo>
                      <a:lnTo>
                        <a:pt x="99512" y="0"/>
                      </a:lnTo>
                      <a:lnTo>
                        <a:pt x="120000" y="21818"/>
                      </a:lnTo>
                      <a:lnTo>
                        <a:pt x="114146" y="60000"/>
                      </a:lnTo>
                      <a:lnTo>
                        <a:pt x="70243" y="120000"/>
                      </a:lnTo>
                      <a:lnTo>
                        <a:pt x="26341" y="103636"/>
                      </a:lnTo>
                      <a:lnTo>
                        <a:pt x="0" y="65454"/>
                      </a:lnTo>
                      <a:lnTo>
                        <a:pt x="17560" y="32727"/>
                      </a:lnTo>
                      <a:lnTo>
                        <a:pt x="17560" y="327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4" name="Shape 1114"/>
                <p:cNvSpPr/>
                <p:nvPr/>
              </p:nvSpPr>
              <p:spPr>
                <a:xfrm>
                  <a:off x="4278312" y="3438525"/>
                  <a:ext cx="14287" cy="42861"/>
                </a:xfrm>
                <a:custGeom>
                  <a:pathLst>
                    <a:path extrusionOk="0" h="120000" w="120000">
                      <a:moveTo>
                        <a:pt x="113333" y="11320"/>
                      </a:moveTo>
                      <a:lnTo>
                        <a:pt x="120000" y="95094"/>
                      </a:lnTo>
                      <a:lnTo>
                        <a:pt x="53333" y="120000"/>
                      </a:lnTo>
                      <a:lnTo>
                        <a:pt x="0" y="104150"/>
                      </a:lnTo>
                      <a:lnTo>
                        <a:pt x="40000" y="81509"/>
                      </a:lnTo>
                      <a:lnTo>
                        <a:pt x="53333" y="11320"/>
                      </a:lnTo>
                      <a:lnTo>
                        <a:pt x="80000" y="0"/>
                      </a:lnTo>
                      <a:lnTo>
                        <a:pt x="113333" y="11320"/>
                      </a:lnTo>
                      <a:lnTo>
                        <a:pt x="113333" y="113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5" name="Shape 1115"/>
                <p:cNvSpPr/>
                <p:nvPr/>
              </p:nvSpPr>
              <p:spPr>
                <a:xfrm>
                  <a:off x="4181475" y="3262311"/>
                  <a:ext cx="22225" cy="87311"/>
                </a:xfrm>
                <a:custGeom>
                  <a:pathLst>
                    <a:path extrusionOk="0" h="120000" w="120000">
                      <a:moveTo>
                        <a:pt x="42857" y="5454"/>
                      </a:moveTo>
                      <a:lnTo>
                        <a:pt x="51428" y="37090"/>
                      </a:lnTo>
                      <a:lnTo>
                        <a:pt x="85714" y="67636"/>
                      </a:lnTo>
                      <a:lnTo>
                        <a:pt x="119999" y="115636"/>
                      </a:lnTo>
                      <a:lnTo>
                        <a:pt x="102857" y="120000"/>
                      </a:lnTo>
                      <a:lnTo>
                        <a:pt x="77142" y="116727"/>
                      </a:lnTo>
                      <a:lnTo>
                        <a:pt x="21428" y="72000"/>
                      </a:lnTo>
                      <a:lnTo>
                        <a:pt x="0" y="4363"/>
                      </a:lnTo>
                      <a:lnTo>
                        <a:pt x="25714" y="0"/>
                      </a:lnTo>
                      <a:lnTo>
                        <a:pt x="42857" y="5454"/>
                      </a:lnTo>
                      <a:lnTo>
                        <a:pt x="42857" y="54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6" name="Shape 1116"/>
                <p:cNvSpPr/>
                <p:nvPr/>
              </p:nvSpPr>
              <p:spPr>
                <a:xfrm>
                  <a:off x="4200525" y="3282950"/>
                  <a:ext cx="26987" cy="69849"/>
                </a:xfrm>
                <a:custGeom>
                  <a:pathLst>
                    <a:path extrusionOk="0" h="120000" w="120000">
                      <a:moveTo>
                        <a:pt x="120000" y="6818"/>
                      </a:moveTo>
                      <a:lnTo>
                        <a:pt x="120000" y="50454"/>
                      </a:lnTo>
                      <a:lnTo>
                        <a:pt x="70588" y="96818"/>
                      </a:lnTo>
                      <a:lnTo>
                        <a:pt x="31764" y="117272"/>
                      </a:lnTo>
                      <a:lnTo>
                        <a:pt x="3529" y="120000"/>
                      </a:lnTo>
                      <a:lnTo>
                        <a:pt x="0" y="110454"/>
                      </a:lnTo>
                      <a:lnTo>
                        <a:pt x="31764" y="88636"/>
                      </a:lnTo>
                      <a:lnTo>
                        <a:pt x="77647" y="46363"/>
                      </a:lnTo>
                      <a:lnTo>
                        <a:pt x="84705" y="6818"/>
                      </a:lnTo>
                      <a:lnTo>
                        <a:pt x="102352" y="0"/>
                      </a:lnTo>
                      <a:lnTo>
                        <a:pt x="120000" y="6818"/>
                      </a:lnTo>
                      <a:lnTo>
                        <a:pt x="120000" y="68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7" name="Shape 1117"/>
                <p:cNvSpPr/>
                <p:nvPr/>
              </p:nvSpPr>
              <p:spPr>
                <a:xfrm>
                  <a:off x="4122737" y="3359150"/>
                  <a:ext cx="23812" cy="55561"/>
                </a:xfrm>
                <a:custGeom>
                  <a:pathLst>
                    <a:path extrusionOk="0" h="120000" w="120000">
                      <a:moveTo>
                        <a:pt x="120000" y="10434"/>
                      </a:moveTo>
                      <a:lnTo>
                        <a:pt x="92000" y="62608"/>
                      </a:lnTo>
                      <a:lnTo>
                        <a:pt x="40000" y="113043"/>
                      </a:lnTo>
                      <a:lnTo>
                        <a:pt x="16000" y="120000"/>
                      </a:lnTo>
                      <a:lnTo>
                        <a:pt x="0" y="109565"/>
                      </a:lnTo>
                      <a:lnTo>
                        <a:pt x="40000" y="52173"/>
                      </a:lnTo>
                      <a:lnTo>
                        <a:pt x="84000" y="3478"/>
                      </a:lnTo>
                      <a:lnTo>
                        <a:pt x="108000" y="0"/>
                      </a:lnTo>
                      <a:lnTo>
                        <a:pt x="120000" y="10434"/>
                      </a:lnTo>
                      <a:lnTo>
                        <a:pt x="120000" y="104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8" name="Shape 1118"/>
                <p:cNvSpPr/>
                <p:nvPr/>
              </p:nvSpPr>
              <p:spPr>
                <a:xfrm>
                  <a:off x="4206875" y="3208336"/>
                  <a:ext cx="7937" cy="30161"/>
                </a:xfrm>
                <a:custGeom>
                  <a:pathLst>
                    <a:path extrusionOk="0" h="120000" w="120000">
                      <a:moveTo>
                        <a:pt x="120000" y="15789"/>
                      </a:moveTo>
                      <a:lnTo>
                        <a:pt x="120000" y="104210"/>
                      </a:lnTo>
                      <a:lnTo>
                        <a:pt x="60000" y="120000"/>
                      </a:lnTo>
                      <a:lnTo>
                        <a:pt x="0" y="104210"/>
                      </a:lnTo>
                      <a:lnTo>
                        <a:pt x="0" y="15789"/>
                      </a:lnTo>
                      <a:lnTo>
                        <a:pt x="60000" y="0"/>
                      </a:lnTo>
                      <a:lnTo>
                        <a:pt x="120000" y="15789"/>
                      </a:lnTo>
                      <a:lnTo>
                        <a:pt x="120000" y="157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19" name="Shape 1119"/>
                <p:cNvSpPr/>
                <p:nvPr/>
              </p:nvSpPr>
              <p:spPr>
                <a:xfrm>
                  <a:off x="4195762" y="3241675"/>
                  <a:ext cx="20636" cy="11112"/>
                </a:xfrm>
                <a:custGeom>
                  <a:pathLst>
                    <a:path extrusionOk="0" h="120000" w="120000">
                      <a:moveTo>
                        <a:pt x="40000" y="0"/>
                      </a:moveTo>
                      <a:lnTo>
                        <a:pt x="120000" y="34285"/>
                      </a:lnTo>
                      <a:lnTo>
                        <a:pt x="120000" y="119999"/>
                      </a:lnTo>
                      <a:lnTo>
                        <a:pt x="8888" y="51428"/>
                      </a:lnTo>
                      <a:lnTo>
                        <a:pt x="0" y="17142"/>
                      </a:lnTo>
                      <a:lnTo>
                        <a:pt x="8888" y="0"/>
                      </a:lnTo>
                      <a:lnTo>
                        <a:pt x="40000" y="0"/>
                      </a:lnTo>
                      <a:lnTo>
                        <a:pt x="40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0" name="Shape 1120"/>
                <p:cNvSpPr/>
                <p:nvPr/>
              </p:nvSpPr>
              <p:spPr>
                <a:xfrm>
                  <a:off x="4106862" y="3340100"/>
                  <a:ext cx="20636" cy="9524"/>
                </a:xfrm>
                <a:custGeom>
                  <a:pathLst>
                    <a:path extrusionOk="0" h="120000" w="120000">
                      <a:moveTo>
                        <a:pt x="32307" y="0"/>
                      </a:moveTo>
                      <a:lnTo>
                        <a:pt x="96923" y="21818"/>
                      </a:lnTo>
                      <a:lnTo>
                        <a:pt x="120000" y="54545"/>
                      </a:lnTo>
                      <a:lnTo>
                        <a:pt x="106153" y="120000"/>
                      </a:lnTo>
                      <a:lnTo>
                        <a:pt x="9230" y="98181"/>
                      </a:lnTo>
                      <a:lnTo>
                        <a:pt x="0" y="32727"/>
                      </a:lnTo>
                      <a:lnTo>
                        <a:pt x="32307" y="0"/>
                      </a:lnTo>
                      <a:lnTo>
                        <a:pt x="32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1" name="Shape 1121"/>
                <p:cNvSpPr/>
                <p:nvPr/>
              </p:nvSpPr>
              <p:spPr>
                <a:xfrm>
                  <a:off x="4073525" y="3282950"/>
                  <a:ext cx="46036" cy="26987"/>
                </a:xfrm>
                <a:custGeom>
                  <a:pathLst>
                    <a:path extrusionOk="0" h="120000" w="120000">
                      <a:moveTo>
                        <a:pt x="20000" y="37714"/>
                      </a:moveTo>
                      <a:lnTo>
                        <a:pt x="24000" y="85714"/>
                      </a:lnTo>
                      <a:lnTo>
                        <a:pt x="62000" y="72000"/>
                      </a:lnTo>
                      <a:lnTo>
                        <a:pt x="104000" y="0"/>
                      </a:lnTo>
                      <a:lnTo>
                        <a:pt x="120000" y="24000"/>
                      </a:lnTo>
                      <a:lnTo>
                        <a:pt x="80000" y="106285"/>
                      </a:lnTo>
                      <a:lnTo>
                        <a:pt x="68000" y="120000"/>
                      </a:lnTo>
                      <a:lnTo>
                        <a:pt x="16000" y="116571"/>
                      </a:lnTo>
                      <a:lnTo>
                        <a:pt x="0" y="44571"/>
                      </a:lnTo>
                      <a:lnTo>
                        <a:pt x="8000" y="24000"/>
                      </a:lnTo>
                      <a:lnTo>
                        <a:pt x="20000" y="37714"/>
                      </a:lnTo>
                      <a:lnTo>
                        <a:pt x="20000" y="377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2" name="Shape 1122"/>
                <p:cNvSpPr/>
                <p:nvPr/>
              </p:nvSpPr>
              <p:spPr>
                <a:xfrm>
                  <a:off x="4060825" y="3276600"/>
                  <a:ext cx="58737" cy="17461"/>
                </a:xfrm>
                <a:custGeom>
                  <a:pathLst>
                    <a:path extrusionOk="0" h="120000" w="120000">
                      <a:moveTo>
                        <a:pt x="9729" y="0"/>
                      </a:moveTo>
                      <a:lnTo>
                        <a:pt x="35675" y="32727"/>
                      </a:lnTo>
                      <a:lnTo>
                        <a:pt x="84324" y="16363"/>
                      </a:lnTo>
                      <a:lnTo>
                        <a:pt x="115135" y="32727"/>
                      </a:lnTo>
                      <a:lnTo>
                        <a:pt x="120000" y="60000"/>
                      </a:lnTo>
                      <a:lnTo>
                        <a:pt x="105405" y="92727"/>
                      </a:lnTo>
                      <a:lnTo>
                        <a:pt x="68108" y="92727"/>
                      </a:lnTo>
                      <a:lnTo>
                        <a:pt x="38918" y="120000"/>
                      </a:lnTo>
                      <a:lnTo>
                        <a:pt x="19459" y="103636"/>
                      </a:lnTo>
                      <a:lnTo>
                        <a:pt x="1621" y="49090"/>
                      </a:lnTo>
                      <a:lnTo>
                        <a:pt x="0" y="16363"/>
                      </a:lnTo>
                      <a:lnTo>
                        <a:pt x="9729" y="0"/>
                      </a:lnTo>
                      <a:lnTo>
                        <a:pt x="97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3" name="Shape 1123"/>
                <p:cNvSpPr/>
                <p:nvPr/>
              </p:nvSpPr>
              <p:spPr>
                <a:xfrm>
                  <a:off x="4133850" y="3287712"/>
                  <a:ext cx="30161" cy="20636"/>
                </a:xfrm>
                <a:custGeom>
                  <a:pathLst>
                    <a:path extrusionOk="0" h="120000" w="120000">
                      <a:moveTo>
                        <a:pt x="19459" y="60000"/>
                      </a:moveTo>
                      <a:lnTo>
                        <a:pt x="74594" y="64615"/>
                      </a:lnTo>
                      <a:lnTo>
                        <a:pt x="77837" y="32307"/>
                      </a:lnTo>
                      <a:lnTo>
                        <a:pt x="100540" y="0"/>
                      </a:lnTo>
                      <a:lnTo>
                        <a:pt x="120000" y="32307"/>
                      </a:lnTo>
                      <a:lnTo>
                        <a:pt x="113513" y="92307"/>
                      </a:lnTo>
                      <a:lnTo>
                        <a:pt x="97297" y="120000"/>
                      </a:lnTo>
                      <a:lnTo>
                        <a:pt x="16216" y="106153"/>
                      </a:lnTo>
                      <a:lnTo>
                        <a:pt x="0" y="78461"/>
                      </a:lnTo>
                      <a:lnTo>
                        <a:pt x="19459" y="60000"/>
                      </a:lnTo>
                      <a:lnTo>
                        <a:pt x="19459" y="60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4" name="Shape 1124"/>
                <p:cNvSpPr/>
                <p:nvPr/>
              </p:nvSpPr>
              <p:spPr>
                <a:xfrm>
                  <a:off x="4127500" y="3282950"/>
                  <a:ext cx="41275" cy="11112"/>
                </a:xfrm>
                <a:custGeom>
                  <a:pathLst>
                    <a:path extrusionOk="0" h="120000" w="120000">
                      <a:moveTo>
                        <a:pt x="0" y="0"/>
                      </a:moveTo>
                      <a:lnTo>
                        <a:pt x="108461" y="27692"/>
                      </a:lnTo>
                      <a:lnTo>
                        <a:pt x="120000" y="83076"/>
                      </a:lnTo>
                      <a:lnTo>
                        <a:pt x="106153" y="120000"/>
                      </a:lnTo>
                      <a:lnTo>
                        <a:pt x="2307" y="8307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5" name="Shape 1125"/>
                <p:cNvSpPr/>
                <p:nvPr/>
              </p:nvSpPr>
              <p:spPr>
                <a:xfrm>
                  <a:off x="4048125" y="3044825"/>
                  <a:ext cx="38099" cy="98425"/>
                </a:xfrm>
                <a:custGeom>
                  <a:pathLst>
                    <a:path extrusionOk="0" h="120000" w="120000">
                      <a:moveTo>
                        <a:pt x="120000" y="8640"/>
                      </a:moveTo>
                      <a:lnTo>
                        <a:pt x="44347" y="19200"/>
                      </a:lnTo>
                      <a:lnTo>
                        <a:pt x="41739" y="32640"/>
                      </a:lnTo>
                      <a:lnTo>
                        <a:pt x="26086" y="115200"/>
                      </a:lnTo>
                      <a:lnTo>
                        <a:pt x="13043" y="120000"/>
                      </a:lnTo>
                      <a:lnTo>
                        <a:pt x="0" y="115200"/>
                      </a:lnTo>
                      <a:lnTo>
                        <a:pt x="15652" y="32640"/>
                      </a:lnTo>
                      <a:lnTo>
                        <a:pt x="20869" y="14400"/>
                      </a:lnTo>
                      <a:lnTo>
                        <a:pt x="60000" y="5760"/>
                      </a:lnTo>
                      <a:lnTo>
                        <a:pt x="109565" y="0"/>
                      </a:lnTo>
                      <a:lnTo>
                        <a:pt x="120000" y="8640"/>
                      </a:lnTo>
                      <a:lnTo>
                        <a:pt x="120000" y="86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6" name="Shape 1126"/>
                <p:cNvSpPr/>
                <p:nvPr/>
              </p:nvSpPr>
              <p:spPr>
                <a:xfrm>
                  <a:off x="4060825" y="3081336"/>
                  <a:ext cx="14287" cy="100011"/>
                </a:xfrm>
                <a:custGeom>
                  <a:pathLst>
                    <a:path extrusionOk="0" h="120000" w="120000">
                      <a:moveTo>
                        <a:pt x="105882" y="3809"/>
                      </a:moveTo>
                      <a:lnTo>
                        <a:pt x="120000" y="112380"/>
                      </a:lnTo>
                      <a:lnTo>
                        <a:pt x="49411" y="120000"/>
                      </a:lnTo>
                      <a:lnTo>
                        <a:pt x="0" y="110476"/>
                      </a:lnTo>
                      <a:lnTo>
                        <a:pt x="42352" y="3809"/>
                      </a:lnTo>
                      <a:lnTo>
                        <a:pt x="77647" y="0"/>
                      </a:lnTo>
                      <a:lnTo>
                        <a:pt x="105882" y="3809"/>
                      </a:lnTo>
                      <a:lnTo>
                        <a:pt x="105882" y="38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7" name="Shape 1127"/>
                <p:cNvSpPr/>
                <p:nvPr/>
              </p:nvSpPr>
              <p:spPr>
                <a:xfrm>
                  <a:off x="4043362" y="3167061"/>
                  <a:ext cx="25399" cy="50799"/>
                </a:xfrm>
                <a:custGeom>
                  <a:pathLst>
                    <a:path extrusionOk="0" h="120000" w="120000">
                      <a:moveTo>
                        <a:pt x="54193" y="9230"/>
                      </a:moveTo>
                      <a:lnTo>
                        <a:pt x="54193" y="96000"/>
                      </a:lnTo>
                      <a:lnTo>
                        <a:pt x="104516" y="96000"/>
                      </a:lnTo>
                      <a:lnTo>
                        <a:pt x="120000" y="110769"/>
                      </a:lnTo>
                      <a:lnTo>
                        <a:pt x="89032" y="120000"/>
                      </a:lnTo>
                      <a:lnTo>
                        <a:pt x="27096" y="120000"/>
                      </a:lnTo>
                      <a:lnTo>
                        <a:pt x="0" y="103384"/>
                      </a:lnTo>
                      <a:lnTo>
                        <a:pt x="19354" y="9230"/>
                      </a:lnTo>
                      <a:lnTo>
                        <a:pt x="38709" y="0"/>
                      </a:lnTo>
                      <a:lnTo>
                        <a:pt x="54193" y="9230"/>
                      </a:lnTo>
                      <a:lnTo>
                        <a:pt x="54193" y="92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8" name="Shape 1128"/>
                <p:cNvSpPr/>
                <p:nvPr/>
              </p:nvSpPr>
              <p:spPr>
                <a:xfrm>
                  <a:off x="4073525" y="3159125"/>
                  <a:ext cx="26987" cy="22225"/>
                </a:xfrm>
                <a:custGeom>
                  <a:pathLst>
                    <a:path extrusionOk="0" h="120000" w="120000">
                      <a:moveTo>
                        <a:pt x="3529" y="89999"/>
                      </a:moveTo>
                      <a:lnTo>
                        <a:pt x="77647" y="21428"/>
                      </a:lnTo>
                      <a:lnTo>
                        <a:pt x="95294" y="0"/>
                      </a:lnTo>
                      <a:lnTo>
                        <a:pt x="120000" y="34285"/>
                      </a:lnTo>
                      <a:lnTo>
                        <a:pt x="102352" y="55714"/>
                      </a:lnTo>
                      <a:lnTo>
                        <a:pt x="28235" y="119999"/>
                      </a:lnTo>
                      <a:lnTo>
                        <a:pt x="0" y="115714"/>
                      </a:lnTo>
                      <a:lnTo>
                        <a:pt x="3529" y="89999"/>
                      </a:lnTo>
                      <a:lnTo>
                        <a:pt x="3529" y="899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9" name="Shape 1129"/>
                <p:cNvSpPr/>
                <p:nvPr/>
              </p:nvSpPr>
              <p:spPr>
                <a:xfrm>
                  <a:off x="4092575" y="3159125"/>
                  <a:ext cx="34924" cy="30161"/>
                </a:xfrm>
                <a:custGeom>
                  <a:pathLst>
                    <a:path extrusionOk="0" h="120000" w="120000">
                      <a:moveTo>
                        <a:pt x="17142" y="0"/>
                      </a:moveTo>
                      <a:lnTo>
                        <a:pt x="120000" y="82105"/>
                      </a:lnTo>
                      <a:lnTo>
                        <a:pt x="114285" y="120000"/>
                      </a:lnTo>
                      <a:lnTo>
                        <a:pt x="80000" y="113684"/>
                      </a:lnTo>
                      <a:lnTo>
                        <a:pt x="42857" y="66315"/>
                      </a:lnTo>
                      <a:lnTo>
                        <a:pt x="2857" y="28421"/>
                      </a:lnTo>
                      <a:lnTo>
                        <a:pt x="0" y="6315"/>
                      </a:lnTo>
                      <a:lnTo>
                        <a:pt x="17142" y="0"/>
                      </a:lnTo>
                      <a:lnTo>
                        <a:pt x="171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0" name="Shape 1130"/>
                <p:cNvSpPr/>
                <p:nvPr/>
              </p:nvSpPr>
              <p:spPr>
                <a:xfrm>
                  <a:off x="4067175" y="3190875"/>
                  <a:ext cx="11112" cy="41275"/>
                </a:xfrm>
                <a:custGeom>
                  <a:pathLst>
                    <a:path extrusionOk="0" h="120000" w="120000">
                      <a:moveTo>
                        <a:pt x="120000" y="9230"/>
                      </a:moveTo>
                      <a:lnTo>
                        <a:pt x="110769" y="60000"/>
                      </a:lnTo>
                      <a:lnTo>
                        <a:pt x="92307" y="110769"/>
                      </a:lnTo>
                      <a:lnTo>
                        <a:pt x="46153" y="120000"/>
                      </a:lnTo>
                      <a:lnTo>
                        <a:pt x="0" y="110769"/>
                      </a:lnTo>
                      <a:lnTo>
                        <a:pt x="0" y="60000"/>
                      </a:lnTo>
                      <a:lnTo>
                        <a:pt x="36923" y="9230"/>
                      </a:lnTo>
                      <a:lnTo>
                        <a:pt x="73846" y="0"/>
                      </a:lnTo>
                      <a:lnTo>
                        <a:pt x="120000" y="9230"/>
                      </a:lnTo>
                      <a:lnTo>
                        <a:pt x="120000" y="92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1" name="Shape 1131"/>
                <p:cNvSpPr/>
                <p:nvPr/>
              </p:nvSpPr>
              <p:spPr>
                <a:xfrm>
                  <a:off x="4095750" y="3182936"/>
                  <a:ext cx="7937" cy="42861"/>
                </a:xfrm>
                <a:custGeom>
                  <a:pathLst>
                    <a:path extrusionOk="0" h="120000" w="120000">
                      <a:moveTo>
                        <a:pt x="120000" y="13584"/>
                      </a:moveTo>
                      <a:lnTo>
                        <a:pt x="96000" y="61132"/>
                      </a:lnTo>
                      <a:lnTo>
                        <a:pt x="120000" y="108679"/>
                      </a:lnTo>
                      <a:lnTo>
                        <a:pt x="72000" y="120000"/>
                      </a:lnTo>
                      <a:lnTo>
                        <a:pt x="0" y="108679"/>
                      </a:lnTo>
                      <a:lnTo>
                        <a:pt x="24000" y="4528"/>
                      </a:lnTo>
                      <a:lnTo>
                        <a:pt x="96000" y="0"/>
                      </a:lnTo>
                      <a:lnTo>
                        <a:pt x="120000" y="13584"/>
                      </a:lnTo>
                      <a:lnTo>
                        <a:pt x="120000" y="13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2" name="Shape 1132"/>
                <p:cNvSpPr/>
                <p:nvPr/>
              </p:nvSpPr>
              <p:spPr>
                <a:xfrm>
                  <a:off x="4127500" y="3192461"/>
                  <a:ext cx="14287" cy="52387"/>
                </a:xfrm>
                <a:custGeom>
                  <a:pathLst>
                    <a:path extrusionOk="0" h="120000" w="120000">
                      <a:moveTo>
                        <a:pt x="0" y="110769"/>
                      </a:moveTo>
                      <a:lnTo>
                        <a:pt x="44210" y="29538"/>
                      </a:lnTo>
                      <a:lnTo>
                        <a:pt x="69473" y="5538"/>
                      </a:lnTo>
                      <a:lnTo>
                        <a:pt x="107368" y="0"/>
                      </a:lnTo>
                      <a:lnTo>
                        <a:pt x="120000" y="11076"/>
                      </a:lnTo>
                      <a:lnTo>
                        <a:pt x="113684" y="33230"/>
                      </a:lnTo>
                      <a:lnTo>
                        <a:pt x="63157" y="110769"/>
                      </a:lnTo>
                      <a:lnTo>
                        <a:pt x="31578" y="120000"/>
                      </a:lnTo>
                      <a:lnTo>
                        <a:pt x="0" y="110769"/>
                      </a:lnTo>
                      <a:lnTo>
                        <a:pt x="0" y="1107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3" name="Shape 1133"/>
                <p:cNvSpPr/>
                <p:nvPr/>
              </p:nvSpPr>
              <p:spPr>
                <a:xfrm>
                  <a:off x="4113212" y="3044825"/>
                  <a:ext cx="38099" cy="36512"/>
                </a:xfrm>
                <a:custGeom>
                  <a:pathLst>
                    <a:path extrusionOk="0" h="120000" w="120000">
                      <a:moveTo>
                        <a:pt x="22978" y="7500"/>
                      </a:moveTo>
                      <a:lnTo>
                        <a:pt x="109787" y="80000"/>
                      </a:lnTo>
                      <a:lnTo>
                        <a:pt x="114893" y="85000"/>
                      </a:lnTo>
                      <a:lnTo>
                        <a:pt x="120000" y="115000"/>
                      </a:lnTo>
                      <a:lnTo>
                        <a:pt x="89361" y="120000"/>
                      </a:lnTo>
                      <a:lnTo>
                        <a:pt x="76595" y="112500"/>
                      </a:lnTo>
                      <a:lnTo>
                        <a:pt x="0" y="20000"/>
                      </a:lnTo>
                      <a:lnTo>
                        <a:pt x="7659" y="0"/>
                      </a:lnTo>
                      <a:lnTo>
                        <a:pt x="22978" y="7500"/>
                      </a:lnTo>
                      <a:lnTo>
                        <a:pt x="22978" y="75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4" name="Shape 1134"/>
                <p:cNvSpPr/>
                <p:nvPr/>
              </p:nvSpPr>
              <p:spPr>
                <a:xfrm>
                  <a:off x="4127500" y="3117850"/>
                  <a:ext cx="38099" cy="42861"/>
                </a:xfrm>
                <a:custGeom>
                  <a:pathLst>
                    <a:path extrusionOk="0" h="120000" w="120000">
                      <a:moveTo>
                        <a:pt x="107755" y="27169"/>
                      </a:moveTo>
                      <a:lnTo>
                        <a:pt x="83265" y="33962"/>
                      </a:lnTo>
                      <a:lnTo>
                        <a:pt x="80816" y="65660"/>
                      </a:lnTo>
                      <a:lnTo>
                        <a:pt x="14693" y="120000"/>
                      </a:lnTo>
                      <a:lnTo>
                        <a:pt x="0" y="117735"/>
                      </a:lnTo>
                      <a:lnTo>
                        <a:pt x="4897" y="99622"/>
                      </a:lnTo>
                      <a:lnTo>
                        <a:pt x="53877" y="47547"/>
                      </a:lnTo>
                      <a:lnTo>
                        <a:pt x="61224" y="31698"/>
                      </a:lnTo>
                      <a:lnTo>
                        <a:pt x="93061" y="6792"/>
                      </a:lnTo>
                      <a:lnTo>
                        <a:pt x="119999" y="0"/>
                      </a:lnTo>
                      <a:lnTo>
                        <a:pt x="107755" y="27169"/>
                      </a:lnTo>
                      <a:lnTo>
                        <a:pt x="107755" y="271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5" name="Shape 1135"/>
                <p:cNvSpPr/>
                <p:nvPr/>
              </p:nvSpPr>
              <p:spPr>
                <a:xfrm>
                  <a:off x="4119562" y="3098800"/>
                  <a:ext cx="76199" cy="52387"/>
                </a:xfrm>
                <a:custGeom>
                  <a:pathLst>
                    <a:path extrusionOk="0" h="120000" w="120000">
                      <a:moveTo>
                        <a:pt x="0" y="97058"/>
                      </a:moveTo>
                      <a:lnTo>
                        <a:pt x="18947" y="31764"/>
                      </a:lnTo>
                      <a:lnTo>
                        <a:pt x="32842" y="8823"/>
                      </a:lnTo>
                      <a:lnTo>
                        <a:pt x="54315" y="0"/>
                      </a:lnTo>
                      <a:lnTo>
                        <a:pt x="80842" y="8823"/>
                      </a:lnTo>
                      <a:lnTo>
                        <a:pt x="104842" y="45882"/>
                      </a:lnTo>
                      <a:lnTo>
                        <a:pt x="120000" y="112941"/>
                      </a:lnTo>
                      <a:lnTo>
                        <a:pt x="112421" y="120000"/>
                      </a:lnTo>
                      <a:lnTo>
                        <a:pt x="108631" y="111176"/>
                      </a:lnTo>
                      <a:lnTo>
                        <a:pt x="104842" y="81176"/>
                      </a:lnTo>
                      <a:lnTo>
                        <a:pt x="92210" y="56470"/>
                      </a:lnTo>
                      <a:lnTo>
                        <a:pt x="80842" y="31764"/>
                      </a:lnTo>
                      <a:lnTo>
                        <a:pt x="54315" y="15882"/>
                      </a:lnTo>
                      <a:lnTo>
                        <a:pt x="37894" y="26470"/>
                      </a:lnTo>
                      <a:lnTo>
                        <a:pt x="25263" y="45882"/>
                      </a:lnTo>
                      <a:lnTo>
                        <a:pt x="10105" y="102352"/>
                      </a:lnTo>
                      <a:lnTo>
                        <a:pt x="2526" y="107647"/>
                      </a:lnTo>
                      <a:lnTo>
                        <a:pt x="0" y="97058"/>
                      </a:lnTo>
                      <a:lnTo>
                        <a:pt x="0" y="970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6" name="Shape 1136"/>
                <p:cNvSpPr/>
                <p:nvPr/>
              </p:nvSpPr>
              <p:spPr>
                <a:xfrm>
                  <a:off x="4152900" y="3135311"/>
                  <a:ext cx="17461" cy="20636"/>
                </a:xfrm>
                <a:custGeom>
                  <a:pathLst>
                    <a:path extrusionOk="0" h="120000" w="120000">
                      <a:moveTo>
                        <a:pt x="41739" y="4444"/>
                      </a:moveTo>
                      <a:lnTo>
                        <a:pt x="120000" y="93333"/>
                      </a:lnTo>
                      <a:lnTo>
                        <a:pt x="99130" y="120000"/>
                      </a:lnTo>
                      <a:lnTo>
                        <a:pt x="67826" y="102222"/>
                      </a:lnTo>
                      <a:lnTo>
                        <a:pt x="0" y="26666"/>
                      </a:lnTo>
                      <a:lnTo>
                        <a:pt x="10434" y="0"/>
                      </a:lnTo>
                      <a:lnTo>
                        <a:pt x="41739" y="4444"/>
                      </a:lnTo>
                      <a:lnTo>
                        <a:pt x="41739" y="44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7" name="Shape 1137"/>
                <p:cNvSpPr/>
                <p:nvPr/>
              </p:nvSpPr>
              <p:spPr>
                <a:xfrm>
                  <a:off x="4135437" y="3155950"/>
                  <a:ext cx="23812" cy="42861"/>
                </a:xfrm>
                <a:custGeom>
                  <a:pathLst>
                    <a:path extrusionOk="0" h="120000" w="120000">
                      <a:moveTo>
                        <a:pt x="40000" y="11320"/>
                      </a:moveTo>
                      <a:lnTo>
                        <a:pt x="48000" y="65660"/>
                      </a:lnTo>
                      <a:lnTo>
                        <a:pt x="68000" y="83773"/>
                      </a:lnTo>
                      <a:lnTo>
                        <a:pt x="108000" y="97358"/>
                      </a:lnTo>
                      <a:lnTo>
                        <a:pt x="120000" y="110943"/>
                      </a:lnTo>
                      <a:lnTo>
                        <a:pt x="96000" y="120000"/>
                      </a:lnTo>
                      <a:lnTo>
                        <a:pt x="16000" y="76981"/>
                      </a:lnTo>
                      <a:lnTo>
                        <a:pt x="0" y="11320"/>
                      </a:lnTo>
                      <a:lnTo>
                        <a:pt x="20000" y="0"/>
                      </a:lnTo>
                      <a:lnTo>
                        <a:pt x="40000" y="11320"/>
                      </a:lnTo>
                      <a:lnTo>
                        <a:pt x="40000" y="113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8" name="Shape 1138"/>
                <p:cNvSpPr/>
                <p:nvPr/>
              </p:nvSpPr>
              <p:spPr>
                <a:xfrm>
                  <a:off x="4105275" y="3194050"/>
                  <a:ext cx="33336" cy="33336"/>
                </a:xfrm>
                <a:custGeom>
                  <a:pathLst>
                    <a:path extrusionOk="0" h="120000" w="120000">
                      <a:moveTo>
                        <a:pt x="120000" y="23414"/>
                      </a:moveTo>
                      <a:lnTo>
                        <a:pt x="22325" y="117073"/>
                      </a:lnTo>
                      <a:lnTo>
                        <a:pt x="5581" y="120000"/>
                      </a:lnTo>
                      <a:lnTo>
                        <a:pt x="0" y="102439"/>
                      </a:lnTo>
                      <a:lnTo>
                        <a:pt x="44651" y="49756"/>
                      </a:lnTo>
                      <a:lnTo>
                        <a:pt x="100465" y="0"/>
                      </a:lnTo>
                      <a:lnTo>
                        <a:pt x="120000" y="23414"/>
                      </a:lnTo>
                      <a:lnTo>
                        <a:pt x="120000" y="23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9" name="Shape 1139"/>
                <p:cNvSpPr/>
                <p:nvPr/>
              </p:nvSpPr>
              <p:spPr>
                <a:xfrm>
                  <a:off x="4191000" y="3059111"/>
                  <a:ext cx="66674" cy="50799"/>
                </a:xfrm>
                <a:custGeom>
                  <a:pathLst>
                    <a:path extrusionOk="0" h="120000" w="120000">
                      <a:moveTo>
                        <a:pt x="1411" y="11428"/>
                      </a:moveTo>
                      <a:lnTo>
                        <a:pt x="35294" y="0"/>
                      </a:lnTo>
                      <a:lnTo>
                        <a:pt x="72000" y="11428"/>
                      </a:lnTo>
                      <a:lnTo>
                        <a:pt x="115764" y="43809"/>
                      </a:lnTo>
                      <a:lnTo>
                        <a:pt x="120000" y="81904"/>
                      </a:lnTo>
                      <a:lnTo>
                        <a:pt x="104470" y="120000"/>
                      </a:lnTo>
                      <a:lnTo>
                        <a:pt x="91764" y="120000"/>
                      </a:lnTo>
                      <a:lnTo>
                        <a:pt x="90352" y="102857"/>
                      </a:lnTo>
                      <a:lnTo>
                        <a:pt x="104470" y="53333"/>
                      </a:lnTo>
                      <a:lnTo>
                        <a:pt x="87529" y="36190"/>
                      </a:lnTo>
                      <a:lnTo>
                        <a:pt x="66352" y="28571"/>
                      </a:lnTo>
                      <a:lnTo>
                        <a:pt x="38117" y="15238"/>
                      </a:lnTo>
                      <a:lnTo>
                        <a:pt x="9882" y="24761"/>
                      </a:lnTo>
                      <a:lnTo>
                        <a:pt x="0" y="22857"/>
                      </a:lnTo>
                      <a:lnTo>
                        <a:pt x="1411" y="11428"/>
                      </a:lnTo>
                      <a:lnTo>
                        <a:pt x="1411" y="114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0" name="Shape 1140"/>
                <p:cNvSpPr/>
                <p:nvPr/>
              </p:nvSpPr>
              <p:spPr>
                <a:xfrm>
                  <a:off x="4194175" y="3081336"/>
                  <a:ext cx="46036" cy="38099"/>
                </a:xfrm>
                <a:custGeom>
                  <a:pathLst>
                    <a:path extrusionOk="0" h="120000" w="120000">
                      <a:moveTo>
                        <a:pt x="103448" y="53617"/>
                      </a:moveTo>
                      <a:lnTo>
                        <a:pt x="93103" y="38297"/>
                      </a:lnTo>
                      <a:lnTo>
                        <a:pt x="68275" y="48510"/>
                      </a:lnTo>
                      <a:lnTo>
                        <a:pt x="51724" y="45957"/>
                      </a:lnTo>
                      <a:lnTo>
                        <a:pt x="41379" y="79148"/>
                      </a:lnTo>
                      <a:lnTo>
                        <a:pt x="16551" y="117446"/>
                      </a:lnTo>
                      <a:lnTo>
                        <a:pt x="4137" y="120000"/>
                      </a:lnTo>
                      <a:lnTo>
                        <a:pt x="0" y="104680"/>
                      </a:lnTo>
                      <a:lnTo>
                        <a:pt x="24827" y="66382"/>
                      </a:lnTo>
                      <a:lnTo>
                        <a:pt x="35172" y="33191"/>
                      </a:lnTo>
                      <a:lnTo>
                        <a:pt x="68275" y="0"/>
                      </a:lnTo>
                      <a:lnTo>
                        <a:pt x="95172" y="15319"/>
                      </a:lnTo>
                      <a:lnTo>
                        <a:pt x="115862" y="25531"/>
                      </a:lnTo>
                      <a:lnTo>
                        <a:pt x="120000" y="45957"/>
                      </a:lnTo>
                      <a:lnTo>
                        <a:pt x="103448" y="53617"/>
                      </a:lnTo>
                      <a:lnTo>
                        <a:pt x="103448" y="536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1" name="Shape 1141"/>
                <p:cNvSpPr/>
                <p:nvPr/>
              </p:nvSpPr>
              <p:spPr>
                <a:xfrm>
                  <a:off x="4173537" y="3074986"/>
                  <a:ext cx="14287" cy="30161"/>
                </a:xfrm>
                <a:custGeom>
                  <a:pathLst>
                    <a:path extrusionOk="0" h="120000" w="120000">
                      <a:moveTo>
                        <a:pt x="120000" y="15789"/>
                      </a:moveTo>
                      <a:lnTo>
                        <a:pt x="63157" y="104210"/>
                      </a:lnTo>
                      <a:lnTo>
                        <a:pt x="31578" y="120000"/>
                      </a:lnTo>
                      <a:lnTo>
                        <a:pt x="0" y="104210"/>
                      </a:lnTo>
                      <a:lnTo>
                        <a:pt x="56842" y="9473"/>
                      </a:lnTo>
                      <a:lnTo>
                        <a:pt x="94736" y="0"/>
                      </a:lnTo>
                      <a:lnTo>
                        <a:pt x="120000" y="15789"/>
                      </a:lnTo>
                      <a:lnTo>
                        <a:pt x="120000" y="157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2" name="Shape 1142"/>
                <p:cNvSpPr/>
                <p:nvPr/>
              </p:nvSpPr>
              <p:spPr>
                <a:xfrm>
                  <a:off x="4208462" y="3094036"/>
                  <a:ext cx="33336" cy="52387"/>
                </a:xfrm>
                <a:custGeom>
                  <a:pathLst>
                    <a:path extrusionOk="0" h="120000" w="120000">
                      <a:moveTo>
                        <a:pt x="120000" y="8955"/>
                      </a:moveTo>
                      <a:lnTo>
                        <a:pt x="120000" y="102089"/>
                      </a:lnTo>
                      <a:lnTo>
                        <a:pt x="79024" y="118208"/>
                      </a:lnTo>
                      <a:lnTo>
                        <a:pt x="14634" y="120000"/>
                      </a:lnTo>
                      <a:lnTo>
                        <a:pt x="0" y="112835"/>
                      </a:lnTo>
                      <a:lnTo>
                        <a:pt x="11707" y="102089"/>
                      </a:lnTo>
                      <a:lnTo>
                        <a:pt x="61463" y="103880"/>
                      </a:lnTo>
                      <a:lnTo>
                        <a:pt x="96585" y="93134"/>
                      </a:lnTo>
                      <a:lnTo>
                        <a:pt x="102439" y="51940"/>
                      </a:lnTo>
                      <a:lnTo>
                        <a:pt x="96585" y="8955"/>
                      </a:lnTo>
                      <a:lnTo>
                        <a:pt x="105365" y="0"/>
                      </a:lnTo>
                      <a:lnTo>
                        <a:pt x="120000" y="8955"/>
                      </a:lnTo>
                      <a:lnTo>
                        <a:pt x="120000" y="8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3" name="Shape 1143"/>
                <p:cNvSpPr/>
                <p:nvPr/>
              </p:nvSpPr>
              <p:spPr>
                <a:xfrm>
                  <a:off x="4211637" y="3140075"/>
                  <a:ext cx="14287" cy="19049"/>
                </a:xfrm>
                <a:custGeom>
                  <a:pathLst>
                    <a:path extrusionOk="0" h="120000" w="120000">
                      <a:moveTo>
                        <a:pt x="120000" y="27692"/>
                      </a:moveTo>
                      <a:lnTo>
                        <a:pt x="70588" y="106153"/>
                      </a:lnTo>
                      <a:lnTo>
                        <a:pt x="14117" y="120000"/>
                      </a:lnTo>
                      <a:lnTo>
                        <a:pt x="0" y="92307"/>
                      </a:lnTo>
                      <a:lnTo>
                        <a:pt x="49411" y="13846"/>
                      </a:lnTo>
                      <a:lnTo>
                        <a:pt x="91764" y="0"/>
                      </a:lnTo>
                      <a:lnTo>
                        <a:pt x="120000" y="27692"/>
                      </a:lnTo>
                      <a:lnTo>
                        <a:pt x="120000" y="276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4" name="Shape 1144"/>
                <p:cNvSpPr/>
                <p:nvPr/>
              </p:nvSpPr>
              <p:spPr>
                <a:xfrm>
                  <a:off x="4079875" y="3044825"/>
                  <a:ext cx="14287" cy="31750"/>
                </a:xfrm>
                <a:custGeom>
                  <a:pathLst>
                    <a:path extrusionOk="0" h="120000" w="120000">
                      <a:moveTo>
                        <a:pt x="70588" y="18000"/>
                      </a:moveTo>
                      <a:lnTo>
                        <a:pt x="120000" y="96000"/>
                      </a:lnTo>
                      <a:lnTo>
                        <a:pt x="120000" y="120000"/>
                      </a:lnTo>
                      <a:lnTo>
                        <a:pt x="77647" y="120000"/>
                      </a:lnTo>
                      <a:lnTo>
                        <a:pt x="7058" y="72000"/>
                      </a:lnTo>
                      <a:lnTo>
                        <a:pt x="0" y="18000"/>
                      </a:lnTo>
                      <a:lnTo>
                        <a:pt x="35294" y="0"/>
                      </a:lnTo>
                      <a:lnTo>
                        <a:pt x="70588" y="18000"/>
                      </a:lnTo>
                      <a:lnTo>
                        <a:pt x="70588" y="18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5" name="Shape 1145"/>
                <p:cNvSpPr/>
                <p:nvPr/>
              </p:nvSpPr>
              <p:spPr>
                <a:xfrm>
                  <a:off x="4087812" y="3046411"/>
                  <a:ext cx="39687" cy="79375"/>
                </a:xfrm>
                <a:custGeom>
                  <a:pathLst>
                    <a:path extrusionOk="0" h="120000" w="120000">
                      <a:moveTo>
                        <a:pt x="119999" y="26666"/>
                      </a:moveTo>
                      <a:lnTo>
                        <a:pt x="63673" y="50909"/>
                      </a:lnTo>
                      <a:lnTo>
                        <a:pt x="19591" y="117575"/>
                      </a:lnTo>
                      <a:lnTo>
                        <a:pt x="4897" y="119999"/>
                      </a:lnTo>
                      <a:lnTo>
                        <a:pt x="0" y="112727"/>
                      </a:lnTo>
                      <a:lnTo>
                        <a:pt x="31836" y="43636"/>
                      </a:lnTo>
                      <a:lnTo>
                        <a:pt x="73469" y="0"/>
                      </a:lnTo>
                      <a:lnTo>
                        <a:pt x="102857" y="7272"/>
                      </a:lnTo>
                      <a:lnTo>
                        <a:pt x="119999" y="26666"/>
                      </a:lnTo>
                      <a:lnTo>
                        <a:pt x="119999" y="26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6" name="Shape 1146"/>
                <p:cNvSpPr/>
                <p:nvPr/>
              </p:nvSpPr>
              <p:spPr>
                <a:xfrm>
                  <a:off x="4079875" y="3005136"/>
                  <a:ext cx="15875" cy="26987"/>
                </a:xfrm>
                <a:custGeom>
                  <a:pathLst>
                    <a:path extrusionOk="0" h="120000" w="120000">
                      <a:moveTo>
                        <a:pt x="0" y="20571"/>
                      </a:moveTo>
                      <a:lnTo>
                        <a:pt x="26666" y="0"/>
                      </a:lnTo>
                      <a:lnTo>
                        <a:pt x="66666" y="17142"/>
                      </a:lnTo>
                      <a:lnTo>
                        <a:pt x="120000" y="96000"/>
                      </a:lnTo>
                      <a:lnTo>
                        <a:pt x="120000" y="116571"/>
                      </a:lnTo>
                      <a:lnTo>
                        <a:pt x="80000" y="120000"/>
                      </a:lnTo>
                      <a:lnTo>
                        <a:pt x="0" y="20571"/>
                      </a:lnTo>
                      <a:lnTo>
                        <a:pt x="0" y="205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7" name="Shape 1147"/>
                <p:cNvSpPr/>
                <p:nvPr/>
              </p:nvSpPr>
              <p:spPr>
                <a:xfrm>
                  <a:off x="4073525" y="2981325"/>
                  <a:ext cx="55561" cy="57150"/>
                </a:xfrm>
                <a:custGeom>
                  <a:pathLst>
                    <a:path extrusionOk="0" h="120000" w="120000">
                      <a:moveTo>
                        <a:pt x="43943" y="43943"/>
                      </a:moveTo>
                      <a:lnTo>
                        <a:pt x="13521" y="59154"/>
                      </a:lnTo>
                      <a:lnTo>
                        <a:pt x="0" y="52394"/>
                      </a:lnTo>
                      <a:lnTo>
                        <a:pt x="11830" y="18591"/>
                      </a:lnTo>
                      <a:lnTo>
                        <a:pt x="25352" y="5070"/>
                      </a:lnTo>
                      <a:lnTo>
                        <a:pt x="43943" y="0"/>
                      </a:lnTo>
                      <a:lnTo>
                        <a:pt x="94647" y="10140"/>
                      </a:lnTo>
                      <a:lnTo>
                        <a:pt x="113239" y="23661"/>
                      </a:lnTo>
                      <a:lnTo>
                        <a:pt x="120000" y="50704"/>
                      </a:lnTo>
                      <a:lnTo>
                        <a:pt x="120000" y="87887"/>
                      </a:lnTo>
                      <a:lnTo>
                        <a:pt x="101408" y="111549"/>
                      </a:lnTo>
                      <a:lnTo>
                        <a:pt x="81126" y="120000"/>
                      </a:lnTo>
                      <a:lnTo>
                        <a:pt x="82816" y="89577"/>
                      </a:lnTo>
                      <a:lnTo>
                        <a:pt x="106478" y="70985"/>
                      </a:lnTo>
                      <a:lnTo>
                        <a:pt x="103098" y="50704"/>
                      </a:lnTo>
                      <a:lnTo>
                        <a:pt x="91267" y="25352"/>
                      </a:lnTo>
                      <a:lnTo>
                        <a:pt x="47323" y="15211"/>
                      </a:lnTo>
                      <a:lnTo>
                        <a:pt x="16901" y="38873"/>
                      </a:lnTo>
                      <a:lnTo>
                        <a:pt x="38873" y="30422"/>
                      </a:lnTo>
                      <a:lnTo>
                        <a:pt x="43943" y="43943"/>
                      </a:lnTo>
                      <a:lnTo>
                        <a:pt x="43943" y="439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8" name="Shape 1148"/>
                <p:cNvSpPr/>
                <p:nvPr/>
              </p:nvSpPr>
              <p:spPr>
                <a:xfrm>
                  <a:off x="4132262" y="2947986"/>
                  <a:ext cx="33336" cy="25399"/>
                </a:xfrm>
                <a:custGeom>
                  <a:pathLst>
                    <a:path extrusionOk="0" h="120000" w="120000">
                      <a:moveTo>
                        <a:pt x="27906" y="65454"/>
                      </a:moveTo>
                      <a:lnTo>
                        <a:pt x="39069" y="83636"/>
                      </a:lnTo>
                      <a:lnTo>
                        <a:pt x="58604" y="83636"/>
                      </a:lnTo>
                      <a:lnTo>
                        <a:pt x="80930" y="58181"/>
                      </a:lnTo>
                      <a:lnTo>
                        <a:pt x="92093" y="14545"/>
                      </a:lnTo>
                      <a:lnTo>
                        <a:pt x="108837" y="0"/>
                      </a:lnTo>
                      <a:lnTo>
                        <a:pt x="120000" y="21818"/>
                      </a:lnTo>
                      <a:lnTo>
                        <a:pt x="103255" y="83636"/>
                      </a:lnTo>
                      <a:lnTo>
                        <a:pt x="64186" y="120000"/>
                      </a:lnTo>
                      <a:lnTo>
                        <a:pt x="25116" y="112727"/>
                      </a:lnTo>
                      <a:lnTo>
                        <a:pt x="0" y="65454"/>
                      </a:lnTo>
                      <a:lnTo>
                        <a:pt x="13953" y="50909"/>
                      </a:lnTo>
                      <a:lnTo>
                        <a:pt x="27906" y="65454"/>
                      </a:lnTo>
                      <a:lnTo>
                        <a:pt x="27906" y="654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49" name="Shape 1149"/>
                <p:cNvSpPr/>
                <p:nvPr/>
              </p:nvSpPr>
              <p:spPr>
                <a:xfrm>
                  <a:off x="4114800" y="2909886"/>
                  <a:ext cx="60324" cy="46036"/>
                </a:xfrm>
                <a:custGeom>
                  <a:pathLst>
                    <a:path extrusionOk="0" h="120000" w="120000">
                      <a:moveTo>
                        <a:pt x="105789" y="68275"/>
                      </a:moveTo>
                      <a:lnTo>
                        <a:pt x="105789" y="57931"/>
                      </a:lnTo>
                      <a:lnTo>
                        <a:pt x="96315" y="47586"/>
                      </a:lnTo>
                      <a:lnTo>
                        <a:pt x="56842" y="16551"/>
                      </a:lnTo>
                      <a:lnTo>
                        <a:pt x="39473" y="33103"/>
                      </a:lnTo>
                      <a:lnTo>
                        <a:pt x="18947" y="62068"/>
                      </a:lnTo>
                      <a:lnTo>
                        <a:pt x="18947" y="88965"/>
                      </a:lnTo>
                      <a:lnTo>
                        <a:pt x="22105" y="107586"/>
                      </a:lnTo>
                      <a:lnTo>
                        <a:pt x="12631" y="120000"/>
                      </a:lnTo>
                      <a:lnTo>
                        <a:pt x="3157" y="107586"/>
                      </a:lnTo>
                      <a:lnTo>
                        <a:pt x="0" y="101379"/>
                      </a:lnTo>
                      <a:lnTo>
                        <a:pt x="3157" y="53793"/>
                      </a:lnTo>
                      <a:lnTo>
                        <a:pt x="12631" y="33103"/>
                      </a:lnTo>
                      <a:lnTo>
                        <a:pt x="31578" y="14482"/>
                      </a:lnTo>
                      <a:lnTo>
                        <a:pt x="60000" y="0"/>
                      </a:lnTo>
                      <a:lnTo>
                        <a:pt x="104210" y="28965"/>
                      </a:lnTo>
                      <a:lnTo>
                        <a:pt x="120000" y="76551"/>
                      </a:lnTo>
                      <a:lnTo>
                        <a:pt x="110526" y="82758"/>
                      </a:lnTo>
                      <a:lnTo>
                        <a:pt x="105789" y="68275"/>
                      </a:lnTo>
                      <a:lnTo>
                        <a:pt x="105789" y="682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0" name="Shape 1150"/>
                <p:cNvSpPr/>
                <p:nvPr/>
              </p:nvSpPr>
              <p:spPr>
                <a:xfrm>
                  <a:off x="4129087" y="2930525"/>
                  <a:ext cx="20636" cy="31750"/>
                </a:xfrm>
                <a:custGeom>
                  <a:pathLst>
                    <a:path extrusionOk="0" h="120000" w="120000">
                      <a:moveTo>
                        <a:pt x="120000" y="29268"/>
                      </a:moveTo>
                      <a:lnTo>
                        <a:pt x="62400" y="58536"/>
                      </a:lnTo>
                      <a:lnTo>
                        <a:pt x="43200" y="108292"/>
                      </a:lnTo>
                      <a:lnTo>
                        <a:pt x="24000" y="120000"/>
                      </a:lnTo>
                      <a:lnTo>
                        <a:pt x="0" y="108292"/>
                      </a:lnTo>
                      <a:lnTo>
                        <a:pt x="4800" y="52682"/>
                      </a:lnTo>
                      <a:lnTo>
                        <a:pt x="33600" y="17560"/>
                      </a:lnTo>
                      <a:lnTo>
                        <a:pt x="91200" y="0"/>
                      </a:lnTo>
                      <a:lnTo>
                        <a:pt x="120000" y="29268"/>
                      </a:lnTo>
                      <a:lnTo>
                        <a:pt x="120000" y="292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1" name="Shape 1151"/>
                <p:cNvSpPr/>
                <p:nvPr/>
              </p:nvSpPr>
              <p:spPr>
                <a:xfrm>
                  <a:off x="4130675" y="2973386"/>
                  <a:ext cx="39687" cy="30161"/>
                </a:xfrm>
                <a:custGeom>
                  <a:pathLst>
                    <a:path extrusionOk="0" h="120000" w="120000">
                      <a:moveTo>
                        <a:pt x="24000" y="15384"/>
                      </a:moveTo>
                      <a:lnTo>
                        <a:pt x="28800" y="58461"/>
                      </a:lnTo>
                      <a:lnTo>
                        <a:pt x="57600" y="76923"/>
                      </a:lnTo>
                      <a:lnTo>
                        <a:pt x="93600" y="36923"/>
                      </a:lnTo>
                      <a:lnTo>
                        <a:pt x="98400" y="15384"/>
                      </a:lnTo>
                      <a:lnTo>
                        <a:pt x="112800" y="18461"/>
                      </a:lnTo>
                      <a:lnTo>
                        <a:pt x="120000" y="52307"/>
                      </a:lnTo>
                      <a:lnTo>
                        <a:pt x="108000" y="86153"/>
                      </a:lnTo>
                      <a:lnTo>
                        <a:pt x="84000" y="110769"/>
                      </a:lnTo>
                      <a:lnTo>
                        <a:pt x="57600" y="120000"/>
                      </a:lnTo>
                      <a:lnTo>
                        <a:pt x="9600" y="80000"/>
                      </a:lnTo>
                      <a:lnTo>
                        <a:pt x="0" y="6153"/>
                      </a:lnTo>
                      <a:lnTo>
                        <a:pt x="14400" y="0"/>
                      </a:lnTo>
                      <a:lnTo>
                        <a:pt x="24000" y="15384"/>
                      </a:lnTo>
                      <a:lnTo>
                        <a:pt x="24000" y="153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2" name="Shape 1152"/>
                <p:cNvSpPr/>
                <p:nvPr/>
              </p:nvSpPr>
              <p:spPr>
                <a:xfrm>
                  <a:off x="4111625" y="2976561"/>
                  <a:ext cx="19049" cy="12699"/>
                </a:xfrm>
                <a:custGeom>
                  <a:pathLst>
                    <a:path extrusionOk="0" h="120000" w="120000">
                      <a:moveTo>
                        <a:pt x="10000" y="63529"/>
                      </a:moveTo>
                      <a:lnTo>
                        <a:pt x="85000" y="0"/>
                      </a:lnTo>
                      <a:lnTo>
                        <a:pt x="120000" y="56470"/>
                      </a:lnTo>
                      <a:lnTo>
                        <a:pt x="35000" y="120000"/>
                      </a:lnTo>
                      <a:lnTo>
                        <a:pt x="0" y="105882"/>
                      </a:lnTo>
                      <a:lnTo>
                        <a:pt x="10000" y="63529"/>
                      </a:lnTo>
                      <a:lnTo>
                        <a:pt x="10000" y="635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3" name="Shape 1153"/>
                <p:cNvSpPr/>
                <p:nvPr/>
              </p:nvSpPr>
              <p:spPr>
                <a:xfrm>
                  <a:off x="4164012" y="2976561"/>
                  <a:ext cx="33336" cy="41275"/>
                </a:xfrm>
                <a:custGeom>
                  <a:pathLst>
                    <a:path extrusionOk="0" h="120000" w="120000">
                      <a:moveTo>
                        <a:pt x="22325" y="0"/>
                      </a:moveTo>
                      <a:lnTo>
                        <a:pt x="92093" y="44444"/>
                      </a:lnTo>
                      <a:lnTo>
                        <a:pt x="120000" y="106666"/>
                      </a:lnTo>
                      <a:lnTo>
                        <a:pt x="117209" y="120000"/>
                      </a:lnTo>
                      <a:lnTo>
                        <a:pt x="94883" y="115555"/>
                      </a:lnTo>
                      <a:lnTo>
                        <a:pt x="69767" y="57777"/>
                      </a:lnTo>
                      <a:lnTo>
                        <a:pt x="8372" y="20000"/>
                      </a:lnTo>
                      <a:lnTo>
                        <a:pt x="0" y="4444"/>
                      </a:lnTo>
                      <a:lnTo>
                        <a:pt x="22325" y="0"/>
                      </a:lnTo>
                      <a:lnTo>
                        <a:pt x="223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4" name="Shape 1154"/>
                <p:cNvSpPr/>
                <p:nvPr/>
              </p:nvSpPr>
              <p:spPr>
                <a:xfrm>
                  <a:off x="4135437" y="3008311"/>
                  <a:ext cx="47625" cy="28575"/>
                </a:xfrm>
                <a:custGeom>
                  <a:pathLst>
                    <a:path extrusionOk="0" h="120000" w="120000">
                      <a:moveTo>
                        <a:pt x="120000" y="10000"/>
                      </a:moveTo>
                      <a:lnTo>
                        <a:pt x="113898" y="116666"/>
                      </a:lnTo>
                      <a:lnTo>
                        <a:pt x="54915" y="110000"/>
                      </a:lnTo>
                      <a:lnTo>
                        <a:pt x="0" y="120000"/>
                      </a:lnTo>
                      <a:lnTo>
                        <a:pt x="0" y="83333"/>
                      </a:lnTo>
                      <a:lnTo>
                        <a:pt x="63050" y="66666"/>
                      </a:lnTo>
                      <a:lnTo>
                        <a:pt x="97627" y="80000"/>
                      </a:lnTo>
                      <a:lnTo>
                        <a:pt x="101694" y="13333"/>
                      </a:lnTo>
                      <a:lnTo>
                        <a:pt x="109830" y="0"/>
                      </a:lnTo>
                      <a:lnTo>
                        <a:pt x="120000" y="10000"/>
                      </a:lnTo>
                      <a:lnTo>
                        <a:pt x="120000" y="10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5" name="Shape 1155"/>
                <p:cNvSpPr/>
                <p:nvPr/>
              </p:nvSpPr>
              <p:spPr>
                <a:xfrm>
                  <a:off x="4164012" y="3030536"/>
                  <a:ext cx="9524" cy="46036"/>
                </a:xfrm>
                <a:custGeom>
                  <a:pathLst>
                    <a:path extrusionOk="0" h="120000" w="120000">
                      <a:moveTo>
                        <a:pt x="120000" y="12000"/>
                      </a:moveTo>
                      <a:lnTo>
                        <a:pt x="110769" y="74000"/>
                      </a:lnTo>
                      <a:lnTo>
                        <a:pt x="110769" y="110000"/>
                      </a:lnTo>
                      <a:lnTo>
                        <a:pt x="64615" y="120000"/>
                      </a:lnTo>
                      <a:lnTo>
                        <a:pt x="27692" y="110000"/>
                      </a:lnTo>
                      <a:lnTo>
                        <a:pt x="0" y="74000"/>
                      </a:lnTo>
                      <a:lnTo>
                        <a:pt x="36923" y="8000"/>
                      </a:lnTo>
                      <a:lnTo>
                        <a:pt x="92307" y="0"/>
                      </a:lnTo>
                      <a:lnTo>
                        <a:pt x="120000" y="12000"/>
                      </a:lnTo>
                      <a:lnTo>
                        <a:pt x="120000" y="12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6" name="Shape 1156"/>
                <p:cNvSpPr/>
                <p:nvPr/>
              </p:nvSpPr>
              <p:spPr>
                <a:xfrm>
                  <a:off x="4183062" y="3017836"/>
                  <a:ext cx="3174" cy="7937"/>
                </a:xfrm>
                <a:custGeom>
                  <a:pathLst>
                    <a:path extrusionOk="0" h="120000" w="120000">
                      <a:moveTo>
                        <a:pt x="0" y="0"/>
                      </a:moveTo>
                      <a:lnTo>
                        <a:pt x="120000" y="0"/>
                      </a:ln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7" name="Shape 1157"/>
                <p:cNvSpPr/>
                <p:nvPr/>
              </p:nvSpPr>
              <p:spPr>
                <a:xfrm>
                  <a:off x="4187825" y="3028950"/>
                  <a:ext cx="9524" cy="38099"/>
                </a:xfrm>
                <a:custGeom>
                  <a:pathLst>
                    <a:path extrusionOk="0" h="120000" w="120000">
                      <a:moveTo>
                        <a:pt x="98181" y="12500"/>
                      </a:moveTo>
                      <a:lnTo>
                        <a:pt x="120000" y="102500"/>
                      </a:lnTo>
                      <a:lnTo>
                        <a:pt x="65454" y="120000"/>
                      </a:lnTo>
                      <a:lnTo>
                        <a:pt x="32727" y="112500"/>
                      </a:lnTo>
                      <a:lnTo>
                        <a:pt x="0" y="12500"/>
                      </a:lnTo>
                      <a:lnTo>
                        <a:pt x="43636" y="0"/>
                      </a:lnTo>
                      <a:lnTo>
                        <a:pt x="98181" y="12500"/>
                      </a:lnTo>
                      <a:lnTo>
                        <a:pt x="98181" y="125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8" name="Shape 1158"/>
                <p:cNvSpPr/>
                <p:nvPr/>
              </p:nvSpPr>
              <p:spPr>
                <a:xfrm>
                  <a:off x="4157662" y="2879725"/>
                  <a:ext cx="22225" cy="25399"/>
                </a:xfrm>
                <a:custGeom>
                  <a:pathLst>
                    <a:path extrusionOk="0" h="120000" w="120000">
                      <a:moveTo>
                        <a:pt x="41379" y="18750"/>
                      </a:moveTo>
                      <a:lnTo>
                        <a:pt x="49655" y="82500"/>
                      </a:lnTo>
                      <a:lnTo>
                        <a:pt x="95172" y="75000"/>
                      </a:lnTo>
                      <a:lnTo>
                        <a:pt x="120000" y="82500"/>
                      </a:lnTo>
                      <a:lnTo>
                        <a:pt x="115862" y="105000"/>
                      </a:lnTo>
                      <a:lnTo>
                        <a:pt x="28965" y="120000"/>
                      </a:lnTo>
                      <a:lnTo>
                        <a:pt x="8275" y="101250"/>
                      </a:lnTo>
                      <a:lnTo>
                        <a:pt x="0" y="18750"/>
                      </a:lnTo>
                      <a:lnTo>
                        <a:pt x="20689" y="0"/>
                      </a:lnTo>
                      <a:lnTo>
                        <a:pt x="41379" y="18750"/>
                      </a:lnTo>
                      <a:lnTo>
                        <a:pt x="41379" y="187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59" name="Shape 1159"/>
                <p:cNvSpPr/>
                <p:nvPr/>
              </p:nvSpPr>
              <p:spPr>
                <a:xfrm>
                  <a:off x="4149725" y="2873375"/>
                  <a:ext cx="52387" cy="11112"/>
                </a:xfrm>
                <a:custGeom>
                  <a:pathLst>
                    <a:path extrusionOk="0" h="120000" w="120000">
                      <a:moveTo>
                        <a:pt x="0" y="0"/>
                      </a:moveTo>
                      <a:lnTo>
                        <a:pt x="114545" y="42857"/>
                      </a:lnTo>
                      <a:lnTo>
                        <a:pt x="120000" y="94285"/>
                      </a:lnTo>
                      <a:lnTo>
                        <a:pt x="109090" y="119999"/>
                      </a:lnTo>
                      <a:lnTo>
                        <a:pt x="0" y="8571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0" name="Shape 1160"/>
                <p:cNvSpPr/>
                <p:nvPr/>
              </p:nvSpPr>
              <p:spPr>
                <a:xfrm>
                  <a:off x="4157662" y="2859086"/>
                  <a:ext cx="11112" cy="15875"/>
                </a:xfrm>
                <a:custGeom>
                  <a:pathLst>
                    <a:path extrusionOk="0" h="120000" w="120000">
                      <a:moveTo>
                        <a:pt x="0" y="82105"/>
                      </a:moveTo>
                      <a:lnTo>
                        <a:pt x="27692" y="25263"/>
                      </a:lnTo>
                      <a:lnTo>
                        <a:pt x="73846" y="0"/>
                      </a:lnTo>
                      <a:lnTo>
                        <a:pt x="120000" y="25263"/>
                      </a:lnTo>
                      <a:lnTo>
                        <a:pt x="73846" y="107368"/>
                      </a:lnTo>
                      <a:lnTo>
                        <a:pt x="18461" y="120000"/>
                      </a:lnTo>
                      <a:lnTo>
                        <a:pt x="0" y="82105"/>
                      </a:lnTo>
                      <a:lnTo>
                        <a:pt x="0" y="82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1" name="Shape 1161"/>
                <p:cNvSpPr/>
                <p:nvPr/>
              </p:nvSpPr>
              <p:spPr>
                <a:xfrm>
                  <a:off x="4160837" y="2854325"/>
                  <a:ext cx="23812" cy="9524"/>
                </a:xfrm>
                <a:custGeom>
                  <a:pathLst>
                    <a:path extrusionOk="0" h="120000" w="120000">
                      <a:moveTo>
                        <a:pt x="24000" y="0"/>
                      </a:moveTo>
                      <a:lnTo>
                        <a:pt x="104000" y="10909"/>
                      </a:lnTo>
                      <a:lnTo>
                        <a:pt x="120000" y="65454"/>
                      </a:lnTo>
                      <a:lnTo>
                        <a:pt x="100000" y="120000"/>
                      </a:lnTo>
                      <a:lnTo>
                        <a:pt x="20000" y="98181"/>
                      </a:lnTo>
                      <a:lnTo>
                        <a:pt x="0" y="32727"/>
                      </a:lnTo>
                      <a:lnTo>
                        <a:pt x="24000" y="0"/>
                      </a:lnTo>
                      <a:lnTo>
                        <a:pt x="24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2" name="Shape 1162"/>
                <p:cNvSpPr/>
                <p:nvPr/>
              </p:nvSpPr>
              <p:spPr>
                <a:xfrm>
                  <a:off x="4183062" y="2862261"/>
                  <a:ext cx="11112" cy="19049"/>
                </a:xfrm>
                <a:custGeom>
                  <a:pathLst>
                    <a:path extrusionOk="0" h="120000" w="120000">
                      <a:moveTo>
                        <a:pt x="72000" y="19200"/>
                      </a:moveTo>
                      <a:lnTo>
                        <a:pt x="120000" y="81600"/>
                      </a:lnTo>
                      <a:lnTo>
                        <a:pt x="88000" y="120000"/>
                      </a:lnTo>
                      <a:lnTo>
                        <a:pt x="32000" y="105600"/>
                      </a:lnTo>
                      <a:lnTo>
                        <a:pt x="0" y="28800"/>
                      </a:lnTo>
                      <a:lnTo>
                        <a:pt x="32000" y="0"/>
                      </a:lnTo>
                      <a:lnTo>
                        <a:pt x="72000" y="19200"/>
                      </a:lnTo>
                      <a:lnTo>
                        <a:pt x="72000" y="19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3" name="Shape 1163"/>
                <p:cNvSpPr/>
                <p:nvPr/>
              </p:nvSpPr>
              <p:spPr>
                <a:xfrm>
                  <a:off x="4189412" y="2900361"/>
                  <a:ext cx="33336" cy="66674"/>
                </a:xfrm>
                <a:custGeom>
                  <a:pathLst>
                    <a:path extrusionOk="0" h="120000" w="120000">
                      <a:moveTo>
                        <a:pt x="22857" y="0"/>
                      </a:moveTo>
                      <a:lnTo>
                        <a:pt x="88571" y="32195"/>
                      </a:lnTo>
                      <a:lnTo>
                        <a:pt x="117142" y="70243"/>
                      </a:lnTo>
                      <a:lnTo>
                        <a:pt x="120000" y="112682"/>
                      </a:lnTo>
                      <a:lnTo>
                        <a:pt x="105714" y="120000"/>
                      </a:lnTo>
                      <a:lnTo>
                        <a:pt x="94285" y="112682"/>
                      </a:lnTo>
                      <a:lnTo>
                        <a:pt x="65714" y="39512"/>
                      </a:lnTo>
                      <a:lnTo>
                        <a:pt x="2857" y="10243"/>
                      </a:lnTo>
                      <a:lnTo>
                        <a:pt x="0" y="5853"/>
                      </a:lnTo>
                      <a:lnTo>
                        <a:pt x="2857" y="0"/>
                      </a:lnTo>
                      <a:lnTo>
                        <a:pt x="22857" y="0"/>
                      </a:lnTo>
                      <a:lnTo>
                        <a:pt x="22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4" name="Shape 1164"/>
                <p:cNvSpPr/>
                <p:nvPr/>
              </p:nvSpPr>
              <p:spPr>
                <a:xfrm>
                  <a:off x="4168775" y="2900361"/>
                  <a:ext cx="9524" cy="17461"/>
                </a:xfrm>
                <a:custGeom>
                  <a:pathLst>
                    <a:path extrusionOk="0" h="120000" w="120000">
                      <a:moveTo>
                        <a:pt x="100000" y="27272"/>
                      </a:moveTo>
                      <a:lnTo>
                        <a:pt x="120000" y="92727"/>
                      </a:lnTo>
                      <a:lnTo>
                        <a:pt x="70000" y="120000"/>
                      </a:lnTo>
                      <a:lnTo>
                        <a:pt x="30000" y="92727"/>
                      </a:lnTo>
                      <a:lnTo>
                        <a:pt x="0" y="27272"/>
                      </a:lnTo>
                      <a:lnTo>
                        <a:pt x="50000" y="0"/>
                      </a:lnTo>
                      <a:lnTo>
                        <a:pt x="100000" y="27272"/>
                      </a:lnTo>
                      <a:lnTo>
                        <a:pt x="100000" y="272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5" name="Shape 1165"/>
                <p:cNvSpPr/>
                <p:nvPr/>
              </p:nvSpPr>
              <p:spPr>
                <a:xfrm>
                  <a:off x="4176712" y="2878136"/>
                  <a:ext cx="19049" cy="50799"/>
                </a:xfrm>
                <a:custGeom>
                  <a:pathLst>
                    <a:path extrusionOk="0" h="120000" w="120000">
                      <a:moveTo>
                        <a:pt x="120000" y="9375"/>
                      </a:moveTo>
                      <a:lnTo>
                        <a:pt x="93913" y="61875"/>
                      </a:lnTo>
                      <a:lnTo>
                        <a:pt x="52173" y="116250"/>
                      </a:lnTo>
                      <a:lnTo>
                        <a:pt x="10434" y="120000"/>
                      </a:lnTo>
                      <a:lnTo>
                        <a:pt x="0" y="108750"/>
                      </a:lnTo>
                      <a:lnTo>
                        <a:pt x="67826" y="9375"/>
                      </a:lnTo>
                      <a:lnTo>
                        <a:pt x="93913" y="0"/>
                      </a:lnTo>
                      <a:lnTo>
                        <a:pt x="120000" y="9375"/>
                      </a:lnTo>
                      <a:lnTo>
                        <a:pt x="120000" y="93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6" name="Shape 1166"/>
                <p:cNvSpPr/>
                <p:nvPr/>
              </p:nvSpPr>
              <p:spPr>
                <a:xfrm>
                  <a:off x="4187825" y="2922586"/>
                  <a:ext cx="15875" cy="66674"/>
                </a:xfrm>
                <a:custGeom>
                  <a:pathLst>
                    <a:path extrusionOk="0" h="120000" w="120000">
                      <a:moveTo>
                        <a:pt x="107368" y="8674"/>
                      </a:moveTo>
                      <a:lnTo>
                        <a:pt x="56842" y="57831"/>
                      </a:lnTo>
                      <a:lnTo>
                        <a:pt x="120000" y="111325"/>
                      </a:lnTo>
                      <a:lnTo>
                        <a:pt x="94736" y="119999"/>
                      </a:lnTo>
                      <a:lnTo>
                        <a:pt x="56842" y="115662"/>
                      </a:lnTo>
                      <a:lnTo>
                        <a:pt x="0" y="56385"/>
                      </a:lnTo>
                      <a:lnTo>
                        <a:pt x="50526" y="1445"/>
                      </a:lnTo>
                      <a:lnTo>
                        <a:pt x="94736" y="0"/>
                      </a:lnTo>
                      <a:lnTo>
                        <a:pt x="107368" y="8674"/>
                      </a:lnTo>
                      <a:lnTo>
                        <a:pt x="107368" y="8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7" name="Shape 1167"/>
                <p:cNvSpPr/>
                <p:nvPr/>
              </p:nvSpPr>
              <p:spPr>
                <a:xfrm>
                  <a:off x="4197350" y="2984500"/>
                  <a:ext cx="15875" cy="6349"/>
                </a:xfrm>
                <a:custGeom>
                  <a:pathLst>
                    <a:path extrusionOk="0" h="120000" w="120000">
                      <a:moveTo>
                        <a:pt x="37894" y="0"/>
                      </a:moveTo>
                      <a:lnTo>
                        <a:pt x="120000" y="0"/>
                      </a:lnTo>
                      <a:lnTo>
                        <a:pt x="120000" y="120000"/>
                      </a:lnTo>
                      <a:lnTo>
                        <a:pt x="18947" y="120000"/>
                      </a:lnTo>
                      <a:lnTo>
                        <a:pt x="0" y="48000"/>
                      </a:lnTo>
                      <a:lnTo>
                        <a:pt x="37894" y="0"/>
                      </a:lnTo>
                      <a:lnTo>
                        <a:pt x="37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8" name="Shape 1168"/>
                <p:cNvSpPr/>
                <p:nvPr/>
              </p:nvSpPr>
              <p:spPr>
                <a:xfrm>
                  <a:off x="4191000" y="3008311"/>
                  <a:ext cx="46036" cy="52387"/>
                </a:xfrm>
                <a:custGeom>
                  <a:pathLst>
                    <a:path extrusionOk="0" h="120000" w="120000">
                      <a:moveTo>
                        <a:pt x="10344" y="0"/>
                      </a:moveTo>
                      <a:lnTo>
                        <a:pt x="109655" y="5373"/>
                      </a:lnTo>
                      <a:lnTo>
                        <a:pt x="120000" y="14328"/>
                      </a:lnTo>
                      <a:lnTo>
                        <a:pt x="115862" y="111044"/>
                      </a:lnTo>
                      <a:lnTo>
                        <a:pt x="105517" y="120000"/>
                      </a:lnTo>
                      <a:lnTo>
                        <a:pt x="95172" y="111044"/>
                      </a:lnTo>
                      <a:lnTo>
                        <a:pt x="99310" y="21492"/>
                      </a:lnTo>
                      <a:lnTo>
                        <a:pt x="8275" y="17910"/>
                      </a:lnTo>
                      <a:lnTo>
                        <a:pt x="0" y="7164"/>
                      </a:lnTo>
                      <a:lnTo>
                        <a:pt x="10344" y="0"/>
                      </a:lnTo>
                      <a:lnTo>
                        <a:pt x="103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9" name="Shape 1169"/>
                <p:cNvSpPr/>
                <p:nvPr/>
              </p:nvSpPr>
              <p:spPr>
                <a:xfrm>
                  <a:off x="4200525" y="2994025"/>
                  <a:ext cx="23812" cy="12699"/>
                </a:xfrm>
                <a:custGeom>
                  <a:pathLst>
                    <a:path extrusionOk="0" h="120000" w="120000">
                      <a:moveTo>
                        <a:pt x="37500" y="37500"/>
                      </a:moveTo>
                      <a:lnTo>
                        <a:pt x="86250" y="37500"/>
                      </a:lnTo>
                      <a:lnTo>
                        <a:pt x="112500" y="22500"/>
                      </a:lnTo>
                      <a:lnTo>
                        <a:pt x="120000" y="75000"/>
                      </a:lnTo>
                      <a:lnTo>
                        <a:pt x="90000" y="112500"/>
                      </a:lnTo>
                      <a:lnTo>
                        <a:pt x="48750" y="120000"/>
                      </a:lnTo>
                      <a:lnTo>
                        <a:pt x="0" y="37500"/>
                      </a:lnTo>
                      <a:lnTo>
                        <a:pt x="18750" y="0"/>
                      </a:lnTo>
                      <a:lnTo>
                        <a:pt x="37500" y="37500"/>
                      </a:lnTo>
                      <a:lnTo>
                        <a:pt x="37500" y="375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0" name="Shape 1170"/>
                <p:cNvSpPr/>
                <p:nvPr/>
              </p:nvSpPr>
              <p:spPr>
                <a:xfrm>
                  <a:off x="4200525" y="2876550"/>
                  <a:ext cx="36512" cy="33336"/>
                </a:xfrm>
                <a:custGeom>
                  <a:pathLst>
                    <a:path extrusionOk="0" h="120000" w="120000">
                      <a:moveTo>
                        <a:pt x="0" y="102439"/>
                      </a:moveTo>
                      <a:lnTo>
                        <a:pt x="13333" y="67317"/>
                      </a:lnTo>
                      <a:lnTo>
                        <a:pt x="37333" y="40975"/>
                      </a:lnTo>
                      <a:lnTo>
                        <a:pt x="106666" y="0"/>
                      </a:lnTo>
                      <a:lnTo>
                        <a:pt x="120000" y="23414"/>
                      </a:lnTo>
                      <a:lnTo>
                        <a:pt x="26666" y="105365"/>
                      </a:lnTo>
                      <a:lnTo>
                        <a:pt x="10666" y="120000"/>
                      </a:lnTo>
                      <a:lnTo>
                        <a:pt x="0" y="102439"/>
                      </a:lnTo>
                      <a:lnTo>
                        <a:pt x="0" y="102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1" name="Shape 1171"/>
                <p:cNvSpPr/>
                <p:nvPr/>
              </p:nvSpPr>
              <p:spPr>
                <a:xfrm>
                  <a:off x="4214812" y="2898775"/>
                  <a:ext cx="11112" cy="49211"/>
                </a:xfrm>
                <a:custGeom>
                  <a:pathLst>
                    <a:path extrusionOk="0" h="120000" w="120000">
                      <a:moveTo>
                        <a:pt x="73846" y="5806"/>
                      </a:moveTo>
                      <a:lnTo>
                        <a:pt x="120000" y="56129"/>
                      </a:lnTo>
                      <a:lnTo>
                        <a:pt x="83076" y="110322"/>
                      </a:lnTo>
                      <a:lnTo>
                        <a:pt x="36923" y="120000"/>
                      </a:lnTo>
                      <a:lnTo>
                        <a:pt x="0" y="110322"/>
                      </a:lnTo>
                      <a:lnTo>
                        <a:pt x="0" y="15483"/>
                      </a:lnTo>
                      <a:lnTo>
                        <a:pt x="18461" y="0"/>
                      </a:lnTo>
                      <a:lnTo>
                        <a:pt x="73846" y="5806"/>
                      </a:lnTo>
                      <a:lnTo>
                        <a:pt x="73846" y="58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2" name="Shape 1172"/>
                <p:cNvSpPr/>
                <p:nvPr/>
              </p:nvSpPr>
              <p:spPr>
                <a:xfrm>
                  <a:off x="4233862" y="2884486"/>
                  <a:ext cx="9524" cy="12699"/>
                </a:xfrm>
                <a:custGeom>
                  <a:pathLst>
                    <a:path extrusionOk="0" h="120000" w="120000">
                      <a:moveTo>
                        <a:pt x="90000" y="35294"/>
                      </a:moveTo>
                      <a:lnTo>
                        <a:pt x="120000" y="70588"/>
                      </a:lnTo>
                      <a:lnTo>
                        <a:pt x="90000" y="120000"/>
                      </a:lnTo>
                      <a:lnTo>
                        <a:pt x="30000" y="105882"/>
                      </a:lnTo>
                      <a:lnTo>
                        <a:pt x="0" y="35294"/>
                      </a:lnTo>
                      <a:lnTo>
                        <a:pt x="40000" y="0"/>
                      </a:lnTo>
                      <a:lnTo>
                        <a:pt x="90000" y="35294"/>
                      </a:lnTo>
                      <a:lnTo>
                        <a:pt x="90000" y="35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3" name="Shape 1173"/>
                <p:cNvSpPr/>
                <p:nvPr/>
              </p:nvSpPr>
              <p:spPr>
                <a:xfrm>
                  <a:off x="4241800" y="2898775"/>
                  <a:ext cx="19049" cy="41275"/>
                </a:xfrm>
                <a:custGeom>
                  <a:pathLst>
                    <a:path extrusionOk="0" h="120000" w="120000">
                      <a:moveTo>
                        <a:pt x="31304" y="0"/>
                      </a:moveTo>
                      <a:lnTo>
                        <a:pt x="104347" y="50400"/>
                      </a:lnTo>
                      <a:lnTo>
                        <a:pt x="120000" y="110400"/>
                      </a:lnTo>
                      <a:lnTo>
                        <a:pt x="99130" y="120000"/>
                      </a:lnTo>
                      <a:lnTo>
                        <a:pt x="73043" y="110400"/>
                      </a:lnTo>
                      <a:lnTo>
                        <a:pt x="57391" y="62400"/>
                      </a:lnTo>
                      <a:lnTo>
                        <a:pt x="0" y="19200"/>
                      </a:lnTo>
                      <a:lnTo>
                        <a:pt x="0" y="2400"/>
                      </a:lnTo>
                      <a:lnTo>
                        <a:pt x="31304" y="0"/>
                      </a:lnTo>
                      <a:lnTo>
                        <a:pt x="313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4" name="Shape 1174"/>
                <p:cNvSpPr/>
                <p:nvPr/>
              </p:nvSpPr>
              <p:spPr>
                <a:xfrm>
                  <a:off x="4254500" y="2881311"/>
                  <a:ext cx="11112" cy="39687"/>
                </a:xfrm>
                <a:custGeom>
                  <a:pathLst>
                    <a:path extrusionOk="0" h="120000" w="120000">
                      <a:moveTo>
                        <a:pt x="120000" y="9600"/>
                      </a:moveTo>
                      <a:lnTo>
                        <a:pt x="56000" y="120000"/>
                      </a:lnTo>
                      <a:lnTo>
                        <a:pt x="0" y="103200"/>
                      </a:lnTo>
                      <a:lnTo>
                        <a:pt x="40000" y="9600"/>
                      </a:lnTo>
                      <a:lnTo>
                        <a:pt x="80000" y="0"/>
                      </a:lnTo>
                      <a:lnTo>
                        <a:pt x="120000" y="9600"/>
                      </a:lnTo>
                      <a:lnTo>
                        <a:pt x="120000" y="9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5" name="Shape 1175"/>
                <p:cNvSpPr/>
                <p:nvPr/>
              </p:nvSpPr>
              <p:spPr>
                <a:xfrm>
                  <a:off x="4260850" y="2879725"/>
                  <a:ext cx="17461" cy="20636"/>
                </a:xfrm>
                <a:custGeom>
                  <a:pathLst>
                    <a:path extrusionOk="0" h="120000" w="120000">
                      <a:moveTo>
                        <a:pt x="46956" y="17777"/>
                      </a:moveTo>
                      <a:lnTo>
                        <a:pt x="120000" y="93333"/>
                      </a:lnTo>
                      <a:lnTo>
                        <a:pt x="109565" y="120000"/>
                      </a:lnTo>
                      <a:lnTo>
                        <a:pt x="78260" y="102222"/>
                      </a:lnTo>
                      <a:lnTo>
                        <a:pt x="0" y="26666"/>
                      </a:lnTo>
                      <a:lnTo>
                        <a:pt x="15652" y="0"/>
                      </a:lnTo>
                      <a:lnTo>
                        <a:pt x="46956" y="17777"/>
                      </a:lnTo>
                      <a:lnTo>
                        <a:pt x="46956" y="177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6" name="Shape 1176"/>
                <p:cNvSpPr/>
                <p:nvPr/>
              </p:nvSpPr>
              <p:spPr>
                <a:xfrm>
                  <a:off x="4273550" y="2895600"/>
                  <a:ext cx="14287" cy="58737"/>
                </a:xfrm>
                <a:custGeom>
                  <a:pathLst>
                    <a:path extrusionOk="0" h="120000" w="120000">
                      <a:moveTo>
                        <a:pt x="63157" y="4800"/>
                      </a:moveTo>
                      <a:lnTo>
                        <a:pt x="120000" y="73600"/>
                      </a:lnTo>
                      <a:lnTo>
                        <a:pt x="101052" y="110400"/>
                      </a:lnTo>
                      <a:lnTo>
                        <a:pt x="82105" y="120000"/>
                      </a:lnTo>
                      <a:lnTo>
                        <a:pt x="37894" y="113600"/>
                      </a:lnTo>
                      <a:lnTo>
                        <a:pt x="56842" y="73600"/>
                      </a:lnTo>
                      <a:lnTo>
                        <a:pt x="0" y="9600"/>
                      </a:lnTo>
                      <a:lnTo>
                        <a:pt x="25263" y="0"/>
                      </a:lnTo>
                      <a:lnTo>
                        <a:pt x="63157" y="4800"/>
                      </a:lnTo>
                      <a:lnTo>
                        <a:pt x="63157" y="48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77" name="Shape 1177"/>
                <p:cNvSpPr/>
                <p:nvPr/>
              </p:nvSpPr>
              <p:spPr>
                <a:xfrm>
                  <a:off x="4265612" y="2911475"/>
                  <a:ext cx="14287" cy="74611"/>
                </a:xfrm>
                <a:custGeom>
                  <a:pathLst>
                    <a:path extrusionOk="0" h="120000" w="120000">
                      <a:moveTo>
                        <a:pt x="93333" y="6315"/>
                      </a:moveTo>
                      <a:lnTo>
                        <a:pt x="60000" y="34105"/>
                      </a:lnTo>
                      <a:lnTo>
                        <a:pt x="66666" y="70736"/>
                      </a:lnTo>
                      <a:lnTo>
                        <a:pt x="120000" y="107368"/>
                      </a:lnTo>
                      <a:lnTo>
                        <a:pt x="86666" y="116210"/>
                      </a:lnTo>
                      <a:lnTo>
                        <a:pt x="20000" y="120000"/>
                      </a:lnTo>
                      <a:lnTo>
                        <a:pt x="20000" y="107368"/>
                      </a:lnTo>
                      <a:lnTo>
                        <a:pt x="60000" y="107368"/>
                      </a:lnTo>
                      <a:lnTo>
                        <a:pt x="6666" y="70736"/>
                      </a:lnTo>
                      <a:lnTo>
                        <a:pt x="0" y="30315"/>
                      </a:lnTo>
                      <a:lnTo>
                        <a:pt x="26666" y="6315"/>
                      </a:lnTo>
                      <a:lnTo>
                        <a:pt x="60000" y="0"/>
                      </a:lnTo>
                      <a:lnTo>
                        <a:pt x="93333" y="6315"/>
                      </a:lnTo>
                      <a:lnTo>
                        <a:pt x="93333" y="63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178" name="Shape 1178"/>
              <p:cNvSpPr/>
              <p:nvPr/>
            </p:nvSpPr>
            <p:spPr>
              <a:xfrm>
                <a:off x="4222750" y="2967036"/>
                <a:ext cx="36512" cy="25399"/>
              </a:xfrm>
              <a:custGeom>
                <a:pathLst>
                  <a:path extrusionOk="0" h="120000" w="120000">
                    <a:moveTo>
                      <a:pt x="120000" y="18181"/>
                    </a:moveTo>
                    <a:lnTo>
                      <a:pt x="104347" y="43636"/>
                    </a:lnTo>
                    <a:lnTo>
                      <a:pt x="78260" y="58181"/>
                    </a:lnTo>
                    <a:lnTo>
                      <a:pt x="41739" y="98181"/>
                    </a:lnTo>
                    <a:lnTo>
                      <a:pt x="0" y="120000"/>
                    </a:lnTo>
                    <a:lnTo>
                      <a:pt x="0" y="87272"/>
                    </a:lnTo>
                    <a:lnTo>
                      <a:pt x="67826" y="29090"/>
                    </a:lnTo>
                    <a:lnTo>
                      <a:pt x="96521" y="14545"/>
                    </a:lnTo>
                    <a:lnTo>
                      <a:pt x="112173" y="0"/>
                    </a:lnTo>
                    <a:lnTo>
                      <a:pt x="120000" y="18181"/>
                    </a:lnTo>
                    <a:lnTo>
                      <a:pt x="120000" y="18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9" name="Shape 1179"/>
              <p:cNvSpPr/>
              <p:nvPr/>
            </p:nvSpPr>
            <p:spPr>
              <a:xfrm>
                <a:off x="4249737" y="2979736"/>
                <a:ext cx="20636" cy="69849"/>
              </a:xfrm>
              <a:custGeom>
                <a:pathLst>
                  <a:path extrusionOk="0" h="120000" w="120000">
                    <a:moveTo>
                      <a:pt x="120000" y="8181"/>
                    </a:moveTo>
                    <a:lnTo>
                      <a:pt x="78461" y="60000"/>
                    </a:lnTo>
                    <a:lnTo>
                      <a:pt x="41538" y="117272"/>
                    </a:lnTo>
                    <a:lnTo>
                      <a:pt x="13846" y="120000"/>
                    </a:lnTo>
                    <a:lnTo>
                      <a:pt x="0" y="110454"/>
                    </a:lnTo>
                    <a:lnTo>
                      <a:pt x="41538" y="55909"/>
                    </a:lnTo>
                    <a:lnTo>
                      <a:pt x="73846" y="6818"/>
                    </a:lnTo>
                    <a:lnTo>
                      <a:pt x="101538" y="0"/>
                    </a:lnTo>
                    <a:lnTo>
                      <a:pt x="120000" y="8181"/>
                    </a:lnTo>
                    <a:lnTo>
                      <a:pt x="120000" y="8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0" name="Shape 1180"/>
              <p:cNvSpPr/>
              <p:nvPr/>
            </p:nvSpPr>
            <p:spPr>
              <a:xfrm>
                <a:off x="4256087" y="3048000"/>
                <a:ext cx="17461" cy="12699"/>
              </a:xfrm>
              <a:custGeom>
                <a:pathLst>
                  <a:path extrusionOk="0" h="120000" w="120000">
                    <a:moveTo>
                      <a:pt x="45714" y="0"/>
                    </a:moveTo>
                    <a:lnTo>
                      <a:pt x="108571" y="52500"/>
                    </a:lnTo>
                    <a:lnTo>
                      <a:pt x="120000" y="105000"/>
                    </a:lnTo>
                    <a:lnTo>
                      <a:pt x="80000" y="120000"/>
                    </a:lnTo>
                    <a:lnTo>
                      <a:pt x="11428" y="45000"/>
                    </a:lnTo>
                    <a:lnTo>
                      <a:pt x="0" y="22500"/>
                    </a:lnTo>
                    <a:lnTo>
                      <a:pt x="11428" y="0"/>
                    </a:lnTo>
                    <a:lnTo>
                      <a:pt x="45714" y="0"/>
                    </a:lnTo>
                    <a:lnTo>
                      <a:pt x="457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4227512" y="3051175"/>
                <a:ext cx="26987" cy="17461"/>
              </a:xfrm>
              <a:custGeom>
                <a:pathLst>
                  <a:path extrusionOk="0" h="120000" w="120000">
                    <a:moveTo>
                      <a:pt x="30857" y="0"/>
                    </a:moveTo>
                    <a:lnTo>
                      <a:pt x="113142" y="65454"/>
                    </a:lnTo>
                    <a:lnTo>
                      <a:pt x="120000" y="98181"/>
                    </a:lnTo>
                    <a:lnTo>
                      <a:pt x="99428" y="120000"/>
                    </a:lnTo>
                    <a:lnTo>
                      <a:pt x="6857" y="38181"/>
                    </a:lnTo>
                    <a:lnTo>
                      <a:pt x="0" y="16363"/>
                    </a:lnTo>
                    <a:lnTo>
                      <a:pt x="6857" y="0"/>
                    </a:lnTo>
                    <a:lnTo>
                      <a:pt x="30857" y="0"/>
                    </a:lnTo>
                    <a:lnTo>
                      <a:pt x="308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4233862" y="3044825"/>
                <a:ext cx="9524" cy="9524"/>
              </a:xfrm>
              <a:custGeom>
                <a:pathLst>
                  <a:path extrusionOk="0" h="120000" w="120000">
                    <a:moveTo>
                      <a:pt x="0" y="40000"/>
                    </a:moveTo>
                    <a:lnTo>
                      <a:pt x="92307" y="0"/>
                    </a:lnTo>
                    <a:lnTo>
                      <a:pt x="120000" y="90000"/>
                    </a:lnTo>
                    <a:lnTo>
                      <a:pt x="18461" y="120000"/>
                    </a:lnTo>
                    <a:lnTo>
                      <a:pt x="0" y="40000"/>
                    </a:lnTo>
                    <a:lnTo>
                      <a:pt x="0" y="4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4240212" y="2976561"/>
                <a:ext cx="11112" cy="49211"/>
              </a:xfrm>
              <a:custGeom>
                <a:pathLst>
                  <a:path extrusionOk="0" h="120000" w="120000">
                    <a:moveTo>
                      <a:pt x="120000" y="7868"/>
                    </a:moveTo>
                    <a:lnTo>
                      <a:pt x="104000" y="78688"/>
                    </a:lnTo>
                    <a:lnTo>
                      <a:pt x="80000" y="112131"/>
                    </a:lnTo>
                    <a:lnTo>
                      <a:pt x="40000" y="120000"/>
                    </a:lnTo>
                    <a:lnTo>
                      <a:pt x="0" y="112131"/>
                    </a:lnTo>
                    <a:lnTo>
                      <a:pt x="8000" y="74754"/>
                    </a:lnTo>
                    <a:lnTo>
                      <a:pt x="40000" y="7868"/>
                    </a:lnTo>
                    <a:lnTo>
                      <a:pt x="80000" y="0"/>
                    </a:lnTo>
                    <a:lnTo>
                      <a:pt x="120000" y="7868"/>
                    </a:lnTo>
                    <a:lnTo>
                      <a:pt x="120000" y="78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4229100" y="2836861"/>
                <a:ext cx="36512" cy="49211"/>
              </a:xfrm>
              <a:custGeom>
                <a:pathLst>
                  <a:path extrusionOk="0" h="120000" w="120000">
                    <a:moveTo>
                      <a:pt x="56000" y="92903"/>
                    </a:moveTo>
                    <a:lnTo>
                      <a:pt x="90666" y="67741"/>
                    </a:lnTo>
                    <a:lnTo>
                      <a:pt x="93333" y="17419"/>
                    </a:lnTo>
                    <a:lnTo>
                      <a:pt x="21333" y="27096"/>
                    </a:lnTo>
                    <a:lnTo>
                      <a:pt x="24000" y="42580"/>
                    </a:lnTo>
                    <a:lnTo>
                      <a:pt x="37333" y="108387"/>
                    </a:lnTo>
                    <a:lnTo>
                      <a:pt x="29333" y="120000"/>
                    </a:lnTo>
                    <a:lnTo>
                      <a:pt x="13333" y="112258"/>
                    </a:lnTo>
                    <a:lnTo>
                      <a:pt x="0" y="42580"/>
                    </a:lnTo>
                    <a:lnTo>
                      <a:pt x="13333" y="11612"/>
                    </a:lnTo>
                    <a:lnTo>
                      <a:pt x="106666" y="0"/>
                    </a:lnTo>
                    <a:lnTo>
                      <a:pt x="120000" y="9677"/>
                    </a:lnTo>
                    <a:lnTo>
                      <a:pt x="109333" y="77419"/>
                    </a:lnTo>
                    <a:lnTo>
                      <a:pt x="93333" y="102580"/>
                    </a:lnTo>
                    <a:lnTo>
                      <a:pt x="56000" y="112258"/>
                    </a:lnTo>
                    <a:lnTo>
                      <a:pt x="56000" y="92903"/>
                    </a:lnTo>
                    <a:lnTo>
                      <a:pt x="56000" y="92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4283075" y="2957511"/>
                <a:ext cx="20636" cy="1269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10400" y="60000"/>
                    </a:lnTo>
                    <a:lnTo>
                      <a:pt x="120000" y="105000"/>
                    </a:lnTo>
                    <a:lnTo>
                      <a:pt x="91200" y="120000"/>
                    </a:lnTo>
                    <a:lnTo>
                      <a:pt x="0" y="750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4295775" y="2965450"/>
                <a:ext cx="9524" cy="36512"/>
              </a:xfrm>
              <a:custGeom>
                <a:pathLst>
                  <a:path extrusionOk="0" h="120000" w="120000">
                    <a:moveTo>
                      <a:pt x="120000" y="13043"/>
                    </a:moveTo>
                    <a:lnTo>
                      <a:pt x="98181" y="104347"/>
                    </a:lnTo>
                    <a:lnTo>
                      <a:pt x="54545" y="120000"/>
                    </a:lnTo>
                    <a:lnTo>
                      <a:pt x="0" y="106956"/>
                    </a:lnTo>
                    <a:lnTo>
                      <a:pt x="32727" y="13043"/>
                    </a:lnTo>
                    <a:lnTo>
                      <a:pt x="87272" y="0"/>
                    </a:lnTo>
                    <a:lnTo>
                      <a:pt x="120000" y="13043"/>
                    </a:lnTo>
                    <a:lnTo>
                      <a:pt x="120000" y="130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4284662" y="2971800"/>
                <a:ext cx="7937" cy="36512"/>
              </a:xfrm>
              <a:custGeom>
                <a:pathLst>
                  <a:path extrusionOk="0" h="120000" w="120000">
                    <a:moveTo>
                      <a:pt x="120000" y="13043"/>
                    </a:moveTo>
                    <a:lnTo>
                      <a:pt x="120000" y="60000"/>
                    </a:lnTo>
                    <a:lnTo>
                      <a:pt x="120000" y="109565"/>
                    </a:lnTo>
                    <a:lnTo>
                      <a:pt x="66666" y="120000"/>
                    </a:lnTo>
                    <a:lnTo>
                      <a:pt x="0" y="109565"/>
                    </a:lnTo>
                    <a:lnTo>
                      <a:pt x="0" y="60000"/>
                    </a:lnTo>
                    <a:lnTo>
                      <a:pt x="0" y="15652"/>
                    </a:lnTo>
                    <a:lnTo>
                      <a:pt x="66666" y="0"/>
                    </a:lnTo>
                    <a:lnTo>
                      <a:pt x="120000" y="13043"/>
                    </a:lnTo>
                    <a:lnTo>
                      <a:pt x="120000" y="130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4265612" y="2998786"/>
                <a:ext cx="26987" cy="14287"/>
              </a:xfrm>
              <a:custGeom>
                <a:pathLst>
                  <a:path extrusionOk="0" h="120000" w="120000">
                    <a:moveTo>
                      <a:pt x="0" y="12631"/>
                    </a:moveTo>
                    <a:lnTo>
                      <a:pt x="27428" y="0"/>
                    </a:lnTo>
                    <a:lnTo>
                      <a:pt x="72000" y="18947"/>
                    </a:lnTo>
                    <a:lnTo>
                      <a:pt x="109714" y="63157"/>
                    </a:lnTo>
                    <a:lnTo>
                      <a:pt x="120000" y="107368"/>
                    </a:lnTo>
                    <a:lnTo>
                      <a:pt x="92571" y="120000"/>
                    </a:lnTo>
                    <a:lnTo>
                      <a:pt x="61714" y="88421"/>
                    </a:lnTo>
                    <a:lnTo>
                      <a:pt x="24000" y="69473"/>
                    </a:lnTo>
                    <a:lnTo>
                      <a:pt x="0" y="69473"/>
                    </a:lnTo>
                    <a:lnTo>
                      <a:pt x="0" y="12631"/>
                    </a:lnTo>
                    <a:lnTo>
                      <a:pt x="0" y="126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4211637" y="3055936"/>
                <a:ext cx="22225" cy="11112"/>
              </a:xfrm>
              <a:custGeom>
                <a:pathLst>
                  <a:path extrusionOk="0" h="120000" w="120000">
                    <a:moveTo>
                      <a:pt x="0" y="36923"/>
                    </a:moveTo>
                    <a:lnTo>
                      <a:pt x="88888" y="0"/>
                    </a:lnTo>
                    <a:lnTo>
                      <a:pt x="120000" y="36923"/>
                    </a:lnTo>
                    <a:lnTo>
                      <a:pt x="102222" y="92307"/>
                    </a:lnTo>
                    <a:lnTo>
                      <a:pt x="0" y="120000"/>
                    </a:lnTo>
                    <a:lnTo>
                      <a:pt x="0" y="36923"/>
                    </a:lnTo>
                    <a:lnTo>
                      <a:pt x="0" y="369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4208462" y="3017836"/>
                <a:ext cx="22225" cy="9524"/>
              </a:xfrm>
              <a:custGeom>
                <a:pathLst>
                  <a:path extrusionOk="0" h="120000" w="120000">
                    <a:moveTo>
                      <a:pt x="0" y="20000"/>
                    </a:moveTo>
                    <a:lnTo>
                      <a:pt x="115714" y="0"/>
                    </a:lnTo>
                    <a:lnTo>
                      <a:pt x="119999" y="90000"/>
                    </a:lnTo>
                    <a:lnTo>
                      <a:pt x="0" y="120000"/>
                    </a:lnTo>
                    <a:lnTo>
                      <a:pt x="0" y="2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4110037" y="3028950"/>
                <a:ext cx="9524" cy="30161"/>
              </a:xfrm>
              <a:custGeom>
                <a:pathLst>
                  <a:path extrusionOk="0" h="120000" w="120000">
                    <a:moveTo>
                      <a:pt x="100000" y="15384"/>
                    </a:moveTo>
                    <a:lnTo>
                      <a:pt x="120000" y="104615"/>
                    </a:lnTo>
                    <a:lnTo>
                      <a:pt x="80000" y="120000"/>
                    </a:lnTo>
                    <a:lnTo>
                      <a:pt x="30000" y="104615"/>
                    </a:lnTo>
                    <a:lnTo>
                      <a:pt x="0" y="15384"/>
                    </a:lnTo>
                    <a:lnTo>
                      <a:pt x="50000" y="0"/>
                    </a:lnTo>
                    <a:lnTo>
                      <a:pt x="100000" y="15384"/>
                    </a:lnTo>
                    <a:lnTo>
                      <a:pt x="100000" y="153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4225925" y="4165600"/>
                <a:ext cx="41275" cy="385762"/>
              </a:xfrm>
              <a:custGeom>
                <a:pathLst>
                  <a:path extrusionOk="0" h="120000" w="120000">
                    <a:moveTo>
                      <a:pt x="32307" y="1484"/>
                    </a:moveTo>
                    <a:lnTo>
                      <a:pt x="50769" y="8164"/>
                    </a:lnTo>
                    <a:lnTo>
                      <a:pt x="71538" y="14350"/>
                    </a:lnTo>
                    <a:lnTo>
                      <a:pt x="115384" y="27216"/>
                    </a:lnTo>
                    <a:lnTo>
                      <a:pt x="120000" y="47010"/>
                    </a:lnTo>
                    <a:lnTo>
                      <a:pt x="115384" y="82639"/>
                    </a:lnTo>
                    <a:lnTo>
                      <a:pt x="96923" y="99463"/>
                    </a:lnTo>
                    <a:lnTo>
                      <a:pt x="69230" y="118515"/>
                    </a:lnTo>
                    <a:lnTo>
                      <a:pt x="46153" y="120000"/>
                    </a:lnTo>
                    <a:lnTo>
                      <a:pt x="32307" y="118020"/>
                    </a:lnTo>
                    <a:lnTo>
                      <a:pt x="55384" y="98969"/>
                    </a:lnTo>
                    <a:lnTo>
                      <a:pt x="50769" y="82639"/>
                    </a:lnTo>
                    <a:lnTo>
                      <a:pt x="27692" y="47257"/>
                    </a:lnTo>
                    <a:lnTo>
                      <a:pt x="23076" y="27958"/>
                    </a:lnTo>
                    <a:lnTo>
                      <a:pt x="0" y="1979"/>
                    </a:lnTo>
                    <a:lnTo>
                      <a:pt x="13846" y="0"/>
                    </a:lnTo>
                    <a:lnTo>
                      <a:pt x="32307" y="1484"/>
                    </a:lnTo>
                    <a:lnTo>
                      <a:pt x="32307" y="14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4246562" y="4114800"/>
                <a:ext cx="109537" cy="71436"/>
              </a:xfrm>
              <a:custGeom>
                <a:pathLst>
                  <a:path extrusionOk="0" h="120000" w="120000">
                    <a:moveTo>
                      <a:pt x="8759" y="0"/>
                    </a:moveTo>
                    <a:lnTo>
                      <a:pt x="66569" y="34285"/>
                    </a:lnTo>
                    <a:lnTo>
                      <a:pt x="90218" y="56703"/>
                    </a:lnTo>
                    <a:lnTo>
                      <a:pt x="116496" y="84395"/>
                    </a:lnTo>
                    <a:lnTo>
                      <a:pt x="120000" y="98901"/>
                    </a:lnTo>
                    <a:lnTo>
                      <a:pt x="117372" y="113406"/>
                    </a:lnTo>
                    <a:lnTo>
                      <a:pt x="108613" y="120000"/>
                    </a:lnTo>
                    <a:lnTo>
                      <a:pt x="98102" y="114725"/>
                    </a:lnTo>
                    <a:lnTo>
                      <a:pt x="75328" y="84395"/>
                    </a:lnTo>
                    <a:lnTo>
                      <a:pt x="55182" y="59340"/>
                    </a:lnTo>
                    <a:lnTo>
                      <a:pt x="44671" y="46153"/>
                    </a:lnTo>
                    <a:lnTo>
                      <a:pt x="33284" y="36923"/>
                    </a:lnTo>
                    <a:lnTo>
                      <a:pt x="4379" y="19780"/>
                    </a:lnTo>
                    <a:lnTo>
                      <a:pt x="0" y="6593"/>
                    </a:lnTo>
                    <a:lnTo>
                      <a:pt x="8759" y="0"/>
                    </a:lnTo>
                    <a:lnTo>
                      <a:pt x="87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4265612" y="4179887"/>
                <a:ext cx="69849" cy="168274"/>
              </a:xfrm>
              <a:custGeom>
                <a:pathLst>
                  <a:path extrusionOk="0" h="120000" w="120000">
                    <a:moveTo>
                      <a:pt x="20689" y="2253"/>
                    </a:moveTo>
                    <a:lnTo>
                      <a:pt x="57931" y="19718"/>
                    </a:lnTo>
                    <a:lnTo>
                      <a:pt x="102068" y="36056"/>
                    </a:lnTo>
                    <a:lnTo>
                      <a:pt x="120000" y="56338"/>
                    </a:lnTo>
                    <a:lnTo>
                      <a:pt x="113103" y="63661"/>
                    </a:lnTo>
                    <a:lnTo>
                      <a:pt x="99310" y="69295"/>
                    </a:lnTo>
                    <a:lnTo>
                      <a:pt x="66206" y="81126"/>
                    </a:lnTo>
                    <a:lnTo>
                      <a:pt x="66206" y="89014"/>
                    </a:lnTo>
                    <a:lnTo>
                      <a:pt x="75862" y="94084"/>
                    </a:lnTo>
                    <a:lnTo>
                      <a:pt x="102068" y="107042"/>
                    </a:lnTo>
                    <a:lnTo>
                      <a:pt x="89655" y="116619"/>
                    </a:lnTo>
                    <a:lnTo>
                      <a:pt x="81379" y="119999"/>
                    </a:lnTo>
                    <a:lnTo>
                      <a:pt x="74482" y="118309"/>
                    </a:lnTo>
                    <a:lnTo>
                      <a:pt x="62068" y="105915"/>
                    </a:lnTo>
                    <a:lnTo>
                      <a:pt x="46896" y="96338"/>
                    </a:lnTo>
                    <a:lnTo>
                      <a:pt x="35862" y="74366"/>
                    </a:lnTo>
                    <a:lnTo>
                      <a:pt x="82758" y="42253"/>
                    </a:lnTo>
                    <a:lnTo>
                      <a:pt x="70344" y="33239"/>
                    </a:lnTo>
                    <a:lnTo>
                      <a:pt x="44137" y="27605"/>
                    </a:lnTo>
                    <a:lnTo>
                      <a:pt x="15172" y="16338"/>
                    </a:lnTo>
                    <a:lnTo>
                      <a:pt x="0" y="5633"/>
                    </a:lnTo>
                    <a:lnTo>
                      <a:pt x="1379" y="0"/>
                    </a:lnTo>
                    <a:lnTo>
                      <a:pt x="20689" y="2253"/>
                    </a:lnTo>
                    <a:lnTo>
                      <a:pt x="20689" y="2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3911600" y="4129087"/>
                <a:ext cx="152399" cy="492125"/>
              </a:xfrm>
              <a:custGeom>
                <a:pathLst>
                  <a:path extrusionOk="0" h="120000" w="120000">
                    <a:moveTo>
                      <a:pt x="85894" y="1935"/>
                    </a:moveTo>
                    <a:lnTo>
                      <a:pt x="80210" y="6193"/>
                    </a:lnTo>
                    <a:lnTo>
                      <a:pt x="72631" y="9677"/>
                    </a:lnTo>
                    <a:lnTo>
                      <a:pt x="58105" y="16645"/>
                    </a:lnTo>
                    <a:lnTo>
                      <a:pt x="46105" y="30774"/>
                    </a:lnTo>
                    <a:lnTo>
                      <a:pt x="40421" y="37161"/>
                    </a:lnTo>
                    <a:lnTo>
                      <a:pt x="36631" y="40451"/>
                    </a:lnTo>
                    <a:lnTo>
                      <a:pt x="30315" y="43935"/>
                    </a:lnTo>
                    <a:lnTo>
                      <a:pt x="27789" y="49354"/>
                    </a:lnTo>
                    <a:lnTo>
                      <a:pt x="30315" y="51870"/>
                    </a:lnTo>
                    <a:lnTo>
                      <a:pt x="36000" y="54387"/>
                    </a:lnTo>
                    <a:lnTo>
                      <a:pt x="42315" y="57096"/>
                    </a:lnTo>
                    <a:lnTo>
                      <a:pt x="65052" y="69290"/>
                    </a:lnTo>
                    <a:lnTo>
                      <a:pt x="62526" y="71225"/>
                    </a:lnTo>
                    <a:lnTo>
                      <a:pt x="48000" y="74903"/>
                    </a:lnTo>
                    <a:lnTo>
                      <a:pt x="46105" y="80903"/>
                    </a:lnTo>
                    <a:lnTo>
                      <a:pt x="56842" y="84967"/>
                    </a:lnTo>
                    <a:lnTo>
                      <a:pt x="65684" y="88451"/>
                    </a:lnTo>
                    <a:lnTo>
                      <a:pt x="73894" y="92129"/>
                    </a:lnTo>
                    <a:lnTo>
                      <a:pt x="83368" y="96387"/>
                    </a:lnTo>
                    <a:lnTo>
                      <a:pt x="95368" y="102000"/>
                    </a:lnTo>
                    <a:lnTo>
                      <a:pt x="104842" y="107032"/>
                    </a:lnTo>
                    <a:lnTo>
                      <a:pt x="120000" y="118258"/>
                    </a:lnTo>
                    <a:lnTo>
                      <a:pt x="116842" y="120000"/>
                    </a:lnTo>
                    <a:lnTo>
                      <a:pt x="109894" y="119032"/>
                    </a:lnTo>
                    <a:lnTo>
                      <a:pt x="102315" y="113419"/>
                    </a:lnTo>
                    <a:lnTo>
                      <a:pt x="93473" y="108580"/>
                    </a:lnTo>
                    <a:lnTo>
                      <a:pt x="82736" y="104129"/>
                    </a:lnTo>
                    <a:lnTo>
                      <a:pt x="69473" y="98903"/>
                    </a:lnTo>
                    <a:lnTo>
                      <a:pt x="61263" y="94838"/>
                    </a:lnTo>
                    <a:lnTo>
                      <a:pt x="53052" y="90967"/>
                    </a:lnTo>
                    <a:lnTo>
                      <a:pt x="43578" y="87290"/>
                    </a:lnTo>
                    <a:lnTo>
                      <a:pt x="32842" y="83225"/>
                    </a:lnTo>
                    <a:lnTo>
                      <a:pt x="31578" y="78774"/>
                    </a:lnTo>
                    <a:lnTo>
                      <a:pt x="38526" y="74129"/>
                    </a:lnTo>
                    <a:lnTo>
                      <a:pt x="39157" y="68516"/>
                    </a:lnTo>
                    <a:lnTo>
                      <a:pt x="32210" y="64838"/>
                    </a:lnTo>
                    <a:lnTo>
                      <a:pt x="19578" y="61161"/>
                    </a:lnTo>
                    <a:lnTo>
                      <a:pt x="15157" y="58258"/>
                    </a:lnTo>
                    <a:lnTo>
                      <a:pt x="0" y="49354"/>
                    </a:lnTo>
                    <a:lnTo>
                      <a:pt x="0" y="44516"/>
                    </a:lnTo>
                    <a:lnTo>
                      <a:pt x="6315" y="39870"/>
                    </a:lnTo>
                    <a:lnTo>
                      <a:pt x="18315" y="33483"/>
                    </a:lnTo>
                    <a:lnTo>
                      <a:pt x="28421" y="27870"/>
                    </a:lnTo>
                    <a:lnTo>
                      <a:pt x="36631" y="22064"/>
                    </a:lnTo>
                    <a:lnTo>
                      <a:pt x="47368" y="15483"/>
                    </a:lnTo>
                    <a:lnTo>
                      <a:pt x="54315" y="11612"/>
                    </a:lnTo>
                    <a:lnTo>
                      <a:pt x="61894" y="8516"/>
                    </a:lnTo>
                    <a:lnTo>
                      <a:pt x="75789" y="967"/>
                    </a:lnTo>
                    <a:lnTo>
                      <a:pt x="82736" y="0"/>
                    </a:lnTo>
                    <a:lnTo>
                      <a:pt x="85894" y="1935"/>
                    </a:lnTo>
                    <a:lnTo>
                      <a:pt x="85894" y="19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4008437" y="4087812"/>
                <a:ext cx="115886" cy="484187"/>
              </a:xfrm>
              <a:custGeom>
                <a:pathLst>
                  <a:path extrusionOk="0" h="120000" w="120000">
                    <a:moveTo>
                      <a:pt x="66122" y="2163"/>
                    </a:moveTo>
                    <a:lnTo>
                      <a:pt x="40000" y="14557"/>
                    </a:lnTo>
                    <a:lnTo>
                      <a:pt x="31836" y="28131"/>
                    </a:lnTo>
                    <a:lnTo>
                      <a:pt x="27755" y="38163"/>
                    </a:lnTo>
                    <a:lnTo>
                      <a:pt x="29387" y="48393"/>
                    </a:lnTo>
                    <a:lnTo>
                      <a:pt x="38367" y="61770"/>
                    </a:lnTo>
                    <a:lnTo>
                      <a:pt x="50612" y="73377"/>
                    </a:lnTo>
                    <a:lnTo>
                      <a:pt x="58775" y="79278"/>
                    </a:lnTo>
                    <a:lnTo>
                      <a:pt x="68571" y="84983"/>
                    </a:lnTo>
                    <a:lnTo>
                      <a:pt x="79183" y="90885"/>
                    </a:lnTo>
                    <a:lnTo>
                      <a:pt x="92244" y="97377"/>
                    </a:lnTo>
                    <a:lnTo>
                      <a:pt x="104489" y="107606"/>
                    </a:lnTo>
                    <a:lnTo>
                      <a:pt x="110204" y="112524"/>
                    </a:lnTo>
                    <a:lnTo>
                      <a:pt x="120000" y="118032"/>
                    </a:lnTo>
                    <a:lnTo>
                      <a:pt x="116734" y="120000"/>
                    </a:lnTo>
                    <a:lnTo>
                      <a:pt x="107755" y="119409"/>
                    </a:lnTo>
                    <a:lnTo>
                      <a:pt x="93061" y="108983"/>
                    </a:lnTo>
                    <a:lnTo>
                      <a:pt x="88163" y="103868"/>
                    </a:lnTo>
                    <a:lnTo>
                      <a:pt x="80000" y="98557"/>
                    </a:lnTo>
                    <a:lnTo>
                      <a:pt x="65306" y="91868"/>
                    </a:lnTo>
                    <a:lnTo>
                      <a:pt x="52244" y="85770"/>
                    </a:lnTo>
                    <a:lnTo>
                      <a:pt x="40816" y="80065"/>
                    </a:lnTo>
                    <a:lnTo>
                      <a:pt x="28571" y="74360"/>
                    </a:lnTo>
                    <a:lnTo>
                      <a:pt x="0" y="48786"/>
                    </a:lnTo>
                    <a:lnTo>
                      <a:pt x="2448" y="27540"/>
                    </a:lnTo>
                    <a:lnTo>
                      <a:pt x="7346" y="19672"/>
                    </a:lnTo>
                    <a:lnTo>
                      <a:pt x="18775" y="13377"/>
                    </a:lnTo>
                    <a:lnTo>
                      <a:pt x="26122" y="10426"/>
                    </a:lnTo>
                    <a:lnTo>
                      <a:pt x="34285" y="7278"/>
                    </a:lnTo>
                    <a:lnTo>
                      <a:pt x="44897" y="4131"/>
                    </a:lnTo>
                    <a:lnTo>
                      <a:pt x="54693" y="590"/>
                    </a:lnTo>
                    <a:lnTo>
                      <a:pt x="63673" y="0"/>
                    </a:lnTo>
                    <a:lnTo>
                      <a:pt x="66122" y="2163"/>
                    </a:lnTo>
                    <a:lnTo>
                      <a:pt x="66122" y="2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3973512" y="3848100"/>
                <a:ext cx="26987" cy="53974"/>
              </a:xfrm>
              <a:custGeom>
                <a:pathLst>
                  <a:path extrusionOk="0" h="120000" w="120000">
                    <a:moveTo>
                      <a:pt x="31764" y="1791"/>
                    </a:moveTo>
                    <a:lnTo>
                      <a:pt x="120000" y="91343"/>
                    </a:lnTo>
                    <a:lnTo>
                      <a:pt x="116470" y="111044"/>
                    </a:lnTo>
                    <a:lnTo>
                      <a:pt x="95294" y="120000"/>
                    </a:lnTo>
                    <a:lnTo>
                      <a:pt x="38823" y="107462"/>
                    </a:lnTo>
                    <a:lnTo>
                      <a:pt x="0" y="10746"/>
                    </a:lnTo>
                    <a:lnTo>
                      <a:pt x="10588" y="0"/>
                    </a:lnTo>
                    <a:lnTo>
                      <a:pt x="31764" y="1791"/>
                    </a:lnTo>
                    <a:lnTo>
                      <a:pt x="31764" y="17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4097337" y="3544887"/>
                <a:ext cx="26987" cy="31750"/>
              </a:xfrm>
              <a:custGeom>
                <a:pathLst>
                  <a:path extrusionOk="0" h="120000" w="120000">
                    <a:moveTo>
                      <a:pt x="24705" y="24615"/>
                    </a:moveTo>
                    <a:lnTo>
                      <a:pt x="28235" y="52307"/>
                    </a:lnTo>
                    <a:lnTo>
                      <a:pt x="63529" y="67692"/>
                    </a:lnTo>
                    <a:lnTo>
                      <a:pt x="88235" y="55384"/>
                    </a:lnTo>
                    <a:lnTo>
                      <a:pt x="109411" y="49230"/>
                    </a:lnTo>
                    <a:lnTo>
                      <a:pt x="120000" y="67692"/>
                    </a:lnTo>
                    <a:lnTo>
                      <a:pt x="102352" y="101538"/>
                    </a:lnTo>
                    <a:lnTo>
                      <a:pt x="67058" y="120000"/>
                    </a:lnTo>
                    <a:lnTo>
                      <a:pt x="0" y="80000"/>
                    </a:lnTo>
                    <a:lnTo>
                      <a:pt x="0" y="9230"/>
                    </a:lnTo>
                    <a:lnTo>
                      <a:pt x="21176" y="0"/>
                    </a:lnTo>
                    <a:lnTo>
                      <a:pt x="24705" y="24615"/>
                    </a:lnTo>
                    <a:lnTo>
                      <a:pt x="24705" y="246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4224337" y="4021137"/>
                <a:ext cx="44450" cy="19049"/>
              </a:xfrm>
              <a:custGeom>
                <a:pathLst>
                  <a:path extrusionOk="0" h="120000" w="120000">
                    <a:moveTo>
                      <a:pt x="18947" y="35000"/>
                    </a:moveTo>
                    <a:lnTo>
                      <a:pt x="90526" y="0"/>
                    </a:lnTo>
                    <a:lnTo>
                      <a:pt x="119999" y="35000"/>
                    </a:lnTo>
                    <a:lnTo>
                      <a:pt x="119999" y="75000"/>
                    </a:lnTo>
                    <a:lnTo>
                      <a:pt x="105263" y="100000"/>
                    </a:lnTo>
                    <a:lnTo>
                      <a:pt x="18947" y="120000"/>
                    </a:lnTo>
                    <a:lnTo>
                      <a:pt x="0" y="75000"/>
                    </a:lnTo>
                    <a:lnTo>
                      <a:pt x="18947" y="35000"/>
                    </a:lnTo>
                    <a:lnTo>
                      <a:pt x="18947" y="35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4086225" y="4221162"/>
                <a:ext cx="57150" cy="96836"/>
              </a:xfrm>
              <a:custGeom>
                <a:pathLst>
                  <a:path extrusionOk="0" h="120000" w="120000">
                    <a:moveTo>
                      <a:pt x="0" y="109090"/>
                    </a:moveTo>
                    <a:lnTo>
                      <a:pt x="24657" y="57520"/>
                    </a:lnTo>
                    <a:lnTo>
                      <a:pt x="37808" y="40661"/>
                    </a:lnTo>
                    <a:lnTo>
                      <a:pt x="55890" y="28760"/>
                    </a:lnTo>
                    <a:lnTo>
                      <a:pt x="95342" y="1983"/>
                    </a:lnTo>
                    <a:lnTo>
                      <a:pt x="118356" y="0"/>
                    </a:lnTo>
                    <a:lnTo>
                      <a:pt x="119999" y="11900"/>
                    </a:lnTo>
                    <a:lnTo>
                      <a:pt x="70684" y="68429"/>
                    </a:lnTo>
                    <a:lnTo>
                      <a:pt x="26301" y="116033"/>
                    </a:lnTo>
                    <a:lnTo>
                      <a:pt x="6575" y="120000"/>
                    </a:lnTo>
                    <a:lnTo>
                      <a:pt x="0" y="109090"/>
                    </a:lnTo>
                    <a:lnTo>
                      <a:pt x="0" y="1090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4138612" y="4222750"/>
                <a:ext cx="63500" cy="107949"/>
              </a:xfrm>
              <a:custGeom>
                <a:pathLst>
                  <a:path extrusionOk="0" h="120000" w="120000">
                    <a:moveTo>
                      <a:pt x="19500" y="0"/>
                    </a:moveTo>
                    <a:lnTo>
                      <a:pt x="61500" y="25588"/>
                    </a:lnTo>
                    <a:lnTo>
                      <a:pt x="97500" y="53823"/>
                    </a:lnTo>
                    <a:lnTo>
                      <a:pt x="97500" y="82941"/>
                    </a:lnTo>
                    <a:lnTo>
                      <a:pt x="102000" y="97058"/>
                    </a:lnTo>
                    <a:lnTo>
                      <a:pt x="115500" y="107647"/>
                    </a:lnTo>
                    <a:lnTo>
                      <a:pt x="120000" y="118235"/>
                    </a:lnTo>
                    <a:lnTo>
                      <a:pt x="99000" y="120000"/>
                    </a:lnTo>
                    <a:lnTo>
                      <a:pt x="69000" y="94411"/>
                    </a:lnTo>
                    <a:lnTo>
                      <a:pt x="61500" y="60882"/>
                    </a:lnTo>
                    <a:lnTo>
                      <a:pt x="34500" y="35294"/>
                    </a:lnTo>
                    <a:lnTo>
                      <a:pt x="19500" y="23823"/>
                    </a:lnTo>
                    <a:lnTo>
                      <a:pt x="1500" y="10588"/>
                    </a:lnTo>
                    <a:lnTo>
                      <a:pt x="0" y="0"/>
                    </a:lnTo>
                    <a:lnTo>
                      <a:pt x="19500" y="0"/>
                    </a:lnTo>
                    <a:lnTo>
                      <a:pt x="195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4048125" y="3759200"/>
                <a:ext cx="53974" cy="141287"/>
              </a:xfrm>
              <a:custGeom>
                <a:pathLst>
                  <a:path extrusionOk="0" h="120000" w="120000">
                    <a:moveTo>
                      <a:pt x="112941" y="10169"/>
                    </a:moveTo>
                    <a:lnTo>
                      <a:pt x="84705" y="19661"/>
                    </a:lnTo>
                    <a:lnTo>
                      <a:pt x="72352" y="32542"/>
                    </a:lnTo>
                    <a:lnTo>
                      <a:pt x="63529" y="63728"/>
                    </a:lnTo>
                    <a:lnTo>
                      <a:pt x="44117" y="98983"/>
                    </a:lnTo>
                    <a:lnTo>
                      <a:pt x="49411" y="112542"/>
                    </a:lnTo>
                    <a:lnTo>
                      <a:pt x="45882" y="117288"/>
                    </a:lnTo>
                    <a:lnTo>
                      <a:pt x="33529" y="119999"/>
                    </a:lnTo>
                    <a:lnTo>
                      <a:pt x="12352" y="115254"/>
                    </a:lnTo>
                    <a:lnTo>
                      <a:pt x="0" y="92881"/>
                    </a:lnTo>
                    <a:lnTo>
                      <a:pt x="19411" y="53559"/>
                    </a:lnTo>
                    <a:lnTo>
                      <a:pt x="40588" y="21694"/>
                    </a:lnTo>
                    <a:lnTo>
                      <a:pt x="61764" y="10169"/>
                    </a:lnTo>
                    <a:lnTo>
                      <a:pt x="75882" y="4067"/>
                    </a:lnTo>
                    <a:lnTo>
                      <a:pt x="97058" y="0"/>
                    </a:lnTo>
                    <a:lnTo>
                      <a:pt x="120000" y="2033"/>
                    </a:lnTo>
                    <a:lnTo>
                      <a:pt x="112941" y="10169"/>
                    </a:lnTo>
                    <a:lnTo>
                      <a:pt x="112941" y="10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4043362" y="3895725"/>
                <a:ext cx="49211" cy="109537"/>
              </a:xfrm>
              <a:custGeom>
                <a:pathLst>
                  <a:path extrusionOk="0" h="120000" w="120000">
                    <a:moveTo>
                      <a:pt x="87096" y="15652"/>
                    </a:moveTo>
                    <a:lnTo>
                      <a:pt x="56129" y="16521"/>
                    </a:lnTo>
                    <a:lnTo>
                      <a:pt x="32903" y="27826"/>
                    </a:lnTo>
                    <a:lnTo>
                      <a:pt x="32903" y="36521"/>
                    </a:lnTo>
                    <a:lnTo>
                      <a:pt x="46451" y="46086"/>
                    </a:lnTo>
                    <a:lnTo>
                      <a:pt x="69677" y="66086"/>
                    </a:lnTo>
                    <a:lnTo>
                      <a:pt x="75483" y="91304"/>
                    </a:lnTo>
                    <a:lnTo>
                      <a:pt x="87096" y="100000"/>
                    </a:lnTo>
                    <a:lnTo>
                      <a:pt x="110322" y="107826"/>
                    </a:lnTo>
                    <a:lnTo>
                      <a:pt x="120000" y="116521"/>
                    </a:lnTo>
                    <a:lnTo>
                      <a:pt x="96774" y="120000"/>
                    </a:lnTo>
                    <a:lnTo>
                      <a:pt x="34838" y="95652"/>
                    </a:lnTo>
                    <a:lnTo>
                      <a:pt x="11612" y="59130"/>
                    </a:lnTo>
                    <a:lnTo>
                      <a:pt x="0" y="15652"/>
                    </a:lnTo>
                    <a:lnTo>
                      <a:pt x="21290" y="6086"/>
                    </a:lnTo>
                    <a:lnTo>
                      <a:pt x="48387" y="0"/>
                    </a:lnTo>
                    <a:lnTo>
                      <a:pt x="110322" y="5217"/>
                    </a:lnTo>
                    <a:lnTo>
                      <a:pt x="110322" y="15652"/>
                    </a:lnTo>
                    <a:lnTo>
                      <a:pt x="87096" y="15652"/>
                    </a:lnTo>
                    <a:lnTo>
                      <a:pt x="87096" y="156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4049712" y="3994150"/>
                <a:ext cx="63500" cy="228600"/>
              </a:xfrm>
              <a:custGeom>
                <a:pathLst>
                  <a:path extrusionOk="0" h="120000" w="120000">
                    <a:moveTo>
                      <a:pt x="34500" y="3333"/>
                    </a:moveTo>
                    <a:lnTo>
                      <a:pt x="40500" y="33750"/>
                    </a:lnTo>
                    <a:lnTo>
                      <a:pt x="57000" y="67083"/>
                    </a:lnTo>
                    <a:lnTo>
                      <a:pt x="79500" y="91666"/>
                    </a:lnTo>
                    <a:lnTo>
                      <a:pt x="96000" y="102916"/>
                    </a:lnTo>
                    <a:lnTo>
                      <a:pt x="120000" y="115416"/>
                    </a:lnTo>
                    <a:lnTo>
                      <a:pt x="114000" y="120000"/>
                    </a:lnTo>
                    <a:lnTo>
                      <a:pt x="96000" y="119166"/>
                    </a:lnTo>
                    <a:lnTo>
                      <a:pt x="69000" y="106250"/>
                    </a:lnTo>
                    <a:lnTo>
                      <a:pt x="49500" y="94583"/>
                    </a:lnTo>
                    <a:lnTo>
                      <a:pt x="16500" y="69583"/>
                    </a:lnTo>
                    <a:lnTo>
                      <a:pt x="0" y="33750"/>
                    </a:lnTo>
                    <a:lnTo>
                      <a:pt x="7500" y="3333"/>
                    </a:lnTo>
                    <a:lnTo>
                      <a:pt x="21000" y="0"/>
                    </a:lnTo>
                    <a:lnTo>
                      <a:pt x="34500" y="3333"/>
                    </a:lnTo>
                    <a:lnTo>
                      <a:pt x="34500" y="33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4102100" y="4057650"/>
                <a:ext cx="101599" cy="100011"/>
              </a:xfrm>
              <a:custGeom>
                <a:pathLst>
                  <a:path extrusionOk="0" h="120000" w="120000">
                    <a:moveTo>
                      <a:pt x="14062" y="3840"/>
                    </a:moveTo>
                    <a:lnTo>
                      <a:pt x="28125" y="20160"/>
                    </a:lnTo>
                    <a:lnTo>
                      <a:pt x="41250" y="31680"/>
                    </a:lnTo>
                    <a:lnTo>
                      <a:pt x="67500" y="59520"/>
                    </a:lnTo>
                    <a:lnTo>
                      <a:pt x="76875" y="73920"/>
                    </a:lnTo>
                    <a:lnTo>
                      <a:pt x="89062" y="86400"/>
                    </a:lnTo>
                    <a:lnTo>
                      <a:pt x="102187" y="96000"/>
                    </a:lnTo>
                    <a:lnTo>
                      <a:pt x="118125" y="106560"/>
                    </a:lnTo>
                    <a:lnTo>
                      <a:pt x="120000" y="117120"/>
                    </a:lnTo>
                    <a:lnTo>
                      <a:pt x="108750" y="120000"/>
                    </a:lnTo>
                    <a:lnTo>
                      <a:pt x="32812" y="76800"/>
                    </a:lnTo>
                    <a:lnTo>
                      <a:pt x="0" y="11520"/>
                    </a:lnTo>
                    <a:lnTo>
                      <a:pt x="2812" y="0"/>
                    </a:lnTo>
                    <a:lnTo>
                      <a:pt x="14062" y="3840"/>
                    </a:lnTo>
                    <a:lnTo>
                      <a:pt x="14062" y="38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>
                <a:off x="4235450" y="3854450"/>
                <a:ext cx="104774" cy="295275"/>
              </a:xfrm>
              <a:custGeom>
                <a:pathLst>
                  <a:path extrusionOk="0" h="120000" w="120000">
                    <a:moveTo>
                      <a:pt x="120000" y="2903"/>
                    </a:moveTo>
                    <a:lnTo>
                      <a:pt x="114545" y="21290"/>
                    </a:lnTo>
                    <a:lnTo>
                      <a:pt x="118181" y="27741"/>
                    </a:lnTo>
                    <a:lnTo>
                      <a:pt x="120000" y="44193"/>
                    </a:lnTo>
                    <a:lnTo>
                      <a:pt x="110000" y="54516"/>
                    </a:lnTo>
                    <a:lnTo>
                      <a:pt x="113636" y="63870"/>
                    </a:lnTo>
                    <a:lnTo>
                      <a:pt x="102727" y="72258"/>
                    </a:lnTo>
                    <a:lnTo>
                      <a:pt x="89090" y="79677"/>
                    </a:lnTo>
                    <a:lnTo>
                      <a:pt x="63636" y="94838"/>
                    </a:lnTo>
                    <a:lnTo>
                      <a:pt x="50909" y="101290"/>
                    </a:lnTo>
                    <a:lnTo>
                      <a:pt x="38181" y="107096"/>
                    </a:lnTo>
                    <a:lnTo>
                      <a:pt x="26363" y="112903"/>
                    </a:lnTo>
                    <a:lnTo>
                      <a:pt x="14545" y="119677"/>
                    </a:lnTo>
                    <a:lnTo>
                      <a:pt x="1818" y="120000"/>
                    </a:lnTo>
                    <a:lnTo>
                      <a:pt x="0" y="116451"/>
                    </a:lnTo>
                    <a:lnTo>
                      <a:pt x="38181" y="90000"/>
                    </a:lnTo>
                    <a:lnTo>
                      <a:pt x="49090" y="82580"/>
                    </a:lnTo>
                    <a:lnTo>
                      <a:pt x="61818" y="76774"/>
                    </a:lnTo>
                    <a:lnTo>
                      <a:pt x="84545" y="62580"/>
                    </a:lnTo>
                    <a:lnTo>
                      <a:pt x="85454" y="55161"/>
                    </a:lnTo>
                    <a:lnTo>
                      <a:pt x="92727" y="40645"/>
                    </a:lnTo>
                    <a:lnTo>
                      <a:pt x="102727" y="29354"/>
                    </a:lnTo>
                    <a:lnTo>
                      <a:pt x="95454" y="21612"/>
                    </a:lnTo>
                    <a:lnTo>
                      <a:pt x="103636" y="2258"/>
                    </a:lnTo>
                    <a:lnTo>
                      <a:pt x="106363" y="322"/>
                    </a:lnTo>
                    <a:lnTo>
                      <a:pt x="113636" y="0"/>
                    </a:lnTo>
                    <a:lnTo>
                      <a:pt x="120000" y="2903"/>
                    </a:lnTo>
                    <a:lnTo>
                      <a:pt x="120000" y="2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4132262" y="3797300"/>
                <a:ext cx="180975" cy="73025"/>
              </a:xfrm>
              <a:custGeom>
                <a:pathLst>
                  <a:path extrusionOk="0" h="120000" w="120000">
                    <a:moveTo>
                      <a:pt x="5764" y="0"/>
                    </a:moveTo>
                    <a:lnTo>
                      <a:pt x="30393" y="3956"/>
                    </a:lnTo>
                    <a:lnTo>
                      <a:pt x="50829" y="26373"/>
                    </a:lnTo>
                    <a:lnTo>
                      <a:pt x="59737" y="47472"/>
                    </a:lnTo>
                    <a:lnTo>
                      <a:pt x="68122" y="68571"/>
                    </a:lnTo>
                    <a:lnTo>
                      <a:pt x="74934" y="85714"/>
                    </a:lnTo>
                    <a:lnTo>
                      <a:pt x="84890" y="90989"/>
                    </a:lnTo>
                    <a:lnTo>
                      <a:pt x="111091" y="90989"/>
                    </a:lnTo>
                    <a:lnTo>
                      <a:pt x="119999" y="108131"/>
                    </a:lnTo>
                    <a:lnTo>
                      <a:pt x="116331" y="117362"/>
                    </a:lnTo>
                    <a:lnTo>
                      <a:pt x="107423" y="120000"/>
                    </a:lnTo>
                    <a:lnTo>
                      <a:pt x="72314" y="116043"/>
                    </a:lnTo>
                    <a:lnTo>
                      <a:pt x="58689" y="109450"/>
                    </a:lnTo>
                    <a:lnTo>
                      <a:pt x="48733" y="84395"/>
                    </a:lnTo>
                    <a:lnTo>
                      <a:pt x="38253" y="63296"/>
                    </a:lnTo>
                    <a:lnTo>
                      <a:pt x="27772" y="46153"/>
                    </a:lnTo>
                    <a:lnTo>
                      <a:pt x="17292" y="31648"/>
                    </a:lnTo>
                    <a:lnTo>
                      <a:pt x="3668" y="22417"/>
                    </a:lnTo>
                    <a:lnTo>
                      <a:pt x="0" y="9230"/>
                    </a:lnTo>
                    <a:lnTo>
                      <a:pt x="2096" y="1318"/>
                    </a:lnTo>
                    <a:lnTo>
                      <a:pt x="5764" y="0"/>
                    </a:lnTo>
                    <a:lnTo>
                      <a:pt x="57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4087812" y="3829050"/>
                <a:ext cx="77787" cy="26987"/>
              </a:xfrm>
              <a:custGeom>
                <a:pathLst>
                  <a:path extrusionOk="0" h="120000" w="120000">
                    <a:moveTo>
                      <a:pt x="11134" y="42352"/>
                    </a:moveTo>
                    <a:lnTo>
                      <a:pt x="35876" y="21176"/>
                    </a:lnTo>
                    <a:lnTo>
                      <a:pt x="60618" y="0"/>
                    </a:lnTo>
                    <a:lnTo>
                      <a:pt x="85360" y="24705"/>
                    </a:lnTo>
                    <a:lnTo>
                      <a:pt x="108865" y="38823"/>
                    </a:lnTo>
                    <a:lnTo>
                      <a:pt x="120000" y="67058"/>
                    </a:lnTo>
                    <a:lnTo>
                      <a:pt x="108865" y="98823"/>
                    </a:lnTo>
                    <a:lnTo>
                      <a:pt x="82886" y="109411"/>
                    </a:lnTo>
                    <a:lnTo>
                      <a:pt x="58144" y="120000"/>
                    </a:lnTo>
                    <a:lnTo>
                      <a:pt x="11134" y="102352"/>
                    </a:lnTo>
                    <a:lnTo>
                      <a:pt x="0" y="70588"/>
                    </a:lnTo>
                    <a:lnTo>
                      <a:pt x="11134" y="42352"/>
                    </a:lnTo>
                    <a:lnTo>
                      <a:pt x="11134" y="423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4090987" y="3875087"/>
                <a:ext cx="63500" cy="22225"/>
              </a:xfrm>
              <a:custGeom>
                <a:pathLst>
                  <a:path extrusionOk="0" h="120000" w="120000">
                    <a:moveTo>
                      <a:pt x="14814" y="24827"/>
                    </a:moveTo>
                    <a:lnTo>
                      <a:pt x="56296" y="12413"/>
                    </a:lnTo>
                    <a:lnTo>
                      <a:pt x="102222" y="0"/>
                    </a:lnTo>
                    <a:lnTo>
                      <a:pt x="120000" y="33103"/>
                    </a:lnTo>
                    <a:lnTo>
                      <a:pt x="117037" y="57931"/>
                    </a:lnTo>
                    <a:lnTo>
                      <a:pt x="106666" y="78620"/>
                    </a:lnTo>
                    <a:lnTo>
                      <a:pt x="60740" y="120000"/>
                    </a:lnTo>
                    <a:lnTo>
                      <a:pt x="10370" y="95172"/>
                    </a:lnTo>
                    <a:lnTo>
                      <a:pt x="0" y="53793"/>
                    </a:lnTo>
                    <a:lnTo>
                      <a:pt x="5925" y="33103"/>
                    </a:lnTo>
                    <a:lnTo>
                      <a:pt x="14814" y="24827"/>
                    </a:lnTo>
                    <a:lnTo>
                      <a:pt x="14814" y="248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4122737" y="3727450"/>
                <a:ext cx="263525" cy="155574"/>
              </a:xfrm>
              <a:custGeom>
                <a:pathLst>
                  <a:path extrusionOk="0" h="120000" w="120000">
                    <a:moveTo>
                      <a:pt x="1807" y="16446"/>
                    </a:moveTo>
                    <a:lnTo>
                      <a:pt x="11566" y="6091"/>
                    </a:lnTo>
                    <a:lnTo>
                      <a:pt x="15903" y="2436"/>
                    </a:lnTo>
                    <a:lnTo>
                      <a:pt x="22048" y="0"/>
                    </a:lnTo>
                    <a:lnTo>
                      <a:pt x="33975" y="6700"/>
                    </a:lnTo>
                    <a:lnTo>
                      <a:pt x="39036" y="11573"/>
                    </a:lnTo>
                    <a:lnTo>
                      <a:pt x="44819" y="15228"/>
                    </a:lnTo>
                    <a:lnTo>
                      <a:pt x="65421" y="11573"/>
                    </a:lnTo>
                    <a:lnTo>
                      <a:pt x="86024" y="22538"/>
                    </a:lnTo>
                    <a:lnTo>
                      <a:pt x="96506" y="32893"/>
                    </a:lnTo>
                    <a:lnTo>
                      <a:pt x="104819" y="47512"/>
                    </a:lnTo>
                    <a:lnTo>
                      <a:pt x="114216" y="59695"/>
                    </a:lnTo>
                    <a:lnTo>
                      <a:pt x="117831" y="77969"/>
                    </a:lnTo>
                    <a:lnTo>
                      <a:pt x="119999" y="88934"/>
                    </a:lnTo>
                    <a:lnTo>
                      <a:pt x="119277" y="100507"/>
                    </a:lnTo>
                    <a:lnTo>
                      <a:pt x="114939" y="106598"/>
                    </a:lnTo>
                    <a:lnTo>
                      <a:pt x="109518" y="110862"/>
                    </a:lnTo>
                    <a:lnTo>
                      <a:pt x="98674" y="120000"/>
                    </a:lnTo>
                    <a:lnTo>
                      <a:pt x="94337" y="118172"/>
                    </a:lnTo>
                    <a:lnTo>
                      <a:pt x="95060" y="111472"/>
                    </a:lnTo>
                    <a:lnTo>
                      <a:pt x="103373" y="90761"/>
                    </a:lnTo>
                    <a:lnTo>
                      <a:pt x="101566" y="75532"/>
                    </a:lnTo>
                    <a:lnTo>
                      <a:pt x="100481" y="67614"/>
                    </a:lnTo>
                    <a:lnTo>
                      <a:pt x="96506" y="61522"/>
                    </a:lnTo>
                    <a:lnTo>
                      <a:pt x="88554" y="48730"/>
                    </a:lnTo>
                    <a:lnTo>
                      <a:pt x="80602" y="40812"/>
                    </a:lnTo>
                    <a:lnTo>
                      <a:pt x="72650" y="32893"/>
                    </a:lnTo>
                    <a:lnTo>
                      <a:pt x="69397" y="28020"/>
                    </a:lnTo>
                    <a:lnTo>
                      <a:pt x="64337" y="26192"/>
                    </a:lnTo>
                    <a:lnTo>
                      <a:pt x="53493" y="29238"/>
                    </a:lnTo>
                    <a:lnTo>
                      <a:pt x="43012" y="29847"/>
                    </a:lnTo>
                    <a:lnTo>
                      <a:pt x="33253" y="23147"/>
                    </a:lnTo>
                    <a:lnTo>
                      <a:pt x="23855" y="17664"/>
                    </a:lnTo>
                    <a:lnTo>
                      <a:pt x="3975" y="26192"/>
                    </a:lnTo>
                    <a:lnTo>
                      <a:pt x="0" y="23147"/>
                    </a:lnTo>
                    <a:lnTo>
                      <a:pt x="1807" y="16446"/>
                    </a:lnTo>
                    <a:lnTo>
                      <a:pt x="1807" y="164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4167187" y="4051300"/>
                <a:ext cx="82550" cy="30161"/>
              </a:xfrm>
              <a:custGeom>
                <a:pathLst>
                  <a:path extrusionOk="0" h="120000" w="120000">
                    <a:moveTo>
                      <a:pt x="9230" y="0"/>
                    </a:moveTo>
                    <a:lnTo>
                      <a:pt x="53076" y="12307"/>
                    </a:lnTo>
                    <a:lnTo>
                      <a:pt x="78461" y="43076"/>
                    </a:lnTo>
                    <a:lnTo>
                      <a:pt x="106153" y="43076"/>
                    </a:lnTo>
                    <a:lnTo>
                      <a:pt x="120000" y="55384"/>
                    </a:lnTo>
                    <a:lnTo>
                      <a:pt x="113076" y="89230"/>
                    </a:lnTo>
                    <a:lnTo>
                      <a:pt x="68076" y="120000"/>
                    </a:lnTo>
                    <a:lnTo>
                      <a:pt x="28846" y="95384"/>
                    </a:lnTo>
                    <a:lnTo>
                      <a:pt x="9230" y="52307"/>
                    </a:lnTo>
                    <a:lnTo>
                      <a:pt x="0" y="27692"/>
                    </a:lnTo>
                    <a:lnTo>
                      <a:pt x="9230" y="0"/>
                    </a:lnTo>
                    <a:lnTo>
                      <a:pt x="9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4264025" y="3914775"/>
                <a:ext cx="23812" cy="122237"/>
              </a:xfrm>
              <a:custGeom>
                <a:pathLst>
                  <a:path extrusionOk="0" h="120000" w="120000">
                    <a:moveTo>
                      <a:pt x="67500" y="7012"/>
                    </a:moveTo>
                    <a:lnTo>
                      <a:pt x="90000" y="31168"/>
                    </a:lnTo>
                    <a:lnTo>
                      <a:pt x="120000" y="56103"/>
                    </a:lnTo>
                    <a:lnTo>
                      <a:pt x="101250" y="84935"/>
                    </a:lnTo>
                    <a:lnTo>
                      <a:pt x="71250" y="114545"/>
                    </a:lnTo>
                    <a:lnTo>
                      <a:pt x="41250" y="120000"/>
                    </a:lnTo>
                    <a:lnTo>
                      <a:pt x="11250" y="113766"/>
                    </a:lnTo>
                    <a:lnTo>
                      <a:pt x="33750" y="56103"/>
                    </a:lnTo>
                    <a:lnTo>
                      <a:pt x="0" y="7012"/>
                    </a:lnTo>
                    <a:lnTo>
                      <a:pt x="37500" y="0"/>
                    </a:lnTo>
                    <a:lnTo>
                      <a:pt x="67500" y="7012"/>
                    </a:lnTo>
                    <a:lnTo>
                      <a:pt x="67500" y="70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4178300" y="3924300"/>
                <a:ext cx="69849" cy="26987"/>
              </a:xfrm>
              <a:custGeom>
                <a:pathLst>
                  <a:path extrusionOk="0" h="120000" w="120000">
                    <a:moveTo>
                      <a:pt x="6818" y="49411"/>
                    </a:moveTo>
                    <a:lnTo>
                      <a:pt x="35454" y="21176"/>
                    </a:lnTo>
                    <a:lnTo>
                      <a:pt x="65454" y="0"/>
                    </a:lnTo>
                    <a:lnTo>
                      <a:pt x="90000" y="0"/>
                    </a:lnTo>
                    <a:lnTo>
                      <a:pt x="109090" y="35294"/>
                    </a:lnTo>
                    <a:lnTo>
                      <a:pt x="120000" y="88235"/>
                    </a:lnTo>
                    <a:lnTo>
                      <a:pt x="114545" y="120000"/>
                    </a:lnTo>
                    <a:lnTo>
                      <a:pt x="65454" y="116470"/>
                    </a:lnTo>
                    <a:lnTo>
                      <a:pt x="40909" y="98823"/>
                    </a:lnTo>
                    <a:lnTo>
                      <a:pt x="17727" y="102352"/>
                    </a:lnTo>
                    <a:lnTo>
                      <a:pt x="0" y="88235"/>
                    </a:lnTo>
                    <a:lnTo>
                      <a:pt x="6818" y="49411"/>
                    </a:lnTo>
                    <a:lnTo>
                      <a:pt x="6818" y="494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4" name="Shape 1214"/>
              <p:cNvSpPr/>
              <p:nvPr/>
            </p:nvSpPr>
            <p:spPr>
              <a:xfrm>
                <a:off x="4171950" y="3892550"/>
                <a:ext cx="71436" cy="25399"/>
              </a:xfrm>
              <a:custGeom>
                <a:pathLst>
                  <a:path extrusionOk="0" h="120000" w="120000">
                    <a:moveTo>
                      <a:pt x="7912" y="61818"/>
                    </a:moveTo>
                    <a:lnTo>
                      <a:pt x="63296" y="10909"/>
                    </a:lnTo>
                    <a:lnTo>
                      <a:pt x="120000" y="0"/>
                    </a:lnTo>
                    <a:lnTo>
                      <a:pt x="120000" y="54545"/>
                    </a:lnTo>
                    <a:lnTo>
                      <a:pt x="108131" y="80000"/>
                    </a:lnTo>
                    <a:lnTo>
                      <a:pt x="97582" y="90909"/>
                    </a:lnTo>
                    <a:lnTo>
                      <a:pt x="55384" y="90909"/>
                    </a:lnTo>
                    <a:lnTo>
                      <a:pt x="14505" y="120000"/>
                    </a:lnTo>
                    <a:lnTo>
                      <a:pt x="0" y="98181"/>
                    </a:lnTo>
                    <a:lnTo>
                      <a:pt x="7912" y="61818"/>
                    </a:lnTo>
                    <a:lnTo>
                      <a:pt x="7912" y="618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4151312" y="4167187"/>
                <a:ext cx="57150" cy="52387"/>
              </a:xfrm>
              <a:custGeom>
                <a:pathLst>
                  <a:path extrusionOk="0" h="120000" w="120000">
                    <a:moveTo>
                      <a:pt x="118309" y="18750"/>
                    </a:moveTo>
                    <a:lnTo>
                      <a:pt x="67605" y="63750"/>
                    </a:lnTo>
                    <a:lnTo>
                      <a:pt x="42253" y="108750"/>
                    </a:lnTo>
                    <a:lnTo>
                      <a:pt x="28732" y="120000"/>
                    </a:lnTo>
                    <a:lnTo>
                      <a:pt x="3380" y="116250"/>
                    </a:lnTo>
                    <a:lnTo>
                      <a:pt x="0" y="97500"/>
                    </a:lnTo>
                    <a:lnTo>
                      <a:pt x="21971" y="71250"/>
                    </a:lnTo>
                    <a:lnTo>
                      <a:pt x="35492" y="31875"/>
                    </a:lnTo>
                    <a:lnTo>
                      <a:pt x="52394" y="11250"/>
                    </a:lnTo>
                    <a:lnTo>
                      <a:pt x="69295" y="3750"/>
                    </a:lnTo>
                    <a:lnTo>
                      <a:pt x="99718" y="0"/>
                    </a:lnTo>
                    <a:lnTo>
                      <a:pt x="120000" y="1875"/>
                    </a:lnTo>
                    <a:lnTo>
                      <a:pt x="118309" y="18750"/>
                    </a:lnTo>
                    <a:lnTo>
                      <a:pt x="118309" y="187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6" name="Shape 1216"/>
              <p:cNvSpPr/>
              <p:nvPr/>
            </p:nvSpPr>
            <p:spPr>
              <a:xfrm>
                <a:off x="3981450" y="3527425"/>
                <a:ext cx="66674" cy="30161"/>
              </a:xfrm>
              <a:custGeom>
                <a:pathLst>
                  <a:path extrusionOk="0" h="120000" w="120000">
                    <a:moveTo>
                      <a:pt x="0" y="69473"/>
                    </a:moveTo>
                    <a:lnTo>
                      <a:pt x="37142" y="28421"/>
                    </a:lnTo>
                    <a:lnTo>
                      <a:pt x="64285" y="0"/>
                    </a:lnTo>
                    <a:lnTo>
                      <a:pt x="97142" y="6315"/>
                    </a:lnTo>
                    <a:lnTo>
                      <a:pt x="107142" y="22105"/>
                    </a:lnTo>
                    <a:lnTo>
                      <a:pt x="120000" y="101052"/>
                    </a:lnTo>
                    <a:lnTo>
                      <a:pt x="118571" y="120000"/>
                    </a:lnTo>
                    <a:lnTo>
                      <a:pt x="107142" y="116842"/>
                    </a:lnTo>
                    <a:lnTo>
                      <a:pt x="78571" y="66315"/>
                    </a:lnTo>
                    <a:lnTo>
                      <a:pt x="85714" y="69473"/>
                    </a:lnTo>
                    <a:lnTo>
                      <a:pt x="90000" y="82105"/>
                    </a:lnTo>
                    <a:lnTo>
                      <a:pt x="70000" y="63157"/>
                    </a:lnTo>
                    <a:lnTo>
                      <a:pt x="54285" y="66315"/>
                    </a:lnTo>
                    <a:lnTo>
                      <a:pt x="31428" y="88421"/>
                    </a:lnTo>
                    <a:lnTo>
                      <a:pt x="4285" y="101052"/>
                    </a:lnTo>
                    <a:lnTo>
                      <a:pt x="0" y="69473"/>
                    </a:lnTo>
                    <a:lnTo>
                      <a:pt x="0" y="694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7" name="Shape 1217"/>
              <p:cNvSpPr/>
              <p:nvPr/>
            </p:nvSpPr>
            <p:spPr>
              <a:xfrm>
                <a:off x="4191000" y="3208336"/>
                <a:ext cx="42861" cy="14287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11111" y="35294"/>
                    </a:lnTo>
                    <a:lnTo>
                      <a:pt x="120000" y="98823"/>
                    </a:lnTo>
                    <a:lnTo>
                      <a:pt x="100000" y="120000"/>
                    </a:lnTo>
                    <a:lnTo>
                      <a:pt x="0" y="705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4294187" y="3932237"/>
                <a:ext cx="30161" cy="30161"/>
              </a:xfrm>
              <a:custGeom>
                <a:pathLst>
                  <a:path extrusionOk="0" h="120000" w="120000">
                    <a:moveTo>
                      <a:pt x="55135" y="0"/>
                    </a:moveTo>
                    <a:lnTo>
                      <a:pt x="113513" y="52307"/>
                    </a:lnTo>
                    <a:lnTo>
                      <a:pt x="120000" y="104615"/>
                    </a:lnTo>
                    <a:lnTo>
                      <a:pt x="94054" y="120000"/>
                    </a:lnTo>
                    <a:lnTo>
                      <a:pt x="64864" y="107692"/>
                    </a:lnTo>
                    <a:lnTo>
                      <a:pt x="0" y="52307"/>
                    </a:lnTo>
                    <a:lnTo>
                      <a:pt x="0" y="0"/>
                    </a:lnTo>
                    <a:lnTo>
                      <a:pt x="55135" y="0"/>
                    </a:lnTo>
                    <a:lnTo>
                      <a:pt x="55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4297362" y="3890962"/>
                <a:ext cx="31750" cy="28575"/>
              </a:xfrm>
              <a:custGeom>
                <a:pathLst>
                  <a:path extrusionOk="0" h="120000" w="120000">
                    <a:moveTo>
                      <a:pt x="53684" y="3243"/>
                    </a:moveTo>
                    <a:lnTo>
                      <a:pt x="120000" y="64864"/>
                    </a:lnTo>
                    <a:lnTo>
                      <a:pt x="116842" y="120000"/>
                    </a:lnTo>
                    <a:lnTo>
                      <a:pt x="63157" y="113513"/>
                    </a:lnTo>
                    <a:lnTo>
                      <a:pt x="15789" y="71351"/>
                    </a:lnTo>
                    <a:lnTo>
                      <a:pt x="0" y="16216"/>
                    </a:lnTo>
                    <a:lnTo>
                      <a:pt x="22105" y="0"/>
                    </a:lnTo>
                    <a:lnTo>
                      <a:pt x="53684" y="3243"/>
                    </a:lnTo>
                    <a:lnTo>
                      <a:pt x="53684" y="3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0" name="Shape 1220"/>
              <p:cNvSpPr/>
              <p:nvPr/>
            </p:nvSpPr>
            <p:spPr>
              <a:xfrm>
                <a:off x="4343400" y="4073525"/>
                <a:ext cx="174625" cy="255587"/>
              </a:xfrm>
              <a:custGeom>
                <a:pathLst>
                  <a:path extrusionOk="0" h="120000" w="120000">
                    <a:moveTo>
                      <a:pt x="112909" y="8916"/>
                    </a:moveTo>
                    <a:lnTo>
                      <a:pt x="76363" y="9659"/>
                    </a:lnTo>
                    <a:lnTo>
                      <a:pt x="68727" y="13003"/>
                    </a:lnTo>
                    <a:lnTo>
                      <a:pt x="63818" y="18947"/>
                    </a:lnTo>
                    <a:lnTo>
                      <a:pt x="56181" y="32693"/>
                    </a:lnTo>
                    <a:lnTo>
                      <a:pt x="34909" y="47554"/>
                    </a:lnTo>
                    <a:lnTo>
                      <a:pt x="24000" y="64643"/>
                    </a:lnTo>
                    <a:lnTo>
                      <a:pt x="21818" y="81733"/>
                    </a:lnTo>
                    <a:lnTo>
                      <a:pt x="20181" y="99195"/>
                    </a:lnTo>
                    <a:lnTo>
                      <a:pt x="16909" y="108482"/>
                    </a:lnTo>
                    <a:lnTo>
                      <a:pt x="11454" y="117770"/>
                    </a:lnTo>
                    <a:lnTo>
                      <a:pt x="7636" y="120000"/>
                    </a:lnTo>
                    <a:lnTo>
                      <a:pt x="3272" y="119628"/>
                    </a:lnTo>
                    <a:lnTo>
                      <a:pt x="0" y="113684"/>
                    </a:lnTo>
                    <a:lnTo>
                      <a:pt x="7636" y="93622"/>
                    </a:lnTo>
                    <a:lnTo>
                      <a:pt x="7090" y="74303"/>
                    </a:lnTo>
                    <a:lnTo>
                      <a:pt x="6545" y="64643"/>
                    </a:lnTo>
                    <a:lnTo>
                      <a:pt x="6545" y="55356"/>
                    </a:lnTo>
                    <a:lnTo>
                      <a:pt x="9818" y="46068"/>
                    </a:lnTo>
                    <a:lnTo>
                      <a:pt x="16363" y="36408"/>
                    </a:lnTo>
                    <a:lnTo>
                      <a:pt x="36545" y="21919"/>
                    </a:lnTo>
                    <a:lnTo>
                      <a:pt x="44727" y="14860"/>
                    </a:lnTo>
                    <a:lnTo>
                      <a:pt x="52909" y="8544"/>
                    </a:lnTo>
                    <a:lnTo>
                      <a:pt x="61636" y="3715"/>
                    </a:lnTo>
                    <a:lnTo>
                      <a:pt x="74181" y="1114"/>
                    </a:lnTo>
                    <a:lnTo>
                      <a:pt x="113454" y="0"/>
                    </a:lnTo>
                    <a:lnTo>
                      <a:pt x="120000" y="4829"/>
                    </a:lnTo>
                    <a:lnTo>
                      <a:pt x="117818" y="8173"/>
                    </a:lnTo>
                    <a:lnTo>
                      <a:pt x="112909" y="8916"/>
                    </a:lnTo>
                    <a:lnTo>
                      <a:pt x="112909" y="89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1" name="Shape 1221"/>
              <p:cNvSpPr/>
              <p:nvPr/>
            </p:nvSpPr>
            <p:spPr>
              <a:xfrm>
                <a:off x="4305300" y="4305300"/>
                <a:ext cx="92074" cy="217487"/>
              </a:xfrm>
              <a:custGeom>
                <a:pathLst>
                  <a:path extrusionOk="0" h="120000" w="120000">
                    <a:moveTo>
                      <a:pt x="105517" y="28029"/>
                    </a:moveTo>
                    <a:lnTo>
                      <a:pt x="90000" y="24087"/>
                    </a:lnTo>
                    <a:lnTo>
                      <a:pt x="75517" y="19270"/>
                    </a:lnTo>
                    <a:lnTo>
                      <a:pt x="60000" y="15328"/>
                    </a:lnTo>
                    <a:lnTo>
                      <a:pt x="45517" y="14890"/>
                    </a:lnTo>
                    <a:lnTo>
                      <a:pt x="33103" y="24963"/>
                    </a:lnTo>
                    <a:lnTo>
                      <a:pt x="31034" y="33284"/>
                    </a:lnTo>
                    <a:lnTo>
                      <a:pt x="39310" y="41605"/>
                    </a:lnTo>
                    <a:lnTo>
                      <a:pt x="47586" y="52992"/>
                    </a:lnTo>
                    <a:lnTo>
                      <a:pt x="36206" y="69635"/>
                    </a:lnTo>
                    <a:lnTo>
                      <a:pt x="36206" y="93284"/>
                    </a:lnTo>
                    <a:lnTo>
                      <a:pt x="45517" y="103795"/>
                    </a:lnTo>
                    <a:lnTo>
                      <a:pt x="60000" y="112554"/>
                    </a:lnTo>
                    <a:lnTo>
                      <a:pt x="58965" y="120000"/>
                    </a:lnTo>
                    <a:lnTo>
                      <a:pt x="41379" y="119562"/>
                    </a:lnTo>
                    <a:lnTo>
                      <a:pt x="4137" y="94598"/>
                    </a:lnTo>
                    <a:lnTo>
                      <a:pt x="7241" y="77956"/>
                    </a:lnTo>
                    <a:lnTo>
                      <a:pt x="5172" y="52116"/>
                    </a:lnTo>
                    <a:lnTo>
                      <a:pt x="0" y="25401"/>
                    </a:lnTo>
                    <a:lnTo>
                      <a:pt x="4137" y="17518"/>
                    </a:lnTo>
                    <a:lnTo>
                      <a:pt x="12413" y="10072"/>
                    </a:lnTo>
                    <a:lnTo>
                      <a:pt x="26896" y="3941"/>
                    </a:lnTo>
                    <a:lnTo>
                      <a:pt x="41379" y="0"/>
                    </a:lnTo>
                    <a:lnTo>
                      <a:pt x="78620" y="4379"/>
                    </a:lnTo>
                    <a:lnTo>
                      <a:pt x="95172" y="9635"/>
                    </a:lnTo>
                    <a:lnTo>
                      <a:pt x="112758" y="14452"/>
                    </a:lnTo>
                    <a:lnTo>
                      <a:pt x="120000" y="24525"/>
                    </a:lnTo>
                    <a:lnTo>
                      <a:pt x="113793" y="28029"/>
                    </a:lnTo>
                    <a:lnTo>
                      <a:pt x="105517" y="28029"/>
                    </a:lnTo>
                    <a:lnTo>
                      <a:pt x="105517" y="28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4344987" y="4375150"/>
                <a:ext cx="34924" cy="85724"/>
              </a:xfrm>
              <a:custGeom>
                <a:pathLst>
                  <a:path extrusionOk="0" h="120000" w="120000">
                    <a:moveTo>
                      <a:pt x="45333" y="0"/>
                    </a:moveTo>
                    <a:lnTo>
                      <a:pt x="120000" y="25794"/>
                    </a:lnTo>
                    <a:lnTo>
                      <a:pt x="112000" y="45981"/>
                    </a:lnTo>
                    <a:lnTo>
                      <a:pt x="77333" y="65046"/>
                    </a:lnTo>
                    <a:lnTo>
                      <a:pt x="64000" y="81869"/>
                    </a:lnTo>
                    <a:lnTo>
                      <a:pt x="77333" y="103177"/>
                    </a:lnTo>
                    <a:lnTo>
                      <a:pt x="85333" y="113271"/>
                    </a:lnTo>
                    <a:lnTo>
                      <a:pt x="66666" y="120000"/>
                    </a:lnTo>
                    <a:lnTo>
                      <a:pt x="26666" y="116635"/>
                    </a:lnTo>
                    <a:lnTo>
                      <a:pt x="0" y="81869"/>
                    </a:lnTo>
                    <a:lnTo>
                      <a:pt x="26666" y="48224"/>
                    </a:lnTo>
                    <a:lnTo>
                      <a:pt x="61333" y="33644"/>
                    </a:lnTo>
                    <a:lnTo>
                      <a:pt x="18666" y="23551"/>
                    </a:lnTo>
                    <a:lnTo>
                      <a:pt x="2666" y="6728"/>
                    </a:lnTo>
                    <a:lnTo>
                      <a:pt x="18666" y="0"/>
                    </a:lnTo>
                    <a:lnTo>
                      <a:pt x="45333" y="0"/>
                    </a:lnTo>
                    <a:lnTo>
                      <a:pt x="453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3" name="Shape 1223"/>
              <p:cNvSpPr/>
              <p:nvPr/>
            </p:nvSpPr>
            <p:spPr>
              <a:xfrm>
                <a:off x="4589462" y="4375150"/>
                <a:ext cx="68262" cy="214312"/>
              </a:xfrm>
              <a:custGeom>
                <a:pathLst>
                  <a:path extrusionOk="0" h="120000" w="120000">
                    <a:moveTo>
                      <a:pt x="120000" y="3555"/>
                    </a:moveTo>
                    <a:lnTo>
                      <a:pt x="120000" y="50222"/>
                    </a:lnTo>
                    <a:lnTo>
                      <a:pt x="106206" y="97777"/>
                    </a:lnTo>
                    <a:lnTo>
                      <a:pt x="89655" y="114666"/>
                    </a:lnTo>
                    <a:lnTo>
                      <a:pt x="74482" y="119111"/>
                    </a:lnTo>
                    <a:lnTo>
                      <a:pt x="55172" y="120000"/>
                    </a:lnTo>
                    <a:lnTo>
                      <a:pt x="9655" y="120000"/>
                    </a:lnTo>
                    <a:lnTo>
                      <a:pt x="0" y="116888"/>
                    </a:lnTo>
                    <a:lnTo>
                      <a:pt x="9655" y="113777"/>
                    </a:lnTo>
                    <a:lnTo>
                      <a:pt x="46896" y="110666"/>
                    </a:lnTo>
                    <a:lnTo>
                      <a:pt x="62068" y="93333"/>
                    </a:lnTo>
                    <a:lnTo>
                      <a:pt x="99310" y="3555"/>
                    </a:lnTo>
                    <a:lnTo>
                      <a:pt x="110344" y="0"/>
                    </a:lnTo>
                    <a:lnTo>
                      <a:pt x="120000" y="3555"/>
                    </a:lnTo>
                    <a:lnTo>
                      <a:pt x="120000" y="35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4" name="Shape 1224"/>
              <p:cNvSpPr/>
              <p:nvPr/>
            </p:nvSpPr>
            <p:spPr>
              <a:xfrm>
                <a:off x="4473575" y="4594225"/>
                <a:ext cx="131761" cy="60324"/>
              </a:xfrm>
              <a:custGeom>
                <a:pathLst>
                  <a:path extrusionOk="0" h="120000" w="120000">
                    <a:moveTo>
                      <a:pt x="12289" y="0"/>
                    </a:moveTo>
                    <a:lnTo>
                      <a:pt x="20240" y="9600"/>
                    </a:lnTo>
                    <a:lnTo>
                      <a:pt x="28192" y="17600"/>
                    </a:lnTo>
                    <a:lnTo>
                      <a:pt x="45542" y="36800"/>
                    </a:lnTo>
                    <a:lnTo>
                      <a:pt x="62168" y="46400"/>
                    </a:lnTo>
                    <a:lnTo>
                      <a:pt x="95421" y="76800"/>
                    </a:lnTo>
                    <a:lnTo>
                      <a:pt x="114216" y="86400"/>
                    </a:lnTo>
                    <a:lnTo>
                      <a:pt x="119999" y="96000"/>
                    </a:lnTo>
                    <a:lnTo>
                      <a:pt x="115662" y="110400"/>
                    </a:lnTo>
                    <a:lnTo>
                      <a:pt x="101204" y="118400"/>
                    </a:lnTo>
                    <a:lnTo>
                      <a:pt x="86024" y="120000"/>
                    </a:lnTo>
                    <a:lnTo>
                      <a:pt x="70843" y="96000"/>
                    </a:lnTo>
                    <a:lnTo>
                      <a:pt x="56385" y="78400"/>
                    </a:lnTo>
                    <a:lnTo>
                      <a:pt x="24578" y="38400"/>
                    </a:lnTo>
                    <a:lnTo>
                      <a:pt x="12289" y="54400"/>
                    </a:lnTo>
                    <a:lnTo>
                      <a:pt x="2891" y="46400"/>
                    </a:lnTo>
                    <a:lnTo>
                      <a:pt x="0" y="27200"/>
                    </a:lnTo>
                    <a:lnTo>
                      <a:pt x="2891" y="9600"/>
                    </a:lnTo>
                    <a:lnTo>
                      <a:pt x="12289" y="0"/>
                    </a:lnTo>
                    <a:lnTo>
                      <a:pt x="122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5" name="Shape 1225"/>
              <p:cNvSpPr/>
              <p:nvPr/>
            </p:nvSpPr>
            <p:spPr>
              <a:xfrm>
                <a:off x="4346575" y="4518025"/>
                <a:ext cx="119061" cy="246062"/>
              </a:xfrm>
              <a:custGeom>
                <a:pathLst>
                  <a:path extrusionOk="0" h="120000" w="120000">
                    <a:moveTo>
                      <a:pt x="16000" y="3096"/>
                    </a:moveTo>
                    <a:lnTo>
                      <a:pt x="14400" y="10838"/>
                    </a:lnTo>
                    <a:lnTo>
                      <a:pt x="16000" y="17806"/>
                    </a:lnTo>
                    <a:lnTo>
                      <a:pt x="21600" y="30967"/>
                    </a:lnTo>
                    <a:lnTo>
                      <a:pt x="29600" y="43354"/>
                    </a:lnTo>
                    <a:lnTo>
                      <a:pt x="40000" y="57677"/>
                    </a:lnTo>
                    <a:lnTo>
                      <a:pt x="48800" y="65032"/>
                    </a:lnTo>
                    <a:lnTo>
                      <a:pt x="59200" y="71225"/>
                    </a:lnTo>
                    <a:lnTo>
                      <a:pt x="80800" y="84774"/>
                    </a:lnTo>
                    <a:lnTo>
                      <a:pt x="94400" y="101806"/>
                    </a:lnTo>
                    <a:lnTo>
                      <a:pt x="103200" y="109161"/>
                    </a:lnTo>
                    <a:lnTo>
                      <a:pt x="117600" y="114580"/>
                    </a:lnTo>
                    <a:lnTo>
                      <a:pt x="120000" y="118451"/>
                    </a:lnTo>
                    <a:lnTo>
                      <a:pt x="112800" y="120000"/>
                    </a:lnTo>
                    <a:lnTo>
                      <a:pt x="92000" y="114193"/>
                    </a:lnTo>
                    <a:lnTo>
                      <a:pt x="76000" y="108774"/>
                    </a:lnTo>
                    <a:lnTo>
                      <a:pt x="50400" y="92129"/>
                    </a:lnTo>
                    <a:lnTo>
                      <a:pt x="40000" y="84000"/>
                    </a:lnTo>
                    <a:lnTo>
                      <a:pt x="29600" y="77419"/>
                    </a:lnTo>
                    <a:lnTo>
                      <a:pt x="12000" y="62322"/>
                    </a:lnTo>
                    <a:lnTo>
                      <a:pt x="0" y="32903"/>
                    </a:lnTo>
                    <a:lnTo>
                      <a:pt x="4000" y="2709"/>
                    </a:lnTo>
                    <a:lnTo>
                      <a:pt x="11200" y="0"/>
                    </a:lnTo>
                    <a:lnTo>
                      <a:pt x="16000" y="3096"/>
                    </a:lnTo>
                    <a:lnTo>
                      <a:pt x="16000" y="30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6" name="Shape 1226"/>
              <p:cNvSpPr/>
              <p:nvPr/>
            </p:nvSpPr>
            <p:spPr>
              <a:xfrm>
                <a:off x="4560887" y="4068762"/>
                <a:ext cx="274636" cy="266699"/>
              </a:xfrm>
              <a:custGeom>
                <a:pathLst>
                  <a:path extrusionOk="0" h="120000" w="120000">
                    <a:moveTo>
                      <a:pt x="1043" y="5357"/>
                    </a:moveTo>
                    <a:lnTo>
                      <a:pt x="10434" y="1785"/>
                    </a:lnTo>
                    <a:lnTo>
                      <a:pt x="19130" y="0"/>
                    </a:lnTo>
                    <a:lnTo>
                      <a:pt x="36173" y="0"/>
                    </a:lnTo>
                    <a:lnTo>
                      <a:pt x="52173" y="5357"/>
                    </a:lnTo>
                    <a:lnTo>
                      <a:pt x="60173" y="9285"/>
                    </a:lnTo>
                    <a:lnTo>
                      <a:pt x="68173" y="14285"/>
                    </a:lnTo>
                    <a:lnTo>
                      <a:pt x="81043" y="28571"/>
                    </a:lnTo>
                    <a:lnTo>
                      <a:pt x="86956" y="36071"/>
                    </a:lnTo>
                    <a:lnTo>
                      <a:pt x="93913" y="43928"/>
                    </a:lnTo>
                    <a:lnTo>
                      <a:pt x="106782" y="61785"/>
                    </a:lnTo>
                    <a:lnTo>
                      <a:pt x="110260" y="77857"/>
                    </a:lnTo>
                    <a:lnTo>
                      <a:pt x="116173" y="92500"/>
                    </a:lnTo>
                    <a:lnTo>
                      <a:pt x="120000" y="106428"/>
                    </a:lnTo>
                    <a:lnTo>
                      <a:pt x="118956" y="112857"/>
                    </a:lnTo>
                    <a:lnTo>
                      <a:pt x="115130" y="119285"/>
                    </a:lnTo>
                    <a:lnTo>
                      <a:pt x="111652" y="120000"/>
                    </a:lnTo>
                    <a:lnTo>
                      <a:pt x="110956" y="116428"/>
                    </a:lnTo>
                    <a:lnTo>
                      <a:pt x="114086" y="103928"/>
                    </a:lnTo>
                    <a:lnTo>
                      <a:pt x="111652" y="98214"/>
                    </a:lnTo>
                    <a:lnTo>
                      <a:pt x="106782" y="92142"/>
                    </a:lnTo>
                    <a:lnTo>
                      <a:pt x="92521" y="64642"/>
                    </a:lnTo>
                    <a:lnTo>
                      <a:pt x="89739" y="58571"/>
                    </a:lnTo>
                    <a:lnTo>
                      <a:pt x="84869" y="53571"/>
                    </a:lnTo>
                    <a:lnTo>
                      <a:pt x="78260" y="46071"/>
                    </a:lnTo>
                    <a:lnTo>
                      <a:pt x="72695" y="38928"/>
                    </a:lnTo>
                    <a:lnTo>
                      <a:pt x="67130" y="32500"/>
                    </a:lnTo>
                    <a:lnTo>
                      <a:pt x="60173" y="25714"/>
                    </a:lnTo>
                    <a:lnTo>
                      <a:pt x="52869" y="20714"/>
                    </a:lnTo>
                    <a:lnTo>
                      <a:pt x="46260" y="16428"/>
                    </a:lnTo>
                    <a:lnTo>
                      <a:pt x="39304" y="12500"/>
                    </a:lnTo>
                    <a:lnTo>
                      <a:pt x="32695" y="9642"/>
                    </a:lnTo>
                    <a:lnTo>
                      <a:pt x="18782" y="6428"/>
                    </a:lnTo>
                    <a:lnTo>
                      <a:pt x="3130" y="10000"/>
                    </a:lnTo>
                    <a:lnTo>
                      <a:pt x="0" y="8571"/>
                    </a:lnTo>
                    <a:lnTo>
                      <a:pt x="1043" y="5357"/>
                    </a:lnTo>
                    <a:lnTo>
                      <a:pt x="1043" y="53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7" name="Shape 1227"/>
              <p:cNvSpPr/>
              <p:nvPr/>
            </p:nvSpPr>
            <p:spPr>
              <a:xfrm>
                <a:off x="4481512" y="4130675"/>
                <a:ext cx="296861" cy="217487"/>
              </a:xfrm>
              <a:custGeom>
                <a:pathLst>
                  <a:path extrusionOk="0" h="120000" w="120000">
                    <a:moveTo>
                      <a:pt x="2252" y="0"/>
                    </a:moveTo>
                    <a:lnTo>
                      <a:pt x="22198" y="4817"/>
                    </a:lnTo>
                    <a:lnTo>
                      <a:pt x="29597" y="11824"/>
                    </a:lnTo>
                    <a:lnTo>
                      <a:pt x="34745" y="22773"/>
                    </a:lnTo>
                    <a:lnTo>
                      <a:pt x="39249" y="35474"/>
                    </a:lnTo>
                    <a:lnTo>
                      <a:pt x="44396" y="47299"/>
                    </a:lnTo>
                    <a:lnTo>
                      <a:pt x="50509" y="56934"/>
                    </a:lnTo>
                    <a:lnTo>
                      <a:pt x="58873" y="66131"/>
                    </a:lnTo>
                    <a:lnTo>
                      <a:pt x="63056" y="77518"/>
                    </a:lnTo>
                    <a:lnTo>
                      <a:pt x="68525" y="87153"/>
                    </a:lnTo>
                    <a:lnTo>
                      <a:pt x="75603" y="94598"/>
                    </a:lnTo>
                    <a:lnTo>
                      <a:pt x="84289" y="100291"/>
                    </a:lnTo>
                    <a:lnTo>
                      <a:pt x="92332" y="105547"/>
                    </a:lnTo>
                    <a:lnTo>
                      <a:pt x="100053" y="109051"/>
                    </a:lnTo>
                    <a:lnTo>
                      <a:pt x="117426" y="110364"/>
                    </a:lnTo>
                    <a:lnTo>
                      <a:pt x="119999" y="112992"/>
                    </a:lnTo>
                    <a:lnTo>
                      <a:pt x="118069" y="116496"/>
                    </a:lnTo>
                    <a:lnTo>
                      <a:pt x="98123" y="120000"/>
                    </a:lnTo>
                    <a:lnTo>
                      <a:pt x="79785" y="113868"/>
                    </a:lnTo>
                    <a:lnTo>
                      <a:pt x="69490" y="107737"/>
                    </a:lnTo>
                    <a:lnTo>
                      <a:pt x="62091" y="98540"/>
                    </a:lnTo>
                    <a:lnTo>
                      <a:pt x="51474" y="74014"/>
                    </a:lnTo>
                    <a:lnTo>
                      <a:pt x="35710" y="53430"/>
                    </a:lnTo>
                    <a:lnTo>
                      <a:pt x="25737" y="27591"/>
                    </a:lnTo>
                    <a:lnTo>
                      <a:pt x="22198" y="18394"/>
                    </a:lnTo>
                    <a:lnTo>
                      <a:pt x="16729" y="11824"/>
                    </a:lnTo>
                    <a:lnTo>
                      <a:pt x="10294" y="7883"/>
                    </a:lnTo>
                    <a:lnTo>
                      <a:pt x="2252" y="6131"/>
                    </a:lnTo>
                    <a:lnTo>
                      <a:pt x="0" y="3065"/>
                    </a:lnTo>
                    <a:lnTo>
                      <a:pt x="2252" y="0"/>
                    </a:lnTo>
                    <a:lnTo>
                      <a:pt x="22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8" name="Shape 1228"/>
              <p:cNvSpPr/>
              <p:nvPr/>
            </p:nvSpPr>
            <p:spPr>
              <a:xfrm>
                <a:off x="4413250" y="4184650"/>
                <a:ext cx="122237" cy="33336"/>
              </a:xfrm>
              <a:custGeom>
                <a:pathLst>
                  <a:path extrusionOk="0" h="120000" w="120000">
                    <a:moveTo>
                      <a:pt x="1558" y="35121"/>
                    </a:moveTo>
                    <a:lnTo>
                      <a:pt x="14025" y="8780"/>
                    </a:lnTo>
                    <a:lnTo>
                      <a:pt x="26493" y="0"/>
                    </a:lnTo>
                    <a:lnTo>
                      <a:pt x="56103" y="2926"/>
                    </a:lnTo>
                    <a:lnTo>
                      <a:pt x="84935" y="26341"/>
                    </a:lnTo>
                    <a:lnTo>
                      <a:pt x="98181" y="52682"/>
                    </a:lnTo>
                    <a:lnTo>
                      <a:pt x="114545" y="70243"/>
                    </a:lnTo>
                    <a:lnTo>
                      <a:pt x="120000" y="93658"/>
                    </a:lnTo>
                    <a:lnTo>
                      <a:pt x="112987" y="117073"/>
                    </a:lnTo>
                    <a:lnTo>
                      <a:pt x="57662" y="120000"/>
                    </a:lnTo>
                    <a:lnTo>
                      <a:pt x="31948" y="81951"/>
                    </a:lnTo>
                    <a:lnTo>
                      <a:pt x="21038" y="64390"/>
                    </a:lnTo>
                    <a:lnTo>
                      <a:pt x="9350" y="73170"/>
                    </a:lnTo>
                    <a:lnTo>
                      <a:pt x="0" y="70243"/>
                    </a:lnTo>
                    <a:lnTo>
                      <a:pt x="1558" y="35121"/>
                    </a:lnTo>
                    <a:lnTo>
                      <a:pt x="1558" y="35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9" name="Shape 1229"/>
              <p:cNvSpPr/>
              <p:nvPr/>
            </p:nvSpPr>
            <p:spPr>
              <a:xfrm>
                <a:off x="4379912" y="4235450"/>
                <a:ext cx="115886" cy="31750"/>
              </a:xfrm>
              <a:custGeom>
                <a:pathLst>
                  <a:path extrusionOk="0" h="120000" w="120000">
                    <a:moveTo>
                      <a:pt x="1655" y="12000"/>
                    </a:moveTo>
                    <a:lnTo>
                      <a:pt x="14896" y="0"/>
                    </a:lnTo>
                    <a:lnTo>
                      <a:pt x="28137" y="15000"/>
                    </a:lnTo>
                    <a:lnTo>
                      <a:pt x="39724" y="30000"/>
                    </a:lnTo>
                    <a:lnTo>
                      <a:pt x="53793" y="21000"/>
                    </a:lnTo>
                    <a:lnTo>
                      <a:pt x="67862" y="0"/>
                    </a:lnTo>
                    <a:lnTo>
                      <a:pt x="81931" y="0"/>
                    </a:lnTo>
                    <a:lnTo>
                      <a:pt x="115034" y="30000"/>
                    </a:lnTo>
                    <a:lnTo>
                      <a:pt x="120000" y="54000"/>
                    </a:lnTo>
                    <a:lnTo>
                      <a:pt x="118344" y="69000"/>
                    </a:lnTo>
                    <a:lnTo>
                      <a:pt x="113379" y="75000"/>
                    </a:lnTo>
                    <a:lnTo>
                      <a:pt x="89379" y="81000"/>
                    </a:lnTo>
                    <a:lnTo>
                      <a:pt x="68689" y="120000"/>
                    </a:lnTo>
                    <a:lnTo>
                      <a:pt x="52965" y="117000"/>
                    </a:lnTo>
                    <a:lnTo>
                      <a:pt x="38068" y="81000"/>
                    </a:lnTo>
                    <a:lnTo>
                      <a:pt x="24000" y="48000"/>
                    </a:lnTo>
                    <a:lnTo>
                      <a:pt x="8275" y="51000"/>
                    </a:lnTo>
                    <a:lnTo>
                      <a:pt x="0" y="39000"/>
                    </a:lnTo>
                    <a:lnTo>
                      <a:pt x="1655" y="12000"/>
                    </a:lnTo>
                    <a:lnTo>
                      <a:pt x="1655" y="12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0" name="Shape 1230"/>
              <p:cNvSpPr/>
              <p:nvPr/>
            </p:nvSpPr>
            <p:spPr>
              <a:xfrm>
                <a:off x="4387850" y="4287837"/>
                <a:ext cx="77787" cy="31750"/>
              </a:xfrm>
              <a:custGeom>
                <a:pathLst>
                  <a:path extrusionOk="0" h="120000" w="120000">
                    <a:moveTo>
                      <a:pt x="0" y="45000"/>
                    </a:moveTo>
                    <a:lnTo>
                      <a:pt x="15000" y="15000"/>
                    </a:lnTo>
                    <a:lnTo>
                      <a:pt x="32500" y="0"/>
                    </a:lnTo>
                    <a:lnTo>
                      <a:pt x="67500" y="12000"/>
                    </a:lnTo>
                    <a:lnTo>
                      <a:pt x="87500" y="24000"/>
                    </a:lnTo>
                    <a:lnTo>
                      <a:pt x="108750" y="24000"/>
                    </a:lnTo>
                    <a:lnTo>
                      <a:pt x="120000" y="36000"/>
                    </a:lnTo>
                    <a:lnTo>
                      <a:pt x="115000" y="63000"/>
                    </a:lnTo>
                    <a:lnTo>
                      <a:pt x="87500" y="99000"/>
                    </a:lnTo>
                    <a:lnTo>
                      <a:pt x="58750" y="120000"/>
                    </a:lnTo>
                    <a:lnTo>
                      <a:pt x="43750" y="105000"/>
                    </a:lnTo>
                    <a:lnTo>
                      <a:pt x="31250" y="84000"/>
                    </a:lnTo>
                    <a:lnTo>
                      <a:pt x="18750" y="84000"/>
                    </a:lnTo>
                    <a:lnTo>
                      <a:pt x="1250" y="87000"/>
                    </a:lnTo>
                    <a:lnTo>
                      <a:pt x="0" y="45000"/>
                    </a:lnTo>
                    <a:lnTo>
                      <a:pt x="0" y="45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1" name="Shape 1231"/>
              <p:cNvSpPr/>
              <p:nvPr/>
            </p:nvSpPr>
            <p:spPr>
              <a:xfrm>
                <a:off x="4505325" y="4321175"/>
                <a:ext cx="112711" cy="34924"/>
              </a:xfrm>
              <a:custGeom>
                <a:pathLst>
                  <a:path extrusionOk="0" h="120000" w="120000">
                    <a:moveTo>
                      <a:pt x="2517" y="73636"/>
                    </a:moveTo>
                    <a:lnTo>
                      <a:pt x="20139" y="35454"/>
                    </a:lnTo>
                    <a:lnTo>
                      <a:pt x="39440" y="0"/>
                    </a:lnTo>
                    <a:lnTo>
                      <a:pt x="82237" y="8181"/>
                    </a:lnTo>
                    <a:lnTo>
                      <a:pt x="101538" y="40909"/>
                    </a:lnTo>
                    <a:lnTo>
                      <a:pt x="120000" y="90000"/>
                    </a:lnTo>
                    <a:lnTo>
                      <a:pt x="120000" y="120000"/>
                    </a:lnTo>
                    <a:lnTo>
                      <a:pt x="110769" y="120000"/>
                    </a:lnTo>
                    <a:lnTo>
                      <a:pt x="96503" y="84545"/>
                    </a:lnTo>
                    <a:lnTo>
                      <a:pt x="81398" y="62727"/>
                    </a:lnTo>
                    <a:lnTo>
                      <a:pt x="46153" y="62727"/>
                    </a:lnTo>
                    <a:lnTo>
                      <a:pt x="9230" y="111818"/>
                    </a:lnTo>
                    <a:lnTo>
                      <a:pt x="0" y="103636"/>
                    </a:lnTo>
                    <a:lnTo>
                      <a:pt x="2517" y="73636"/>
                    </a:lnTo>
                    <a:lnTo>
                      <a:pt x="2517" y="73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2" name="Shape 1232"/>
              <p:cNvSpPr/>
              <p:nvPr/>
            </p:nvSpPr>
            <p:spPr>
              <a:xfrm>
                <a:off x="4675187" y="4371975"/>
                <a:ext cx="63500" cy="53974"/>
              </a:xfrm>
              <a:custGeom>
                <a:pathLst>
                  <a:path extrusionOk="0" h="120000" w="120000">
                    <a:moveTo>
                      <a:pt x="12000" y="0"/>
                    </a:moveTo>
                    <a:lnTo>
                      <a:pt x="42000" y="1764"/>
                    </a:lnTo>
                    <a:lnTo>
                      <a:pt x="99000" y="63529"/>
                    </a:lnTo>
                    <a:lnTo>
                      <a:pt x="120000" y="100588"/>
                    </a:lnTo>
                    <a:lnTo>
                      <a:pt x="117000" y="120000"/>
                    </a:lnTo>
                    <a:lnTo>
                      <a:pt x="103500" y="118235"/>
                    </a:lnTo>
                    <a:lnTo>
                      <a:pt x="73500" y="98823"/>
                    </a:lnTo>
                    <a:lnTo>
                      <a:pt x="30000" y="42352"/>
                    </a:lnTo>
                    <a:lnTo>
                      <a:pt x="7500" y="24705"/>
                    </a:lnTo>
                    <a:lnTo>
                      <a:pt x="0" y="10588"/>
                    </a:lnTo>
                    <a:lnTo>
                      <a:pt x="12000" y="0"/>
                    </a:lnTo>
                    <a:lnTo>
                      <a:pt x="120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3" name="Shape 1233"/>
              <p:cNvSpPr/>
              <p:nvPr/>
            </p:nvSpPr>
            <p:spPr>
              <a:xfrm>
                <a:off x="4505325" y="4383087"/>
                <a:ext cx="106362" cy="38099"/>
              </a:xfrm>
              <a:custGeom>
                <a:pathLst>
                  <a:path extrusionOk="0" h="120000" w="120000">
                    <a:moveTo>
                      <a:pt x="8955" y="32500"/>
                    </a:moveTo>
                    <a:lnTo>
                      <a:pt x="30447" y="17500"/>
                    </a:lnTo>
                    <a:lnTo>
                      <a:pt x="51940" y="0"/>
                    </a:lnTo>
                    <a:lnTo>
                      <a:pt x="76119" y="2500"/>
                    </a:lnTo>
                    <a:lnTo>
                      <a:pt x="120000" y="70000"/>
                    </a:lnTo>
                    <a:lnTo>
                      <a:pt x="120000" y="97500"/>
                    </a:lnTo>
                    <a:lnTo>
                      <a:pt x="111044" y="97500"/>
                    </a:lnTo>
                    <a:lnTo>
                      <a:pt x="95820" y="75000"/>
                    </a:lnTo>
                    <a:lnTo>
                      <a:pt x="79701" y="75000"/>
                    </a:lnTo>
                    <a:lnTo>
                      <a:pt x="49253" y="112500"/>
                    </a:lnTo>
                    <a:lnTo>
                      <a:pt x="35820" y="120000"/>
                    </a:lnTo>
                    <a:lnTo>
                      <a:pt x="20597" y="97500"/>
                    </a:lnTo>
                    <a:lnTo>
                      <a:pt x="14328" y="80000"/>
                    </a:lnTo>
                    <a:lnTo>
                      <a:pt x="5373" y="70000"/>
                    </a:lnTo>
                    <a:lnTo>
                      <a:pt x="0" y="47500"/>
                    </a:lnTo>
                    <a:lnTo>
                      <a:pt x="3582" y="37500"/>
                    </a:lnTo>
                    <a:lnTo>
                      <a:pt x="8955" y="32500"/>
                    </a:lnTo>
                    <a:lnTo>
                      <a:pt x="8955" y="325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4" name="Shape 1234"/>
              <p:cNvSpPr/>
              <p:nvPr/>
            </p:nvSpPr>
            <p:spPr>
              <a:xfrm>
                <a:off x="4668837" y="4421187"/>
                <a:ext cx="74611" cy="55561"/>
              </a:xfrm>
              <a:custGeom>
                <a:pathLst>
                  <a:path extrusionOk="0" h="120000" w="120000">
                    <a:moveTo>
                      <a:pt x="32842" y="0"/>
                    </a:moveTo>
                    <a:lnTo>
                      <a:pt x="59368" y="15652"/>
                    </a:lnTo>
                    <a:lnTo>
                      <a:pt x="78315" y="41739"/>
                    </a:lnTo>
                    <a:lnTo>
                      <a:pt x="94736" y="71304"/>
                    </a:lnTo>
                    <a:lnTo>
                      <a:pt x="116210" y="99130"/>
                    </a:lnTo>
                    <a:lnTo>
                      <a:pt x="120000" y="114782"/>
                    </a:lnTo>
                    <a:lnTo>
                      <a:pt x="107368" y="120000"/>
                    </a:lnTo>
                    <a:lnTo>
                      <a:pt x="85894" y="102608"/>
                    </a:lnTo>
                    <a:lnTo>
                      <a:pt x="65684" y="90434"/>
                    </a:lnTo>
                    <a:lnTo>
                      <a:pt x="20210" y="69565"/>
                    </a:lnTo>
                    <a:lnTo>
                      <a:pt x="3789" y="52173"/>
                    </a:lnTo>
                    <a:lnTo>
                      <a:pt x="0" y="24347"/>
                    </a:lnTo>
                    <a:lnTo>
                      <a:pt x="11368" y="3478"/>
                    </a:lnTo>
                    <a:lnTo>
                      <a:pt x="32842" y="0"/>
                    </a:lnTo>
                    <a:lnTo>
                      <a:pt x="328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5" name="Shape 1235"/>
              <p:cNvSpPr/>
              <p:nvPr/>
            </p:nvSpPr>
            <p:spPr>
              <a:xfrm>
                <a:off x="4516437" y="4348162"/>
                <a:ext cx="290512" cy="423861"/>
              </a:xfrm>
              <a:custGeom>
                <a:pathLst>
                  <a:path extrusionOk="0" h="120000" w="120000">
                    <a:moveTo>
                      <a:pt x="119999" y="2462"/>
                    </a:moveTo>
                    <a:lnTo>
                      <a:pt x="109808" y="17686"/>
                    </a:lnTo>
                    <a:lnTo>
                      <a:pt x="104547" y="32014"/>
                    </a:lnTo>
                    <a:lnTo>
                      <a:pt x="98958" y="46567"/>
                    </a:lnTo>
                    <a:lnTo>
                      <a:pt x="94684" y="53507"/>
                    </a:lnTo>
                    <a:lnTo>
                      <a:pt x="91726" y="57089"/>
                    </a:lnTo>
                    <a:lnTo>
                      <a:pt x="87780" y="60447"/>
                    </a:lnTo>
                    <a:lnTo>
                      <a:pt x="80219" y="68731"/>
                    </a:lnTo>
                    <a:lnTo>
                      <a:pt x="76602" y="71865"/>
                    </a:lnTo>
                    <a:lnTo>
                      <a:pt x="69041" y="81716"/>
                    </a:lnTo>
                    <a:lnTo>
                      <a:pt x="64109" y="89552"/>
                    </a:lnTo>
                    <a:lnTo>
                      <a:pt x="60164" y="92462"/>
                    </a:lnTo>
                    <a:lnTo>
                      <a:pt x="54575" y="94925"/>
                    </a:lnTo>
                    <a:lnTo>
                      <a:pt x="42739" y="98955"/>
                    </a:lnTo>
                    <a:lnTo>
                      <a:pt x="34849" y="103656"/>
                    </a:lnTo>
                    <a:lnTo>
                      <a:pt x="29260" y="109701"/>
                    </a:lnTo>
                    <a:lnTo>
                      <a:pt x="23342" y="113059"/>
                    </a:lnTo>
                    <a:lnTo>
                      <a:pt x="17095" y="115298"/>
                    </a:lnTo>
                    <a:lnTo>
                      <a:pt x="2958" y="120000"/>
                    </a:lnTo>
                    <a:lnTo>
                      <a:pt x="0" y="119552"/>
                    </a:lnTo>
                    <a:lnTo>
                      <a:pt x="657" y="117313"/>
                    </a:lnTo>
                    <a:lnTo>
                      <a:pt x="20712" y="104552"/>
                    </a:lnTo>
                    <a:lnTo>
                      <a:pt x="27616" y="98059"/>
                    </a:lnTo>
                    <a:lnTo>
                      <a:pt x="32219" y="95149"/>
                    </a:lnTo>
                    <a:lnTo>
                      <a:pt x="37150" y="92910"/>
                    </a:lnTo>
                    <a:lnTo>
                      <a:pt x="43726" y="90000"/>
                    </a:lnTo>
                    <a:lnTo>
                      <a:pt x="49643" y="87985"/>
                    </a:lnTo>
                    <a:lnTo>
                      <a:pt x="57205" y="84402"/>
                    </a:lnTo>
                    <a:lnTo>
                      <a:pt x="62136" y="79253"/>
                    </a:lnTo>
                    <a:lnTo>
                      <a:pt x="69041" y="69402"/>
                    </a:lnTo>
                    <a:lnTo>
                      <a:pt x="71671" y="65597"/>
                    </a:lnTo>
                    <a:lnTo>
                      <a:pt x="75616" y="60895"/>
                    </a:lnTo>
                    <a:lnTo>
                      <a:pt x="80219" y="56417"/>
                    </a:lnTo>
                    <a:lnTo>
                      <a:pt x="91726" y="42761"/>
                    </a:lnTo>
                    <a:lnTo>
                      <a:pt x="98630" y="29328"/>
                    </a:lnTo>
                    <a:lnTo>
                      <a:pt x="104876" y="15447"/>
                    </a:lnTo>
                    <a:lnTo>
                      <a:pt x="109808" y="8283"/>
                    </a:lnTo>
                    <a:lnTo>
                      <a:pt x="115726" y="671"/>
                    </a:lnTo>
                    <a:lnTo>
                      <a:pt x="119342" y="0"/>
                    </a:lnTo>
                    <a:lnTo>
                      <a:pt x="119999" y="2462"/>
                    </a:lnTo>
                    <a:lnTo>
                      <a:pt x="119999" y="2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6" name="Shape 1236"/>
              <p:cNvSpPr/>
              <p:nvPr/>
            </p:nvSpPr>
            <p:spPr>
              <a:xfrm>
                <a:off x="4411662" y="4781550"/>
                <a:ext cx="65086" cy="104774"/>
              </a:xfrm>
              <a:custGeom>
                <a:pathLst>
                  <a:path extrusionOk="0" h="120000" w="120000">
                    <a:moveTo>
                      <a:pt x="120000" y="9090"/>
                    </a:moveTo>
                    <a:lnTo>
                      <a:pt x="71111" y="81818"/>
                    </a:lnTo>
                    <a:lnTo>
                      <a:pt x="53333" y="105454"/>
                    </a:lnTo>
                    <a:lnTo>
                      <a:pt x="41481" y="117272"/>
                    </a:lnTo>
                    <a:lnTo>
                      <a:pt x="20740" y="120000"/>
                    </a:lnTo>
                    <a:lnTo>
                      <a:pt x="2962" y="112727"/>
                    </a:lnTo>
                    <a:lnTo>
                      <a:pt x="0" y="100000"/>
                    </a:lnTo>
                    <a:lnTo>
                      <a:pt x="16296" y="69090"/>
                    </a:lnTo>
                    <a:lnTo>
                      <a:pt x="32592" y="49090"/>
                    </a:lnTo>
                    <a:lnTo>
                      <a:pt x="54814" y="34545"/>
                    </a:lnTo>
                    <a:lnTo>
                      <a:pt x="100740" y="2727"/>
                    </a:lnTo>
                    <a:lnTo>
                      <a:pt x="117037" y="0"/>
                    </a:lnTo>
                    <a:lnTo>
                      <a:pt x="120000" y="9090"/>
                    </a:lnTo>
                    <a:lnTo>
                      <a:pt x="120000" y="90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7" name="Shape 1237"/>
              <p:cNvSpPr/>
              <p:nvPr/>
            </p:nvSpPr>
            <p:spPr>
              <a:xfrm>
                <a:off x="4251325" y="4503737"/>
                <a:ext cx="80961" cy="123824"/>
              </a:xfrm>
              <a:custGeom>
                <a:pathLst>
                  <a:path extrusionOk="0" h="120000" w="120000">
                    <a:moveTo>
                      <a:pt x="120000" y="6923"/>
                    </a:moveTo>
                    <a:lnTo>
                      <a:pt x="104400" y="28461"/>
                    </a:lnTo>
                    <a:lnTo>
                      <a:pt x="90000" y="49230"/>
                    </a:lnTo>
                    <a:lnTo>
                      <a:pt x="60000" y="93076"/>
                    </a:lnTo>
                    <a:lnTo>
                      <a:pt x="24000" y="116923"/>
                    </a:lnTo>
                    <a:lnTo>
                      <a:pt x="3600" y="120000"/>
                    </a:lnTo>
                    <a:lnTo>
                      <a:pt x="0" y="106923"/>
                    </a:lnTo>
                    <a:lnTo>
                      <a:pt x="28800" y="80000"/>
                    </a:lnTo>
                    <a:lnTo>
                      <a:pt x="44400" y="58461"/>
                    </a:lnTo>
                    <a:lnTo>
                      <a:pt x="64800" y="40769"/>
                    </a:lnTo>
                    <a:lnTo>
                      <a:pt x="85200" y="23076"/>
                    </a:lnTo>
                    <a:lnTo>
                      <a:pt x="104400" y="2307"/>
                    </a:lnTo>
                    <a:lnTo>
                      <a:pt x="115200" y="0"/>
                    </a:lnTo>
                    <a:lnTo>
                      <a:pt x="120000" y="6923"/>
                    </a:lnTo>
                    <a:lnTo>
                      <a:pt x="120000" y="69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8" name="Shape 1238"/>
              <p:cNvSpPr/>
              <p:nvPr/>
            </p:nvSpPr>
            <p:spPr>
              <a:xfrm>
                <a:off x="4238625" y="4610100"/>
                <a:ext cx="131761" cy="311149"/>
              </a:xfrm>
              <a:custGeom>
                <a:pathLst>
                  <a:path extrusionOk="0" h="120000" w="120000">
                    <a:moveTo>
                      <a:pt x="21686" y="2455"/>
                    </a:moveTo>
                    <a:lnTo>
                      <a:pt x="25301" y="18721"/>
                    </a:lnTo>
                    <a:lnTo>
                      <a:pt x="29638" y="31304"/>
                    </a:lnTo>
                    <a:lnTo>
                      <a:pt x="39036" y="45421"/>
                    </a:lnTo>
                    <a:lnTo>
                      <a:pt x="46987" y="54936"/>
                    </a:lnTo>
                    <a:lnTo>
                      <a:pt x="55662" y="63222"/>
                    </a:lnTo>
                    <a:lnTo>
                      <a:pt x="73734" y="81329"/>
                    </a:lnTo>
                    <a:lnTo>
                      <a:pt x="82409" y="91457"/>
                    </a:lnTo>
                    <a:lnTo>
                      <a:pt x="91084" y="100664"/>
                    </a:lnTo>
                    <a:lnTo>
                      <a:pt x="102650" y="108951"/>
                    </a:lnTo>
                    <a:lnTo>
                      <a:pt x="109156" y="112634"/>
                    </a:lnTo>
                    <a:lnTo>
                      <a:pt x="119277" y="116624"/>
                    </a:lnTo>
                    <a:lnTo>
                      <a:pt x="119999" y="120000"/>
                    </a:lnTo>
                    <a:lnTo>
                      <a:pt x="112048" y="120000"/>
                    </a:lnTo>
                    <a:lnTo>
                      <a:pt x="91084" y="112020"/>
                    </a:lnTo>
                    <a:lnTo>
                      <a:pt x="72289" y="104040"/>
                    </a:lnTo>
                    <a:lnTo>
                      <a:pt x="45542" y="84705"/>
                    </a:lnTo>
                    <a:lnTo>
                      <a:pt x="39036" y="74578"/>
                    </a:lnTo>
                    <a:lnTo>
                      <a:pt x="32530" y="65677"/>
                    </a:lnTo>
                    <a:lnTo>
                      <a:pt x="20240" y="47263"/>
                    </a:lnTo>
                    <a:lnTo>
                      <a:pt x="13012" y="40511"/>
                    </a:lnTo>
                    <a:lnTo>
                      <a:pt x="5060" y="34066"/>
                    </a:lnTo>
                    <a:lnTo>
                      <a:pt x="0" y="17186"/>
                    </a:lnTo>
                    <a:lnTo>
                      <a:pt x="8674" y="2455"/>
                    </a:lnTo>
                    <a:lnTo>
                      <a:pt x="14457" y="0"/>
                    </a:lnTo>
                    <a:lnTo>
                      <a:pt x="21686" y="2455"/>
                    </a:lnTo>
                    <a:lnTo>
                      <a:pt x="21686" y="24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39" name="Shape 1239"/>
              <p:cNvSpPr/>
              <p:nvPr/>
            </p:nvSpPr>
            <p:spPr>
              <a:xfrm>
                <a:off x="4064000" y="4543425"/>
                <a:ext cx="228600" cy="238124"/>
              </a:xfrm>
              <a:custGeom>
                <a:pathLst>
                  <a:path extrusionOk="0" h="120000" w="120000">
                    <a:moveTo>
                      <a:pt x="116689" y="7600"/>
                    </a:moveTo>
                    <a:lnTo>
                      <a:pt x="86068" y="12400"/>
                    </a:lnTo>
                    <a:lnTo>
                      <a:pt x="71172" y="26400"/>
                    </a:lnTo>
                    <a:lnTo>
                      <a:pt x="66206" y="32800"/>
                    </a:lnTo>
                    <a:lnTo>
                      <a:pt x="61655" y="38400"/>
                    </a:lnTo>
                    <a:lnTo>
                      <a:pt x="52551" y="50000"/>
                    </a:lnTo>
                    <a:lnTo>
                      <a:pt x="44689" y="60800"/>
                    </a:lnTo>
                    <a:lnTo>
                      <a:pt x="36827" y="71200"/>
                    </a:lnTo>
                    <a:lnTo>
                      <a:pt x="28965" y="82000"/>
                    </a:lnTo>
                    <a:lnTo>
                      <a:pt x="21517" y="93200"/>
                    </a:lnTo>
                    <a:lnTo>
                      <a:pt x="13655" y="105200"/>
                    </a:lnTo>
                    <a:lnTo>
                      <a:pt x="5379" y="118400"/>
                    </a:lnTo>
                    <a:lnTo>
                      <a:pt x="1241" y="120000"/>
                    </a:lnTo>
                    <a:lnTo>
                      <a:pt x="0" y="115600"/>
                    </a:lnTo>
                    <a:lnTo>
                      <a:pt x="8275" y="102000"/>
                    </a:lnTo>
                    <a:lnTo>
                      <a:pt x="14896" y="88800"/>
                    </a:lnTo>
                    <a:lnTo>
                      <a:pt x="21517" y="76800"/>
                    </a:lnTo>
                    <a:lnTo>
                      <a:pt x="28137" y="65200"/>
                    </a:lnTo>
                    <a:lnTo>
                      <a:pt x="35172" y="53600"/>
                    </a:lnTo>
                    <a:lnTo>
                      <a:pt x="42620" y="42000"/>
                    </a:lnTo>
                    <a:lnTo>
                      <a:pt x="46758" y="36000"/>
                    </a:lnTo>
                    <a:lnTo>
                      <a:pt x="50482" y="29600"/>
                    </a:lnTo>
                    <a:lnTo>
                      <a:pt x="55034" y="23600"/>
                    </a:lnTo>
                    <a:lnTo>
                      <a:pt x="60000" y="17200"/>
                    </a:lnTo>
                    <a:lnTo>
                      <a:pt x="69931" y="8400"/>
                    </a:lnTo>
                    <a:lnTo>
                      <a:pt x="79862" y="0"/>
                    </a:lnTo>
                    <a:lnTo>
                      <a:pt x="97655" y="0"/>
                    </a:lnTo>
                    <a:lnTo>
                      <a:pt x="116275" y="1200"/>
                    </a:lnTo>
                    <a:lnTo>
                      <a:pt x="120000" y="4000"/>
                    </a:lnTo>
                    <a:lnTo>
                      <a:pt x="116689" y="7600"/>
                    </a:lnTo>
                    <a:lnTo>
                      <a:pt x="116689" y="76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0" name="Shape 1240"/>
              <p:cNvSpPr/>
              <p:nvPr/>
            </p:nvSpPr>
            <p:spPr>
              <a:xfrm>
                <a:off x="3670300" y="4589462"/>
                <a:ext cx="493711" cy="238124"/>
              </a:xfrm>
              <a:custGeom>
                <a:pathLst>
                  <a:path extrusionOk="0" h="120000" w="120000">
                    <a:moveTo>
                      <a:pt x="118840" y="5618"/>
                    </a:moveTo>
                    <a:lnTo>
                      <a:pt x="106280" y="14046"/>
                    </a:lnTo>
                    <a:lnTo>
                      <a:pt x="100869" y="19264"/>
                    </a:lnTo>
                    <a:lnTo>
                      <a:pt x="95458" y="24481"/>
                    </a:lnTo>
                    <a:lnTo>
                      <a:pt x="90241" y="30100"/>
                    </a:lnTo>
                    <a:lnTo>
                      <a:pt x="85024" y="34916"/>
                    </a:lnTo>
                    <a:lnTo>
                      <a:pt x="78840" y="39331"/>
                    </a:lnTo>
                    <a:lnTo>
                      <a:pt x="72270" y="42541"/>
                    </a:lnTo>
                    <a:lnTo>
                      <a:pt x="66280" y="42943"/>
                    </a:lnTo>
                    <a:lnTo>
                      <a:pt x="51787" y="54581"/>
                    </a:lnTo>
                    <a:lnTo>
                      <a:pt x="46183" y="61003"/>
                    </a:lnTo>
                    <a:lnTo>
                      <a:pt x="41352" y="67023"/>
                    </a:lnTo>
                    <a:lnTo>
                      <a:pt x="36521" y="72240"/>
                    </a:lnTo>
                    <a:lnTo>
                      <a:pt x="30724" y="77458"/>
                    </a:lnTo>
                    <a:lnTo>
                      <a:pt x="22222" y="85886"/>
                    </a:lnTo>
                    <a:lnTo>
                      <a:pt x="18743" y="89899"/>
                    </a:lnTo>
                    <a:lnTo>
                      <a:pt x="15265" y="94715"/>
                    </a:lnTo>
                    <a:lnTo>
                      <a:pt x="8888" y="105953"/>
                    </a:lnTo>
                    <a:lnTo>
                      <a:pt x="5603" y="111973"/>
                    </a:lnTo>
                    <a:lnTo>
                      <a:pt x="2318" y="120000"/>
                    </a:lnTo>
                    <a:lnTo>
                      <a:pt x="193" y="120000"/>
                    </a:lnTo>
                    <a:lnTo>
                      <a:pt x="0" y="115986"/>
                    </a:lnTo>
                    <a:lnTo>
                      <a:pt x="3478" y="107157"/>
                    </a:lnTo>
                    <a:lnTo>
                      <a:pt x="6763" y="99130"/>
                    </a:lnTo>
                    <a:lnTo>
                      <a:pt x="9661" y="91505"/>
                    </a:lnTo>
                    <a:lnTo>
                      <a:pt x="12560" y="84280"/>
                    </a:lnTo>
                    <a:lnTo>
                      <a:pt x="15652" y="78260"/>
                    </a:lnTo>
                    <a:lnTo>
                      <a:pt x="19130" y="71839"/>
                    </a:lnTo>
                    <a:lnTo>
                      <a:pt x="22995" y="66220"/>
                    </a:lnTo>
                    <a:lnTo>
                      <a:pt x="27632" y="61404"/>
                    </a:lnTo>
                    <a:lnTo>
                      <a:pt x="38067" y="51371"/>
                    </a:lnTo>
                    <a:lnTo>
                      <a:pt x="42898" y="45351"/>
                    </a:lnTo>
                    <a:lnTo>
                      <a:pt x="48115" y="39732"/>
                    </a:lnTo>
                    <a:lnTo>
                      <a:pt x="55845" y="33311"/>
                    </a:lnTo>
                    <a:lnTo>
                      <a:pt x="63574" y="28093"/>
                    </a:lnTo>
                    <a:lnTo>
                      <a:pt x="71884" y="26086"/>
                    </a:lnTo>
                    <a:lnTo>
                      <a:pt x="84444" y="19665"/>
                    </a:lnTo>
                    <a:lnTo>
                      <a:pt x="95072" y="13244"/>
                    </a:lnTo>
                    <a:lnTo>
                      <a:pt x="105700" y="6822"/>
                    </a:lnTo>
                    <a:lnTo>
                      <a:pt x="111690" y="3210"/>
                    </a:lnTo>
                    <a:lnTo>
                      <a:pt x="118454" y="0"/>
                    </a:lnTo>
                    <a:lnTo>
                      <a:pt x="120000" y="1605"/>
                    </a:lnTo>
                    <a:lnTo>
                      <a:pt x="118840" y="5618"/>
                    </a:lnTo>
                    <a:lnTo>
                      <a:pt x="118840" y="56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1" name="Shape 1241"/>
              <p:cNvSpPr/>
              <p:nvPr/>
            </p:nvSpPr>
            <p:spPr>
              <a:xfrm>
                <a:off x="4591050" y="4718050"/>
                <a:ext cx="219075" cy="203199"/>
              </a:xfrm>
              <a:custGeom>
                <a:pathLst>
                  <a:path extrusionOk="0" h="120000" w="120000">
                    <a:moveTo>
                      <a:pt x="4363" y="0"/>
                    </a:moveTo>
                    <a:lnTo>
                      <a:pt x="25309" y="8031"/>
                    </a:lnTo>
                    <a:lnTo>
                      <a:pt x="34909" y="13700"/>
                    </a:lnTo>
                    <a:lnTo>
                      <a:pt x="44072" y="20314"/>
                    </a:lnTo>
                    <a:lnTo>
                      <a:pt x="51490" y="26456"/>
                    </a:lnTo>
                    <a:lnTo>
                      <a:pt x="57163" y="31181"/>
                    </a:lnTo>
                    <a:lnTo>
                      <a:pt x="68072" y="41574"/>
                    </a:lnTo>
                    <a:lnTo>
                      <a:pt x="77672" y="53858"/>
                    </a:lnTo>
                    <a:lnTo>
                      <a:pt x="87272" y="68976"/>
                    </a:lnTo>
                    <a:lnTo>
                      <a:pt x="96436" y="80787"/>
                    </a:lnTo>
                    <a:lnTo>
                      <a:pt x="106909" y="91653"/>
                    </a:lnTo>
                    <a:lnTo>
                      <a:pt x="120000" y="114803"/>
                    </a:lnTo>
                    <a:lnTo>
                      <a:pt x="119563" y="120000"/>
                    </a:lnTo>
                    <a:lnTo>
                      <a:pt x="114763" y="119527"/>
                    </a:lnTo>
                    <a:lnTo>
                      <a:pt x="109963" y="114803"/>
                    </a:lnTo>
                    <a:lnTo>
                      <a:pt x="104727" y="111968"/>
                    </a:lnTo>
                    <a:lnTo>
                      <a:pt x="94254" y="103464"/>
                    </a:lnTo>
                    <a:lnTo>
                      <a:pt x="82472" y="91653"/>
                    </a:lnTo>
                    <a:lnTo>
                      <a:pt x="72436" y="79370"/>
                    </a:lnTo>
                    <a:lnTo>
                      <a:pt x="64581" y="65196"/>
                    </a:lnTo>
                    <a:lnTo>
                      <a:pt x="56727" y="52913"/>
                    </a:lnTo>
                    <a:lnTo>
                      <a:pt x="47127" y="42992"/>
                    </a:lnTo>
                    <a:lnTo>
                      <a:pt x="35345" y="33070"/>
                    </a:lnTo>
                    <a:lnTo>
                      <a:pt x="20509" y="17480"/>
                    </a:lnTo>
                    <a:lnTo>
                      <a:pt x="12654" y="11338"/>
                    </a:lnTo>
                    <a:lnTo>
                      <a:pt x="2618" y="6614"/>
                    </a:lnTo>
                    <a:lnTo>
                      <a:pt x="0" y="2834"/>
                    </a:lnTo>
                    <a:lnTo>
                      <a:pt x="4363" y="0"/>
                    </a:lnTo>
                    <a:lnTo>
                      <a:pt x="43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2" name="Shape 1242"/>
              <p:cNvSpPr/>
              <p:nvPr/>
            </p:nvSpPr>
            <p:spPr>
              <a:xfrm>
                <a:off x="3738562" y="4791075"/>
                <a:ext cx="125412" cy="214312"/>
              </a:xfrm>
              <a:custGeom>
                <a:pathLst>
                  <a:path extrusionOk="0" h="120000" w="120000">
                    <a:moveTo>
                      <a:pt x="9171" y="444"/>
                    </a:moveTo>
                    <a:lnTo>
                      <a:pt x="25987" y="13333"/>
                    </a:lnTo>
                    <a:lnTo>
                      <a:pt x="41273" y="24000"/>
                    </a:lnTo>
                    <a:lnTo>
                      <a:pt x="56560" y="36000"/>
                    </a:lnTo>
                    <a:lnTo>
                      <a:pt x="72611" y="49333"/>
                    </a:lnTo>
                    <a:lnTo>
                      <a:pt x="83312" y="59111"/>
                    </a:lnTo>
                    <a:lnTo>
                      <a:pt x="106242" y="85777"/>
                    </a:lnTo>
                    <a:lnTo>
                      <a:pt x="120000" y="116000"/>
                    </a:lnTo>
                    <a:lnTo>
                      <a:pt x="116178" y="120000"/>
                    </a:lnTo>
                    <a:lnTo>
                      <a:pt x="109299" y="117333"/>
                    </a:lnTo>
                    <a:lnTo>
                      <a:pt x="100127" y="103111"/>
                    </a:lnTo>
                    <a:lnTo>
                      <a:pt x="84840" y="92444"/>
                    </a:lnTo>
                    <a:lnTo>
                      <a:pt x="69554" y="81777"/>
                    </a:lnTo>
                    <a:lnTo>
                      <a:pt x="52738" y="69777"/>
                    </a:lnTo>
                    <a:lnTo>
                      <a:pt x="42038" y="60000"/>
                    </a:lnTo>
                    <a:lnTo>
                      <a:pt x="21401" y="31555"/>
                    </a:lnTo>
                    <a:lnTo>
                      <a:pt x="12993" y="18222"/>
                    </a:lnTo>
                    <a:lnTo>
                      <a:pt x="0" y="4000"/>
                    </a:lnTo>
                    <a:lnTo>
                      <a:pt x="764" y="0"/>
                    </a:lnTo>
                    <a:lnTo>
                      <a:pt x="9171" y="444"/>
                    </a:lnTo>
                    <a:lnTo>
                      <a:pt x="9171" y="4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3" name="Shape 1243"/>
              <p:cNvSpPr/>
              <p:nvPr/>
            </p:nvSpPr>
            <p:spPr>
              <a:xfrm>
                <a:off x="4156075" y="4667250"/>
                <a:ext cx="66674" cy="263525"/>
              </a:xfrm>
              <a:custGeom>
                <a:pathLst>
                  <a:path extrusionOk="0" h="120000" w="120000">
                    <a:moveTo>
                      <a:pt x="120000" y="3262"/>
                    </a:moveTo>
                    <a:lnTo>
                      <a:pt x="101428" y="30090"/>
                    </a:lnTo>
                    <a:lnTo>
                      <a:pt x="90000" y="57280"/>
                    </a:lnTo>
                    <a:lnTo>
                      <a:pt x="65714" y="75770"/>
                    </a:lnTo>
                    <a:lnTo>
                      <a:pt x="61428" y="83746"/>
                    </a:lnTo>
                    <a:lnTo>
                      <a:pt x="51428" y="113474"/>
                    </a:lnTo>
                    <a:lnTo>
                      <a:pt x="44285" y="118549"/>
                    </a:lnTo>
                    <a:lnTo>
                      <a:pt x="27142" y="120000"/>
                    </a:lnTo>
                    <a:lnTo>
                      <a:pt x="0" y="113474"/>
                    </a:lnTo>
                    <a:lnTo>
                      <a:pt x="14285" y="83383"/>
                    </a:lnTo>
                    <a:lnTo>
                      <a:pt x="18571" y="73232"/>
                    </a:lnTo>
                    <a:lnTo>
                      <a:pt x="40000" y="54743"/>
                    </a:lnTo>
                    <a:lnTo>
                      <a:pt x="52857" y="40241"/>
                    </a:lnTo>
                    <a:lnTo>
                      <a:pt x="65714" y="27552"/>
                    </a:lnTo>
                    <a:lnTo>
                      <a:pt x="80000" y="15589"/>
                    </a:lnTo>
                    <a:lnTo>
                      <a:pt x="98571" y="1812"/>
                    </a:lnTo>
                    <a:lnTo>
                      <a:pt x="112857" y="0"/>
                    </a:lnTo>
                    <a:lnTo>
                      <a:pt x="120000" y="3262"/>
                    </a:lnTo>
                    <a:lnTo>
                      <a:pt x="120000" y="3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4" name="Shape 1244"/>
              <p:cNvSpPr/>
              <p:nvPr/>
            </p:nvSpPr>
            <p:spPr>
              <a:xfrm>
                <a:off x="4243387" y="4900612"/>
                <a:ext cx="250825" cy="85724"/>
              </a:xfrm>
              <a:custGeom>
                <a:pathLst>
                  <a:path extrusionOk="0" h="120000" w="120000">
                    <a:moveTo>
                      <a:pt x="0" y="108785"/>
                    </a:moveTo>
                    <a:lnTo>
                      <a:pt x="7619" y="76261"/>
                    </a:lnTo>
                    <a:lnTo>
                      <a:pt x="15619" y="49345"/>
                    </a:lnTo>
                    <a:lnTo>
                      <a:pt x="24761" y="26915"/>
                    </a:lnTo>
                    <a:lnTo>
                      <a:pt x="30476" y="17943"/>
                    </a:lnTo>
                    <a:lnTo>
                      <a:pt x="36952" y="8971"/>
                    </a:lnTo>
                    <a:lnTo>
                      <a:pt x="48380" y="0"/>
                    </a:lnTo>
                    <a:lnTo>
                      <a:pt x="59047" y="0"/>
                    </a:lnTo>
                    <a:lnTo>
                      <a:pt x="83428" y="12336"/>
                    </a:lnTo>
                    <a:lnTo>
                      <a:pt x="103238" y="30280"/>
                    </a:lnTo>
                    <a:lnTo>
                      <a:pt x="120000" y="70654"/>
                    </a:lnTo>
                    <a:lnTo>
                      <a:pt x="120000" y="82990"/>
                    </a:lnTo>
                    <a:lnTo>
                      <a:pt x="115809" y="82990"/>
                    </a:lnTo>
                    <a:lnTo>
                      <a:pt x="108571" y="65046"/>
                    </a:lnTo>
                    <a:lnTo>
                      <a:pt x="100571" y="53831"/>
                    </a:lnTo>
                    <a:lnTo>
                      <a:pt x="82666" y="44859"/>
                    </a:lnTo>
                    <a:lnTo>
                      <a:pt x="61714" y="38130"/>
                    </a:lnTo>
                    <a:lnTo>
                      <a:pt x="42285" y="47102"/>
                    </a:lnTo>
                    <a:lnTo>
                      <a:pt x="21333" y="72897"/>
                    </a:lnTo>
                    <a:lnTo>
                      <a:pt x="4571" y="117757"/>
                    </a:lnTo>
                    <a:lnTo>
                      <a:pt x="761" y="120000"/>
                    </a:lnTo>
                    <a:lnTo>
                      <a:pt x="0" y="108785"/>
                    </a:lnTo>
                    <a:lnTo>
                      <a:pt x="0" y="1087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5" name="Shape 1245"/>
              <p:cNvSpPr/>
              <p:nvPr/>
            </p:nvSpPr>
            <p:spPr>
              <a:xfrm>
                <a:off x="4497387" y="4802187"/>
                <a:ext cx="47625" cy="155574"/>
              </a:xfrm>
              <a:custGeom>
                <a:pathLst>
                  <a:path extrusionOk="0" h="120000" w="120000">
                    <a:moveTo>
                      <a:pt x="65084" y="6153"/>
                    </a:moveTo>
                    <a:lnTo>
                      <a:pt x="50847" y="21538"/>
                    </a:lnTo>
                    <a:lnTo>
                      <a:pt x="58983" y="36923"/>
                    </a:lnTo>
                    <a:lnTo>
                      <a:pt x="81355" y="51692"/>
                    </a:lnTo>
                    <a:lnTo>
                      <a:pt x="105762" y="67692"/>
                    </a:lnTo>
                    <a:lnTo>
                      <a:pt x="120000" y="100923"/>
                    </a:lnTo>
                    <a:lnTo>
                      <a:pt x="117966" y="108307"/>
                    </a:lnTo>
                    <a:lnTo>
                      <a:pt x="103728" y="116923"/>
                    </a:lnTo>
                    <a:lnTo>
                      <a:pt x="77288" y="120000"/>
                    </a:lnTo>
                    <a:lnTo>
                      <a:pt x="36610" y="108307"/>
                    </a:lnTo>
                    <a:lnTo>
                      <a:pt x="34576" y="98461"/>
                    </a:lnTo>
                    <a:lnTo>
                      <a:pt x="24406" y="76307"/>
                    </a:lnTo>
                    <a:lnTo>
                      <a:pt x="0" y="38153"/>
                    </a:lnTo>
                    <a:lnTo>
                      <a:pt x="8135" y="19692"/>
                    </a:lnTo>
                    <a:lnTo>
                      <a:pt x="38644" y="1846"/>
                    </a:lnTo>
                    <a:lnTo>
                      <a:pt x="61016" y="0"/>
                    </a:lnTo>
                    <a:lnTo>
                      <a:pt x="65084" y="6153"/>
                    </a:lnTo>
                    <a:lnTo>
                      <a:pt x="65084" y="6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246" name="Shape 1246"/>
          <p:cNvSpPr txBox="1"/>
          <p:nvPr/>
        </p:nvSpPr>
        <p:spPr>
          <a:xfrm>
            <a:off x="990600" y="3295650"/>
            <a:ext cx="7107237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Tendría que estudiar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tomara esa clase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247" name="Shape 1247"/>
          <p:cNvSpPr txBox="1"/>
          <p:nvPr/>
        </p:nvSpPr>
        <p:spPr>
          <a:xfrm>
            <a:off x="1106487" y="4297362"/>
            <a:ext cx="6878637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 habría comprado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lo hubiera visto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248" name="Shape 1248"/>
          <p:cNvSpPr txBox="1"/>
          <p:nvPr/>
        </p:nvSpPr>
        <p:spPr>
          <a:xfrm>
            <a:off x="1109662" y="5364162"/>
            <a:ext cx="6878637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me llamaría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supiera mi número</a:t>
            </a: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1254" name="Shape 1254"/>
          <p:cNvGrpSpPr/>
          <p:nvPr/>
        </p:nvGrpSpPr>
        <p:grpSpPr>
          <a:xfrm>
            <a:off x="228600" y="228600"/>
            <a:ext cx="8381999" cy="3438525"/>
            <a:chOff x="228600" y="228600"/>
            <a:chExt cx="8381999" cy="3438525"/>
          </a:xfrm>
        </p:grpSpPr>
        <p:pic>
          <p:nvPicPr>
            <p:cNvPr descr="c:\Program Files\Microsoft Office\Clipart\standard\stddir1\bd05558_.wmf" id="1255" name="Shape 12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228600"/>
              <a:ext cx="2879724" cy="3438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6" name="Shape 1256"/>
            <p:cNvSpPr txBox="1"/>
            <p:nvPr/>
          </p:nvSpPr>
          <p:spPr>
            <a:xfrm>
              <a:off x="3278187" y="685800"/>
              <a:ext cx="5332412" cy="155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4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¿Terminamos con el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4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Subjuntivo?</a:t>
              </a:r>
            </a:p>
          </p:txBody>
        </p:sp>
        <p:sp>
          <p:nvSpPr>
            <p:cNvPr id="1257" name="Shape 1257"/>
            <p:cNvSpPr txBox="1"/>
            <p:nvPr/>
          </p:nvSpPr>
          <p:spPr>
            <a:xfrm>
              <a:off x="5291137" y="2787650"/>
              <a:ext cx="1303337" cy="823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b="1" i="1" lang="en-US" sz="48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¿Sí?</a:t>
              </a:r>
            </a:p>
          </p:txBody>
        </p:sp>
      </p:grpSp>
      <p:sp>
        <p:nvSpPr>
          <p:cNvPr id="1258" name="Shape 1258"/>
          <p:cNvSpPr txBox="1"/>
          <p:nvPr/>
        </p:nvSpPr>
        <p:spPr>
          <a:xfrm>
            <a:off x="1182687" y="4235450"/>
            <a:ext cx="6784975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Pues, espero que </a:t>
            </a:r>
            <a:r>
              <a:rPr b="1" i="1" lang="en-US" sz="4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hayamos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4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terminado</a:t>
            </a:r>
            <a:r>
              <a:rPr b="1" i="1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ello…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155" name="Shape 155"/>
          <p:cNvGrpSpPr/>
          <p:nvPr/>
        </p:nvGrpSpPr>
        <p:grpSpPr>
          <a:xfrm>
            <a:off x="165739" y="200329"/>
            <a:ext cx="5225410" cy="1780870"/>
            <a:chOff x="165739" y="200329"/>
            <a:chExt cx="5225410" cy="1780870"/>
          </a:xfrm>
        </p:grpSpPr>
        <p:sp>
          <p:nvSpPr>
            <p:cNvPr id="156" name="Shape 156"/>
            <p:cNvSpPr txBox="1"/>
            <p:nvPr/>
          </p:nvSpPr>
          <p:spPr>
            <a:xfrm>
              <a:off x="1371600" y="228600"/>
              <a:ext cx="4019549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Pero, ¡</a:t>
              </a:r>
              <a:r>
                <a:rPr b="1" i="1" lang="en-US" sz="36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recuerden</a:t>
              </a: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…!</a:t>
              </a:r>
            </a:p>
          </p:txBody>
        </p:sp>
        <p:grpSp>
          <p:nvGrpSpPr>
            <p:cNvPr id="157" name="Shape 157"/>
            <p:cNvGrpSpPr/>
            <p:nvPr/>
          </p:nvGrpSpPr>
          <p:grpSpPr>
            <a:xfrm>
              <a:off x="165739" y="200329"/>
              <a:ext cx="1112197" cy="1780870"/>
              <a:chOff x="2226207" y="1919999"/>
              <a:chExt cx="2406117" cy="3855326"/>
            </a:xfrm>
          </p:grpSpPr>
          <p:pic>
            <p:nvPicPr>
              <p:cNvPr descr="C:\Program Files\Microsoft Office\Clipart\Powerpnt\finger2.wmf" id="158" name="Shape 15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95600" y="2209800"/>
                <a:ext cx="1736724" cy="3565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9" name="Shape 159"/>
              <p:cNvGrpSpPr/>
              <p:nvPr/>
            </p:nvGrpSpPr>
            <p:grpSpPr>
              <a:xfrm>
                <a:off x="2226207" y="1919999"/>
                <a:ext cx="2083894" cy="1481525"/>
                <a:chOff x="1576948" y="2124730"/>
                <a:chExt cx="1815863" cy="1290722"/>
              </a:xfrm>
            </p:grpSpPr>
            <p:grpSp>
              <p:nvGrpSpPr>
                <p:cNvPr id="160" name="Shape 160"/>
                <p:cNvGrpSpPr/>
                <p:nvPr/>
              </p:nvGrpSpPr>
              <p:grpSpPr>
                <a:xfrm>
                  <a:off x="1576948" y="2124730"/>
                  <a:ext cx="1815863" cy="1290722"/>
                  <a:chOff x="1576948" y="2124730"/>
                  <a:chExt cx="1815863" cy="1290722"/>
                </a:xfrm>
              </p:grpSpPr>
              <p:sp>
                <p:nvSpPr>
                  <p:cNvPr id="161" name="Shape 161"/>
                  <p:cNvSpPr/>
                  <p:nvPr/>
                </p:nvSpPr>
                <p:spPr>
                  <a:xfrm rot="-3000000">
                    <a:off x="2590800" y="2295525"/>
                    <a:ext cx="630236" cy="395287"/>
                  </a:xfrm>
                  <a:custGeom>
                    <a:pathLst>
                      <a:path extrusionOk="0" h="120000" w="120000">
                        <a:moveTo>
                          <a:pt x="0" y="15724"/>
                        </a:moveTo>
                        <a:lnTo>
                          <a:pt x="7336" y="29793"/>
                        </a:lnTo>
                        <a:lnTo>
                          <a:pt x="13624" y="43034"/>
                        </a:lnTo>
                        <a:lnTo>
                          <a:pt x="19912" y="53793"/>
                        </a:lnTo>
                        <a:lnTo>
                          <a:pt x="25152" y="62896"/>
                        </a:lnTo>
                        <a:lnTo>
                          <a:pt x="31441" y="72827"/>
                        </a:lnTo>
                        <a:lnTo>
                          <a:pt x="38253" y="81103"/>
                        </a:lnTo>
                        <a:lnTo>
                          <a:pt x="45065" y="91034"/>
                        </a:lnTo>
                        <a:lnTo>
                          <a:pt x="54497" y="101793"/>
                        </a:lnTo>
                        <a:lnTo>
                          <a:pt x="61834" y="110068"/>
                        </a:lnTo>
                        <a:lnTo>
                          <a:pt x="70218" y="115862"/>
                        </a:lnTo>
                        <a:lnTo>
                          <a:pt x="78602" y="119172"/>
                        </a:lnTo>
                        <a:lnTo>
                          <a:pt x="86986" y="120000"/>
                        </a:lnTo>
                        <a:lnTo>
                          <a:pt x="95371" y="119172"/>
                        </a:lnTo>
                        <a:lnTo>
                          <a:pt x="103231" y="114206"/>
                        </a:lnTo>
                        <a:lnTo>
                          <a:pt x="110567" y="106758"/>
                        </a:lnTo>
                        <a:lnTo>
                          <a:pt x="115807" y="95172"/>
                        </a:lnTo>
                        <a:lnTo>
                          <a:pt x="119475" y="80275"/>
                        </a:lnTo>
                        <a:lnTo>
                          <a:pt x="119999" y="65379"/>
                        </a:lnTo>
                        <a:lnTo>
                          <a:pt x="117379" y="50482"/>
                        </a:lnTo>
                        <a:lnTo>
                          <a:pt x="111615" y="36413"/>
                        </a:lnTo>
                        <a:lnTo>
                          <a:pt x="103231" y="24827"/>
                        </a:lnTo>
                        <a:lnTo>
                          <a:pt x="93799" y="14068"/>
                        </a:lnTo>
                        <a:lnTo>
                          <a:pt x="82270" y="6620"/>
                        </a:lnTo>
                        <a:lnTo>
                          <a:pt x="69694" y="3310"/>
                        </a:lnTo>
                        <a:lnTo>
                          <a:pt x="57117" y="827"/>
                        </a:lnTo>
                        <a:lnTo>
                          <a:pt x="47685" y="0"/>
                        </a:lnTo>
                        <a:lnTo>
                          <a:pt x="39301" y="0"/>
                        </a:lnTo>
                        <a:lnTo>
                          <a:pt x="32489" y="0"/>
                        </a:lnTo>
                        <a:lnTo>
                          <a:pt x="26200" y="1655"/>
                        </a:lnTo>
                        <a:lnTo>
                          <a:pt x="19912" y="3310"/>
                        </a:lnTo>
                        <a:lnTo>
                          <a:pt x="13624" y="4965"/>
                        </a:lnTo>
                        <a:lnTo>
                          <a:pt x="7336" y="6620"/>
                        </a:lnTo>
                        <a:lnTo>
                          <a:pt x="13100" y="18206"/>
                        </a:lnTo>
                        <a:lnTo>
                          <a:pt x="18864" y="16551"/>
                        </a:lnTo>
                        <a:lnTo>
                          <a:pt x="24628" y="15724"/>
                        </a:lnTo>
                        <a:lnTo>
                          <a:pt x="31441" y="13241"/>
                        </a:lnTo>
                        <a:lnTo>
                          <a:pt x="38777" y="12413"/>
                        </a:lnTo>
                        <a:lnTo>
                          <a:pt x="46637" y="12413"/>
                        </a:lnTo>
                        <a:lnTo>
                          <a:pt x="55545" y="13241"/>
                        </a:lnTo>
                        <a:lnTo>
                          <a:pt x="66026" y="15724"/>
                        </a:lnTo>
                        <a:lnTo>
                          <a:pt x="76506" y="19034"/>
                        </a:lnTo>
                        <a:lnTo>
                          <a:pt x="86462" y="24000"/>
                        </a:lnTo>
                        <a:lnTo>
                          <a:pt x="94847" y="31448"/>
                        </a:lnTo>
                        <a:lnTo>
                          <a:pt x="100611" y="38896"/>
                        </a:lnTo>
                        <a:lnTo>
                          <a:pt x="105851" y="48000"/>
                        </a:lnTo>
                        <a:lnTo>
                          <a:pt x="108471" y="56275"/>
                        </a:lnTo>
                        <a:lnTo>
                          <a:pt x="110567" y="65379"/>
                        </a:lnTo>
                        <a:lnTo>
                          <a:pt x="111091" y="72827"/>
                        </a:lnTo>
                        <a:lnTo>
                          <a:pt x="111091" y="79448"/>
                        </a:lnTo>
                        <a:lnTo>
                          <a:pt x="110043" y="85241"/>
                        </a:lnTo>
                        <a:lnTo>
                          <a:pt x="107423" y="91862"/>
                        </a:lnTo>
                        <a:lnTo>
                          <a:pt x="103755" y="96827"/>
                        </a:lnTo>
                        <a:lnTo>
                          <a:pt x="99039" y="100965"/>
                        </a:lnTo>
                        <a:lnTo>
                          <a:pt x="93799" y="104275"/>
                        </a:lnTo>
                        <a:lnTo>
                          <a:pt x="86986" y="105931"/>
                        </a:lnTo>
                        <a:lnTo>
                          <a:pt x="80174" y="105103"/>
                        </a:lnTo>
                        <a:lnTo>
                          <a:pt x="72838" y="101793"/>
                        </a:lnTo>
                        <a:lnTo>
                          <a:pt x="67074" y="97655"/>
                        </a:lnTo>
                        <a:lnTo>
                          <a:pt x="59213" y="89379"/>
                        </a:lnTo>
                        <a:lnTo>
                          <a:pt x="50829" y="79448"/>
                        </a:lnTo>
                        <a:lnTo>
                          <a:pt x="42445" y="67034"/>
                        </a:lnTo>
                        <a:lnTo>
                          <a:pt x="34061" y="54620"/>
                        </a:lnTo>
                        <a:lnTo>
                          <a:pt x="26200" y="42206"/>
                        </a:lnTo>
                        <a:lnTo>
                          <a:pt x="18864" y="29793"/>
                        </a:lnTo>
                        <a:lnTo>
                          <a:pt x="13100" y="18206"/>
                        </a:lnTo>
                        <a:lnTo>
                          <a:pt x="7336" y="6620"/>
                        </a:lnTo>
                        <a:lnTo>
                          <a:pt x="0" y="1572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1" sz="3600" u="none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2" name="Shape 162"/>
                  <p:cNvSpPr/>
                  <p:nvPr/>
                </p:nvSpPr>
                <p:spPr>
                  <a:xfrm rot="-3000000">
                    <a:off x="1671637" y="2432049"/>
                    <a:ext cx="552450" cy="504825"/>
                  </a:xfrm>
                  <a:custGeom>
                    <a:pathLst>
                      <a:path extrusionOk="0" h="120000" w="120000">
                        <a:moveTo>
                          <a:pt x="120000" y="110967"/>
                        </a:moveTo>
                        <a:lnTo>
                          <a:pt x="107524" y="108387"/>
                        </a:lnTo>
                        <a:lnTo>
                          <a:pt x="98019" y="106451"/>
                        </a:lnTo>
                        <a:lnTo>
                          <a:pt x="86138" y="102580"/>
                        </a:lnTo>
                        <a:lnTo>
                          <a:pt x="73069" y="97419"/>
                        </a:lnTo>
                        <a:lnTo>
                          <a:pt x="60594" y="91612"/>
                        </a:lnTo>
                        <a:lnTo>
                          <a:pt x="48118" y="85161"/>
                        </a:lnTo>
                        <a:lnTo>
                          <a:pt x="36831" y="78064"/>
                        </a:lnTo>
                        <a:lnTo>
                          <a:pt x="27326" y="71612"/>
                        </a:lnTo>
                        <a:lnTo>
                          <a:pt x="21386" y="66451"/>
                        </a:lnTo>
                        <a:lnTo>
                          <a:pt x="12475" y="49677"/>
                        </a:lnTo>
                        <a:lnTo>
                          <a:pt x="11881" y="35483"/>
                        </a:lnTo>
                        <a:lnTo>
                          <a:pt x="16039" y="23870"/>
                        </a:lnTo>
                        <a:lnTo>
                          <a:pt x="21980" y="15483"/>
                        </a:lnTo>
                        <a:lnTo>
                          <a:pt x="26138" y="12903"/>
                        </a:lnTo>
                        <a:lnTo>
                          <a:pt x="31485" y="10967"/>
                        </a:lnTo>
                        <a:lnTo>
                          <a:pt x="38613" y="10967"/>
                        </a:lnTo>
                        <a:lnTo>
                          <a:pt x="45742" y="12258"/>
                        </a:lnTo>
                        <a:lnTo>
                          <a:pt x="53465" y="14838"/>
                        </a:lnTo>
                        <a:lnTo>
                          <a:pt x="61782" y="20000"/>
                        </a:lnTo>
                        <a:lnTo>
                          <a:pt x="70099" y="27096"/>
                        </a:lnTo>
                        <a:lnTo>
                          <a:pt x="77227" y="36774"/>
                        </a:lnTo>
                        <a:lnTo>
                          <a:pt x="84950" y="48387"/>
                        </a:lnTo>
                        <a:lnTo>
                          <a:pt x="90891" y="58709"/>
                        </a:lnTo>
                        <a:lnTo>
                          <a:pt x="95049" y="69032"/>
                        </a:lnTo>
                        <a:lnTo>
                          <a:pt x="99207" y="78064"/>
                        </a:lnTo>
                        <a:lnTo>
                          <a:pt x="102178" y="86451"/>
                        </a:lnTo>
                        <a:lnTo>
                          <a:pt x="103960" y="94838"/>
                        </a:lnTo>
                        <a:lnTo>
                          <a:pt x="106336" y="101935"/>
                        </a:lnTo>
                        <a:lnTo>
                          <a:pt x="107524" y="108387"/>
                        </a:lnTo>
                        <a:lnTo>
                          <a:pt x="120000" y="110967"/>
                        </a:lnTo>
                        <a:lnTo>
                          <a:pt x="117029" y="102580"/>
                        </a:lnTo>
                        <a:lnTo>
                          <a:pt x="114653" y="96129"/>
                        </a:lnTo>
                        <a:lnTo>
                          <a:pt x="112277" y="88387"/>
                        </a:lnTo>
                        <a:lnTo>
                          <a:pt x="110495" y="81290"/>
                        </a:lnTo>
                        <a:lnTo>
                          <a:pt x="106930" y="72903"/>
                        </a:lnTo>
                        <a:lnTo>
                          <a:pt x="103366" y="63870"/>
                        </a:lnTo>
                        <a:lnTo>
                          <a:pt x="98613" y="52903"/>
                        </a:lnTo>
                        <a:lnTo>
                          <a:pt x="92079" y="40000"/>
                        </a:lnTo>
                        <a:lnTo>
                          <a:pt x="83762" y="27741"/>
                        </a:lnTo>
                        <a:lnTo>
                          <a:pt x="74257" y="16774"/>
                        </a:lnTo>
                        <a:lnTo>
                          <a:pt x="62970" y="8387"/>
                        </a:lnTo>
                        <a:lnTo>
                          <a:pt x="52277" y="2580"/>
                        </a:lnTo>
                        <a:lnTo>
                          <a:pt x="40990" y="0"/>
                        </a:lnTo>
                        <a:lnTo>
                          <a:pt x="30297" y="645"/>
                        </a:lnTo>
                        <a:lnTo>
                          <a:pt x="20198" y="5806"/>
                        </a:lnTo>
                        <a:lnTo>
                          <a:pt x="10099" y="15483"/>
                        </a:lnTo>
                        <a:lnTo>
                          <a:pt x="3564" y="27096"/>
                        </a:lnTo>
                        <a:lnTo>
                          <a:pt x="0" y="38064"/>
                        </a:lnTo>
                        <a:lnTo>
                          <a:pt x="594" y="48387"/>
                        </a:lnTo>
                        <a:lnTo>
                          <a:pt x="4158" y="58064"/>
                        </a:lnTo>
                        <a:lnTo>
                          <a:pt x="8910" y="66451"/>
                        </a:lnTo>
                        <a:lnTo>
                          <a:pt x="16039" y="74193"/>
                        </a:lnTo>
                        <a:lnTo>
                          <a:pt x="23762" y="81290"/>
                        </a:lnTo>
                        <a:lnTo>
                          <a:pt x="32079" y="87096"/>
                        </a:lnTo>
                        <a:lnTo>
                          <a:pt x="43366" y="93548"/>
                        </a:lnTo>
                        <a:lnTo>
                          <a:pt x="52871" y="98709"/>
                        </a:lnTo>
                        <a:lnTo>
                          <a:pt x="61188" y="103225"/>
                        </a:lnTo>
                        <a:lnTo>
                          <a:pt x="68910" y="106451"/>
                        </a:lnTo>
                        <a:lnTo>
                          <a:pt x="77227" y="109677"/>
                        </a:lnTo>
                        <a:lnTo>
                          <a:pt x="86732" y="112258"/>
                        </a:lnTo>
                        <a:lnTo>
                          <a:pt x="97425" y="116129"/>
                        </a:lnTo>
                        <a:lnTo>
                          <a:pt x="110495" y="120000"/>
                        </a:lnTo>
                        <a:lnTo>
                          <a:pt x="120000" y="11096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1" sz="3600" u="none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3" name="Shape 163"/>
                  <p:cNvSpPr/>
                  <p:nvPr/>
                </p:nvSpPr>
                <p:spPr>
                  <a:xfrm rot="-3000000">
                    <a:off x="1639093" y="2961480"/>
                    <a:ext cx="817562" cy="171449"/>
                  </a:xfrm>
                  <a:custGeom>
                    <a:pathLst>
                      <a:path extrusionOk="0" h="120000" w="120000">
                        <a:moveTo>
                          <a:pt x="110738" y="78750"/>
                        </a:moveTo>
                        <a:lnTo>
                          <a:pt x="107516" y="84375"/>
                        </a:lnTo>
                        <a:lnTo>
                          <a:pt x="102684" y="91875"/>
                        </a:lnTo>
                        <a:lnTo>
                          <a:pt x="96644" y="97500"/>
                        </a:lnTo>
                        <a:lnTo>
                          <a:pt x="90201" y="103125"/>
                        </a:lnTo>
                        <a:lnTo>
                          <a:pt x="83355" y="110625"/>
                        </a:lnTo>
                        <a:lnTo>
                          <a:pt x="75704" y="114375"/>
                        </a:lnTo>
                        <a:lnTo>
                          <a:pt x="68859" y="116250"/>
                        </a:lnTo>
                        <a:lnTo>
                          <a:pt x="62013" y="120000"/>
                        </a:lnTo>
                        <a:lnTo>
                          <a:pt x="54765" y="116250"/>
                        </a:lnTo>
                        <a:lnTo>
                          <a:pt x="46711" y="112500"/>
                        </a:lnTo>
                        <a:lnTo>
                          <a:pt x="38255" y="103125"/>
                        </a:lnTo>
                        <a:lnTo>
                          <a:pt x="29395" y="93750"/>
                        </a:lnTo>
                        <a:lnTo>
                          <a:pt x="20939" y="82500"/>
                        </a:lnTo>
                        <a:lnTo>
                          <a:pt x="14093" y="71250"/>
                        </a:lnTo>
                        <a:lnTo>
                          <a:pt x="7651" y="60000"/>
                        </a:lnTo>
                        <a:lnTo>
                          <a:pt x="3624" y="50625"/>
                        </a:lnTo>
                        <a:lnTo>
                          <a:pt x="0" y="0"/>
                        </a:lnTo>
                        <a:lnTo>
                          <a:pt x="7248" y="22500"/>
                        </a:lnTo>
                        <a:lnTo>
                          <a:pt x="14899" y="39375"/>
                        </a:lnTo>
                        <a:lnTo>
                          <a:pt x="23758" y="56250"/>
                        </a:lnTo>
                        <a:lnTo>
                          <a:pt x="32617" y="69375"/>
                        </a:lnTo>
                        <a:lnTo>
                          <a:pt x="41476" y="80625"/>
                        </a:lnTo>
                        <a:lnTo>
                          <a:pt x="49530" y="86250"/>
                        </a:lnTo>
                        <a:lnTo>
                          <a:pt x="55973" y="93750"/>
                        </a:lnTo>
                        <a:lnTo>
                          <a:pt x="60402" y="95625"/>
                        </a:lnTo>
                        <a:lnTo>
                          <a:pt x="68859" y="95625"/>
                        </a:lnTo>
                        <a:lnTo>
                          <a:pt x="77315" y="91875"/>
                        </a:lnTo>
                        <a:lnTo>
                          <a:pt x="85771" y="84375"/>
                        </a:lnTo>
                        <a:lnTo>
                          <a:pt x="94228" y="78750"/>
                        </a:lnTo>
                        <a:lnTo>
                          <a:pt x="102281" y="69375"/>
                        </a:lnTo>
                        <a:lnTo>
                          <a:pt x="109127" y="60000"/>
                        </a:lnTo>
                        <a:lnTo>
                          <a:pt x="115167" y="52500"/>
                        </a:lnTo>
                        <a:lnTo>
                          <a:pt x="120000" y="43125"/>
                        </a:lnTo>
                        <a:lnTo>
                          <a:pt x="110738" y="787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1" sz="3600" u="none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64" name="Shape 164"/>
                  <p:cNvSpPr/>
                  <p:nvPr/>
                </p:nvSpPr>
                <p:spPr>
                  <a:xfrm rot="-3000000">
                    <a:off x="2737642" y="2426493"/>
                    <a:ext cx="477837" cy="685799"/>
                  </a:xfrm>
                  <a:custGeom>
                    <a:pathLst>
                      <a:path extrusionOk="0" h="120000" w="120000">
                        <a:moveTo>
                          <a:pt x="0" y="5714"/>
                        </a:moveTo>
                        <a:lnTo>
                          <a:pt x="1379" y="10000"/>
                        </a:lnTo>
                        <a:lnTo>
                          <a:pt x="4137" y="16190"/>
                        </a:lnTo>
                        <a:lnTo>
                          <a:pt x="6896" y="23809"/>
                        </a:lnTo>
                        <a:lnTo>
                          <a:pt x="11034" y="32380"/>
                        </a:lnTo>
                        <a:lnTo>
                          <a:pt x="15862" y="41904"/>
                        </a:lnTo>
                        <a:lnTo>
                          <a:pt x="21379" y="51428"/>
                        </a:lnTo>
                        <a:lnTo>
                          <a:pt x="26896" y="60000"/>
                        </a:lnTo>
                        <a:lnTo>
                          <a:pt x="32413" y="67619"/>
                        </a:lnTo>
                        <a:lnTo>
                          <a:pt x="38620" y="74761"/>
                        </a:lnTo>
                        <a:lnTo>
                          <a:pt x="46896" y="82380"/>
                        </a:lnTo>
                        <a:lnTo>
                          <a:pt x="56551" y="90000"/>
                        </a:lnTo>
                        <a:lnTo>
                          <a:pt x="66896" y="98095"/>
                        </a:lnTo>
                        <a:lnTo>
                          <a:pt x="77931" y="105714"/>
                        </a:lnTo>
                        <a:lnTo>
                          <a:pt x="87586" y="111428"/>
                        </a:lnTo>
                        <a:lnTo>
                          <a:pt x="95862" y="116666"/>
                        </a:lnTo>
                        <a:lnTo>
                          <a:pt x="103448" y="120000"/>
                        </a:lnTo>
                        <a:lnTo>
                          <a:pt x="120000" y="118095"/>
                        </a:lnTo>
                        <a:lnTo>
                          <a:pt x="106896" y="113809"/>
                        </a:lnTo>
                        <a:lnTo>
                          <a:pt x="95172" y="107142"/>
                        </a:lnTo>
                        <a:lnTo>
                          <a:pt x="82758" y="100000"/>
                        </a:lnTo>
                        <a:lnTo>
                          <a:pt x="71724" y="91904"/>
                        </a:lnTo>
                        <a:lnTo>
                          <a:pt x="61379" y="84285"/>
                        </a:lnTo>
                        <a:lnTo>
                          <a:pt x="52413" y="77142"/>
                        </a:lnTo>
                        <a:lnTo>
                          <a:pt x="45517" y="70476"/>
                        </a:lnTo>
                        <a:lnTo>
                          <a:pt x="41379" y="66190"/>
                        </a:lnTo>
                        <a:lnTo>
                          <a:pt x="35172" y="57619"/>
                        </a:lnTo>
                        <a:lnTo>
                          <a:pt x="28275" y="48571"/>
                        </a:lnTo>
                        <a:lnTo>
                          <a:pt x="23448" y="39047"/>
                        </a:lnTo>
                        <a:lnTo>
                          <a:pt x="20000" y="30000"/>
                        </a:lnTo>
                        <a:lnTo>
                          <a:pt x="15862" y="20952"/>
                        </a:lnTo>
                        <a:lnTo>
                          <a:pt x="13103" y="12857"/>
                        </a:lnTo>
                        <a:lnTo>
                          <a:pt x="11034" y="5714"/>
                        </a:lnTo>
                        <a:lnTo>
                          <a:pt x="10344" y="0"/>
                        </a:lnTo>
                        <a:lnTo>
                          <a:pt x="0" y="571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 cap="flat" cmpd="sng" w="1270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1" sz="3600" u="none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sp>
              <p:nvSpPr>
                <p:cNvPr id="165" name="Shape 165"/>
                <p:cNvSpPr/>
                <p:nvPr/>
              </p:nvSpPr>
              <p:spPr>
                <a:xfrm rot="-3000000">
                  <a:off x="2311400" y="2503487"/>
                  <a:ext cx="252412" cy="246062"/>
                </a:xfrm>
                <a:custGeom>
                  <a:pathLst>
                    <a:path extrusionOk="0" h="120000" w="120000">
                      <a:moveTo>
                        <a:pt x="36521" y="79550"/>
                      </a:moveTo>
                      <a:lnTo>
                        <a:pt x="16956" y="53932"/>
                      </a:lnTo>
                      <a:lnTo>
                        <a:pt x="5217" y="35056"/>
                      </a:lnTo>
                      <a:lnTo>
                        <a:pt x="1304" y="22921"/>
                      </a:lnTo>
                      <a:lnTo>
                        <a:pt x="0" y="18876"/>
                      </a:lnTo>
                      <a:lnTo>
                        <a:pt x="20869" y="0"/>
                      </a:lnTo>
                      <a:lnTo>
                        <a:pt x="23478" y="8089"/>
                      </a:lnTo>
                      <a:lnTo>
                        <a:pt x="32608" y="24269"/>
                      </a:lnTo>
                      <a:lnTo>
                        <a:pt x="44347" y="44494"/>
                      </a:lnTo>
                      <a:lnTo>
                        <a:pt x="58695" y="62022"/>
                      </a:lnTo>
                      <a:lnTo>
                        <a:pt x="65217" y="68764"/>
                      </a:lnTo>
                      <a:lnTo>
                        <a:pt x="74347" y="75505"/>
                      </a:lnTo>
                      <a:lnTo>
                        <a:pt x="84782" y="82247"/>
                      </a:lnTo>
                      <a:lnTo>
                        <a:pt x="95217" y="90337"/>
                      </a:lnTo>
                      <a:lnTo>
                        <a:pt x="104347" y="95730"/>
                      </a:lnTo>
                      <a:lnTo>
                        <a:pt x="112173" y="101123"/>
                      </a:lnTo>
                      <a:lnTo>
                        <a:pt x="118695" y="103820"/>
                      </a:lnTo>
                      <a:lnTo>
                        <a:pt x="120000" y="105168"/>
                      </a:lnTo>
                      <a:lnTo>
                        <a:pt x="101739" y="120000"/>
                      </a:lnTo>
                      <a:lnTo>
                        <a:pt x="100434" y="120000"/>
                      </a:lnTo>
                      <a:lnTo>
                        <a:pt x="95217" y="117303"/>
                      </a:lnTo>
                      <a:lnTo>
                        <a:pt x="90000" y="115955"/>
                      </a:lnTo>
                      <a:lnTo>
                        <a:pt x="80869" y="111910"/>
                      </a:lnTo>
                      <a:lnTo>
                        <a:pt x="71739" y="106516"/>
                      </a:lnTo>
                      <a:lnTo>
                        <a:pt x="61304" y="99775"/>
                      </a:lnTo>
                      <a:lnTo>
                        <a:pt x="49565" y="90337"/>
                      </a:lnTo>
                      <a:lnTo>
                        <a:pt x="36521" y="795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i="1" sz="360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grpSp>
        <p:nvGrpSpPr>
          <p:cNvPr id="166" name="Shape 166"/>
          <p:cNvGrpSpPr/>
          <p:nvPr/>
        </p:nvGrpSpPr>
        <p:grpSpPr>
          <a:xfrm>
            <a:off x="1600199" y="1295399"/>
            <a:ext cx="3044825" cy="1616075"/>
            <a:chOff x="5486399" y="380999"/>
            <a:chExt cx="3044825" cy="1616075"/>
          </a:xfrm>
        </p:grpSpPr>
        <p:grpSp>
          <p:nvGrpSpPr>
            <p:cNvPr id="167" name="Shape 167"/>
            <p:cNvGrpSpPr/>
            <p:nvPr/>
          </p:nvGrpSpPr>
          <p:grpSpPr>
            <a:xfrm rot="-5400000">
              <a:off x="5558631" y="308767"/>
              <a:ext cx="388937" cy="533400"/>
              <a:chOff x="3725862" y="960437"/>
              <a:chExt cx="1663699" cy="2281238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3729037" y="1038225"/>
                <a:ext cx="1655761" cy="2203450"/>
              </a:xfrm>
              <a:custGeom>
                <a:pathLst>
                  <a:path extrusionOk="0" h="120000" w="120000">
                    <a:moveTo>
                      <a:pt x="93422" y="0"/>
                    </a:moveTo>
                    <a:lnTo>
                      <a:pt x="26232" y="0"/>
                    </a:lnTo>
                    <a:lnTo>
                      <a:pt x="26232" y="74956"/>
                    </a:lnTo>
                    <a:lnTo>
                      <a:pt x="0" y="74956"/>
                    </a:lnTo>
                    <a:lnTo>
                      <a:pt x="60057" y="120000"/>
                    </a:lnTo>
                    <a:lnTo>
                      <a:pt x="120000" y="74956"/>
                    </a:lnTo>
                    <a:lnTo>
                      <a:pt x="93422" y="74956"/>
                    </a:lnTo>
                    <a:lnTo>
                      <a:pt x="93422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9" name="Shape 169"/>
              <p:cNvSpPr txBox="1"/>
              <p:nvPr/>
            </p:nvSpPr>
            <p:spPr>
              <a:xfrm>
                <a:off x="4097337" y="960437"/>
                <a:ext cx="914400" cy="76199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725862" y="2289175"/>
                <a:ext cx="363536" cy="125412"/>
              </a:xfrm>
              <a:custGeom>
                <a:pathLst>
                  <a:path extrusionOk="0" h="120000" w="120000">
                    <a:moveTo>
                      <a:pt x="119999" y="0"/>
                    </a:moveTo>
                    <a:lnTo>
                      <a:pt x="119999" y="120000"/>
                    </a:lnTo>
                    <a:lnTo>
                      <a:pt x="0" y="120000"/>
                    </a:lnTo>
                    <a:lnTo>
                      <a:pt x="524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5018087" y="2289175"/>
                <a:ext cx="371474" cy="1254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9487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2" name="Shape 172"/>
            <p:cNvSpPr txBox="1"/>
            <p:nvPr/>
          </p:nvSpPr>
          <p:spPr>
            <a:xfrm>
              <a:off x="6232525" y="381000"/>
              <a:ext cx="2298699" cy="1616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Irregular en </a:t>
              </a:r>
              <a:r>
                <a:rPr b="1" i="0" lang="en-US" sz="20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YO</a:t>
              </a:r>
              <a:r>
                <a:rPr b="1" i="0" lang="en-US" sz="20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Caber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Coger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1600199" y="3276599"/>
            <a:ext cx="2813049" cy="1616075"/>
            <a:chOff x="1523999" y="3276599"/>
            <a:chExt cx="2813049" cy="1616075"/>
          </a:xfrm>
        </p:grpSpPr>
        <p:grpSp>
          <p:nvGrpSpPr>
            <p:cNvPr id="174" name="Shape 174"/>
            <p:cNvGrpSpPr/>
            <p:nvPr/>
          </p:nvGrpSpPr>
          <p:grpSpPr>
            <a:xfrm rot="-5400000">
              <a:off x="1596231" y="3204367"/>
              <a:ext cx="388937" cy="533400"/>
              <a:chOff x="3725862" y="960437"/>
              <a:chExt cx="1663699" cy="2281238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3729037" y="1038225"/>
                <a:ext cx="1655761" cy="2203450"/>
              </a:xfrm>
              <a:custGeom>
                <a:pathLst>
                  <a:path extrusionOk="0" h="120000" w="120000">
                    <a:moveTo>
                      <a:pt x="93422" y="0"/>
                    </a:moveTo>
                    <a:lnTo>
                      <a:pt x="26232" y="0"/>
                    </a:lnTo>
                    <a:lnTo>
                      <a:pt x="26232" y="74956"/>
                    </a:lnTo>
                    <a:lnTo>
                      <a:pt x="0" y="74956"/>
                    </a:lnTo>
                    <a:lnTo>
                      <a:pt x="60057" y="120000"/>
                    </a:lnTo>
                    <a:lnTo>
                      <a:pt x="120000" y="74956"/>
                    </a:lnTo>
                    <a:lnTo>
                      <a:pt x="93422" y="74956"/>
                    </a:lnTo>
                    <a:lnTo>
                      <a:pt x="93422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" name="Shape 176"/>
              <p:cNvSpPr txBox="1"/>
              <p:nvPr/>
            </p:nvSpPr>
            <p:spPr>
              <a:xfrm>
                <a:off x="4097337" y="960437"/>
                <a:ext cx="914400" cy="76199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3725862" y="2289175"/>
                <a:ext cx="363536" cy="125412"/>
              </a:xfrm>
              <a:custGeom>
                <a:pathLst>
                  <a:path extrusionOk="0" h="120000" w="120000">
                    <a:moveTo>
                      <a:pt x="119999" y="0"/>
                    </a:moveTo>
                    <a:lnTo>
                      <a:pt x="119999" y="120000"/>
                    </a:lnTo>
                    <a:lnTo>
                      <a:pt x="0" y="120000"/>
                    </a:lnTo>
                    <a:lnTo>
                      <a:pt x="524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5018087" y="2289175"/>
                <a:ext cx="371474" cy="1254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9487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9" name="Shape 179"/>
            <p:cNvSpPr txBox="1"/>
            <p:nvPr/>
          </p:nvSpPr>
          <p:spPr>
            <a:xfrm>
              <a:off x="2306636" y="3276600"/>
              <a:ext cx="2030412" cy="1616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Cambios de raíz: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Encontrar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Poder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Dormir**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1600199" y="5257799"/>
            <a:ext cx="3200400" cy="1325562"/>
            <a:chOff x="1600199" y="5257799"/>
            <a:chExt cx="3200400" cy="1325562"/>
          </a:xfrm>
        </p:grpSpPr>
        <p:grpSp>
          <p:nvGrpSpPr>
            <p:cNvPr id="181" name="Shape 181"/>
            <p:cNvGrpSpPr/>
            <p:nvPr/>
          </p:nvGrpSpPr>
          <p:grpSpPr>
            <a:xfrm rot="-5400000">
              <a:off x="1672431" y="5185567"/>
              <a:ext cx="388937" cy="533400"/>
              <a:chOff x="3725862" y="960437"/>
              <a:chExt cx="1663699" cy="2281238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3729037" y="1038225"/>
                <a:ext cx="1655761" cy="2203450"/>
              </a:xfrm>
              <a:custGeom>
                <a:pathLst>
                  <a:path extrusionOk="0" h="120000" w="120000">
                    <a:moveTo>
                      <a:pt x="93422" y="0"/>
                    </a:moveTo>
                    <a:lnTo>
                      <a:pt x="26232" y="0"/>
                    </a:lnTo>
                    <a:lnTo>
                      <a:pt x="26232" y="74956"/>
                    </a:lnTo>
                    <a:lnTo>
                      <a:pt x="0" y="74956"/>
                    </a:lnTo>
                    <a:lnTo>
                      <a:pt x="60057" y="120000"/>
                    </a:lnTo>
                    <a:lnTo>
                      <a:pt x="120000" y="74956"/>
                    </a:lnTo>
                    <a:lnTo>
                      <a:pt x="93422" y="74956"/>
                    </a:lnTo>
                    <a:lnTo>
                      <a:pt x="93422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3" name="Shape 183"/>
              <p:cNvSpPr txBox="1"/>
              <p:nvPr/>
            </p:nvSpPr>
            <p:spPr>
              <a:xfrm>
                <a:off x="4097337" y="960437"/>
                <a:ext cx="914400" cy="76199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3725862" y="2289175"/>
                <a:ext cx="363536" cy="125412"/>
              </a:xfrm>
              <a:custGeom>
                <a:pathLst>
                  <a:path extrusionOk="0" h="120000" w="120000">
                    <a:moveTo>
                      <a:pt x="119999" y="0"/>
                    </a:moveTo>
                    <a:lnTo>
                      <a:pt x="119999" y="120000"/>
                    </a:lnTo>
                    <a:lnTo>
                      <a:pt x="0" y="120000"/>
                    </a:lnTo>
                    <a:lnTo>
                      <a:pt x="524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5018087" y="2289175"/>
                <a:ext cx="371474" cy="1254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9487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86" name="Shape 186"/>
            <p:cNvSpPr txBox="1"/>
            <p:nvPr/>
          </p:nvSpPr>
          <p:spPr>
            <a:xfrm>
              <a:off x="2200275" y="5272087"/>
              <a:ext cx="2600324" cy="131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Cambios ortográficos: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-car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-gar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-zar</a:t>
              </a:r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5791199" y="3241675"/>
            <a:ext cx="2713037" cy="457200"/>
            <a:chOff x="609599" y="3470275"/>
            <a:chExt cx="2713037" cy="457200"/>
          </a:xfrm>
        </p:grpSpPr>
        <p:grpSp>
          <p:nvGrpSpPr>
            <p:cNvPr id="188" name="Shape 188"/>
            <p:cNvGrpSpPr/>
            <p:nvPr/>
          </p:nvGrpSpPr>
          <p:grpSpPr>
            <a:xfrm rot="-5400000">
              <a:off x="681831" y="3432967"/>
              <a:ext cx="388937" cy="533400"/>
              <a:chOff x="3725862" y="960437"/>
              <a:chExt cx="1663699" cy="2281238"/>
            </a:xfrm>
          </p:grpSpPr>
          <p:sp>
            <p:nvSpPr>
              <p:cNvPr id="189" name="Shape 189"/>
              <p:cNvSpPr/>
              <p:nvPr/>
            </p:nvSpPr>
            <p:spPr>
              <a:xfrm>
                <a:off x="3729037" y="1038225"/>
                <a:ext cx="1655761" cy="2203450"/>
              </a:xfrm>
              <a:custGeom>
                <a:pathLst>
                  <a:path extrusionOk="0" h="120000" w="120000">
                    <a:moveTo>
                      <a:pt x="93422" y="0"/>
                    </a:moveTo>
                    <a:lnTo>
                      <a:pt x="26232" y="0"/>
                    </a:lnTo>
                    <a:lnTo>
                      <a:pt x="26232" y="74956"/>
                    </a:lnTo>
                    <a:lnTo>
                      <a:pt x="0" y="74956"/>
                    </a:lnTo>
                    <a:lnTo>
                      <a:pt x="60057" y="120000"/>
                    </a:lnTo>
                    <a:lnTo>
                      <a:pt x="120000" y="74956"/>
                    </a:lnTo>
                    <a:lnTo>
                      <a:pt x="93422" y="74956"/>
                    </a:lnTo>
                    <a:lnTo>
                      <a:pt x="93422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" name="Shape 190"/>
              <p:cNvSpPr txBox="1"/>
              <p:nvPr/>
            </p:nvSpPr>
            <p:spPr>
              <a:xfrm>
                <a:off x="4097337" y="960437"/>
                <a:ext cx="914400" cy="76199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725862" y="2289175"/>
                <a:ext cx="363536" cy="125412"/>
              </a:xfrm>
              <a:custGeom>
                <a:pathLst>
                  <a:path extrusionOk="0" h="120000" w="120000">
                    <a:moveTo>
                      <a:pt x="119999" y="0"/>
                    </a:moveTo>
                    <a:lnTo>
                      <a:pt x="119999" y="120000"/>
                    </a:lnTo>
                    <a:lnTo>
                      <a:pt x="0" y="120000"/>
                    </a:lnTo>
                    <a:lnTo>
                      <a:pt x="524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5018087" y="2289175"/>
                <a:ext cx="371474" cy="1254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9487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93" name="Shape 193"/>
            <p:cNvSpPr txBox="1"/>
            <p:nvPr/>
          </p:nvSpPr>
          <p:spPr>
            <a:xfrm>
              <a:off x="1257300" y="3470275"/>
              <a:ext cx="2065337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24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  I  S  H  E  S</a:t>
              </a:r>
            </a:p>
          </p:txBody>
        </p:sp>
      </p:grpSp>
      <p:sp>
        <p:nvSpPr>
          <p:cNvPr id="194" name="Shape 194"/>
          <p:cNvSpPr txBox="1"/>
          <p:nvPr/>
        </p:nvSpPr>
        <p:spPr>
          <a:xfrm>
            <a:off x="6462712" y="3889375"/>
            <a:ext cx="979487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Saber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5797549" y="1295399"/>
            <a:ext cx="3373437" cy="1311275"/>
            <a:chOff x="5797549" y="5241924"/>
            <a:chExt cx="3373437" cy="1311275"/>
          </a:xfrm>
        </p:grpSpPr>
        <p:grpSp>
          <p:nvGrpSpPr>
            <p:cNvPr id="196" name="Shape 196"/>
            <p:cNvGrpSpPr/>
            <p:nvPr/>
          </p:nvGrpSpPr>
          <p:grpSpPr>
            <a:xfrm rot="-5400000">
              <a:off x="5869781" y="5169692"/>
              <a:ext cx="388937" cy="533400"/>
              <a:chOff x="3725862" y="960437"/>
              <a:chExt cx="1663699" cy="2281238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3729037" y="1038225"/>
                <a:ext cx="1655761" cy="2203450"/>
              </a:xfrm>
              <a:custGeom>
                <a:pathLst>
                  <a:path extrusionOk="0" h="120000" w="120000">
                    <a:moveTo>
                      <a:pt x="93422" y="0"/>
                    </a:moveTo>
                    <a:lnTo>
                      <a:pt x="26232" y="0"/>
                    </a:lnTo>
                    <a:lnTo>
                      <a:pt x="26232" y="74956"/>
                    </a:lnTo>
                    <a:lnTo>
                      <a:pt x="0" y="74956"/>
                    </a:lnTo>
                    <a:lnTo>
                      <a:pt x="60057" y="120000"/>
                    </a:lnTo>
                    <a:lnTo>
                      <a:pt x="120000" y="74956"/>
                    </a:lnTo>
                    <a:lnTo>
                      <a:pt x="93422" y="74956"/>
                    </a:lnTo>
                    <a:lnTo>
                      <a:pt x="93422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8" name="Shape 198"/>
              <p:cNvSpPr txBox="1"/>
              <p:nvPr/>
            </p:nvSpPr>
            <p:spPr>
              <a:xfrm>
                <a:off x="4097337" y="960437"/>
                <a:ext cx="914400" cy="76199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3725862" y="2289175"/>
                <a:ext cx="363536" cy="125412"/>
              </a:xfrm>
              <a:custGeom>
                <a:pathLst>
                  <a:path extrusionOk="0" h="120000" w="120000">
                    <a:moveTo>
                      <a:pt x="119999" y="0"/>
                    </a:moveTo>
                    <a:lnTo>
                      <a:pt x="119999" y="120000"/>
                    </a:lnTo>
                    <a:lnTo>
                      <a:pt x="0" y="120000"/>
                    </a:lnTo>
                    <a:lnTo>
                      <a:pt x="524" y="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5018087" y="2289175"/>
                <a:ext cx="371474" cy="1254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9487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1" sz="36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1" name="Shape 201"/>
            <p:cNvSpPr txBox="1"/>
            <p:nvPr/>
          </p:nvSpPr>
          <p:spPr>
            <a:xfrm>
              <a:off x="6338887" y="5241925"/>
              <a:ext cx="2832099" cy="131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Verbos como </a:t>
              </a:r>
              <a:r>
                <a:rPr b="1" i="0" lang="en-US" sz="20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dormir</a:t>
              </a:r>
              <a:r>
                <a:rPr b="1" i="0" lang="en-US" sz="20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r>
                <a:rPr b="1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Tienen un cambio en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nosotros / vosotros</a:t>
              </a:r>
              <a:r>
                <a:rPr b="0" i="0" lang="en-US" sz="2000" u="none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…d</a:t>
              </a:r>
              <a:r>
                <a:rPr b="0" i="1" lang="en-US" sz="20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rmamos…d</a:t>
              </a:r>
              <a:r>
                <a:rPr b="0" i="1" lang="en-US" sz="20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b="0" i="0" lang="en-US" sz="20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rmáis…</a:t>
              </a: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207" name="Shape 207"/>
          <p:cNvGrpSpPr/>
          <p:nvPr/>
        </p:nvGrpSpPr>
        <p:grpSpPr>
          <a:xfrm>
            <a:off x="425450" y="228600"/>
            <a:ext cx="7859712" cy="1827211"/>
            <a:chOff x="425450" y="228600"/>
            <a:chExt cx="7859712" cy="1827211"/>
          </a:xfrm>
        </p:grpSpPr>
        <p:sp>
          <p:nvSpPr>
            <p:cNvPr id="208" name="Shape 208"/>
            <p:cNvSpPr txBox="1"/>
            <p:nvPr/>
          </p:nvSpPr>
          <p:spPr>
            <a:xfrm>
              <a:off x="425450" y="654050"/>
              <a:ext cx="597535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ct val="25000"/>
                <a:buFont typeface="Times New Roman"/>
                <a:buNone/>
              </a:pP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Unos irregulares, </a:t>
              </a:r>
              <a:r>
                <a:rPr b="1" i="1" lang="en-US" sz="3600" u="sng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por ejemplo</a:t>
              </a:r>
              <a:r>
                <a:rPr b="1" i="1" lang="en-US" sz="3600" u="none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</a:p>
          </p:txBody>
        </p:sp>
        <p:pic>
          <p:nvPicPr>
            <p:cNvPr descr="c:\Program Files\Microsoft Office\Clipart\standard\stddir1\bd07213_.wmf" id="209" name="Shape 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81800" y="228600"/>
              <a:ext cx="1503362" cy="1827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Shape 210"/>
          <p:cNvSpPr txBox="1"/>
          <p:nvPr/>
        </p:nvSpPr>
        <p:spPr>
          <a:xfrm>
            <a:off x="822325" y="1295400"/>
            <a:ext cx="1377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caber: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814387" y="1892300"/>
            <a:ext cx="3282950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quepa		quepamos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quepas		quepáis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quepa		quepan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39787" y="3048000"/>
            <a:ext cx="1377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coger: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831850" y="3644900"/>
            <a:ext cx="3044825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coja		cojamos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cojas		cojáis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coja		cojan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106987" y="2438400"/>
            <a:ext cx="140334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poder: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099050" y="3035300"/>
            <a:ext cx="313054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pueda		podamos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puedas		podáis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pueda		puedan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839787" y="4876800"/>
            <a:ext cx="1606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buscar: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831850" y="5473700"/>
            <a:ext cx="3419474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busque		busquemos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busques	busquéis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busque		busquen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113337" y="4419600"/>
            <a:ext cx="1631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imes New Roman"/>
              <a:buNone/>
            </a:pPr>
            <a:r>
              <a:rPr b="1" i="1" lang="en-US" sz="36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dormir: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105400" y="5016500"/>
            <a:ext cx="3503611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duerma	</a:t>
            </a:r>
            <a:r>
              <a:rPr b="1" i="1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durmaamos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duermas	</a:t>
            </a:r>
            <a:r>
              <a:rPr b="1" i="1" lang="en-US" sz="2400" u="sng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durmáis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duerma	duerman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5" name="Shape 225"/>
          <p:cNvSpPr txBox="1"/>
          <p:nvPr/>
        </p:nvSpPr>
        <p:spPr>
          <a:xfrm>
            <a:off x="444500" y="390525"/>
            <a:ext cx="450850" cy="593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folHlink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857250" y="381000"/>
            <a:ext cx="5778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ar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873125" y="1524000"/>
            <a:ext cx="3492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r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873125" y="2590800"/>
            <a:ext cx="5619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er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873125" y="3657600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aber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873125" y="4800600"/>
            <a:ext cx="904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star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73125" y="5867400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4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aber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286000" y="430212"/>
            <a:ext cx="4556125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0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dé, des, dé, demos, deis, den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01875" y="1573212"/>
            <a:ext cx="65849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0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vaya, vayas, vaya, vayamos, vayáis, vayan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2301875" y="2640011"/>
            <a:ext cx="5413375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0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sea, seas, sea, seamos, seáis, sean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301875" y="3706812"/>
            <a:ext cx="6765925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0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haya, hayas, haya, hayamos, hayáis, hayan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301875" y="4849812"/>
            <a:ext cx="5773737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0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esté, estés, esté, estemos, esté, estén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301875" y="5916612"/>
            <a:ext cx="6632575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Rokkitt"/>
              <a:buNone/>
            </a:pPr>
            <a:r>
              <a:rPr b="1" i="0" lang="en-US" sz="2000" u="none">
                <a:solidFill>
                  <a:schemeClr val="folHlink"/>
                </a:solidFill>
                <a:latin typeface="Rokkitt"/>
                <a:ea typeface="Rokkitt"/>
                <a:cs typeface="Rokkitt"/>
                <a:sym typeface="Rokkitt"/>
              </a:rPr>
              <a:t>sepa, sepas, sepa, sepamos, sepáis, sepan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3" name="Shape 243"/>
          <p:cNvSpPr txBox="1"/>
          <p:nvPr/>
        </p:nvSpPr>
        <p:spPr>
          <a:xfrm>
            <a:off x="228600" y="34290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El Imperfecto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EB Garamond"/>
              <a:buNone/>
            </a:pPr>
            <a:r>
              <a:rPr b="0" i="0" lang="en-US" sz="4400" u="none">
                <a:solidFill>
                  <a:schemeClr val="folHlink"/>
                </a:solidFill>
                <a:latin typeface="EB Garamond"/>
                <a:ea typeface="EB Garamond"/>
                <a:cs typeface="EB Garamond"/>
                <a:sym typeface="EB Garamond"/>
              </a:rPr>
              <a:t>Del subjuntivo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