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00" r:id="rId6"/>
    <p:sldId id="301" r:id="rId7"/>
    <p:sldId id="302" r:id="rId8"/>
    <p:sldId id="303" r:id="rId9"/>
    <p:sldId id="306" r:id="rId10"/>
    <p:sldId id="299" r:id="rId11"/>
    <p:sldId id="304" r:id="rId12"/>
    <p:sldId id="308" r:id="rId13"/>
    <p:sldId id="309" r:id="rId14"/>
    <p:sldId id="31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557B-0174-4959-9707-87DF63ACC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03CF3-7E59-4134-8B1C-2E05167B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1A5E4-924F-4B94-9860-AB6F31E3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15646-1662-4D4E-89F2-F7ED2994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AF907-8BB8-40D9-BE4D-F5163576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1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B2AF-6DAA-43A7-ACAE-E6260FDB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42AAB-F126-4455-91A4-8D4683E1F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5C5B-573B-4EE8-B222-C89765CE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7E094-CB33-4F8D-92CF-F0E0E94E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D7C9-712E-4297-9374-37D4010C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8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2BB67-3782-44C4-B786-149975DC9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F862D-2C0C-4E46-B387-B698E2975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A585B-6497-4250-AFCA-1D7C0C6D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9DB5-24AF-4EF2-8657-A7CE31EF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5AD1-7904-4457-A749-A7C3CBFD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0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A255-6DBC-4E3D-8EBF-D5695CE0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4932-7430-4BA6-BF66-758ECFED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9B938-2966-4B82-B7FC-647F69A1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82FA7-23D5-429B-976D-7EA1B06E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BC45-8711-47AC-B106-6F801FA5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6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7841-8800-4D5B-A8E4-931E4027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F436C-178E-4082-A458-F0E63F883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BB3EE-1AE4-4C27-AF1E-3C04460F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F34F9-F578-477E-A999-75D65929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A5517-24B1-4270-975B-71F9F903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6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F1EE-36B7-46FF-81AC-854805DC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35FF-A8DA-4E0B-A430-C39E3DE4D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8E4AB-A0D6-4672-BD84-C89156EF8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148DC-D86D-47D5-A0E3-5D14ED8C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F28F7-6D2B-4FA3-85C4-B069996D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53DDB-6785-41C6-8C5B-07FDDD3D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7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2B6F-0D8C-4D5E-98F7-5673E3C9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02833-67D8-44FD-90FC-D9B3423D5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45BCF-C720-4EF0-90FF-019C4E9A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7330B-93F8-4908-9049-1DD3F2537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B27D7-869B-44B6-8C94-27A941AC4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AA56C-E3B5-4949-B190-CF452F28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8CBD7-B1CD-431E-9998-6862E5FB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93225-3EBE-4516-97C7-2677D949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01F5-45CB-4DFF-82CD-D03A9D5D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7193D-ED01-4B33-9173-90042C8D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8D9FE-0125-4A1B-B0BA-D61A280F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B2CB-A251-4A3A-B34B-95CE012A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5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4EC3F-9E52-4A97-BD39-D3095FC7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54B0F-0E35-4358-A8EF-B20F261F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F26D-9E7C-421B-98E6-E92AB238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1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7212-7EE5-4A3E-BE65-9C12A463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1E5B-22D8-4395-B5E1-00FA4D011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00558-E8F7-4BF7-9B3F-939EE6ACC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66934-7E5E-4F14-A89D-FFB3F04C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255BF-E706-437D-9A38-BADE70FA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1417-63F6-4D8B-B603-A4355098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7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E87B-F932-4BCF-984A-4CBAF35B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1EBCD-F7E9-44FC-9A5C-DC79BE8C4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3A822-6336-429A-B007-920DC4CE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91515-312C-47BF-BB00-08153836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2048D-B3BB-465E-A7F0-E3532F63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B7354-B0E1-4FEE-AFE3-1BAE86CC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1603F-240A-4550-80BB-09D8CABF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3B1C2-F96A-4197-8AE6-010DAD92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CD22F-A8CF-4225-A6DE-221F87FDC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BBED-DBBE-4913-A0C6-112D9694100E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0DAB-B15A-4F5D-AEC4-DC0187F7E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4915-155B-49EA-9694-FBA499496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v5yY7pMgQ" TargetMode="External"/><Relationship Id="rId2" Type="http://schemas.openxmlformats.org/officeDocument/2006/relationships/hyperlink" Target="https://www.youtube.com/watch?v=oWzdgBNfhQ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3454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/>
              <a:t>3.1.5.4 Seismic Hazards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980728"/>
            <a:ext cx="8388626" cy="485022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Learning Objectives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To be able to explain why tsunamis occur, the characteristics of them and what determines their effects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To complete detailed case study notes for the Tohoku earthquake, evaluating the effects and responses and how perception has changed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6923" y="980728"/>
            <a:ext cx="2809459" cy="38472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terms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lvl="0"/>
            <a:r>
              <a:rPr lang="en-US" sz="2000" dirty="0"/>
              <a:t>Focus</a:t>
            </a:r>
          </a:p>
          <a:p>
            <a:pPr lvl="0"/>
            <a:r>
              <a:rPr lang="en-US" sz="2000" dirty="0" err="1"/>
              <a:t>Epicentre</a:t>
            </a:r>
            <a:endParaRPr lang="en-US" sz="2000" dirty="0"/>
          </a:p>
          <a:p>
            <a:pPr lvl="0"/>
            <a:r>
              <a:rPr lang="en-US" sz="2000" dirty="0"/>
              <a:t>Richter Scale</a:t>
            </a:r>
            <a:endParaRPr lang="en-GB" sz="2000" dirty="0"/>
          </a:p>
          <a:p>
            <a:pPr lvl="0"/>
            <a:r>
              <a:rPr lang="en-US" sz="2000" dirty="0" err="1"/>
              <a:t>Mercalli</a:t>
            </a:r>
            <a:r>
              <a:rPr lang="en-US" sz="2000" dirty="0"/>
              <a:t> Scale</a:t>
            </a:r>
            <a:endParaRPr lang="en-GB" sz="2000" dirty="0"/>
          </a:p>
          <a:p>
            <a:pPr lvl="0"/>
            <a:r>
              <a:rPr lang="en-US" sz="2000" dirty="0"/>
              <a:t>Moment Magnitude Scale.</a:t>
            </a:r>
            <a:endParaRPr lang="en-GB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Primary (P)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aseline="0" dirty="0">
                <a:solidFill>
                  <a:prstClr val="white"/>
                </a:solidFill>
                <a:latin typeface="Calibri"/>
              </a:rPr>
              <a:t>Secondary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(S)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Surface Love (L)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Rayleigh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(R)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aseline="0" dirty="0">
                <a:solidFill>
                  <a:prstClr val="white"/>
                </a:solidFill>
                <a:latin typeface="Calibri"/>
              </a:rPr>
              <a:t>Liquefaction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9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B3CAF-C4FC-461A-852A-E3DDE0551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22179" r="16221" b="11847"/>
          <a:stretch/>
        </p:blipFill>
        <p:spPr>
          <a:xfrm>
            <a:off x="1336962" y="471055"/>
            <a:ext cx="8854329" cy="55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5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11F659-1C66-4942-84A2-C5A2F7237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91" t="14843" r="25461" b="6325"/>
          <a:stretch/>
        </p:blipFill>
        <p:spPr>
          <a:xfrm>
            <a:off x="588818" y="7275"/>
            <a:ext cx="5777346" cy="63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8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9441-851C-46BE-8C6F-95757218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Flip learning – follow up tasks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86AF-C26E-4D86-A01D-C456B07F8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67971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discussion the following lesson</a:t>
            </a:r>
          </a:p>
          <a:p>
            <a:r>
              <a:rPr lang="en-GB" dirty="0"/>
              <a:t>What were people’s perception of the seismic hazard prior to the </a:t>
            </a:r>
            <a:r>
              <a:rPr lang="en-GB" dirty="0" err="1"/>
              <a:t>Tohuku</a:t>
            </a:r>
            <a:r>
              <a:rPr lang="en-GB" dirty="0"/>
              <a:t> earthquake? What was the reason for that </a:t>
            </a:r>
            <a:r>
              <a:rPr lang="en-GB" dirty="0" smtClean="0"/>
              <a:t>perception</a:t>
            </a:r>
            <a:r>
              <a:rPr lang="en-GB" dirty="0"/>
              <a:t>?</a:t>
            </a:r>
          </a:p>
          <a:p>
            <a:r>
              <a:rPr lang="en-GB" dirty="0"/>
              <a:t>Do you think that people’s perception of the hazard and </a:t>
            </a:r>
            <a:r>
              <a:rPr lang="en-GB" dirty="0" smtClean="0"/>
              <a:t>sense </a:t>
            </a:r>
            <a:r>
              <a:rPr lang="en-GB" dirty="0"/>
              <a:t>of place has changed? Why do you think this?</a:t>
            </a:r>
          </a:p>
          <a:p>
            <a:r>
              <a:rPr lang="en-GB" dirty="0"/>
              <a:t>Identify 4 impacts of the hazard. Which do you think was the greatest impact and why?</a:t>
            </a:r>
          </a:p>
          <a:p>
            <a:r>
              <a:rPr lang="en-GB" dirty="0"/>
              <a:t>Evaluate the effectiveness of the response? Did they respond effectively? What evidence is there to justify your response?</a:t>
            </a:r>
          </a:p>
        </p:txBody>
      </p:sp>
    </p:spTree>
    <p:extLst>
      <p:ext uri="{BB962C8B-B14F-4D97-AF65-F5344CB8AC3E}">
        <p14:creationId xmlns:p14="http://schemas.microsoft.com/office/powerpoint/2010/main" val="26109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DC2C-C199-42CD-BE3E-678C686E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tsunamis? (Secondary effect)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47017-9E6F-4252-824C-AB1D3419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Tsunamis are giant sea waves generated by shallow –focus underwater earthquakes (the most </a:t>
            </a:r>
            <a:r>
              <a:rPr lang="en-GB" dirty="0" smtClean="0"/>
              <a:t>common </a:t>
            </a:r>
            <a:r>
              <a:rPr lang="en-GB" dirty="0"/>
              <a:t>cause), volcanic eruptions, underwater debris slides and large landslides into the sea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is not seismic waves that cause the tsunami but the movement of the overlying </a:t>
            </a:r>
            <a:r>
              <a:rPr lang="en-GB" dirty="0" smtClean="0"/>
              <a:t>plate.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4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479-DABD-43ED-8CE9-990DD782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E4C0-912A-4D83-ADD2-E0559DF76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B7E48D-3B8B-41EA-9CAA-EE362600A3F8}"/>
              </a:ext>
            </a:extLst>
          </p:cNvPr>
          <p:cNvSpPr txBox="1">
            <a:spLocks/>
          </p:cNvSpPr>
          <p:nvPr/>
        </p:nvSpPr>
        <p:spPr>
          <a:xfrm>
            <a:off x="1480458" y="1272638"/>
            <a:ext cx="9209314" cy="3665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Tsunamis are giant sea waves generated by shallow-focus underwater earthquakes (the most common cause), volcanoes, underwater debris slides and large landslides into the sea.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1A948B-12FC-4DC8-9545-4E330F21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8" y="-33876"/>
            <a:ext cx="10232571" cy="52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F8285D-8C94-46A9-A967-DF89D5750E9A}"/>
              </a:ext>
            </a:extLst>
          </p:cNvPr>
          <p:cNvSpPr txBox="1"/>
          <p:nvPr/>
        </p:nvSpPr>
        <p:spPr>
          <a:xfrm>
            <a:off x="717985" y="5410200"/>
            <a:ext cx="10385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Tsunamis have a very long wavelength (sometimes over 100km) and a low wave height (under one metre) in the open ocean and that travel at speeds of over 700km/hour but, when approaching land, increase rapidly in height.</a:t>
            </a:r>
          </a:p>
        </p:txBody>
      </p:sp>
    </p:spTree>
    <p:extLst>
      <p:ext uri="{BB962C8B-B14F-4D97-AF65-F5344CB8AC3E}">
        <p14:creationId xmlns:p14="http://schemas.microsoft.com/office/powerpoint/2010/main" val="38239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D1E49D-A46E-4C10-925A-D60FEED1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B88D-88B8-438C-889F-54B92C4F86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Quite often, the first warning given to coastal populations is the wave trough in front of the tsunami which results in the reduction in sea level, known as a drawdown. Behind this comes the tsunami itself which </a:t>
            </a:r>
            <a:r>
              <a:rPr lang="en-GB" dirty="0" smtClean="0"/>
              <a:t>usually </a:t>
            </a:r>
            <a:r>
              <a:rPr lang="en-GB" dirty="0"/>
              <a:t>consists of a number of waves, the largest not necessarily being the first.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148F1B-AD4A-4A7E-AF00-A98D8C452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What do you think determines the effects of the tsunami?</a:t>
            </a:r>
          </a:p>
          <a:p>
            <a:r>
              <a:rPr lang="en-GB" dirty="0"/>
              <a:t>The height of the waves and the distance they have travelled</a:t>
            </a:r>
          </a:p>
          <a:p>
            <a:r>
              <a:rPr lang="en-GB" dirty="0"/>
              <a:t>The length of the event (at source)</a:t>
            </a:r>
          </a:p>
          <a:p>
            <a:r>
              <a:rPr lang="en-GB" dirty="0"/>
              <a:t>The extent to which warnings could be given</a:t>
            </a:r>
          </a:p>
          <a:p>
            <a:r>
              <a:rPr lang="en-GB" dirty="0"/>
              <a:t>The coastal geography both offshore and on the coastal area</a:t>
            </a:r>
          </a:p>
          <a:p>
            <a:r>
              <a:rPr lang="en-GB" dirty="0"/>
              <a:t>Coastal land use and the population density</a:t>
            </a:r>
          </a:p>
        </p:txBody>
      </p:sp>
    </p:spTree>
    <p:extLst>
      <p:ext uri="{BB962C8B-B14F-4D97-AF65-F5344CB8AC3E}">
        <p14:creationId xmlns:p14="http://schemas.microsoft.com/office/powerpoint/2010/main" val="7493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BF4AA-8684-4E33-8A77-CA24F8A1D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8113" y="841829"/>
            <a:ext cx="4354287" cy="56315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Following the Boxing Day </a:t>
            </a:r>
            <a:r>
              <a:rPr lang="en-GB" dirty="0" err="1"/>
              <a:t>Tsumani</a:t>
            </a:r>
            <a:r>
              <a:rPr lang="en-GB" dirty="0"/>
              <a:t> in Indonesia, many tsunami buoys have been installed in the Pacific Ocean. What do you think are the advantages and disadvantages of these buoys?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B0C2D6-416E-41CA-8042-423C29F8B4E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7" y="841829"/>
            <a:ext cx="6831239" cy="49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8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0" y="1443318"/>
            <a:ext cx="6835058" cy="49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830235" y="1443318"/>
            <a:ext cx="323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Analyse the map showing the </a:t>
            </a:r>
            <a:r>
              <a:rPr lang="en-GB" dirty="0" err="1"/>
              <a:t>Tohuku</a:t>
            </a:r>
            <a:r>
              <a:rPr lang="en-GB" dirty="0"/>
              <a:t> Tsunami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5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4274-1A27-43C7-A536-760F3F25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Tohuku</a:t>
            </a:r>
            <a:r>
              <a:rPr lang="en-GB" dirty="0"/>
              <a:t> earthquake and tsunami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7498A-8717-4BBF-812B-1A8AE883C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https://www.youtube.com/watch?v=oWzdgBNfhQU</a:t>
            </a:r>
            <a:r>
              <a:rPr lang="en-GB" dirty="0"/>
              <a:t> Introduction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https://www.youtube.com/watch?v=jFv5yY7pMgQ</a:t>
            </a:r>
            <a:r>
              <a:rPr lang="en-GB" dirty="0"/>
              <a:t> Fukushima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5FB-994D-4B46-8B4F-58899D26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8322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Case Study Tohoku</a:t>
            </a:r>
            <a:endParaRPr lang="en-GB" b="1" u="sng" dirty="0"/>
          </a:p>
          <a:p>
            <a:pPr marL="0" indent="0">
              <a:buNone/>
            </a:pPr>
            <a:r>
              <a:rPr lang="en-GB" b="1" dirty="0"/>
              <a:t>To include:-</a:t>
            </a:r>
            <a:endParaRPr lang="en-GB" dirty="0"/>
          </a:p>
          <a:p>
            <a:r>
              <a:rPr lang="en-GB" b="1" dirty="0" smtClean="0"/>
              <a:t>Where and when (include a map)</a:t>
            </a:r>
            <a:endParaRPr lang="en-GB" dirty="0"/>
          </a:p>
          <a:p>
            <a:r>
              <a:rPr lang="en-GB" b="1" dirty="0" smtClean="0"/>
              <a:t>Why did it happen? How powerful was it? </a:t>
            </a:r>
          </a:p>
          <a:p>
            <a:r>
              <a:rPr lang="en-GB" b="1" dirty="0" smtClean="0"/>
              <a:t>Why was the area so vulnerable? How prepared was Japan? </a:t>
            </a:r>
            <a:endParaRPr lang="en-GB" b="1" dirty="0"/>
          </a:p>
          <a:p>
            <a:r>
              <a:rPr lang="en-GB" b="1" dirty="0" smtClean="0"/>
              <a:t>Briefly outline the primary and secondary impacts. In more detail – specify the impact that the earthquake (ground shaking) and the tsunami wave have. How large was the tsunami wave and how high were the </a:t>
            </a:r>
            <a:r>
              <a:rPr lang="en-GB" b="1" dirty="0" smtClean="0"/>
              <a:t>walls? </a:t>
            </a:r>
            <a:r>
              <a:rPr lang="en-GB" b="1" dirty="0" smtClean="0"/>
              <a:t>What % damage did each cause?</a:t>
            </a:r>
          </a:p>
          <a:p>
            <a:r>
              <a:rPr lang="en-GB" b="1" dirty="0" smtClean="0"/>
              <a:t>What were the preparation failures and what were the successes? </a:t>
            </a:r>
            <a:endParaRPr lang="en-GB" dirty="0"/>
          </a:p>
          <a:p>
            <a:r>
              <a:rPr lang="en-GB" b="1" dirty="0" smtClean="0"/>
              <a:t>How did the Japanese respond to the hazard and how successful has this been? </a:t>
            </a:r>
            <a:r>
              <a:rPr lang="en-GB" b="1" dirty="0" smtClean="0"/>
              <a:t>You need to include both short term and long term responses.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747462" y="423949"/>
            <a:ext cx="34248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Resources to use:-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Video clip notes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Geo Factsheet 289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Oxford Textbook p246-249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68AC4-025A-4DA8-B89E-0995B38E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96" b="7232"/>
          <a:stretch/>
        </p:blipFill>
        <p:spPr>
          <a:xfrm>
            <a:off x="570558" y="519546"/>
            <a:ext cx="10247485" cy="3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DC108911E5A42BFF1627DC4BFD37C" ma:contentTypeVersion="1" ma:contentTypeDescription="Create a new document." ma:contentTypeScope="" ma:versionID="4dca7180ccb05fcd7cbcf7241bc8c3a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375023-9AEA-40C2-88DB-E0A33BC01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9DC1CA-53B2-4184-8C68-C353FCC75BE4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55C46D-3993-409E-9248-DF017EC479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600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3.1.5.4 Seismic Hazards</vt:lpstr>
      <vt:lpstr>What are tsunamis? (Secondary effect)</vt:lpstr>
      <vt:lpstr>PowerPoint Presentation</vt:lpstr>
      <vt:lpstr>PowerPoint Presentation</vt:lpstr>
      <vt:lpstr>PowerPoint Presentation</vt:lpstr>
      <vt:lpstr>PowerPoint Presentation</vt:lpstr>
      <vt:lpstr>Tohuku earthquake and tsunami 2011</vt:lpstr>
      <vt:lpstr>PowerPoint Presentation</vt:lpstr>
      <vt:lpstr>PowerPoint Presentation</vt:lpstr>
      <vt:lpstr>PowerPoint Presentation</vt:lpstr>
      <vt:lpstr>PowerPoint Presentation</vt:lpstr>
      <vt:lpstr>Flip learning – follow up tasks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3.1.5.4 Seismic Hazards</dc:title>
  <dc:creator>Horsham Study Centre</dc:creator>
  <cp:lastModifiedBy>Alison Martin</cp:lastModifiedBy>
  <cp:revision>9</cp:revision>
  <dcterms:created xsi:type="dcterms:W3CDTF">2019-10-12T15:56:59Z</dcterms:created>
  <dcterms:modified xsi:type="dcterms:W3CDTF">2021-07-05T13:36:13Z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0x010100ADFDC108911E5A42BFF1627DC4BFD37C</vt:lpwstr>
  </property>
</Properties>
</file>