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2" r:id="rId6"/>
    <p:sldId id="260" r:id="rId7"/>
    <p:sldId id="261" r:id="rId8"/>
    <p:sldId id="257" r:id="rId9"/>
    <p:sldId id="258" r:id="rId10"/>
    <p:sldId id="25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63" d="100"/>
          <a:sy n="63" d="100"/>
        </p:scale>
        <p:origin x="65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1089A-7A4A-49D4-B84D-CA051ED4C76A}" type="datetimeFigureOut">
              <a:rPr lang="en-GB" smtClean="0"/>
              <a:t>04/10/2020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DAB5C-DFE2-43E9-9A05-CF4FC338A5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2025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1089A-7A4A-49D4-B84D-CA051ED4C76A}" type="datetimeFigureOut">
              <a:rPr lang="en-GB" smtClean="0"/>
              <a:t>04/10/2020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DAB5C-DFE2-43E9-9A05-CF4FC338A5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704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1089A-7A4A-49D4-B84D-CA051ED4C76A}" type="datetimeFigureOut">
              <a:rPr lang="en-GB" smtClean="0"/>
              <a:t>04/10/2020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DAB5C-DFE2-43E9-9A05-CF4FC338A5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458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1089A-7A4A-49D4-B84D-CA051ED4C76A}" type="datetimeFigureOut">
              <a:rPr lang="en-GB" smtClean="0"/>
              <a:t>04/10/2020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DAB5C-DFE2-43E9-9A05-CF4FC338A5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118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1089A-7A4A-49D4-B84D-CA051ED4C76A}" type="datetimeFigureOut">
              <a:rPr lang="en-GB" smtClean="0"/>
              <a:t>04/10/2020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DAB5C-DFE2-43E9-9A05-CF4FC338A5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215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1089A-7A4A-49D4-B84D-CA051ED4C76A}" type="datetimeFigureOut">
              <a:rPr lang="en-GB" smtClean="0"/>
              <a:t>04/10/2020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DAB5C-DFE2-43E9-9A05-CF4FC338A5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353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1089A-7A4A-49D4-B84D-CA051ED4C76A}" type="datetimeFigureOut">
              <a:rPr lang="en-GB" smtClean="0"/>
              <a:t>04/10/2020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DAB5C-DFE2-43E9-9A05-CF4FC338A5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081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1089A-7A4A-49D4-B84D-CA051ED4C76A}" type="datetimeFigureOut">
              <a:rPr lang="en-GB" smtClean="0"/>
              <a:t>04/10/2020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DAB5C-DFE2-43E9-9A05-CF4FC338A5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19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1089A-7A4A-49D4-B84D-CA051ED4C76A}" type="datetimeFigureOut">
              <a:rPr lang="en-GB" smtClean="0"/>
              <a:t>04/10/2020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DAB5C-DFE2-43E9-9A05-CF4FC338A5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755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1089A-7A4A-49D4-B84D-CA051ED4C76A}" type="datetimeFigureOut">
              <a:rPr lang="en-GB" smtClean="0"/>
              <a:t>04/10/2020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DAB5C-DFE2-43E9-9A05-CF4FC338A5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973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1089A-7A4A-49D4-B84D-CA051ED4C76A}" type="datetimeFigureOut">
              <a:rPr lang="en-GB" smtClean="0"/>
              <a:t>04/10/2020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DAB5C-DFE2-43E9-9A05-CF4FC338A5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31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1089A-7A4A-49D4-B84D-CA051ED4C76A}" type="datetimeFigureOut">
              <a:rPr lang="en-GB" smtClean="0"/>
              <a:t>04/10/2020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DAB5C-DFE2-43E9-9A05-CF4FC338A5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778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Exam technique</a:t>
            </a:r>
            <a:br>
              <a:rPr lang="en-GB" dirty="0"/>
            </a:br>
            <a:r>
              <a:rPr lang="en-GB"/>
              <a:t>Autumn 2020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032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9801"/>
          <a:stretch/>
        </p:blipFill>
        <p:spPr>
          <a:xfrm>
            <a:off x="2352570" y="0"/>
            <a:ext cx="7710186" cy="678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272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59813"/>
          <a:stretch/>
        </p:blipFill>
        <p:spPr>
          <a:xfrm>
            <a:off x="5720103" y="1027906"/>
            <a:ext cx="6471897" cy="38770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39700"/>
          <a:stretch/>
        </p:blipFill>
        <p:spPr>
          <a:xfrm>
            <a:off x="0" y="0"/>
            <a:ext cx="5879794" cy="52852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49" y="5470652"/>
            <a:ext cx="7224683" cy="111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392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3146" y="32286"/>
            <a:ext cx="7135134" cy="19165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3146" y="1948847"/>
            <a:ext cx="7217430" cy="29713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7692" y="4920244"/>
            <a:ext cx="7063962" cy="184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713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3638"/>
          <a:stretch/>
        </p:blipFill>
        <p:spPr>
          <a:xfrm>
            <a:off x="5944880" y="0"/>
            <a:ext cx="6092062" cy="18653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" b="26054"/>
          <a:stretch/>
        </p:blipFill>
        <p:spPr>
          <a:xfrm>
            <a:off x="70104" y="0"/>
            <a:ext cx="6025896" cy="51755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2679" y="1920440"/>
            <a:ext cx="5727583" cy="493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873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35225"/>
          <a:stretch/>
        </p:blipFill>
        <p:spPr>
          <a:xfrm>
            <a:off x="0" y="0"/>
            <a:ext cx="6199632" cy="58321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223" t="64721"/>
          <a:stretch/>
        </p:blipFill>
        <p:spPr>
          <a:xfrm>
            <a:off x="6181344" y="3675889"/>
            <a:ext cx="6010656" cy="31821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32153"/>
            <a:ext cx="6044299" cy="82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829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7322" y="5228990"/>
            <a:ext cx="2517869" cy="2711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7322" y="0"/>
            <a:ext cx="6948364" cy="522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159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8066" y="128016"/>
            <a:ext cx="6327846" cy="645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947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641956" cy="6898866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04668" y="155448"/>
            <a:ext cx="5835016" cy="106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458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283961" cy="53730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7225" y="5363900"/>
            <a:ext cx="7454775" cy="14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24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Widescreen</PresentationFormat>
  <Paragraphs>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Exam technique Autumn 2020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Godalming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Deborah Knox</dc:creator>
  <cp:lastModifiedBy>Debbie Knox</cp:lastModifiedBy>
  <cp:revision>5</cp:revision>
  <dcterms:created xsi:type="dcterms:W3CDTF">2019-10-14T07:39:17Z</dcterms:created>
  <dcterms:modified xsi:type="dcterms:W3CDTF">2020-10-04T20:47:11Z</dcterms:modified>
</cp:coreProperties>
</file>