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2" r:id="rId5"/>
    <p:sldId id="301" r:id="rId6"/>
    <p:sldId id="257" r:id="rId7"/>
    <p:sldId id="261" r:id="rId8"/>
    <p:sldId id="258" r:id="rId9"/>
    <p:sldId id="262" r:id="rId10"/>
    <p:sldId id="259" r:id="rId11"/>
    <p:sldId id="263" r:id="rId12"/>
    <p:sldId id="26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98E6-C1A2-49E0-A518-FFD0D6F7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E5B41-D27F-4192-84AD-9C74E24E2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610D-69B0-4EDE-A328-7A4EEAF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8F87-1274-4715-BF73-40AF3E0C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76F4A-3FCF-4AD1-977F-02AD74B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9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998C-8F90-4670-9300-9072C1A8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E27EE-86B0-4212-A4BB-355BA0200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BFF3-0DC9-47D3-AAF7-09EFC183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6FED8-7131-4E40-958E-DF517322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CC3F-E58A-43AA-ACE6-2FC677A1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9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FEE5-D615-491F-AEC0-54A505D28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9C5FB-E1E5-4012-A8DB-57981FDC3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AFC-98B4-48AF-9464-332DDADF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3F672-8872-44B2-96F8-AA97114E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24E4-5A94-4965-B2F2-26054936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3104-9E19-4AC2-941A-5850608B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2326-33CC-44AA-883A-A55049E8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3DA2-B42E-455C-BD04-CACAE818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2523-01C3-425E-9ED2-D775D109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14BB-4926-4FFF-8E7E-6481C264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5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52A7-322E-4CF6-9EA9-980BE32C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CB75A-BA38-4558-BC34-2B000E65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0A08-68A9-42F2-BFD4-49C4D2E9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0492-5DE6-4DEF-BD53-ED7E9663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AB802-79E5-4771-A9D1-D81283DC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3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45D5-6663-4A1D-9104-31A24574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76CE-C9F5-4B29-88C6-55BFF9717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A3FD3-87C2-46CD-8E1A-05A3C10D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CFDD-0661-4AFC-86B3-E2537DE8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89138-C1A5-42DA-9B15-E349F715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E4CE4-3246-4A53-9B00-5721ADB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5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A2ED-1FA6-4A62-9341-C6AFE9B0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59746-98D7-4D0E-8042-92484931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CBBCD-6344-4C95-8FA6-C45E63165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E0E45-0053-475B-9D19-874E3FEAB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94781-9A02-45A3-8C7B-E9FF43386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6C740-EAD9-428D-879A-0C045F5D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AEBC7-E1BC-47D5-886A-10F80372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2275A-24DF-4A57-BC3C-0354159C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6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7944-6929-44B8-8DA9-79C2753A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31211-6BC0-41AB-8C85-7081088A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13641-FAB6-4FEC-9AB2-2DF8BF75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9125-7649-4914-B422-9DE6F9C0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58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44197-830E-4E7D-86E4-E93D043F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F9DF8-FC28-4AB0-9108-6595EDAE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8C806-3076-4880-B654-84298A00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5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D310-037C-4FCA-8B8E-A5D962B2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433D6-80DD-45DD-A580-18AC9AE3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6ED3F-AAAF-49FF-B08F-A58BD9C5C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5656C-F11E-4B4B-99B0-C42B0115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B3033-7DE2-4A75-A089-54BE7F10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BB8F-5E2B-4300-8A75-0FADAF4A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4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7D84-36E9-4A03-BE75-4AB1F1C8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47053-44DD-4AE8-9E4C-A21634527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8CD1F-4254-436B-A7BA-CCCAAC21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5A37-31E1-4E2D-BA39-EF36CFB6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20D40-6EB4-4E28-B2AA-C2D4D34F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30AB-AB48-4407-8816-44403BB4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BA62E-7BB4-4728-AE0D-631EE18C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9CEE-2056-445A-9474-D02D9DD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CCA2-804A-4E73-B491-9B7E2EA1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B29C-67CD-4EB4-912D-361C5A04A39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4EF65-E581-4D9D-8508-51C9403E6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9272-5628-4B8A-A83C-9CEA82F0C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A85C-1A72-4816-A243-2B3336797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12FBC-869B-4353-BE3A-1BF952073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7" y="1471613"/>
            <a:ext cx="6291513" cy="2603105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FFFFFF"/>
                </a:solidFill>
                <a:latin typeface="+mn-lt"/>
              </a:rPr>
              <a:t>Water and Carbon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013A5-CD12-46F5-AD93-5C3D066E9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62500" lnSpcReduction="20000"/>
          </a:bodyPr>
          <a:lstStyle/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sz="3800" dirty="0">
                <a:solidFill>
                  <a:srgbClr val="FFFFFF"/>
                </a:solidFill>
              </a:rPr>
              <a:t>May 2018 paper</a:t>
            </a:r>
          </a:p>
        </p:txBody>
      </p:sp>
    </p:spTree>
    <p:extLst>
      <p:ext uri="{BB962C8B-B14F-4D97-AF65-F5344CB8AC3E}">
        <p14:creationId xmlns:p14="http://schemas.microsoft.com/office/powerpoint/2010/main" val="124111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DB3B38-A182-41DC-BDC3-61EAD389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73" y="393616"/>
            <a:ext cx="7774595" cy="61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5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F08FF2-4CC4-41CF-9FB4-119E368E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8" y="373246"/>
            <a:ext cx="5917032" cy="4288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9A617-E54B-4398-AA82-F5C7AD4D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8" y="4753022"/>
            <a:ext cx="5158582" cy="1731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93399-5ED9-45AC-99A8-58B100847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000" y="103855"/>
            <a:ext cx="4670099" cy="66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6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8398F5-97AA-432E-808C-19320335C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0" y="938301"/>
            <a:ext cx="10455473" cy="1165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BD2C5E-1797-47BD-B955-D9EE3434F179}"/>
              </a:ext>
            </a:extLst>
          </p:cNvPr>
          <p:cNvSpPr/>
          <p:nvPr/>
        </p:nvSpPr>
        <p:spPr>
          <a:xfrm>
            <a:off x="162686" y="4433616"/>
            <a:ext cx="11455244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Possible other </a:t>
            </a:r>
            <a:r>
              <a:rPr lang="en-GB"/>
              <a:t>questions:</a:t>
            </a:r>
          </a:p>
          <a:p>
            <a:endParaRPr lang="en-GB" dirty="0"/>
          </a:p>
          <a:p>
            <a:r>
              <a:rPr lang="en-GB" dirty="0"/>
              <a:t>Assess the potential causes and impacts of changes to the water cycle within a tropical rainforest that you have studied.</a:t>
            </a:r>
          </a:p>
          <a:p>
            <a:r>
              <a:rPr lang="en-GB" dirty="0"/>
              <a:t>Assess the potential causes and impacts of changes to the carbon cycle within a tropical rainforest that you have studied.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53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0E90B8-F43F-4B04-AEAA-F770A6F24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7" y="90459"/>
            <a:ext cx="5409020" cy="1907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FA6BC3-2BA3-4190-81F1-215ACAA56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77" y="2087719"/>
            <a:ext cx="4960234" cy="4776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43E19-8270-4B06-A6AF-3C71066BF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191" y="0"/>
            <a:ext cx="4738284" cy="2423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1402F-ABED-46B3-9AA2-24F6046C6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190" y="2423192"/>
            <a:ext cx="4553299" cy="44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2254"/>
              </p:ext>
            </p:extLst>
          </p:nvPr>
        </p:nvGraphicFramePr>
        <p:xfrm>
          <a:off x="879763" y="959490"/>
          <a:ext cx="10176164" cy="492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Water and carbon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AO1 2 marks AO2 4 marks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6220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Analyse Question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BC9D6-A332-4A7D-A50C-CEDA42C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3" y="1348658"/>
            <a:ext cx="6761409" cy="23089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3C72D0-847F-4102-88A7-2C420B0E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8" y="138600"/>
            <a:ext cx="10515600" cy="921656"/>
          </a:xfrm>
        </p:spPr>
        <p:txBody>
          <a:bodyPr>
            <a:normAutofit/>
          </a:bodyPr>
          <a:lstStyle/>
          <a:p>
            <a:r>
              <a:rPr lang="en-GB" sz="3400" b="1" dirty="0">
                <a:latin typeface="+mn-lt"/>
              </a:rPr>
              <a:t>6 mark assess – generic 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AC09-403C-4A5E-83E7-0A5E4DE2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4" y="3774042"/>
            <a:ext cx="6898874" cy="23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81384-A62D-46EE-B47B-98A240D9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4" y="845566"/>
            <a:ext cx="11490600" cy="11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0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47BB1-A276-4507-AD01-79DC21DB4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67" y="375047"/>
            <a:ext cx="11151266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6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5D9B58-9706-46D2-A3A6-9294C73C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0" y="164934"/>
            <a:ext cx="6606031" cy="5856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CF986-B8B0-46CF-B613-A0046F737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74" y="6021115"/>
            <a:ext cx="7486562" cy="7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AA96E8-2112-4D07-AC8C-67D65F9B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66" y="448785"/>
            <a:ext cx="6396054" cy="1453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F6DEE-EF43-4B98-B67C-3ABFDB16A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7" y="2373404"/>
            <a:ext cx="5504093" cy="2361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2F36A2-67D2-4963-9053-EDA167C2E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945" y="1337615"/>
            <a:ext cx="5249779" cy="52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109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Water and Carbon exam question practice</vt:lpstr>
      <vt:lpstr>PowerPoint Presentation</vt:lpstr>
      <vt:lpstr>PowerPoint Presentation</vt:lpstr>
      <vt:lpstr>6 mark assess – generic mark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Carbon exam question practice</dc:title>
  <dc:creator>Gayle Hindess</dc:creator>
  <cp:lastModifiedBy>Gayle Hindess</cp:lastModifiedBy>
  <cp:revision>7</cp:revision>
  <dcterms:created xsi:type="dcterms:W3CDTF">2021-02-22T22:02:15Z</dcterms:created>
  <dcterms:modified xsi:type="dcterms:W3CDTF">2021-02-23T07:03:23Z</dcterms:modified>
</cp:coreProperties>
</file>