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8" r:id="rId8"/>
    <p:sldId id="304" r:id="rId9"/>
    <p:sldId id="309" r:id="rId10"/>
    <p:sldId id="305" r:id="rId11"/>
    <p:sldId id="307" r:id="rId12"/>
    <p:sldId id="310" r:id="rId13"/>
    <p:sldId id="306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+mn-lt"/>
              </a:rPr>
              <a:t>Water and Carbon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>
                <a:solidFill>
                  <a:srgbClr val="FFFFFF"/>
                </a:solidFill>
              </a:rPr>
              <a:t>May </a:t>
            </a:r>
            <a:r>
              <a:rPr lang="en-GB" sz="3800" dirty="0" smtClean="0">
                <a:solidFill>
                  <a:srgbClr val="FFFFFF"/>
                </a:solidFill>
              </a:rPr>
              <a:t>2019 </a:t>
            </a:r>
            <a:r>
              <a:rPr lang="en-GB" sz="3800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8" y="1332411"/>
            <a:ext cx="10906875" cy="38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502135"/>
            <a:ext cx="5719506" cy="4963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61" y="337717"/>
            <a:ext cx="6149310" cy="52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1" y="93746"/>
            <a:ext cx="6139543" cy="67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5" y="104503"/>
            <a:ext cx="1019538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78429"/>
            <a:ext cx="5684228" cy="609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7719"/>
          <a:stretch/>
        </p:blipFill>
        <p:spPr>
          <a:xfrm>
            <a:off x="6087582" y="208613"/>
            <a:ext cx="4920153" cy="1489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852"/>
          <a:stretch/>
        </p:blipFill>
        <p:spPr>
          <a:xfrm>
            <a:off x="6087582" y="1698171"/>
            <a:ext cx="4984731" cy="117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281" r="15489" b="52911"/>
          <a:stretch/>
        </p:blipFill>
        <p:spPr>
          <a:xfrm>
            <a:off x="6138287" y="3226526"/>
            <a:ext cx="4939016" cy="18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1" y="418011"/>
            <a:ext cx="11815874" cy="5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27" y="209006"/>
            <a:ext cx="9143184" cy="61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81438"/>
            <a:ext cx="7897792" cy="67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287383"/>
            <a:ext cx="7698297" cy="62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63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Water and Carbon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11</cp:revision>
  <dcterms:created xsi:type="dcterms:W3CDTF">2021-02-22T22:02:15Z</dcterms:created>
  <dcterms:modified xsi:type="dcterms:W3CDTF">2022-07-04T11:35:38Z</dcterms:modified>
</cp:coreProperties>
</file>