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2" r:id="rId5"/>
    <p:sldId id="301" r:id="rId6"/>
    <p:sldId id="303" r:id="rId7"/>
    <p:sldId id="307" r:id="rId8"/>
    <p:sldId id="304" r:id="rId9"/>
    <p:sldId id="308" r:id="rId10"/>
    <p:sldId id="305" r:id="rId11"/>
    <p:sldId id="309" r:id="rId12"/>
    <p:sldId id="306" r:id="rId13"/>
    <p:sldId id="31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98E6-C1A2-49E0-A518-FFD0D6F7C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BE5B41-D27F-4192-84AD-9C74E24E2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610D-69B0-4EDE-A328-7A4EEAF8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78F87-1274-4715-BF73-40AF3E0C2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F76F4A-3FCF-4AD1-977F-02AD74B86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395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B998C-8F90-4670-9300-9072C1A8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FE27EE-86B0-4212-A4BB-355BA02000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6BFF3-0DC9-47D3-AAF7-09EFC183C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6FED8-7131-4E40-958E-DF5173221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5CC3F-E58A-43AA-ACE6-2FC677A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393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FEE5-D615-491F-AEC0-54A505D28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9C5FB-E1E5-4012-A8DB-57981FDC3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AFC-98B4-48AF-9464-332DDADF0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3F672-8872-44B2-96F8-AA97114EB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24E4-5A94-4965-B2F2-26054936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19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3104-9E19-4AC2-941A-5850608B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92326-33CC-44AA-883A-A55049E86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E3DA2-B42E-455C-BD04-CACAE818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2523-01C3-425E-9ED2-D775D109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914BB-4926-4FFF-8E7E-6481C264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93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52A7-322E-4CF6-9EA9-980BE32CA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CB75A-BA38-4558-BC34-2B000E65E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0A08-68A9-42F2-BFD4-49C4D2E97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0492-5DE6-4DEF-BD53-ED7E9663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AB802-79E5-4771-A9D1-D81283DC3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993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B45D5-6663-4A1D-9104-31A24574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76CE-C9F5-4B29-88C6-55BFF9717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A3FD3-87C2-46CD-8E1A-05A3C10D60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CFDD-0661-4AFC-86B3-E2537DE8D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489138-C1A5-42DA-9B15-E349F715A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E4CE4-3246-4A53-9B00-5721ADBE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65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BA2ED-1FA6-4A62-9341-C6AFE9B04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59746-98D7-4D0E-8042-92484931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CBBCD-6344-4C95-8FA6-C45E63165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5E0E45-0053-475B-9D19-874E3FEAB2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94781-9A02-45A3-8C7B-E9FF43386A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E6C740-EAD9-428D-879A-0C045F5D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DAEBC7-E1BC-47D5-886A-10F80372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2275A-24DF-4A57-BC3C-0354159CB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368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D7944-6929-44B8-8DA9-79C2753A1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531211-6BC0-41AB-8C85-7081088A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513641-FAB6-4FEC-9AB2-2DF8BF75A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989125-7649-4914-B422-9DE6F9C0B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158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4197-830E-4E7D-86E4-E93D043F6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F9DF8-FC28-4AB0-9108-6595EDAEF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8C806-3076-4880-B654-84298A00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9151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D310-037C-4FCA-8B8E-A5D962B2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33D6-80DD-45DD-A580-18AC9AE31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6ED3F-AAAF-49FF-B08F-A58BD9C5C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D5656C-F11E-4B4B-99B0-C42B0115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B3033-7DE2-4A75-A089-54BE7F103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CBB8F-5E2B-4300-8A75-0FADAF4A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946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7D84-36E9-4A03-BE75-4AB1F1C87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B47053-44DD-4AE8-9E4C-A21634527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18CD1F-4254-436B-A7BA-CCCAAC21F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45A37-31E1-4E2D-BA39-EF36CFB6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20D40-6EB4-4E28-B2AA-C2D4D34F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2730AB-AB48-4407-8816-44403BB4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35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8BA62E-7BB4-4728-AE0D-631EE18C5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79CEE-2056-445A-9474-D02D9DDD1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ECCA2-804A-4E73-B491-9B7E2EA188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AB29C-67CD-4EB4-912D-361C5A04A39F}" type="datetimeFigureOut">
              <a:rPr lang="en-GB" smtClean="0"/>
              <a:t>04/07/2022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4EF65-E581-4D9D-8508-51C9403E60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39272-5628-4B8A-A83C-9CEA82F0C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8A85C-1A72-4816-A243-2B333679742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0256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12FBC-869B-4353-BE3A-1BF952073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7" y="1471613"/>
            <a:ext cx="6291513" cy="2603105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FFFFFF"/>
                </a:solidFill>
                <a:latin typeface="+mn-lt"/>
              </a:rPr>
              <a:t>Water and Carbon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013A5-CD12-46F5-AD93-5C3D066E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 fontScale="62500" lnSpcReduction="20000"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r>
              <a:rPr lang="en-GB" sz="3800" dirty="0" smtClean="0">
                <a:solidFill>
                  <a:srgbClr val="FFFFFF"/>
                </a:solidFill>
              </a:rPr>
              <a:t>Nov 2020</a:t>
            </a:r>
            <a:r>
              <a:rPr lang="en-GB" sz="3800" dirty="0" smtClean="0">
                <a:solidFill>
                  <a:srgbClr val="FFFFFF"/>
                </a:solidFill>
              </a:rPr>
              <a:t> </a:t>
            </a:r>
            <a:r>
              <a:rPr lang="en-GB" sz="3800" dirty="0">
                <a:solidFill>
                  <a:srgbClr val="FFFFFF"/>
                </a:solidFill>
              </a:rPr>
              <a:t>paper</a:t>
            </a:r>
          </a:p>
        </p:txBody>
      </p:sp>
    </p:spTree>
    <p:extLst>
      <p:ext uri="{BB962C8B-B14F-4D97-AF65-F5344CB8AC3E}">
        <p14:creationId xmlns:p14="http://schemas.microsoft.com/office/powerpoint/2010/main" val="1241118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0323" y="0"/>
            <a:ext cx="6547249" cy="4043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361" y="0"/>
            <a:ext cx="6019074" cy="669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9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377" y="268899"/>
            <a:ext cx="7289074" cy="647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839" y="169817"/>
            <a:ext cx="9618767" cy="628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16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43" y="121352"/>
            <a:ext cx="4709034" cy="3857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043" y="3978423"/>
            <a:ext cx="4909230" cy="26575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943" y="0"/>
            <a:ext cx="5214160" cy="45254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29" y="4525498"/>
            <a:ext cx="5475558" cy="149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9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0E81A4F-10FA-40C2-A821-0D7660B2B5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72254"/>
              </p:ext>
            </p:extLst>
          </p:nvPr>
        </p:nvGraphicFramePr>
        <p:xfrm>
          <a:off x="879763" y="959490"/>
          <a:ext cx="10176164" cy="4921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8082">
                  <a:extLst>
                    <a:ext uri="{9D8B030D-6E8A-4147-A177-3AD203B41FA5}">
                      <a16:colId xmlns:a16="http://schemas.microsoft.com/office/drawing/2014/main" val="4151447651"/>
                    </a:ext>
                  </a:extLst>
                </a:gridCol>
                <a:gridCol w="5088082">
                  <a:extLst>
                    <a:ext uri="{9D8B030D-6E8A-4147-A177-3AD203B41FA5}">
                      <a16:colId xmlns:a16="http://schemas.microsoft.com/office/drawing/2014/main" val="594366702"/>
                    </a:ext>
                  </a:extLst>
                </a:gridCol>
              </a:tblGrid>
              <a:tr h="903710">
                <a:tc gridSpan="2">
                  <a:txBody>
                    <a:bodyPr/>
                    <a:lstStyle/>
                    <a:p>
                      <a:r>
                        <a:rPr lang="en-GB" sz="2600" dirty="0"/>
                        <a:t>Water and carbon – structure of the exam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428023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1 x 4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82257"/>
                  </a:ext>
                </a:extLst>
              </a:tr>
              <a:tr h="903710">
                <a:tc>
                  <a:txBody>
                    <a:bodyPr/>
                    <a:lstStyle/>
                    <a:p>
                      <a:r>
                        <a:rPr lang="en-GB" sz="2400" dirty="0"/>
                        <a:t>2 x 6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AO3</a:t>
                      </a:r>
                    </a:p>
                    <a:p>
                      <a:endParaRPr lang="en-GB" sz="2400" dirty="0"/>
                    </a:p>
                    <a:p>
                      <a:r>
                        <a:rPr lang="en-GB" sz="2400" dirty="0"/>
                        <a:t>AO1 2 marks AO2 4 marks</a:t>
                      </a:r>
                    </a:p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1969106"/>
                  </a:ext>
                </a:extLst>
              </a:tr>
              <a:tr h="1559831">
                <a:tc>
                  <a:txBody>
                    <a:bodyPr/>
                    <a:lstStyle/>
                    <a:p>
                      <a:r>
                        <a:rPr lang="en-GB" sz="2400" dirty="0"/>
                        <a:t>1 x 20 marks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AO1 10 marks AO2 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27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93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EA20FE-209C-464A-A560-7647876B3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94" t="27576" r="13570" b="23940"/>
          <a:stretch/>
        </p:blipFill>
        <p:spPr>
          <a:xfrm>
            <a:off x="969818" y="1842655"/>
            <a:ext cx="8264237" cy="3325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845DE-FCED-4B66-8947-8FE4AA592BC1}"/>
              </a:ext>
            </a:extLst>
          </p:cNvPr>
          <p:cNvSpPr txBox="1"/>
          <p:nvPr/>
        </p:nvSpPr>
        <p:spPr>
          <a:xfrm>
            <a:off x="1427018" y="810491"/>
            <a:ext cx="6220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/>
              <a:t>Analyse Question – Generic mark scheme</a:t>
            </a:r>
          </a:p>
        </p:txBody>
      </p:sp>
    </p:spTree>
    <p:extLst>
      <p:ext uri="{BB962C8B-B14F-4D97-AF65-F5344CB8AC3E}">
        <p14:creationId xmlns:p14="http://schemas.microsoft.com/office/powerpoint/2010/main" val="2963499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EBC9D6-A332-4A7D-A50C-CEDA42C35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43" y="1348658"/>
            <a:ext cx="6761409" cy="23089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3C72D0-847F-4102-88A7-2C420B0E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08" y="138600"/>
            <a:ext cx="10515600" cy="921656"/>
          </a:xfrm>
        </p:spPr>
        <p:txBody>
          <a:bodyPr>
            <a:normAutofit/>
          </a:bodyPr>
          <a:lstStyle/>
          <a:p>
            <a:r>
              <a:rPr lang="en-GB" sz="3400" b="1" dirty="0">
                <a:latin typeface="+mn-lt"/>
              </a:rPr>
              <a:t>6 mark assess – generic mark scheme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8AC09-403C-4A5E-83E7-0A5E4DE2E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044" y="3774042"/>
            <a:ext cx="6898874" cy="230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707809-8CF6-49EE-BB4C-02ABE7DAD7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88" t="59123" r="30269" b="4849"/>
          <a:stretch/>
        </p:blipFill>
        <p:spPr>
          <a:xfrm>
            <a:off x="5794736" y="908142"/>
            <a:ext cx="6564227" cy="385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E56FB3-0C4F-48F5-A15B-E14FC918E5AE}"/>
              </a:ext>
            </a:extLst>
          </p:cNvPr>
          <p:cNvSpPr txBox="1"/>
          <p:nvPr/>
        </p:nvSpPr>
        <p:spPr>
          <a:xfrm>
            <a:off x="284018" y="270163"/>
            <a:ext cx="3318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20 mark essay – Generic mark scheme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02EEC1-88D4-4FF6-89F3-6E5940DD91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898"/>
          <a:stretch/>
        </p:blipFill>
        <p:spPr>
          <a:xfrm>
            <a:off x="0" y="1648827"/>
            <a:ext cx="5936874" cy="458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8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2" y="418011"/>
            <a:ext cx="9994733" cy="661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034" y="356931"/>
            <a:ext cx="10338601" cy="56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0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5308"/>
            <a:ext cx="6100354" cy="33396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0457" y="1768821"/>
            <a:ext cx="6901543" cy="508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3965"/>
          <a:stretch/>
        </p:blipFill>
        <p:spPr>
          <a:xfrm>
            <a:off x="1593669" y="901337"/>
            <a:ext cx="9078685" cy="596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32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63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Water and Carbon exam question practice</vt:lpstr>
      <vt:lpstr>PowerPoint Presentation</vt:lpstr>
      <vt:lpstr>PowerPoint Presentation</vt:lpstr>
      <vt:lpstr>6 mark assess – generic mark scheme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and Carbon exam question practice</dc:title>
  <dc:creator>Gayle Hindess</dc:creator>
  <cp:lastModifiedBy>Alison Martin</cp:lastModifiedBy>
  <cp:revision>14</cp:revision>
  <dcterms:created xsi:type="dcterms:W3CDTF">2021-02-22T22:02:15Z</dcterms:created>
  <dcterms:modified xsi:type="dcterms:W3CDTF">2022-07-04T12:02:26Z</dcterms:modified>
</cp:coreProperties>
</file>