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300" r:id="rId3"/>
    <p:sldId id="301" r:id="rId4"/>
    <p:sldId id="308" r:id="rId5"/>
    <p:sldId id="306" r:id="rId6"/>
    <p:sldId id="309" r:id="rId7"/>
    <p:sldId id="307" r:id="rId8"/>
    <p:sldId id="310" r:id="rId9"/>
    <p:sldId id="311" r:id="rId10"/>
    <p:sldId id="312" r:id="rId11"/>
    <p:sldId id="314" r:id="rId12"/>
    <p:sldId id="313" r:id="rId13"/>
    <p:sldId id="262" r:id="rId14"/>
    <p:sldId id="2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60"/>
  </p:normalViewPr>
  <p:slideViewPr>
    <p:cSldViewPr snapToGrid="0">
      <p:cViewPr varScale="1">
        <p:scale>
          <a:sx n="76" d="100"/>
          <a:sy n="76" d="100"/>
        </p:scale>
        <p:origin x="112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42C1E-E7F1-40E9-85EE-95C0C26B04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FA99C3-911F-4D1B-9851-3E73BE283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A1392-8D9D-410F-8D75-485B5F9C6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4EE43B-CAA0-459F-81DA-A3EC49AF3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ED390-B4AE-4AB6-8977-6032A18CF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399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957D0-E7A5-42DE-84B1-DC58A9AE4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B3CEDD-909D-49BF-BBD0-9B63E4A285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12A5A-A688-486E-B988-B47828B2D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6B78A-D172-4D48-B90B-BDCF07F97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90988-465E-497A-AFCB-841BA772C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855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4AE00B-697C-4D0D-BF80-769DE3331F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AA2BD1-1CFD-48B6-A19D-4DA59676F4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6198C-E36B-4FAE-BF9D-71C81D84D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E2020-A73A-4549-8A3C-6F32D942F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A9927-BAAD-45D4-AE19-AF4D3DF88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372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622B4-8D71-49B5-9362-4EF0946F1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337D2-4B1C-4114-8806-E2F7844D7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062799-E762-47A1-953A-DB630F627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8A165-7151-4BCB-A58D-C3FB6813F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E8BD43-F7C9-4932-94B8-8DC1A012B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619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08EDA-EE37-4FD4-9C84-3EC3E87C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188E45-2001-4370-A933-6ACBF202E1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CE9FC-D325-4085-ACF5-5228F37D7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0B807-C3FD-40F0-80C5-F025A3E40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A97DA-BB61-4235-8077-6D5FDBB6C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604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37382-A384-43E2-B495-E6EB8EA34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021E7-2F24-4FD2-A2A8-36E7D75CEF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D6E17B-4D70-4FC2-A9EA-3AA6804437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48E6A6-F013-476E-AFDA-12F01739E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62F59C-11B1-4C17-AA1B-0BFA127E4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485B11-C630-42B4-B9E0-96339D094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590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59321-9AF2-48CA-8981-796B72F9D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FE1E1-56A4-486E-9AE9-FB3891400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2C0186-EDD8-4C85-A9C4-7E19A63DD4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C4CC3C-9A29-4964-B491-E3D7F5A206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B02168-3D14-47BC-9D16-395E880B89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445B9C-3D17-4980-8135-D9957A6E3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FA5E1C-7956-4654-8A41-7799AFF54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5D6C4A-9C45-4880-B66F-55DFAD49E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606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AC095-7A12-4B12-B94C-8C32DBA82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BF27DB-95A9-480B-9348-A486A67DB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2309BF-AAB8-4619-9F78-F760BA993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0A5BE0-AEA6-4FE8-B624-B566A7C7D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902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2C13E1-D6E4-4250-8BF3-79CB0B9E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96831F-F9D5-4D45-98B2-1B053C450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A4D1B8-6938-47FF-8AE2-A8A93F0FC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402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CB917-FAF0-4122-AF2C-32BFB5D90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DF2BD-68D7-49F4-9AA5-3A0E6A98E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ACD68F-0E6E-458E-BAEE-6560E2791B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ADC14A-4B49-4154-A919-F7DFC1C2A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F03F60-745D-4C56-B806-859C2BD7F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746A27-6B6D-4713-B484-7A14C8F12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554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6186B-566A-42E8-A826-DACC6D237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D88FD-6143-4786-8359-5C944BDEE6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F2594B-4C9D-4480-ACAE-6B41EC83D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07889C-642D-4701-BAB3-0B7763599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00477F-9464-4858-8EF7-968D7ECFF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54190-A81B-4F9E-A8F9-CA68EF39A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633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6A843E-FDAB-42F2-8298-0A8FF2F48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EE5F81-0AE5-473E-850E-184A74435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940F3-D773-46C9-9EF1-196E85BA03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A64E6-97BF-4731-B4E0-1D7238C6A36C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6A2CA-58C1-43BD-BA6A-4F6FB405C2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6F0DB-CBDD-4021-BDC2-7E7B8A5C00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958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7B5C1F-1DAB-4402-9F38-4272250FB9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4417" y="2043663"/>
            <a:ext cx="6626145" cy="2031055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Contemporary Urban Environments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8575AC-3D2E-42A2-A17E-1E45A75B18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AS June 2019 Paper</a:t>
            </a:r>
          </a:p>
        </p:txBody>
      </p:sp>
    </p:spTree>
    <p:extLst>
      <p:ext uri="{BB962C8B-B14F-4D97-AF65-F5344CB8AC3E}">
        <p14:creationId xmlns:p14="http://schemas.microsoft.com/office/powerpoint/2010/main" val="3644820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8C3FCF-BF52-4E70-84D3-18CB7A0B21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798" t="21040" r="35047" b="72844"/>
          <a:stretch/>
        </p:blipFill>
        <p:spPr>
          <a:xfrm>
            <a:off x="620785" y="252459"/>
            <a:ext cx="9722287" cy="104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93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94C510-47B2-4888-AB06-49CA837791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70" t="17003" r="39587" b="45321"/>
          <a:stretch/>
        </p:blipFill>
        <p:spPr>
          <a:xfrm>
            <a:off x="0" y="43558"/>
            <a:ext cx="4021737" cy="39199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D43414-6157-458B-BEF0-C2C1FC501E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601" t="15657" r="39655" b="51682"/>
          <a:stretch/>
        </p:blipFill>
        <p:spPr>
          <a:xfrm>
            <a:off x="4021737" y="72575"/>
            <a:ext cx="3805525" cy="32154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07A850-E395-4769-A1F7-81D5AC2E9A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082" t="65810" r="39656" b="13761"/>
          <a:stretch/>
        </p:blipFill>
        <p:spPr>
          <a:xfrm>
            <a:off x="4110605" y="3288002"/>
            <a:ext cx="3716657" cy="20086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B3EC54-1A49-4140-8B8D-C72814CD1B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559" t="25811" r="42340" b="37492"/>
          <a:stretch/>
        </p:blipFill>
        <p:spPr>
          <a:xfrm>
            <a:off x="7840631" y="-1"/>
            <a:ext cx="4351369" cy="55786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0FB3C6-E75D-4E85-9031-6293A9FB0D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559" t="75596" r="42478" b="16086"/>
          <a:stretch/>
        </p:blipFill>
        <p:spPr>
          <a:xfrm>
            <a:off x="7827263" y="5578679"/>
            <a:ext cx="4364738" cy="127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541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BF28C4-9BCB-4D5F-A49A-8C8829FAEB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85" t="21040" r="35045" b="71132"/>
          <a:stretch/>
        </p:blipFill>
        <p:spPr>
          <a:xfrm>
            <a:off x="287723" y="0"/>
            <a:ext cx="11616553" cy="158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016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C227B-F4AC-464A-B41A-5887CF725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37DAF-6079-47D8-A126-8B0FF7E5E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246E8E-8627-40FE-BF1F-6B975476807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8" b="31734"/>
          <a:stretch/>
        </p:blipFill>
        <p:spPr bwMode="auto">
          <a:xfrm>
            <a:off x="0" y="0"/>
            <a:ext cx="6079253" cy="55567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6547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1F266B-722A-4CDA-81EE-B9B3AE87117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8" t="70198" r="12529"/>
          <a:stretch/>
        </p:blipFill>
        <p:spPr bwMode="auto">
          <a:xfrm>
            <a:off x="1" y="-1"/>
            <a:ext cx="4602144" cy="2301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C7D19B-801D-49A9-9C5A-87E1F4CEDCF6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6" t="-39677" r="14107" b="54155"/>
          <a:stretch/>
        </p:blipFill>
        <p:spPr bwMode="auto">
          <a:xfrm>
            <a:off x="-104392" y="-914400"/>
            <a:ext cx="4706537" cy="7043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C7D19B-801D-49A9-9C5A-87E1F4CEDCF6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7" t="45307" r="11906" b="14477"/>
          <a:stretch/>
        </p:blipFill>
        <p:spPr bwMode="auto">
          <a:xfrm>
            <a:off x="4983089" y="-1"/>
            <a:ext cx="4367124" cy="3396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EC4BDBE-C1B8-4496-A81E-E4C8C640729C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7" t="85286" r="11906"/>
          <a:stretch/>
        </p:blipFill>
        <p:spPr bwMode="auto">
          <a:xfrm>
            <a:off x="5036455" y="3466683"/>
            <a:ext cx="4260391" cy="1306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FD1447E-372B-45E3-8A1E-B9E7FCB715E5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5" r="13830"/>
          <a:stretch/>
        </p:blipFill>
        <p:spPr bwMode="auto">
          <a:xfrm>
            <a:off x="5104170" y="4772829"/>
            <a:ext cx="4124960" cy="20148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9211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EA20FE-209C-464A-A560-7647876B34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94" t="27576" r="13570" b="23940"/>
          <a:stretch/>
        </p:blipFill>
        <p:spPr>
          <a:xfrm>
            <a:off x="969818" y="1842655"/>
            <a:ext cx="8264237" cy="33250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E845DE-FCED-4B66-8947-8FE4AA592BC1}"/>
              </a:ext>
            </a:extLst>
          </p:cNvPr>
          <p:cNvSpPr txBox="1"/>
          <p:nvPr/>
        </p:nvSpPr>
        <p:spPr>
          <a:xfrm>
            <a:off x="1427018" y="810491"/>
            <a:ext cx="86369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/>
              <a:t>6 Mark Analyse Question (AO3) – Generic mark scheme</a:t>
            </a:r>
          </a:p>
        </p:txBody>
      </p:sp>
    </p:spTree>
    <p:extLst>
      <p:ext uri="{BB962C8B-B14F-4D97-AF65-F5344CB8AC3E}">
        <p14:creationId xmlns:p14="http://schemas.microsoft.com/office/powerpoint/2010/main" val="2963499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707809-8CF6-49EE-BB4C-02ABE7DAD7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88" t="59123" r="30269" b="4849"/>
          <a:stretch/>
        </p:blipFill>
        <p:spPr>
          <a:xfrm>
            <a:off x="5794736" y="908142"/>
            <a:ext cx="6564227" cy="38508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E56FB3-0C4F-48F5-A15B-E14FC918E5AE}"/>
              </a:ext>
            </a:extLst>
          </p:cNvPr>
          <p:cNvSpPr txBox="1"/>
          <p:nvPr/>
        </p:nvSpPr>
        <p:spPr>
          <a:xfrm>
            <a:off x="284018" y="270163"/>
            <a:ext cx="3318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20 mark essay – Generic mark scheme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02EEC1-88D4-4FF6-89F3-6E5940DD91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2898"/>
          <a:stretch/>
        </p:blipFill>
        <p:spPr>
          <a:xfrm>
            <a:off x="0" y="1648827"/>
            <a:ext cx="5936874" cy="458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780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D41ED4-8098-436C-9CA1-CB3A56C480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18" t="19694" r="32087" b="17676"/>
          <a:stretch/>
        </p:blipFill>
        <p:spPr>
          <a:xfrm>
            <a:off x="142612" y="427839"/>
            <a:ext cx="6317601" cy="579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76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D41ED4-8098-436C-9CA1-CB3A56C480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18" t="19694" r="32087" b="17676"/>
          <a:stretch/>
        </p:blipFill>
        <p:spPr>
          <a:xfrm>
            <a:off x="142612" y="427839"/>
            <a:ext cx="6317601" cy="57967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8A534C-7518-4B6F-A420-ADD48E27A6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87" t="18104" r="30711" b="65015"/>
          <a:stretch/>
        </p:blipFill>
        <p:spPr>
          <a:xfrm>
            <a:off x="6691576" y="2852258"/>
            <a:ext cx="5357812" cy="128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202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A88597-B7C2-4DBB-BAC8-C25D4F7340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656" t="29113" r="32018" b="42018"/>
          <a:stretch/>
        </p:blipFill>
        <p:spPr>
          <a:xfrm>
            <a:off x="786149" y="1247862"/>
            <a:ext cx="10295710" cy="43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90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56D583-C0B2-4804-85F3-7076B40A18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12" t="36942" r="30780" b="9725"/>
          <a:stretch/>
        </p:blipFill>
        <p:spPr>
          <a:xfrm>
            <a:off x="1562510" y="159392"/>
            <a:ext cx="8570621" cy="644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579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22C1AD-39A1-41A9-AA67-9D788F8BBF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84" t="17492" r="35183" b="13272"/>
          <a:stretch/>
        </p:blipFill>
        <p:spPr>
          <a:xfrm>
            <a:off x="3204594" y="-10293"/>
            <a:ext cx="5696125" cy="690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762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582818-1F3A-4453-B6F0-542807AFD7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339" t="24465" r="33808" b="9236"/>
          <a:stretch/>
        </p:blipFill>
        <p:spPr>
          <a:xfrm>
            <a:off x="2416029" y="-4160"/>
            <a:ext cx="6229119" cy="686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508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</Words>
  <Application>Microsoft Office PowerPoint</Application>
  <PresentationFormat>Widescreen</PresentationFormat>
  <Paragraphs>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Contemporary Urban Environments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Hazards exam question practice</dc:title>
  <dc:creator>Alison Martin</dc:creator>
  <cp:lastModifiedBy>Deborah Knox</cp:lastModifiedBy>
  <cp:revision>44</cp:revision>
  <dcterms:created xsi:type="dcterms:W3CDTF">2021-01-21T19:51:23Z</dcterms:created>
  <dcterms:modified xsi:type="dcterms:W3CDTF">2021-07-19T11:19:20Z</dcterms:modified>
</cp:coreProperties>
</file>