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5" r:id="rId3"/>
    <p:sldId id="306" r:id="rId4"/>
    <p:sldId id="307" r:id="rId5"/>
    <p:sldId id="308" r:id="rId6"/>
    <p:sldId id="367" r:id="rId7"/>
    <p:sldId id="309" r:id="rId8"/>
    <p:sldId id="338" r:id="rId9"/>
    <p:sldId id="339" r:id="rId10"/>
    <p:sldId id="340" r:id="rId11"/>
    <p:sldId id="310" r:id="rId12"/>
    <p:sldId id="311" r:id="rId13"/>
    <p:sldId id="31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2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1E-E7F1-40E9-85EE-95C0C26B0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FA99C3-911F-4D1B-9851-3E73BE283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A1392-8D9D-410F-8D75-485B5F9C6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4EE43B-CAA0-459F-81DA-A3EC49AF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ED390-B4AE-4AB6-8977-6032A18CF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39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957D0-E7A5-42DE-84B1-DC58A9AE4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3CEDD-909D-49BF-BBD0-9B63E4A2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F12A5A-A688-486E-B988-B47828B2D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76B78A-D172-4D48-B90B-BDCF07F97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90988-465E-497A-AFCB-841BA772C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855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4AE00B-697C-4D0D-BF80-769DE3331F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AA2BD1-1CFD-48B6-A19D-4DA59676F4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198C-E36B-4FAE-BF9D-71C81D84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E2020-A73A-4549-8A3C-6F32D942F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A9927-BAAD-45D4-AE19-AF4D3DF8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372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959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603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57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4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289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3152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484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815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622B4-8D71-49B5-9362-4EF0946F1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337D2-4B1C-4114-8806-E2F7844D76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2799-E762-47A1-953A-DB630F6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8A165-7151-4BCB-A58D-C3FB6813F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D43-F7C9-4932-94B8-8DC1A012B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619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333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9304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48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08EDA-EE37-4FD4-9C84-3EC3E87C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88E45-2001-4370-A933-6ACBF202E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CE9FC-D325-4085-ACF5-5228F37D7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0B807-C3FD-40F0-80C5-F025A3E40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7DA-BB61-4235-8077-6D5FDBB6C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604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7382-A384-43E2-B495-E6EB8EA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21E7-2F24-4FD2-A2A8-36E7D75CEF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6E17B-4D70-4FC2-A9EA-3AA680443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8E6A6-F013-476E-AFDA-12F01739E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62F59C-11B1-4C17-AA1B-0BFA127E4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485B11-C630-42B4-B9E0-96339D094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9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59321-9AF2-48CA-8981-796B72F9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E1E1-56A4-486E-9AE9-FB3891400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C0186-EDD8-4C85-A9C4-7E19A63DD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4CC3C-9A29-4964-B491-E3D7F5A206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B02168-3D14-47BC-9D16-395E880B8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45B9C-3D17-4980-8135-D9957A6E3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FA5E1C-7956-4654-8A41-7799AFF54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5D6C4A-9C45-4880-B66F-55DFAD49E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60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AC095-7A12-4B12-B94C-8C32DBA82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F27DB-95A9-480B-9348-A486A67DB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309BF-AAB8-4619-9F78-F760BA993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0A5BE0-AEA6-4FE8-B624-B566A7C7D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902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C13E1-D6E4-4250-8BF3-79CB0B9E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96831F-F9D5-4D45-98B2-1B053C450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4D1B8-6938-47FF-8AE2-A8A93F0F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402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CB917-FAF0-4122-AF2C-32BFB5D90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F2BD-68D7-49F4-9AA5-3A0E6A98E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ACD68F-0E6E-458E-BAEE-6560E2791B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DC14A-4B49-4154-A919-F7DFC1C2A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F03F60-745D-4C56-B806-859C2BD7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6A27-6B6D-4713-B484-7A14C8F12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554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6186B-566A-42E8-A826-DACC6D23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D88FD-6143-4786-8359-5C944BDEE6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2594B-4C9D-4480-ACAE-6B41EC83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7889C-642D-4701-BAB3-0B7763599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00477F-9464-4858-8EF7-968D7ECFF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54190-A81B-4F9E-A8F9-CA68EF39A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3633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6A843E-FDAB-42F2-8298-0A8FF2F48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EE5F81-0AE5-473E-850E-184A74435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940F3-D773-46C9-9EF1-196E85BA0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A64E6-97BF-4731-B4E0-1D7238C6A36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6A2CA-58C1-43BD-BA6A-4F6FB405C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6F0DB-CBDD-4021-BDC2-7E7B8A5C0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4DD47-D123-4A76-BDDE-BC6EA1342F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1958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4CDE2-8250-4B7C-B2C2-F1F369D04E4C}" type="datetimeFigureOut">
              <a:rPr lang="en-GB" smtClean="0"/>
              <a:t>21/04/2021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74FCC-AF33-4FDD-ABE3-82AB17C7B8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902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7B5C1F-1DAB-4402-9F38-4272250FB9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417" y="2043663"/>
            <a:ext cx="6626145" cy="2031055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FF"/>
                </a:solidFill>
              </a:rPr>
              <a:t>Contemporary Urban Environments exam question practice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575AC-3D2E-42A2-A17E-1E45A75B1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5368" y="4074718"/>
            <a:ext cx="6105194" cy="68207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June 2018 Paper</a:t>
            </a:r>
          </a:p>
        </p:txBody>
      </p:sp>
    </p:spTree>
    <p:extLst>
      <p:ext uri="{BB962C8B-B14F-4D97-AF65-F5344CB8AC3E}">
        <p14:creationId xmlns:p14="http://schemas.microsoft.com/office/powerpoint/2010/main" val="36448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D4C0-F7FB-4663-986D-9A647720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F78081-EBE5-4C44-A54C-7CD6E1310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62C456-2DD1-4095-9D6D-5B6154504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712" t="22086" r="38094" b="73380"/>
          <a:stretch/>
        </p:blipFill>
        <p:spPr>
          <a:xfrm>
            <a:off x="163434" y="230188"/>
            <a:ext cx="11605959" cy="139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287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915B5-76B2-4658-83A5-3009F5A15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ACE39-BAAF-4E46-979D-1A88CFF41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63EB36-F367-4F0B-B63E-3F06DE226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21" t="83763" r="38039" b="9930"/>
          <a:stretch/>
        </p:blipFill>
        <p:spPr>
          <a:xfrm>
            <a:off x="72926" y="137649"/>
            <a:ext cx="12228127" cy="209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9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69472-142B-4978-A72E-ED1382312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403EA-34E5-4FB3-BF51-85738E2DB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311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99CA-411F-4FBF-B9C8-1A8656C6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57948-90AA-44B2-A510-4D0DFC283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1AAE97-04F5-4CD3-A22D-7FF166845E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74" t="12917" r="37801" b="64271"/>
          <a:stretch/>
        </p:blipFill>
        <p:spPr>
          <a:xfrm>
            <a:off x="3729037" y="-38134"/>
            <a:ext cx="4864894" cy="28872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6AD584-E430-45C8-9193-D8DF3350E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8" t="56667" r="37801" b="21667"/>
          <a:stretch/>
        </p:blipFill>
        <p:spPr>
          <a:xfrm>
            <a:off x="3729037" y="4001294"/>
            <a:ext cx="4864894" cy="283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472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1CDA5-BC86-4852-BB74-87CAE480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D7763-6227-48E4-BDCB-B562DA6DF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3D866-BCEC-444E-BAD6-38A00EB57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39" t="16033" r="38530" b="62127"/>
          <a:stretch/>
        </p:blipFill>
        <p:spPr>
          <a:xfrm>
            <a:off x="3618331" y="0"/>
            <a:ext cx="4961435" cy="29569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4F322E-CC95-414E-8C6C-AC5AC68F7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39" t="55706" r="38530" b="20163"/>
          <a:stretch/>
        </p:blipFill>
        <p:spPr>
          <a:xfrm>
            <a:off x="3500525" y="3472477"/>
            <a:ext cx="4890085" cy="322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2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2E99F-149D-465D-B74A-66F91C87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DABDB-2D0F-4C6A-BEB1-D198531DF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DB31EC-8D38-4067-BE29-E3A3407A5A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39" t="17996" r="37876" b="35098"/>
          <a:stretch/>
        </p:blipFill>
        <p:spPr>
          <a:xfrm>
            <a:off x="2760030" y="145828"/>
            <a:ext cx="5245178" cy="672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691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E6C7741B-64A7-422F-B3A2-6E657242F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1507" name="Content Placeholder 2">
            <a:extLst>
              <a:ext uri="{FF2B5EF4-FFF2-40B4-BE49-F238E27FC236}">
                <a16:creationId xmlns:a16="http://schemas.microsoft.com/office/drawing/2014/main" id="{A7CB5BCE-7EE6-4E86-897D-26D12BCEA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A53C8E35-6934-4574-95A9-4ECB7A1BBA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18"/>
          <a:stretch>
            <a:fillRect/>
          </a:stretch>
        </p:blipFill>
        <p:spPr bwMode="auto">
          <a:xfrm>
            <a:off x="-44147" y="1"/>
            <a:ext cx="6558475" cy="306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7F76B6C4-5914-4F43-B555-06FD79FD43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7" r="11983"/>
          <a:stretch/>
        </p:blipFill>
        <p:spPr bwMode="auto">
          <a:xfrm>
            <a:off x="6423238" y="0"/>
            <a:ext cx="5710793" cy="669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8AD89-F0AC-4B43-84B3-C9C43DDAB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BBBF5-82D1-42EF-97AB-39082486F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D86449-3E4E-47C7-BC9A-351CD2D2C8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640" t="12597" r="38148" b="46994"/>
          <a:stretch/>
        </p:blipFill>
        <p:spPr>
          <a:xfrm>
            <a:off x="44878" y="39269"/>
            <a:ext cx="6103480" cy="67908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FDC74C-AB22-4739-92BF-9FBEDDA67A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42" t="28765" r="38652" b="33582"/>
          <a:stretch/>
        </p:blipFill>
        <p:spPr>
          <a:xfrm>
            <a:off x="6148358" y="33232"/>
            <a:ext cx="4796627" cy="5787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6457F6B-5998-48ED-890F-7A9320A3E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84" t="90069" r="37821" b="4540"/>
          <a:stretch/>
        </p:blipFill>
        <p:spPr>
          <a:xfrm>
            <a:off x="5927737" y="5927326"/>
            <a:ext cx="6219385" cy="90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55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86E9DA-CFD7-4632-A92E-F9FD74E5C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04" t="28551" r="29022" b="36666"/>
          <a:stretch/>
        </p:blipFill>
        <p:spPr>
          <a:xfrm>
            <a:off x="3009899" y="0"/>
            <a:ext cx="5546035" cy="257290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ABEA31-FA63-41D0-B806-5726B11EC8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70" t="23455" r="28696" b="17343"/>
          <a:stretch/>
        </p:blipFill>
        <p:spPr>
          <a:xfrm>
            <a:off x="2965453" y="2572904"/>
            <a:ext cx="5590480" cy="43360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137160"/>
            <a:ext cx="1243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Level Specimen Paper</a:t>
            </a:r>
          </a:p>
        </p:txBody>
      </p:sp>
    </p:spTree>
    <p:extLst>
      <p:ext uri="{BB962C8B-B14F-4D97-AF65-F5344CB8AC3E}">
        <p14:creationId xmlns:p14="http://schemas.microsoft.com/office/powerpoint/2010/main" val="3390647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36676-CB41-403E-8734-4046F8B8F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7814A8-B7F9-45C9-AE23-195D14433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F1BF2E-7666-47D7-8340-EDD3A1609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022" t="23913" r="28370" b="32222"/>
          <a:stretch/>
        </p:blipFill>
        <p:spPr>
          <a:xfrm>
            <a:off x="2835965" y="-1"/>
            <a:ext cx="6573659" cy="38066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6893A1-446B-413C-8BAE-B4D61068B6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96" t="29324" r="28696" b="36087"/>
          <a:stretch/>
        </p:blipFill>
        <p:spPr>
          <a:xfrm>
            <a:off x="2784616" y="3863181"/>
            <a:ext cx="6573378" cy="300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4DD0-8231-4ED7-ABD1-E0B24B38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B16EF-C05B-4D17-A5AF-74E172183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EEE54F-5DE9-4CAE-B40F-61F056C9A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61" t="22442" r="28913" b="6328"/>
          <a:stretch/>
        </p:blipFill>
        <p:spPr>
          <a:xfrm>
            <a:off x="2488097" y="-1612"/>
            <a:ext cx="6510129" cy="6090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0AC32D-3C0A-4420-949C-9BFADEF5DB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78" t="50000" r="28696" b="40725"/>
          <a:stretch/>
        </p:blipFill>
        <p:spPr>
          <a:xfrm>
            <a:off x="2567610" y="6126164"/>
            <a:ext cx="6430617" cy="7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5294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1_Office Theme</vt:lpstr>
      <vt:lpstr>Contemporary Urban Environments exam question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exam question practice</dc:title>
  <dc:creator>Alison Martin</dc:creator>
  <cp:lastModifiedBy>Deborah Knox</cp:lastModifiedBy>
  <cp:revision>25</cp:revision>
  <dcterms:created xsi:type="dcterms:W3CDTF">2021-01-21T19:51:23Z</dcterms:created>
  <dcterms:modified xsi:type="dcterms:W3CDTF">2021-04-21T17:01:40Z</dcterms:modified>
</cp:coreProperties>
</file>