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1" r:id="rId5"/>
    <p:sldId id="308" r:id="rId6"/>
    <p:sldId id="312" r:id="rId7"/>
    <p:sldId id="306" r:id="rId8"/>
    <p:sldId id="313" r:id="rId9"/>
    <p:sldId id="307" r:id="rId10"/>
    <p:sldId id="314" r:id="rId11"/>
    <p:sldId id="309" r:id="rId12"/>
    <p:sldId id="315" r:id="rId13"/>
    <p:sldId id="310" r:id="rId14"/>
    <p:sldId id="316" r:id="rId15"/>
    <p:sldId id="311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June 2019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32494-2135-4AEE-A528-BE6714525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7" t="16881" r="39725" b="59877"/>
          <a:stretch/>
        </p:blipFill>
        <p:spPr>
          <a:xfrm>
            <a:off x="0" y="0"/>
            <a:ext cx="5318620" cy="3635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2EA789-BE1B-4624-AC99-44962C6ED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6" t="52110" r="39449" b="43853"/>
          <a:stretch/>
        </p:blipFill>
        <p:spPr>
          <a:xfrm>
            <a:off x="0" y="3727201"/>
            <a:ext cx="5394121" cy="633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ABA4C-8E65-4786-A63C-E62F6880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1" t="55535" r="42202" b="11315"/>
          <a:stretch/>
        </p:blipFill>
        <p:spPr>
          <a:xfrm>
            <a:off x="5620623" y="27763"/>
            <a:ext cx="5243120" cy="59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3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D437D-A762-4115-97A4-579EBF0A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38" t="17003" r="37592" b="52294"/>
          <a:stretch/>
        </p:blipFill>
        <p:spPr>
          <a:xfrm>
            <a:off x="0" y="74355"/>
            <a:ext cx="6083625" cy="4438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48C2E-EC44-4B83-8F69-CE7D5C42D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6" t="48318" r="37453" b="21835"/>
          <a:stretch/>
        </p:blipFill>
        <p:spPr>
          <a:xfrm>
            <a:off x="5259896" y="2580760"/>
            <a:ext cx="6786623" cy="42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2901D-BC88-43B5-926B-B9E6E00D9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1" t="25688" r="41308" b="62324"/>
          <a:stretch/>
        </p:blipFill>
        <p:spPr>
          <a:xfrm>
            <a:off x="9413" y="0"/>
            <a:ext cx="4496501" cy="1883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59690-3409-4DCB-B393-ECFE2F341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98" t="48440" r="41445" b="24167"/>
          <a:stretch/>
        </p:blipFill>
        <p:spPr>
          <a:xfrm>
            <a:off x="0" y="1883149"/>
            <a:ext cx="4579878" cy="4478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FB133-41FA-4E8F-9717-AB02524D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98" t="89052" r="43715" b="8012"/>
          <a:stretch/>
        </p:blipFill>
        <p:spPr>
          <a:xfrm>
            <a:off x="8075901" y="1049487"/>
            <a:ext cx="4136322" cy="506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6501C8-4191-4EA6-8D40-67BEC81A4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8" t="39388" r="43647" b="30398"/>
          <a:stretch/>
        </p:blipFill>
        <p:spPr>
          <a:xfrm>
            <a:off x="8055678" y="1671846"/>
            <a:ext cx="4136322" cy="5186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5ACA6-7E2F-4896-986F-E54EACFD1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98" t="76118" r="43655" b="11194"/>
          <a:stretch/>
        </p:blipFill>
        <p:spPr>
          <a:xfrm>
            <a:off x="3905103" y="973124"/>
            <a:ext cx="4208787" cy="22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6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CE0F1-B26D-4F27-9149-478F76ED3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5" t="40245" r="37617" b="53517"/>
          <a:stretch/>
        </p:blipFill>
        <p:spPr>
          <a:xfrm>
            <a:off x="340861" y="333740"/>
            <a:ext cx="11244335" cy="14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6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EE2CC-FFE1-4BAF-AA3E-E0D60EE70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23" t="17737" r="41445" b="46177"/>
          <a:stretch/>
        </p:blipFill>
        <p:spPr>
          <a:xfrm>
            <a:off x="0" y="0"/>
            <a:ext cx="4280320" cy="5419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D06C9-F40B-47C3-9FC1-9C82C0983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23" t="53700" r="43785" b="39205"/>
          <a:stretch/>
        </p:blipFill>
        <p:spPr>
          <a:xfrm>
            <a:off x="3651917" y="1337649"/>
            <a:ext cx="4407015" cy="1284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2FF5A-B7DD-4D15-8EFE-7E982B9B3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71682" r="43715" b="13272"/>
          <a:stretch/>
        </p:blipFill>
        <p:spPr>
          <a:xfrm>
            <a:off x="3716323" y="2707914"/>
            <a:ext cx="4342609" cy="2711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6122-50A4-4618-9A41-0CB26AD22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30" t="55535" r="43577" b="15597"/>
          <a:stretch/>
        </p:blipFill>
        <p:spPr>
          <a:xfrm>
            <a:off x="7921142" y="1367482"/>
            <a:ext cx="4335264" cy="5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8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95FD4-5B68-40EF-AB5A-9A8FE44CD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8" t="26544" r="37592" b="67095"/>
          <a:stretch/>
        </p:blipFill>
        <p:spPr>
          <a:xfrm>
            <a:off x="522718" y="344344"/>
            <a:ext cx="11377699" cy="15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2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086F9-3B6C-47BF-9C51-A476BDF87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25566" r="41376" b="31498"/>
          <a:stretch/>
        </p:blipFill>
        <p:spPr>
          <a:xfrm>
            <a:off x="0" y="0"/>
            <a:ext cx="4504889" cy="6845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59BEB5-DD05-4C41-84CF-BADC28F3D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54" t="36942" r="43647" b="25137"/>
          <a:stretch/>
        </p:blipFill>
        <p:spPr>
          <a:xfrm>
            <a:off x="4504889" y="-27721"/>
            <a:ext cx="4504889" cy="69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92504"/>
              </p:ext>
            </p:extLst>
          </p:nvPr>
        </p:nvGraphicFramePr>
        <p:xfrm>
          <a:off x="879763" y="325581"/>
          <a:ext cx="10176164" cy="607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Contemporary Urban Environments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9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4 marks AO2 5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51710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8A288-A793-41AD-A2D2-5A153FFAA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7" t="17981" r="39381" b="59756"/>
          <a:stretch/>
        </p:blipFill>
        <p:spPr>
          <a:xfrm>
            <a:off x="1098958" y="226504"/>
            <a:ext cx="5159229" cy="2745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886E4-08AC-4D5C-95DB-8437E272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7" t="68624" r="39381" b="11193"/>
          <a:stretch/>
        </p:blipFill>
        <p:spPr>
          <a:xfrm>
            <a:off x="1098958" y="3808602"/>
            <a:ext cx="5159229" cy="24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7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8A288-A793-41AD-A2D2-5A153FFAA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7" t="17981" r="39381" b="59756"/>
          <a:stretch/>
        </p:blipFill>
        <p:spPr>
          <a:xfrm>
            <a:off x="1098958" y="226504"/>
            <a:ext cx="5159229" cy="2745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886E4-08AC-4D5C-95DB-8437E272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7" t="68624" r="39381" b="11193"/>
          <a:stretch/>
        </p:blipFill>
        <p:spPr>
          <a:xfrm>
            <a:off x="1098958" y="3808602"/>
            <a:ext cx="5159229" cy="2489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B86166-E9A0-4473-97DC-6799285F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19" t="23119" r="39222" b="65872"/>
          <a:stretch/>
        </p:blipFill>
        <p:spPr>
          <a:xfrm>
            <a:off x="6502241" y="2447489"/>
            <a:ext cx="5471462" cy="14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9D86-E2FD-4DCD-9310-8306B8C0C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6" t="33517" r="37454" b="48135"/>
          <a:stretch/>
        </p:blipFill>
        <p:spPr>
          <a:xfrm>
            <a:off x="92279" y="0"/>
            <a:ext cx="5244344" cy="1996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3F301-8B25-41C4-89A9-E8238ECE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8" t="17492" r="37592" b="25015"/>
          <a:stretch/>
        </p:blipFill>
        <p:spPr>
          <a:xfrm>
            <a:off x="5746459" y="0"/>
            <a:ext cx="5209563" cy="62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9D86-E2FD-4DCD-9310-8306B8C0C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6" t="33517" r="37454" b="48135"/>
          <a:stretch/>
        </p:blipFill>
        <p:spPr>
          <a:xfrm>
            <a:off x="92279" y="0"/>
            <a:ext cx="5244344" cy="1996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3F301-8B25-41C4-89A9-E8238ECE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8" t="17492" r="37592" b="25015"/>
          <a:stretch/>
        </p:blipFill>
        <p:spPr>
          <a:xfrm>
            <a:off x="5746459" y="0"/>
            <a:ext cx="5209563" cy="6214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55DDF4-ED65-4D92-8E41-A285DB405A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51" t="34373" r="39312" b="59389"/>
          <a:stretch/>
        </p:blipFill>
        <p:spPr>
          <a:xfrm>
            <a:off x="0" y="2759083"/>
            <a:ext cx="5410899" cy="838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2006E-001A-4C27-9650-E2C025A1E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81" t="41223" r="39244" b="53395"/>
          <a:stretch/>
        </p:blipFill>
        <p:spPr>
          <a:xfrm>
            <a:off x="6366178" y="6109590"/>
            <a:ext cx="5630080" cy="7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4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EA937-B4B6-4622-B7EA-8EC9EDD47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8" t="20611" r="35597" b="23058"/>
          <a:stretch/>
        </p:blipFill>
        <p:spPr>
          <a:xfrm>
            <a:off x="142613" y="0"/>
            <a:ext cx="4015346" cy="4127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7A0C4-B0FD-45FC-A915-4A614C1AC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18" t="18471" r="39381" b="16942"/>
          <a:stretch/>
        </p:blipFill>
        <p:spPr>
          <a:xfrm>
            <a:off x="7684316" y="0"/>
            <a:ext cx="4423794" cy="6809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761E2-3F1D-447B-A4FA-1914DC95BC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67" t="21896" r="37660" b="64649"/>
          <a:stretch/>
        </p:blipFill>
        <p:spPr>
          <a:xfrm>
            <a:off x="308636" y="5366897"/>
            <a:ext cx="5141986" cy="1442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B9C4C-3A67-4B57-B439-1D6342BBAA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17" t="54312" r="37867" b="34557"/>
          <a:stretch/>
        </p:blipFill>
        <p:spPr>
          <a:xfrm>
            <a:off x="2767076" y="3951216"/>
            <a:ext cx="4917240" cy="11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9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Contemporary Urban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41</cp:revision>
  <dcterms:created xsi:type="dcterms:W3CDTF">2021-01-21T19:51:23Z</dcterms:created>
  <dcterms:modified xsi:type="dcterms:W3CDTF">2021-07-15T20:44:37Z</dcterms:modified>
</cp:coreProperties>
</file>