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99" r:id="rId3"/>
    <p:sldId id="300" r:id="rId4"/>
    <p:sldId id="301" r:id="rId5"/>
    <p:sldId id="306" r:id="rId6"/>
    <p:sldId id="307" r:id="rId7"/>
    <p:sldId id="308" r:id="rId8"/>
    <p:sldId id="314" r:id="rId9"/>
    <p:sldId id="311" r:id="rId10"/>
    <p:sldId id="312" r:id="rId11"/>
    <p:sldId id="313" r:id="rId12"/>
    <p:sldId id="310" r:id="rId13"/>
    <p:sldId id="317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2020 A Level </a:t>
            </a:r>
            <a:r>
              <a:rPr lang="en-GB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505" t="14435" r="34261" b="8714"/>
          <a:stretch/>
        </p:blipFill>
        <p:spPr>
          <a:xfrm>
            <a:off x="194645" y="0"/>
            <a:ext cx="4316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2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276" t="13977" r="37086" b="54655"/>
          <a:stretch/>
        </p:blipFill>
        <p:spPr>
          <a:xfrm>
            <a:off x="195628" y="0"/>
            <a:ext cx="4650692" cy="3857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341" t="12878" r="37096" b="50840"/>
          <a:stretch/>
        </p:blipFill>
        <p:spPr>
          <a:xfrm>
            <a:off x="6260302" y="-1"/>
            <a:ext cx="4731752" cy="455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9449" t="57680" r="37123" b="25168"/>
          <a:stretch/>
        </p:blipFill>
        <p:spPr>
          <a:xfrm>
            <a:off x="6260302" y="4553712"/>
            <a:ext cx="4796284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36" t="21239" r="35479" b="72866"/>
          <a:stretch/>
        </p:blipFill>
        <p:spPr>
          <a:xfrm>
            <a:off x="1501833" y="348673"/>
            <a:ext cx="9775784" cy="11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6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278" t="11727" r="38344" b="20454"/>
          <a:stretch/>
        </p:blipFill>
        <p:spPr>
          <a:xfrm>
            <a:off x="674563" y="0"/>
            <a:ext cx="3224106" cy="5753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268" t="65550" r="38555" b="20594"/>
          <a:stretch/>
        </p:blipFill>
        <p:spPr>
          <a:xfrm>
            <a:off x="674562" y="5744857"/>
            <a:ext cx="3024601" cy="11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52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95" t="27860" r="35463" b="65555"/>
          <a:stretch/>
        </p:blipFill>
        <p:spPr>
          <a:xfrm>
            <a:off x="431800" y="194733"/>
            <a:ext cx="10459552" cy="13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2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096" t="20904" r="34907" b="27208"/>
          <a:stretch/>
        </p:blipFill>
        <p:spPr>
          <a:xfrm>
            <a:off x="0" y="-1"/>
            <a:ext cx="4935368" cy="5762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098" t="11938" r="38270" b="78374"/>
          <a:stretch/>
        </p:blipFill>
        <p:spPr>
          <a:xfrm>
            <a:off x="0" y="5762684"/>
            <a:ext cx="4347556" cy="1095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286" t="21471" r="38325" b="15914"/>
          <a:stretch/>
        </p:blipFill>
        <p:spPr>
          <a:xfrm>
            <a:off x="5827222" y="0"/>
            <a:ext cx="3416531" cy="5625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0395" t="52192" r="38549" b="34770"/>
          <a:stretch/>
        </p:blipFill>
        <p:spPr>
          <a:xfrm>
            <a:off x="5827223" y="5615854"/>
            <a:ext cx="3566160" cy="12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92504"/>
              </p:ext>
            </p:extLst>
          </p:nvPr>
        </p:nvGraphicFramePr>
        <p:xfrm>
          <a:off x="879763" y="325581"/>
          <a:ext cx="10176164" cy="607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Contemporary Urban Environments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2 marks AO2 4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84626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9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4 marks AO2 5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51710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33" t="27338" r="35375" b="35388"/>
          <a:stretch/>
        </p:blipFill>
        <p:spPr>
          <a:xfrm>
            <a:off x="1413164" y="141732"/>
            <a:ext cx="8753302" cy="63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000" t="26626" r="34589" b="16292"/>
          <a:stretch/>
        </p:blipFill>
        <p:spPr>
          <a:xfrm>
            <a:off x="1372675" y="98020"/>
            <a:ext cx="5349858" cy="67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582" t="21937" r="35463" b="68935"/>
          <a:stretch/>
        </p:blipFill>
        <p:spPr>
          <a:xfrm>
            <a:off x="5918662" y="1039091"/>
            <a:ext cx="5935512" cy="10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854" t="14646" r="36224" b="31181"/>
          <a:stretch/>
        </p:blipFill>
        <p:spPr>
          <a:xfrm>
            <a:off x="0" y="-1"/>
            <a:ext cx="5918662" cy="66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877" t="15139" r="28078" b="19621"/>
          <a:stretch/>
        </p:blipFill>
        <p:spPr>
          <a:xfrm>
            <a:off x="-1" y="0"/>
            <a:ext cx="5357133" cy="532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90" t="47245" r="27818" b="34110"/>
          <a:stretch/>
        </p:blipFill>
        <p:spPr>
          <a:xfrm>
            <a:off x="73151" y="5363189"/>
            <a:ext cx="5283981" cy="14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962" t="18743" r="36708" b="14904"/>
          <a:stretch/>
        </p:blipFill>
        <p:spPr>
          <a:xfrm rot="5400000">
            <a:off x="1256572" y="-1256571"/>
            <a:ext cx="6071618" cy="858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924" t="28897" r="27588" b="59179"/>
          <a:stretch/>
        </p:blipFill>
        <p:spPr>
          <a:xfrm>
            <a:off x="4572000" y="5343262"/>
            <a:ext cx="7516368" cy="1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8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73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Contemporary Urban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48</cp:revision>
  <dcterms:created xsi:type="dcterms:W3CDTF">2021-01-21T19:51:23Z</dcterms:created>
  <dcterms:modified xsi:type="dcterms:W3CDTF">2022-06-08T15:41:22Z</dcterms:modified>
</cp:coreProperties>
</file>