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5" r:id="rId3"/>
    <p:sldId id="306" r:id="rId4"/>
    <p:sldId id="369" r:id="rId5"/>
    <p:sldId id="370" r:id="rId6"/>
    <p:sldId id="307" r:id="rId7"/>
    <p:sldId id="308" r:id="rId8"/>
    <p:sldId id="367" r:id="rId9"/>
    <p:sldId id="309" r:id="rId10"/>
    <p:sldId id="338" r:id="rId11"/>
    <p:sldId id="339" r:id="rId12"/>
    <p:sldId id="340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5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0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5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4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8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1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8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3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3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0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Specimen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6676-CB41-403E-8734-4046F8B8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14A8-B7F9-45C9-AE23-195D1443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1BF2E-7666-47D7-8340-EDD3A160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23913" r="28370" b="32222"/>
          <a:stretch/>
        </p:blipFill>
        <p:spPr>
          <a:xfrm>
            <a:off x="2835965" y="-1"/>
            <a:ext cx="6573659" cy="380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893A1-446B-413C-8BAE-B4D61068B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6" t="29324" r="28696" b="36087"/>
          <a:stretch/>
        </p:blipFill>
        <p:spPr>
          <a:xfrm>
            <a:off x="2784616" y="3863181"/>
            <a:ext cx="6573378" cy="3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4DD0-8231-4ED7-ABD1-E0B24B38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16EF-C05B-4D17-A5AF-74E17218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EE54F-5DE9-4CAE-B40F-61F056C9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1" t="22442" r="28913" b="6328"/>
          <a:stretch/>
        </p:blipFill>
        <p:spPr>
          <a:xfrm>
            <a:off x="2488097" y="-1612"/>
            <a:ext cx="6510129" cy="609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AC32D-3C0A-4420-949C-9BFADEF5D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8" t="50000" r="28696" b="40725"/>
          <a:stretch/>
        </p:blipFill>
        <p:spPr>
          <a:xfrm>
            <a:off x="2567610" y="6126164"/>
            <a:ext cx="6430617" cy="7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4C0-F7FB-4663-986D-9A647720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8081-EBE5-4C44-A54C-7CD6E1310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2C456-2DD1-4095-9D6D-5B6154504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2" t="22086" r="38094" b="73380"/>
          <a:stretch/>
        </p:blipFill>
        <p:spPr>
          <a:xfrm>
            <a:off x="163434" y="230188"/>
            <a:ext cx="11605959" cy="13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8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15B5-76B2-4658-83A5-3009F5A1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CE39-BAAF-4E46-979D-1A88CFF41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3EB36-F367-4F0B-B63E-3F06DE226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1" t="83763" r="38039" b="9930"/>
          <a:stretch/>
        </p:blipFill>
        <p:spPr>
          <a:xfrm>
            <a:off x="72926" y="137649"/>
            <a:ext cx="12228127" cy="20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9472-142B-4978-A72E-ED138231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03EA-34E5-4FB3-BF51-85738E2D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1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99CA-411F-4FBF-B9C8-1A8656C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7948-90AA-44B2-A510-4D0DFC2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AE97-04F5-4CD3-A22D-7FF16684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4" t="12917" r="37801" b="64271"/>
          <a:stretch/>
        </p:blipFill>
        <p:spPr>
          <a:xfrm>
            <a:off x="88266" y="0"/>
            <a:ext cx="4864894" cy="288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AD584-E430-45C8-9193-D8DF3350E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8" t="56667" r="37801" b="21667"/>
          <a:stretch/>
        </p:blipFill>
        <p:spPr>
          <a:xfrm>
            <a:off x="88266" y="3970705"/>
            <a:ext cx="4864894" cy="28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99CA-411F-4FBF-B9C8-1A8656C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7948-90AA-44B2-A510-4D0DFC2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AE97-04F5-4CD3-A22D-7FF16684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4" t="12917" r="37801" b="64271"/>
          <a:stretch/>
        </p:blipFill>
        <p:spPr>
          <a:xfrm>
            <a:off x="-29917" y="89294"/>
            <a:ext cx="5851195" cy="3472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AD584-E430-45C8-9193-D8DF3350E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8" t="56667" r="37801" b="21667"/>
          <a:stretch/>
        </p:blipFill>
        <p:spPr>
          <a:xfrm>
            <a:off x="88266" y="3472662"/>
            <a:ext cx="5719708" cy="3332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87332-A19F-4441-8AAA-9E3279F41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3" t="38963" r="28417" b="51555"/>
          <a:stretch/>
        </p:blipFill>
        <p:spPr>
          <a:xfrm>
            <a:off x="5027931" y="2668193"/>
            <a:ext cx="7164069" cy="89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66593-D54F-4D44-BC0E-867AF692B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4" t="38907" r="26914" b="49363"/>
          <a:stretch/>
        </p:blipFill>
        <p:spPr>
          <a:xfrm>
            <a:off x="5287421" y="4719610"/>
            <a:ext cx="6858505" cy="11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CDA5-BC86-4852-BB74-87CAE480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7763-6227-48E4-BDCB-B562DA6DF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D866-BCEC-444E-BAD6-38A00EB5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16033" r="38530" b="62127"/>
          <a:stretch/>
        </p:blipFill>
        <p:spPr>
          <a:xfrm>
            <a:off x="0" y="0"/>
            <a:ext cx="4961435" cy="2956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F322E-CC95-414E-8C6C-AC5AC68F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55706" r="38530" b="20163"/>
          <a:stretch/>
        </p:blipFill>
        <p:spPr>
          <a:xfrm>
            <a:off x="173904" y="3573453"/>
            <a:ext cx="4890085" cy="32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CDA5-BC86-4852-BB74-87CAE480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D866-BCEC-444E-BAD6-38A00EB5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16033" r="38530" b="62127"/>
          <a:stretch/>
        </p:blipFill>
        <p:spPr>
          <a:xfrm>
            <a:off x="0" y="-1"/>
            <a:ext cx="5289950" cy="3152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F322E-CC95-414E-8C6C-AC5AC68F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55706" r="38530" b="20163"/>
          <a:stretch/>
        </p:blipFill>
        <p:spPr>
          <a:xfrm>
            <a:off x="61708" y="3332433"/>
            <a:ext cx="5271872" cy="347143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EABE25E-D506-4849-99F3-3272320DE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73801" r="28738" b="16400"/>
          <a:stretch>
            <a:fillRect/>
          </a:stretch>
        </p:blipFill>
        <p:spPr bwMode="auto">
          <a:xfrm>
            <a:off x="5281693" y="4467917"/>
            <a:ext cx="6910307" cy="89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43204-657E-46EB-A20F-F5295DCC6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3" t="61401" r="28478" b="26619"/>
          <a:stretch/>
        </p:blipFill>
        <p:spPr>
          <a:xfrm>
            <a:off x="5333580" y="1589944"/>
            <a:ext cx="6858420" cy="10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E99F-149D-465D-B74A-66F91C87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ABDB-2D0F-4C6A-BEB1-D198531D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B31EC-8D38-4067-BE29-E3A3407A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9" t="17996" r="37876" b="35098"/>
          <a:stretch/>
        </p:blipFill>
        <p:spPr>
          <a:xfrm>
            <a:off x="2760030" y="145828"/>
            <a:ext cx="5245178" cy="6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C7741B-64A7-422F-B3A2-6E65724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7CB5BCE-7EE6-4E86-897D-26D12BCE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A53C8E35-6934-4574-95A9-4ECB7A1B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>
            <a:fillRect/>
          </a:stretch>
        </p:blipFill>
        <p:spPr bwMode="auto">
          <a:xfrm>
            <a:off x="-44147" y="1"/>
            <a:ext cx="6558475" cy="30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F76B6C4-5914-4F43-B555-06FD79FD4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11983"/>
          <a:stretch/>
        </p:blipFill>
        <p:spPr bwMode="auto">
          <a:xfrm>
            <a:off x="6423238" y="0"/>
            <a:ext cx="5710793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D89-F0AC-4B43-84B3-C9C43DDA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BBF5-82D1-42EF-97AB-3908248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86449-3E4E-47C7-BC9A-351CD2D2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0" t="12597" r="38148" b="46994"/>
          <a:stretch/>
        </p:blipFill>
        <p:spPr>
          <a:xfrm>
            <a:off x="44878" y="39269"/>
            <a:ext cx="6103480" cy="679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DC74C-AB22-4739-92BF-9FBEDDA67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8765" r="38652" b="33582"/>
          <a:stretch/>
        </p:blipFill>
        <p:spPr>
          <a:xfrm>
            <a:off x="6148358" y="33232"/>
            <a:ext cx="4796627" cy="5787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57F6B-5998-48ED-890F-7A9320A3E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4" t="90069" r="37821" b="4540"/>
          <a:stretch/>
        </p:blipFill>
        <p:spPr>
          <a:xfrm>
            <a:off x="5927737" y="5927326"/>
            <a:ext cx="6219385" cy="9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6E9DA-CFD7-4632-A92E-F9FD74E5C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4" t="28551" r="29022" b="36666"/>
          <a:stretch/>
        </p:blipFill>
        <p:spPr>
          <a:xfrm>
            <a:off x="3009899" y="0"/>
            <a:ext cx="5546035" cy="2572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BEA31-FA63-41D0-B806-5726B11EC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0" t="23455" r="28696" b="17343"/>
          <a:stretch/>
        </p:blipFill>
        <p:spPr>
          <a:xfrm>
            <a:off x="2965453" y="2572904"/>
            <a:ext cx="5590480" cy="433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37160"/>
            <a:ext cx="124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Specimen Paper</a:t>
            </a:r>
          </a:p>
        </p:txBody>
      </p:sp>
    </p:spTree>
    <p:extLst>
      <p:ext uri="{BB962C8B-B14F-4D97-AF65-F5344CB8AC3E}">
        <p14:creationId xmlns:p14="http://schemas.microsoft.com/office/powerpoint/2010/main" val="339064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Contemporary Urban Environments exam question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28</cp:revision>
  <dcterms:created xsi:type="dcterms:W3CDTF">2021-01-21T19:51:23Z</dcterms:created>
  <dcterms:modified xsi:type="dcterms:W3CDTF">2021-04-21T17:08:30Z</dcterms:modified>
</cp:coreProperties>
</file>