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99" r:id="rId3"/>
    <p:sldId id="300" r:id="rId4"/>
    <p:sldId id="306" r:id="rId5"/>
    <p:sldId id="301" r:id="rId6"/>
    <p:sldId id="307" r:id="rId7"/>
    <p:sldId id="311" r:id="rId8"/>
    <p:sldId id="308" r:id="rId9"/>
    <p:sldId id="312" r:id="rId10"/>
    <p:sldId id="309" r:id="rId11"/>
    <p:sldId id="313" r:id="rId12"/>
    <p:sldId id="310" r:id="rId13"/>
    <p:sldId id="3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2C1E-E7F1-40E9-85EE-95C0C26B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A99C3-911F-4D1B-9851-3E73BE283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A1392-8D9D-410F-8D75-485B5F9C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E43B-CAA0-459F-81DA-A3EC49AF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ED390-B4AE-4AB6-8977-6032A18C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9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57D0-E7A5-42DE-84B1-DC58A9AE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3CEDD-909D-49BF-BBD0-9B63E4A2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12A5A-A688-486E-B988-B47828B2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6B78A-D172-4D48-B90B-BDCF07F9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0988-465E-497A-AFCB-841BA77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AE00B-697C-4D0D-BF80-769DE3331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A2BD1-1CFD-48B6-A19D-4DA59676F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198C-E36B-4FAE-BF9D-71C81D84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E2020-A73A-4549-8A3C-6F32D942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A9927-BAAD-45D4-AE19-AF4D3DF8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7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22B4-8D71-49B5-9362-4EF0946F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37D2-4B1C-4114-8806-E2F7844D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62799-E762-47A1-953A-DB630F62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A165-7151-4BCB-A58D-C3FB6813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BD43-F7C9-4932-94B8-8DC1A012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1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8EDA-EE37-4FD4-9C84-3EC3E87C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88E45-2001-4370-A933-6ACBF202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CE9FC-D325-4085-ACF5-5228F37D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0B807-C3FD-40F0-80C5-F025A3E4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97DA-BB61-4235-8077-6D5FDBB6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0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7382-A384-43E2-B495-E6EB8EA3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21E7-2F24-4FD2-A2A8-36E7D75CE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6E17B-4D70-4FC2-A9EA-3AA680443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8E6A6-F013-476E-AFDA-12F01739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2F59C-11B1-4C17-AA1B-0BFA127E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5B11-C630-42B4-B9E0-96339D0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9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9321-9AF2-48CA-8981-796B72F9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FE1E1-56A4-486E-9AE9-FB3891400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C0186-EDD8-4C85-A9C4-7E19A63DD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4CC3C-9A29-4964-B491-E3D7F5A20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2168-3D14-47BC-9D16-395E880B8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45B9C-3D17-4980-8135-D9957A6E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A5E1C-7956-4654-8A41-7799AFF5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D6C4A-9C45-4880-B66F-55DFAD49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0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C095-7A12-4B12-B94C-8C32DBA8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F27DB-95A9-480B-9348-A486A67D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309BF-AAB8-4619-9F78-F760BA99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A5BE0-AEA6-4FE8-B624-B566A7C7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C13E1-D6E4-4250-8BF3-79CB0B9E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6831F-F9D5-4D45-98B2-1B053C45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D1B8-6938-47FF-8AE2-A8A93F0F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B917-FAF0-4122-AF2C-32BFB5D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F2BD-68D7-49F4-9AA5-3A0E6A98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CD68F-0E6E-458E-BAEE-6560E2791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DC14A-4B49-4154-A919-F7DFC1C2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3F60-745D-4C56-B806-859C2BD7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46A27-6B6D-4713-B484-7A14C8F1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5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186B-566A-42E8-A826-DACC6D23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D88FD-6143-4786-8359-5C944BDEE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2594B-4C9D-4480-ACAE-6B41EC83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7889C-642D-4701-BAB3-0B776359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0477F-9464-4858-8EF7-968D7ECF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4190-A81B-4F9E-A8F9-CA68EF39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3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A843E-FDAB-42F2-8298-0A8FF2F4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E5F81-0AE5-473E-850E-184A7443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40F3-D773-46C9-9EF1-196E85BA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A64E6-97BF-4731-B4E0-1D7238C6A36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6A2CA-58C1-43BD-BA6A-4F6FB405C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6F0DB-CBDD-4021-BDC2-7E7B8A5C0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B5C1F-1DAB-4402-9F38-4272250FB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417" y="2043663"/>
            <a:ext cx="6626145" cy="203105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Global Systems and Global Governance exam question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575AC-3D2E-42A2-A17E-1E45A75B1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June 2019 </a:t>
            </a:r>
            <a:r>
              <a:rPr lang="en-GB" dirty="0">
                <a:solidFill>
                  <a:srgbClr val="FFFFFF"/>
                </a:solidFill>
              </a:rPr>
              <a:t>Paper</a:t>
            </a:r>
          </a:p>
        </p:txBody>
      </p:sp>
    </p:spTree>
    <p:extLst>
      <p:ext uri="{BB962C8B-B14F-4D97-AF65-F5344CB8AC3E}">
        <p14:creationId xmlns:p14="http://schemas.microsoft.com/office/powerpoint/2010/main" val="364482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BCC132-0573-4BD1-8816-187D08B24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37" t="19817" r="38761" b="42018"/>
          <a:stretch/>
        </p:blipFill>
        <p:spPr>
          <a:xfrm>
            <a:off x="1853966" y="239535"/>
            <a:ext cx="7339857" cy="637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5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22D26D-5CED-4BFB-B824-41C36CB62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30" t="20795" r="33188" b="25015"/>
          <a:stretch/>
        </p:blipFill>
        <p:spPr>
          <a:xfrm>
            <a:off x="0" y="-36182"/>
            <a:ext cx="4104844" cy="4104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B916CC-334B-4A9C-B2D3-01DD5BABA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43" t="23608" r="37179" b="10581"/>
          <a:stretch/>
        </p:blipFill>
        <p:spPr>
          <a:xfrm>
            <a:off x="7650760" y="581977"/>
            <a:ext cx="4365071" cy="6196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2B5F99-30FC-4F8C-990E-95625FA126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05" t="43792" r="37248" b="26728"/>
          <a:stretch/>
        </p:blipFill>
        <p:spPr>
          <a:xfrm>
            <a:off x="3285689" y="4060265"/>
            <a:ext cx="4365071" cy="276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56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B79C83-1530-43CD-AC06-ABEECE484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74" t="38043" r="38624" b="55963"/>
          <a:stretch/>
        </p:blipFill>
        <p:spPr>
          <a:xfrm>
            <a:off x="556127" y="0"/>
            <a:ext cx="11124645" cy="15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60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3ADB4B-E970-4FD4-9778-BA12EA964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74" t="16636" r="33463" b="6300"/>
          <a:stretch/>
        </p:blipFill>
        <p:spPr>
          <a:xfrm>
            <a:off x="0" y="0"/>
            <a:ext cx="4605556" cy="6685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05AAE0-F5FF-480C-8394-4F5539E6D5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26" t="30092" r="39312" b="65993"/>
          <a:stretch/>
        </p:blipFill>
        <p:spPr>
          <a:xfrm>
            <a:off x="4966283" y="21512"/>
            <a:ext cx="4382372" cy="431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BB01E7-F1AE-4009-A142-B6AE24AB96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26" t="24587" r="39312" b="18166"/>
          <a:stretch/>
        </p:blipFill>
        <p:spPr>
          <a:xfrm>
            <a:off x="4966282" y="453007"/>
            <a:ext cx="4401305" cy="63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7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E81A4F-10FA-40C2-A821-0D7660B2B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923125"/>
              </p:ext>
            </p:extLst>
          </p:nvPr>
        </p:nvGraphicFramePr>
        <p:xfrm>
          <a:off x="879763" y="325581"/>
          <a:ext cx="10176164" cy="5174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082">
                  <a:extLst>
                    <a:ext uri="{9D8B030D-6E8A-4147-A177-3AD203B41FA5}">
                      <a16:colId xmlns:a16="http://schemas.microsoft.com/office/drawing/2014/main" val="4151447651"/>
                    </a:ext>
                  </a:extLst>
                </a:gridCol>
                <a:gridCol w="5088082">
                  <a:extLst>
                    <a:ext uri="{9D8B030D-6E8A-4147-A177-3AD203B41FA5}">
                      <a16:colId xmlns:a16="http://schemas.microsoft.com/office/drawing/2014/main" val="594366702"/>
                    </a:ext>
                  </a:extLst>
                </a:gridCol>
              </a:tblGrid>
              <a:tr h="903710">
                <a:tc gridSpan="2">
                  <a:txBody>
                    <a:bodyPr/>
                    <a:lstStyle/>
                    <a:p>
                      <a:r>
                        <a:rPr lang="en-GB" sz="2600" dirty="0"/>
                        <a:t>Global Systems and Global Governance – structure of the exam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428023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4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82257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9106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2 marks AO2 4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184626"/>
                  </a:ext>
                </a:extLst>
              </a:tr>
              <a:tr h="1559831">
                <a:tc>
                  <a:txBody>
                    <a:bodyPr/>
                    <a:lstStyle/>
                    <a:p>
                      <a:r>
                        <a:rPr lang="en-GB" sz="2400" dirty="0"/>
                        <a:t>1 x 20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AO1 10 marks AO2 10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27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3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8636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6 Mark Analyse Question (AO3)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B15916-6C78-4C54-9CD3-50724F409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94" t="33620" r="36844" b="37505"/>
          <a:stretch/>
        </p:blipFill>
        <p:spPr>
          <a:xfrm>
            <a:off x="2384172" y="1713555"/>
            <a:ext cx="7107637" cy="50187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5D360C-8DAD-47F5-9E63-CD8B2ED91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334" y="365125"/>
            <a:ext cx="9676465" cy="1325563"/>
          </a:xfrm>
        </p:spPr>
        <p:txBody>
          <a:bodyPr>
            <a:normAutofit/>
          </a:bodyPr>
          <a:lstStyle/>
          <a:p>
            <a:r>
              <a:rPr lang="en-GB" sz="3100" b="1" dirty="0"/>
              <a:t>6 Mark Question (AO1, AO2) – Generic mark scheme</a:t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013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171625-9EE5-4B00-8555-1599C8EAA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49" t="34006" r="32087" b="16453"/>
          <a:stretch/>
        </p:blipFill>
        <p:spPr>
          <a:xfrm>
            <a:off x="1565866" y="897622"/>
            <a:ext cx="7653635" cy="554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44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31C7C-7A3F-4D6B-8126-B887A387DD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81" t="17982" r="30849" b="9480"/>
          <a:stretch/>
        </p:blipFill>
        <p:spPr>
          <a:xfrm>
            <a:off x="3003259" y="45460"/>
            <a:ext cx="6585358" cy="675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0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1E3A06-71CF-41D3-AD98-80A913A251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18" t="24098" r="38968" b="14006"/>
          <a:stretch/>
        </p:blipFill>
        <p:spPr>
          <a:xfrm>
            <a:off x="92280" y="29487"/>
            <a:ext cx="4689446" cy="6799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E1A4DC-5270-4C81-A64F-9B5C39CB22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74" t="52722" r="38769" b="43486"/>
          <a:stretch/>
        </p:blipFill>
        <p:spPr>
          <a:xfrm>
            <a:off x="4395832" y="897622"/>
            <a:ext cx="7533314" cy="65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2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9DB662-B621-4962-822F-8BEC0AB6DF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82" t="17859" r="33189" b="10826"/>
          <a:stretch/>
        </p:blipFill>
        <p:spPr>
          <a:xfrm>
            <a:off x="2759978" y="-17006"/>
            <a:ext cx="6048462" cy="68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92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Global Systems and Global Governance exam question practice</vt:lpstr>
      <vt:lpstr>PowerPoint Presentation</vt:lpstr>
      <vt:lpstr>PowerPoint Presentation</vt:lpstr>
      <vt:lpstr>6 Mark Question (AO1, AO2) – Generic mark scheme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Hazards exam question practice</dc:title>
  <dc:creator>Alison Martin</dc:creator>
  <cp:lastModifiedBy>Deborah Knox</cp:lastModifiedBy>
  <cp:revision>24</cp:revision>
  <dcterms:created xsi:type="dcterms:W3CDTF">2021-01-21T19:51:23Z</dcterms:created>
  <dcterms:modified xsi:type="dcterms:W3CDTF">2021-07-15T19:48:33Z</dcterms:modified>
</cp:coreProperties>
</file>