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6" r:id="rId5"/>
    <p:sldId id="301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Global Systems and Global Governance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2020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60" t="26027" r="35343" b="58297"/>
          <a:stretch/>
        </p:blipFill>
        <p:spPr>
          <a:xfrm>
            <a:off x="178082" y="4405746"/>
            <a:ext cx="7162057" cy="2177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755" t="24374" r="36140" b="37661"/>
          <a:stretch/>
        </p:blipFill>
        <p:spPr>
          <a:xfrm>
            <a:off x="0" y="0"/>
            <a:ext cx="5285932" cy="4164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621" t="23829" r="36821" b="41861"/>
          <a:stretch/>
        </p:blipFill>
        <p:spPr>
          <a:xfrm>
            <a:off x="5657099" y="0"/>
            <a:ext cx="5515208" cy="41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4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43" t="11064" r="34504" b="49377"/>
          <a:stretch/>
        </p:blipFill>
        <p:spPr>
          <a:xfrm>
            <a:off x="3241963" y="20898"/>
            <a:ext cx="3817868" cy="2934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662" t="34697" r="34450" b="12807"/>
          <a:stretch/>
        </p:blipFill>
        <p:spPr>
          <a:xfrm>
            <a:off x="3241963" y="2955290"/>
            <a:ext cx="3817868" cy="39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6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95" t="19300" r="35513" b="72222"/>
          <a:stretch/>
        </p:blipFill>
        <p:spPr>
          <a:xfrm>
            <a:off x="577890" y="0"/>
            <a:ext cx="10188407" cy="16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101" t="18936" r="34848" b="14085"/>
          <a:stretch/>
        </p:blipFill>
        <p:spPr>
          <a:xfrm>
            <a:off x="-1" y="0"/>
            <a:ext cx="4580313" cy="6888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106" t="21962" r="38657" b="14868"/>
          <a:stretch/>
        </p:blipFill>
        <p:spPr>
          <a:xfrm>
            <a:off x="4884804" y="0"/>
            <a:ext cx="4117880" cy="68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4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23125"/>
              </p:ext>
            </p:extLst>
          </p:nvPr>
        </p:nvGraphicFramePr>
        <p:xfrm>
          <a:off x="879763" y="325581"/>
          <a:ext cx="10176164" cy="517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Global Systems and Global Governance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15916-6C78-4C54-9CD3-50724F40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4" t="33620" r="36844" b="37505"/>
          <a:stretch/>
        </p:blipFill>
        <p:spPr>
          <a:xfrm>
            <a:off x="2384172" y="1713555"/>
            <a:ext cx="7107637" cy="50187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D360C-8DAD-47F5-9E63-CD8B2ED9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34" y="365125"/>
            <a:ext cx="9676465" cy="1325563"/>
          </a:xfrm>
        </p:spPr>
        <p:txBody>
          <a:bodyPr>
            <a:normAutofit/>
          </a:bodyPr>
          <a:lstStyle/>
          <a:p>
            <a:r>
              <a:rPr lang="en-GB" sz="3100" b="1" dirty="0"/>
              <a:t>6 Mark Question (AO1, AO2) – Generic mark scheme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05" t="21450" r="25810" b="16512"/>
          <a:stretch/>
        </p:blipFill>
        <p:spPr>
          <a:xfrm>
            <a:off x="949653" y="287406"/>
            <a:ext cx="8734674" cy="62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1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72" t="9776" r="29582" b="4207"/>
          <a:stretch/>
        </p:blipFill>
        <p:spPr>
          <a:xfrm>
            <a:off x="1093741" y="33251"/>
            <a:ext cx="5606318" cy="68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124" t="14012" r="35235" b="26648"/>
          <a:stretch/>
        </p:blipFill>
        <p:spPr>
          <a:xfrm>
            <a:off x="1945178" y="24650"/>
            <a:ext cx="6068291" cy="68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225" t="38986" r="29263" b="15181"/>
          <a:stretch/>
        </p:blipFill>
        <p:spPr>
          <a:xfrm>
            <a:off x="1687484" y="276342"/>
            <a:ext cx="8354343" cy="62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81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Global Systems and Global Governance exam question practice</vt:lpstr>
      <vt:lpstr>PowerPoint Presentation</vt:lpstr>
      <vt:lpstr>PowerPoint Presentation</vt:lpstr>
      <vt:lpstr>6 Mark Question (AO1, AO2) – Generic mark scheme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28</cp:revision>
  <dcterms:created xsi:type="dcterms:W3CDTF">2021-01-21T19:51:23Z</dcterms:created>
  <dcterms:modified xsi:type="dcterms:W3CDTF">2022-06-08T14:51:34Z</dcterms:modified>
</cp:coreProperties>
</file>