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99" r:id="rId3"/>
    <p:sldId id="300" r:id="rId4"/>
    <p:sldId id="306" r:id="rId5"/>
    <p:sldId id="301" r:id="rId6"/>
    <p:sldId id="385" r:id="rId7"/>
    <p:sldId id="387" r:id="rId8"/>
    <p:sldId id="388" r:id="rId9"/>
    <p:sldId id="391" r:id="rId10"/>
    <p:sldId id="389" r:id="rId11"/>
    <p:sldId id="392" r:id="rId12"/>
    <p:sldId id="393" r:id="rId13"/>
    <p:sldId id="390" r:id="rId14"/>
    <p:sldId id="394" r:id="rId15"/>
    <p:sldId id="3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Global Systems and Global Governance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Specimen 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368CE-A89E-4A53-A2DB-218B0F71C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77" t="13170" r="34058" b="47730"/>
          <a:stretch/>
        </p:blipFill>
        <p:spPr>
          <a:xfrm>
            <a:off x="1705385" y="0"/>
            <a:ext cx="8147282" cy="66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0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A6F8C-D6A6-4BFC-9B6A-8698AB66F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7" t="25358" r="36185" b="36769"/>
          <a:stretch/>
        </p:blipFill>
        <p:spPr>
          <a:xfrm>
            <a:off x="2255145" y="277232"/>
            <a:ext cx="7090808" cy="62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1C0B3A-4D8B-4D72-B568-ECE404A57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93" t="38446" r="40166" b="36033"/>
          <a:stretch/>
        </p:blipFill>
        <p:spPr>
          <a:xfrm>
            <a:off x="2253504" y="1222940"/>
            <a:ext cx="4259491" cy="3460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BE18B1-C213-46D8-BC5E-19EA7100E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4" t="17492" r="40284" b="75883"/>
          <a:stretch/>
        </p:blipFill>
        <p:spPr>
          <a:xfrm>
            <a:off x="2253504" y="297320"/>
            <a:ext cx="4153618" cy="880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6318C5-EAD6-43AC-A2C7-79C237B81E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39" t="66707" r="40221" b="15256"/>
          <a:stretch/>
        </p:blipFill>
        <p:spPr>
          <a:xfrm>
            <a:off x="6512995" y="4451389"/>
            <a:ext cx="4259491" cy="2445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78052-B9B7-494D-833E-0E425EF82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30" t="19045" r="40229" b="47662"/>
          <a:stretch/>
        </p:blipFill>
        <p:spPr>
          <a:xfrm>
            <a:off x="6512995" y="53291"/>
            <a:ext cx="4207778" cy="445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6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42250F-3EEA-4B23-801B-D011726EB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2" t="35102" r="34441" b="55020"/>
          <a:stretch/>
        </p:blipFill>
        <p:spPr>
          <a:xfrm>
            <a:off x="352094" y="201953"/>
            <a:ext cx="10874023" cy="22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4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58007-2BD1-4FCE-8C0F-CB504880F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85" t="22086" r="36512" b="39632"/>
          <a:stretch/>
        </p:blipFill>
        <p:spPr>
          <a:xfrm>
            <a:off x="-1" y="0"/>
            <a:ext cx="6367142" cy="5741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949E50-8823-4455-B6FF-6E84DC4EF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0" t="75010" r="36458" b="21718"/>
          <a:stretch/>
        </p:blipFill>
        <p:spPr>
          <a:xfrm>
            <a:off x="-1" y="5685371"/>
            <a:ext cx="6443923" cy="496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4BDEA-31BB-4958-8C54-55AD2DD81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57" t="22168" r="36403" b="35296"/>
          <a:stretch/>
        </p:blipFill>
        <p:spPr>
          <a:xfrm>
            <a:off x="6528423" y="227258"/>
            <a:ext cx="5742113" cy="65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4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3B1790-6FC9-4C0A-81E3-AF216E8C5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57" t="40654" r="41529" b="28262"/>
          <a:stretch/>
        </p:blipFill>
        <p:spPr>
          <a:xfrm>
            <a:off x="62176" y="1744653"/>
            <a:ext cx="4332647" cy="4929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70152-880F-49A6-B8A1-8FEDF4500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02" t="17655" r="41593" b="71466"/>
          <a:stretch/>
        </p:blipFill>
        <p:spPr>
          <a:xfrm>
            <a:off x="87907" y="0"/>
            <a:ext cx="4355066" cy="174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24BF63-6FA4-43C7-A629-F05354B64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57" t="71722" r="41529" b="9530"/>
          <a:stretch/>
        </p:blipFill>
        <p:spPr>
          <a:xfrm>
            <a:off x="4747772" y="719674"/>
            <a:ext cx="4632774" cy="3179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F19B39-BC1E-4195-98E2-101A4846C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20" t="42209" r="41639" b="42331"/>
          <a:stretch/>
        </p:blipFill>
        <p:spPr>
          <a:xfrm>
            <a:off x="4864644" y="3898821"/>
            <a:ext cx="4515902" cy="25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9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23125"/>
              </p:ext>
            </p:extLst>
          </p:nvPr>
        </p:nvGraphicFramePr>
        <p:xfrm>
          <a:off x="879763" y="325581"/>
          <a:ext cx="10176164" cy="517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Global Systems and Global Governance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2 marks AO2 4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462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15916-6C78-4C54-9CD3-50724F409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4" t="33620" r="36844" b="37505"/>
          <a:stretch/>
        </p:blipFill>
        <p:spPr>
          <a:xfrm>
            <a:off x="2384172" y="1713555"/>
            <a:ext cx="7107637" cy="50187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5D360C-8DAD-47F5-9E63-CD8B2ED9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334" y="365125"/>
            <a:ext cx="9676465" cy="1325563"/>
          </a:xfrm>
        </p:spPr>
        <p:txBody>
          <a:bodyPr>
            <a:normAutofit/>
          </a:bodyPr>
          <a:lstStyle/>
          <a:p>
            <a:r>
              <a:rPr lang="en-GB" sz="3100" b="1" dirty="0"/>
              <a:t>6 Mark Question (AO1, AO2) – Generic mark scheme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1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BDBEF-30B9-4D1C-A31A-FF89830ED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7" t="29324" r="27065" b="27005"/>
          <a:stretch/>
        </p:blipFill>
        <p:spPr>
          <a:xfrm>
            <a:off x="1031668" y="650459"/>
            <a:ext cx="10401081" cy="55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3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B061-8A4E-4F94-94A8-C98B723F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7A1E8-97B7-452C-A9F1-95007F25B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412EC-F2C0-456D-A15D-D82CF3AA1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2" t="12006" r="28587" b="14445"/>
          <a:stretch/>
        </p:blipFill>
        <p:spPr>
          <a:xfrm>
            <a:off x="2488096" y="1"/>
            <a:ext cx="7077052" cy="69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6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570219-27FA-445F-B902-82B2D50A4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94" t="14805" r="34167" b="31943"/>
          <a:stretch/>
        </p:blipFill>
        <p:spPr>
          <a:xfrm>
            <a:off x="119676" y="41411"/>
            <a:ext cx="5518190" cy="6816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7075E6-7051-465B-9A1C-42C6171A7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86" t="23053" r="34994" b="54370"/>
          <a:stretch/>
        </p:blipFill>
        <p:spPr>
          <a:xfrm>
            <a:off x="5749817" y="168294"/>
            <a:ext cx="6064456" cy="28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2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1B10B7-B08F-41E2-A34E-BE0E59E79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22" t="22086" r="32968" b="63109"/>
          <a:stretch/>
        </p:blipFill>
        <p:spPr>
          <a:xfrm>
            <a:off x="0" y="0"/>
            <a:ext cx="5828754" cy="161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1FAEDF-3F88-4F9C-9EC8-A94FE7BCC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6" t="56032" r="32968" b="30471"/>
          <a:stretch/>
        </p:blipFill>
        <p:spPr>
          <a:xfrm>
            <a:off x="13319" y="1615627"/>
            <a:ext cx="5812115" cy="1475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7388D-5043-4502-AECD-D4428B231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58" t="17996" r="36730" b="56073"/>
          <a:stretch/>
        </p:blipFill>
        <p:spPr>
          <a:xfrm>
            <a:off x="78538" y="3091009"/>
            <a:ext cx="5938622" cy="3691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8712D5-906F-43CD-BF4A-A759BE9FF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48" t="43518" r="40057" b="34723"/>
          <a:stretch/>
        </p:blipFill>
        <p:spPr>
          <a:xfrm>
            <a:off x="6236366" y="30852"/>
            <a:ext cx="5955633" cy="4114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13D9D-149E-409E-929F-B762ABCD0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11" t="79836" r="39893" b="7321"/>
          <a:stretch/>
        </p:blipFill>
        <p:spPr>
          <a:xfrm>
            <a:off x="6281357" y="4409315"/>
            <a:ext cx="5929081" cy="24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15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Global Systems and Global Governance exam question practice</vt:lpstr>
      <vt:lpstr>PowerPoint Presentation</vt:lpstr>
      <vt:lpstr>PowerPoint Presentation</vt:lpstr>
      <vt:lpstr>6 Mark Question (AO1, AO2) – Generic mark scheme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29</cp:revision>
  <dcterms:created xsi:type="dcterms:W3CDTF">2021-01-21T19:51:23Z</dcterms:created>
  <dcterms:modified xsi:type="dcterms:W3CDTF">2021-02-07T15:27:43Z</dcterms:modified>
</cp:coreProperties>
</file>