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41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6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7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9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2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9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1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6AAC-2115-4CF2-8FEF-825F7793DF4B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15CF-23B4-48F1-9C85-738FA0AF7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-4320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3392996"/>
            <a:ext cx="3096344" cy="2916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23928" y="2996952"/>
            <a:ext cx="3456384" cy="3312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Emma Stepney</a:t>
            </a:r>
          </a:p>
          <a:p>
            <a:r>
              <a:rPr lang="en-GB" sz="1200" i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Teacher of Graphic Design and Art &amp; Design</a:t>
            </a:r>
          </a:p>
          <a:p>
            <a:endParaRPr lang="en-GB" sz="1200" i="1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Armand Cordero</a:t>
            </a:r>
          </a:p>
          <a:p>
            <a:r>
              <a:rPr lang="en-GB" sz="1200" i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Teacher </a:t>
            </a:r>
            <a:r>
              <a:rPr lang="en-GB" sz="1200" i="1" dirty="0">
                <a:solidFill>
                  <a:schemeClr val="tx1"/>
                </a:solidFill>
                <a:latin typeface="Futura Md BT" panose="020B0602020204020303" pitchFamily="34" charset="0"/>
              </a:rPr>
              <a:t>of Graphic Design and Art &amp; </a:t>
            </a:r>
            <a:r>
              <a:rPr lang="en-GB" sz="1200" i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Design</a:t>
            </a:r>
          </a:p>
          <a:p>
            <a:endParaRPr lang="en-GB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Malcolm Cracknell</a:t>
            </a:r>
          </a:p>
          <a:p>
            <a:r>
              <a:rPr lang="en-GB" sz="1200" i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Technician</a:t>
            </a:r>
          </a:p>
          <a:p>
            <a:endParaRPr lang="en-GB" sz="1200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Rachel Collyer</a:t>
            </a:r>
          </a:p>
          <a:p>
            <a:r>
              <a:rPr lang="en-GB" sz="1200" i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Technician</a:t>
            </a:r>
          </a:p>
          <a:p>
            <a:endParaRPr lang="en-GB" sz="1200" i="1" dirty="0" smtClean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Libby Higgins</a:t>
            </a:r>
            <a:endParaRPr lang="en-GB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r>
              <a:rPr lang="en-GB" sz="1200" i="1" dirty="0">
                <a:solidFill>
                  <a:schemeClr val="tx1"/>
                </a:solidFill>
                <a:latin typeface="Futura Md BT" panose="020B0602020204020303" pitchFamily="34" charset="0"/>
              </a:rPr>
              <a:t>Technician</a:t>
            </a:r>
          </a:p>
          <a:p>
            <a:endParaRPr lang="en-GB" sz="1200" i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x process 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2g - welcome to graphics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525" b="84525"/>
          <a:stretch/>
        </p:blipFill>
        <p:spPr>
          <a:xfrm>
            <a:off x="0" y="-5796000"/>
            <a:ext cx="9144000" cy="6858000"/>
          </a:xfrm>
          <a:prstGeom prst="rect">
            <a:avLst/>
          </a:prstGeom>
        </p:spPr>
      </p:pic>
      <p:pic>
        <p:nvPicPr>
          <p:cNvPr id="10" name="Picture 9" descr="g2g - welcome to graphics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14384" r="24367" b="19648"/>
          <a:stretch/>
        </p:blipFill>
        <p:spPr>
          <a:xfrm>
            <a:off x="1835696" y="1467344"/>
            <a:ext cx="2052000" cy="4536000"/>
          </a:xfrm>
          <a:prstGeom prst="rect">
            <a:avLst/>
          </a:prstGeom>
        </p:spPr>
      </p:pic>
      <p:pic>
        <p:nvPicPr>
          <p:cNvPr id="11" name="Picture 10" descr="g2g - welcome to graphics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3" t="14384" r="-2017" b="19125"/>
          <a:stretch/>
        </p:blipFill>
        <p:spPr>
          <a:xfrm>
            <a:off x="4932040" y="1467344"/>
            <a:ext cx="2376000" cy="4572000"/>
          </a:xfrm>
          <a:prstGeom prst="rect">
            <a:avLst/>
          </a:prstGeom>
        </p:spPr>
      </p:pic>
      <p:pic>
        <p:nvPicPr>
          <p:cNvPr id="12" name="Picture 11" descr="g2g - welcome to graphics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80342" r="24367" b="5522"/>
          <a:stretch/>
        </p:blipFill>
        <p:spPr>
          <a:xfrm>
            <a:off x="4975693" y="5553344"/>
            <a:ext cx="205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2g - welcome to graphics-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4" b="-17065"/>
          <a:stretch/>
        </p:blipFill>
        <p:spPr>
          <a:xfrm>
            <a:off x="0" y="1008000"/>
            <a:ext cx="9144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2g - welcome to graphics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4869160"/>
            <a:ext cx="604867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g - welcome to graphics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Md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John Foster</dc:creator>
  <cp:lastModifiedBy>Emma Stepney</cp:lastModifiedBy>
  <cp:revision>66</cp:revision>
  <dcterms:created xsi:type="dcterms:W3CDTF">2011-09-08T11:00:27Z</dcterms:created>
  <dcterms:modified xsi:type="dcterms:W3CDTF">2021-09-07T08:51:25Z</dcterms:modified>
</cp:coreProperties>
</file>