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5"/>
  </p:notesMasterIdLst>
  <p:handoutMasterIdLst>
    <p:handoutMasterId r:id="rId36"/>
  </p:handoutMasterIdLst>
  <p:sldIdLst>
    <p:sldId id="259" r:id="rId5"/>
    <p:sldId id="319" r:id="rId6"/>
    <p:sldId id="403" r:id="rId7"/>
    <p:sldId id="409" r:id="rId8"/>
    <p:sldId id="426" r:id="rId9"/>
    <p:sldId id="404" r:id="rId10"/>
    <p:sldId id="405" r:id="rId11"/>
    <p:sldId id="435" r:id="rId12"/>
    <p:sldId id="436" r:id="rId13"/>
    <p:sldId id="415" r:id="rId14"/>
    <p:sldId id="406" r:id="rId15"/>
    <p:sldId id="408" r:id="rId16"/>
    <p:sldId id="416" r:id="rId17"/>
    <p:sldId id="411" r:id="rId18"/>
    <p:sldId id="431" r:id="rId19"/>
    <p:sldId id="412" r:id="rId20"/>
    <p:sldId id="418" r:id="rId21"/>
    <p:sldId id="430" r:id="rId22"/>
    <p:sldId id="433" r:id="rId23"/>
    <p:sldId id="417" r:id="rId24"/>
    <p:sldId id="420" r:id="rId25"/>
    <p:sldId id="423" r:id="rId26"/>
    <p:sldId id="421" r:id="rId27"/>
    <p:sldId id="425" r:id="rId28"/>
    <p:sldId id="434" r:id="rId29"/>
    <p:sldId id="427" r:id="rId30"/>
    <p:sldId id="424" r:id="rId31"/>
    <p:sldId id="414" r:id="rId32"/>
    <p:sldId id="395" r:id="rId33"/>
    <p:sldId id="262" r:id="rId34"/>
  </p:sldIdLst>
  <p:sldSz cx="9144000" cy="6858000" type="screen4x3"/>
  <p:notesSz cx="6797675" cy="9926638"/>
  <p:embeddedFontLst>
    <p:embeddedFont>
      <p:font typeface="Calibri" panose="020F0502020204030204"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3" clrIdx="3">
    <p:extLst>
      <p:ext uri="{19B8F6BF-5375-455C-9EA6-DF929625EA0E}">
        <p15:presenceInfo xmlns:p15="http://schemas.microsoft.com/office/powerpoint/2012/main" userId="S::james.franklin@pgonline.co.uk::cf915d05-507f-491f-b4a6-b2aa085ee4b1"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72E7"/>
    <a:srgbClr val="0A3C91"/>
    <a:srgbClr val="0296F8"/>
    <a:srgbClr val="080808"/>
    <a:srgbClr val="ACC8E0"/>
    <a:srgbClr val="4E5D46"/>
    <a:srgbClr val="0A3D91"/>
    <a:srgbClr val="005B88"/>
    <a:srgbClr val="E7E8EC"/>
    <a:srgbClr val="3F1C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5" autoAdjust="0"/>
    <p:restoredTop sz="92127" autoAdjust="0"/>
  </p:normalViewPr>
  <p:slideViewPr>
    <p:cSldViewPr snapToGrid="0">
      <p:cViewPr varScale="1">
        <p:scale>
          <a:sx n="102" d="100"/>
          <a:sy n="102" d="100"/>
        </p:scale>
        <p:origin x="1722" y="10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C31EB39F-C6D3-4F59-AB41-D659EB63DE9E}"/>
    <pc:docChg chg="undo custSel modSld modMainMaster">
      <pc:chgData name="Andy Gray" userId="3900aca3-aa6e-4813-b4e0-c02f9e48a0aa" providerId="ADAL" clId="{C31EB39F-C6D3-4F59-AB41-D659EB63DE9E}" dt="2019-05-15T10:45:27.983" v="133" actId="1076"/>
      <pc:docMkLst>
        <pc:docMk/>
      </pc:docMkLst>
      <pc:sldChg chg="delSp modSp">
        <pc:chgData name="Andy Gray" userId="3900aca3-aa6e-4813-b4e0-c02f9e48a0aa" providerId="ADAL" clId="{C31EB39F-C6D3-4F59-AB41-D659EB63DE9E}" dt="2019-05-15T10:16:03.430" v="97" actId="478"/>
        <pc:sldMkLst>
          <pc:docMk/>
          <pc:sldMk cId="4088036100" sldId="259"/>
        </pc:sldMkLst>
        <pc:spChg chg="del mod">
          <ac:chgData name="Andy Gray" userId="3900aca3-aa6e-4813-b4e0-c02f9e48a0aa" providerId="ADAL" clId="{C31EB39F-C6D3-4F59-AB41-D659EB63DE9E}" dt="2019-05-15T10:16:03.430" v="97" actId="478"/>
          <ac:spMkLst>
            <pc:docMk/>
            <pc:sldMk cId="4088036100" sldId="259"/>
            <ac:spMk id="2" creationId="{C2FF3364-2D81-4476-A6D3-A34681DC1631}"/>
          </ac:spMkLst>
        </pc:spChg>
        <pc:spChg chg="del mod">
          <ac:chgData name="Andy Gray" userId="3900aca3-aa6e-4813-b4e0-c02f9e48a0aa" providerId="ADAL" clId="{C31EB39F-C6D3-4F59-AB41-D659EB63DE9E}" dt="2019-05-15T10:15:59.510" v="95" actId="478"/>
          <ac:spMkLst>
            <pc:docMk/>
            <pc:sldMk cId="4088036100" sldId="259"/>
            <ac:spMk id="3" creationId="{08031DB8-AE01-4A02-86AA-7978B495B428}"/>
          </ac:spMkLst>
        </pc:spChg>
      </pc:sldChg>
      <pc:sldChg chg="modSp">
        <pc:chgData name="Andy Gray" userId="3900aca3-aa6e-4813-b4e0-c02f9e48a0aa" providerId="ADAL" clId="{C31EB39F-C6D3-4F59-AB41-D659EB63DE9E}" dt="2019-05-15T10:45:27.983" v="133" actId="1076"/>
        <pc:sldMkLst>
          <pc:docMk/>
          <pc:sldMk cId="2475168239" sldId="395"/>
        </pc:sldMkLst>
        <pc:picChg chg="mod modCrop">
          <ac:chgData name="Andy Gray" userId="3900aca3-aa6e-4813-b4e0-c02f9e48a0aa" providerId="ADAL" clId="{C31EB39F-C6D3-4F59-AB41-D659EB63DE9E}" dt="2019-05-15T10:45:27.983" v="133" actId="1076"/>
          <ac:picMkLst>
            <pc:docMk/>
            <pc:sldMk cId="2475168239" sldId="395"/>
            <ac:picMk id="6" creationId="{7C7664F6-F6AE-4946-B0F7-8AE5F58881B6}"/>
          </ac:picMkLst>
        </pc:picChg>
      </pc:sldChg>
      <pc:sldMasterChg chg="delSldLayout modSldLayout">
        <pc:chgData name="Andy Gray" userId="3900aca3-aa6e-4813-b4e0-c02f9e48a0aa" providerId="ADAL" clId="{C31EB39F-C6D3-4F59-AB41-D659EB63DE9E}" dt="2019-05-15T10:16:27.266" v="98" actId="20577"/>
        <pc:sldMasterMkLst>
          <pc:docMk/>
          <pc:sldMasterMk cId="2369807912" sldId="2147483660"/>
        </pc:sldMasterMkLst>
        <pc:sldLayoutChg chg="addSp delSp modSp">
          <pc:chgData name="Andy Gray" userId="3900aca3-aa6e-4813-b4e0-c02f9e48a0aa" providerId="ADAL" clId="{C31EB39F-C6D3-4F59-AB41-D659EB63DE9E}" dt="2019-05-15T10:16:27.266" v="98" actId="20577"/>
          <pc:sldLayoutMkLst>
            <pc:docMk/>
            <pc:sldMasterMk cId="2369807912" sldId="2147483660"/>
            <pc:sldLayoutMk cId="1593432957" sldId="2147483661"/>
          </pc:sldLayoutMkLst>
          <pc:spChg chg="mod">
            <ac:chgData name="Andy Gray" userId="3900aca3-aa6e-4813-b4e0-c02f9e48a0aa" providerId="ADAL" clId="{C31EB39F-C6D3-4F59-AB41-D659EB63DE9E}" dt="2019-05-15T10:16:27.266" v="98"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C31EB39F-C6D3-4F59-AB41-D659EB63DE9E}" dt="2019-05-15T10:02:42.874" v="12" actId="167"/>
            <ac:picMkLst>
              <pc:docMk/>
              <pc:sldMasterMk cId="2369807912" sldId="2147483660"/>
              <pc:sldLayoutMk cId="1593432957" sldId="2147483661"/>
              <ac:picMk id="3" creationId="{B828F8C7-6434-4196-BE41-EBF201EC1460}"/>
            </ac:picMkLst>
          </pc:picChg>
          <pc:picChg chg="del mod">
            <ac:chgData name="Andy Gray" userId="3900aca3-aa6e-4813-b4e0-c02f9e48a0aa" providerId="ADAL" clId="{C31EB39F-C6D3-4F59-AB41-D659EB63DE9E}" dt="2019-05-15T10:01:46.354" v="8" actId="478"/>
            <ac:picMkLst>
              <pc:docMk/>
              <pc:sldMasterMk cId="2369807912" sldId="2147483660"/>
              <pc:sldLayoutMk cId="1593432957" sldId="2147483661"/>
              <ac:picMk id="13" creationId="{AEE686FF-1E59-41AC-901E-7A175318FE40}"/>
            </ac:picMkLst>
          </pc:picChg>
        </pc:sldLayoutChg>
        <pc:sldLayoutChg chg="modSp">
          <pc:chgData name="Andy Gray" userId="3900aca3-aa6e-4813-b4e0-c02f9e48a0aa" providerId="ADAL" clId="{C31EB39F-C6D3-4F59-AB41-D659EB63DE9E}" dt="2019-05-15T10:15:31.992" v="74" actId="20577"/>
          <pc:sldLayoutMkLst>
            <pc:docMk/>
            <pc:sldMasterMk cId="2369807912" sldId="2147483660"/>
            <pc:sldLayoutMk cId="3265224848" sldId="2147483662"/>
          </pc:sldLayoutMkLst>
          <pc:spChg chg="mod">
            <ac:chgData name="Andy Gray" userId="3900aca3-aa6e-4813-b4e0-c02f9e48a0aa" providerId="ADAL" clId="{C31EB39F-C6D3-4F59-AB41-D659EB63DE9E}" dt="2019-05-15T10:15:31.992" v="74"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C31EB39F-C6D3-4F59-AB41-D659EB63DE9E}" dt="2019-05-15T10:15:46.278" v="94" actId="20577"/>
          <pc:sldLayoutMkLst>
            <pc:docMk/>
            <pc:sldMasterMk cId="2369807912" sldId="2147483660"/>
            <pc:sldLayoutMk cId="1230368745" sldId="2147483663"/>
          </pc:sldLayoutMkLst>
          <pc:spChg chg="mod">
            <ac:chgData name="Andy Gray" userId="3900aca3-aa6e-4813-b4e0-c02f9e48a0aa" providerId="ADAL" clId="{C31EB39F-C6D3-4F59-AB41-D659EB63DE9E}" dt="2019-05-15T10:15:46.278" v="94"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C31EB39F-C6D3-4F59-AB41-D659EB63DE9E}" dt="2019-05-15T10:12:24.103" v="30" actId="20577"/>
          <pc:sldLayoutMkLst>
            <pc:docMk/>
            <pc:sldMasterMk cId="2369807912" sldId="2147483660"/>
            <pc:sldLayoutMk cId="3864385121" sldId="2147483664"/>
          </pc:sldLayoutMkLst>
          <pc:spChg chg="mod">
            <ac:chgData name="Andy Gray" userId="3900aca3-aa6e-4813-b4e0-c02f9e48a0aa" providerId="ADAL" clId="{C31EB39F-C6D3-4F59-AB41-D659EB63DE9E}" dt="2019-05-15T10:12:24.103" v="30" actId="20577"/>
            <ac:spMkLst>
              <pc:docMk/>
              <pc:sldMasterMk cId="2369807912" sldId="2147483660"/>
              <pc:sldLayoutMk cId="3864385121" sldId="2147483664"/>
              <ac:spMk id="8" creationId="{00000000-0000-0000-0000-000000000000}"/>
            </ac:spMkLst>
          </pc:spChg>
          <pc:spChg chg="mod">
            <ac:chgData name="Andy Gray" userId="3900aca3-aa6e-4813-b4e0-c02f9e48a0aa" providerId="ADAL" clId="{C31EB39F-C6D3-4F59-AB41-D659EB63DE9E}" dt="2019-05-15T10:09:16.025" v="16" actId="207"/>
            <ac:spMkLst>
              <pc:docMk/>
              <pc:sldMasterMk cId="2369807912" sldId="2147483660"/>
              <pc:sldLayoutMk cId="3864385121" sldId="2147483664"/>
              <ac:spMk id="9" creationId="{00000000-0000-0000-0000-000000000000}"/>
            </ac:spMkLst>
          </pc:spChg>
          <pc:picChg chg="add mod ord modCrop">
            <ac:chgData name="Andy Gray" userId="3900aca3-aa6e-4813-b4e0-c02f9e48a0aa" providerId="ADAL" clId="{C31EB39F-C6D3-4F59-AB41-D659EB63DE9E}" dt="2019-05-15T10:09:50.087" v="20" actId="167"/>
            <ac:picMkLst>
              <pc:docMk/>
              <pc:sldMasterMk cId="2369807912" sldId="2147483660"/>
              <pc:sldLayoutMk cId="3864385121" sldId="2147483664"/>
              <ac:picMk id="3" creationId="{B33A6100-85C1-4F2C-952D-A674770CAD96}"/>
            </ac:picMkLst>
          </pc:picChg>
          <pc:picChg chg="del">
            <ac:chgData name="Andy Gray" userId="3900aca3-aa6e-4813-b4e0-c02f9e48a0aa" providerId="ADAL" clId="{C31EB39F-C6D3-4F59-AB41-D659EB63DE9E}" dt="2019-05-15T10:09:53.664" v="21"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C31EB39F-C6D3-4F59-AB41-D659EB63DE9E}" dt="2019-05-15T10:09:25.948" v="17"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C31EB39F-C6D3-4F59-AB41-D659EB63DE9E}" dt="2019-05-15T10:14:02.198" v="59" actId="20577"/>
          <pc:sldLayoutMkLst>
            <pc:docMk/>
            <pc:sldMasterMk cId="2369807912" sldId="2147483660"/>
            <pc:sldLayoutMk cId="1482273398" sldId="2147483665"/>
          </pc:sldLayoutMkLst>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C31EB39F-C6D3-4F59-AB41-D659EB63DE9E}" dt="2019-05-15T10:14:02.198" v="59" actId="20577"/>
            <ac:spMkLst>
              <pc:docMk/>
              <pc:sldMasterMk cId="2369807912" sldId="2147483660"/>
              <pc:sldLayoutMk cId="1482273398" sldId="2147483665"/>
              <ac:spMk id="12" creationId="{275BFCD8-D891-4C98-A61D-8D9D27E59A9F}"/>
            </ac:spMkLst>
          </pc:spChg>
          <pc:spChg chg="del mod">
            <ac:chgData name="Andy Gray" userId="3900aca3-aa6e-4813-b4e0-c02f9e48a0aa" providerId="ADAL" clId="{C31EB39F-C6D3-4F59-AB41-D659EB63DE9E}" dt="2019-05-15T10:13:51.315" v="49"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5" creationId="{EDB80FE1-CB5F-4209-A5CF-C0E7A88B733B}"/>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6" creationId="{7BDF21DE-A169-4C08-9632-B1FCE7D8B298}"/>
            </ac:spMkLst>
          </pc:spChg>
          <pc:picChg chg="add">
            <ac:chgData name="Andy Gray" userId="3900aca3-aa6e-4813-b4e0-c02f9e48a0aa" providerId="ADAL" clId="{C31EB39F-C6D3-4F59-AB41-D659EB63DE9E}" dt="2019-05-15T10:13:51.830" v="50"/>
            <ac:picMkLst>
              <pc:docMk/>
              <pc:sldMasterMk cId="2369807912" sldId="2147483660"/>
              <pc:sldLayoutMk cId="1482273398" sldId="2147483665"/>
              <ac:picMk id="8" creationId="{227C6528-206C-4CD8-962B-FB652AD67822}"/>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C31EB39F-C6D3-4F59-AB41-D659EB63DE9E}" dt="2019-05-15T10:13:51.830" v="50"/>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C31EB39F-C6D3-4F59-AB41-D659EB63DE9E}" dt="2019-05-15T10:12:42.389" v="33" actId="478"/>
          <pc:sldLayoutMkLst>
            <pc:docMk/>
            <pc:sldMasterMk cId="2369807912" sldId="2147483660"/>
            <pc:sldLayoutMk cId="1663747016" sldId="2147483666"/>
          </pc:sldLayoutMkLst>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8" creationId="{DCF7BA86-66A1-48FB-AB69-5258792ABFC2}"/>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9" creationId="{3E870C45-D97E-4281-BEEF-AB973C908D7A}"/>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0" creationId="{C8F4355B-C12B-4D64-A9F8-D30EF17E4A3D}"/>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1" creationId="{648B82C5-42F1-49AF-AF04-A4E20BEBBA87}"/>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2" creationId="{00000000-0000-0000-0000-000000000000}"/>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3" creationId="{00000000-0000-0000-0000-000000000000}"/>
            </ac:spMkLst>
          </pc:spChg>
          <pc:picChg chg="del">
            <ac:chgData name="Andy Gray" userId="3900aca3-aa6e-4813-b4e0-c02f9e48a0aa" providerId="ADAL" clId="{C31EB39F-C6D3-4F59-AB41-D659EB63DE9E}" dt="2019-05-15T10:12:39.190" v="31" actId="478"/>
            <ac:picMkLst>
              <pc:docMk/>
              <pc:sldMasterMk cId="2369807912" sldId="2147483660"/>
              <pc:sldLayoutMk cId="1663747016" sldId="2147483666"/>
              <ac:picMk id="6" creationId="{5E499271-4E6E-44E5-858D-294EA2BAE5EA}"/>
            </ac:picMkLst>
          </pc:picChg>
          <pc:picChg chg="add">
            <ac:chgData name="Andy Gray" userId="3900aca3-aa6e-4813-b4e0-c02f9e48a0aa" providerId="ADAL" clId="{C31EB39F-C6D3-4F59-AB41-D659EB63DE9E}" dt="2019-05-15T10:12:40.032" v="32"/>
            <ac:picMkLst>
              <pc:docMk/>
              <pc:sldMasterMk cId="2369807912" sldId="2147483660"/>
              <pc:sldLayoutMk cId="1663747016" sldId="2147483666"/>
              <ac:picMk id="7" creationId="{9DEB574B-DCA3-4E72-AD46-F6C7215B8B51}"/>
            </ac:picMkLst>
          </pc:picChg>
          <pc:picChg chg="add del">
            <ac:chgData name="Andy Gray" userId="3900aca3-aa6e-4813-b4e0-c02f9e48a0aa" providerId="ADAL" clId="{C31EB39F-C6D3-4F59-AB41-D659EB63DE9E}" dt="2019-05-15T10:12:42.389" v="33" actId="478"/>
            <ac:picMkLst>
              <pc:docMk/>
              <pc:sldMasterMk cId="2369807912" sldId="2147483660"/>
              <pc:sldLayoutMk cId="1663747016" sldId="2147483666"/>
              <ac:picMk id="14" creationId="{FF52CE01-9BAF-4C37-9115-133B3168CEFC}"/>
            </ac:picMkLst>
          </pc:picChg>
        </pc:sldLayoutChg>
        <pc:sldLayoutChg chg="addSp delSp modSp">
          <pc:chgData name="Andy Gray" userId="3900aca3-aa6e-4813-b4e0-c02f9e48a0aa" providerId="ADAL" clId="{C31EB39F-C6D3-4F59-AB41-D659EB63DE9E}" dt="2019-05-15T10:14:31.600" v="64" actId="207"/>
          <pc:sldLayoutMkLst>
            <pc:docMk/>
            <pc:sldMasterMk cId="2369807912" sldId="2147483660"/>
            <pc:sldLayoutMk cId="3920882233" sldId="2147483668"/>
          </pc:sldLayoutMkLst>
          <pc:spChg chg="del">
            <ac:chgData name="Andy Gray" userId="3900aca3-aa6e-4813-b4e0-c02f9e48a0aa" providerId="ADAL" clId="{C31EB39F-C6D3-4F59-AB41-D659EB63DE9E}" dt="2019-05-15T10:14:23.121" v="62"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C31EB39F-C6D3-4F59-AB41-D659EB63DE9E}" dt="2019-05-15T10:14:23.673" v="63"/>
            <ac:spMkLst>
              <pc:docMk/>
              <pc:sldMasterMk cId="2369807912" sldId="2147483660"/>
              <pc:sldLayoutMk cId="3920882233" sldId="2147483668"/>
              <ac:spMk id="10" creationId="{69808144-3D29-4148-B2FF-07F5FB8B2269}"/>
            </ac:spMkLst>
          </pc:spChg>
          <pc:picChg chg="mod">
            <ac:chgData name="Andy Gray" userId="3900aca3-aa6e-4813-b4e0-c02f9e48a0aa" providerId="ADAL" clId="{C31EB39F-C6D3-4F59-AB41-D659EB63DE9E}" dt="2019-05-15T10:14:31.600" v="64"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C31EB39F-C6D3-4F59-AB41-D659EB63DE9E}" dt="2019-05-15T10:14:23.673" v="63"/>
            <ac:picMkLst>
              <pc:docMk/>
              <pc:sldMasterMk cId="2369807912" sldId="2147483660"/>
              <pc:sldLayoutMk cId="3920882233" sldId="2147483668"/>
              <ac:picMk id="7" creationId="{651D5050-10F6-473E-A936-34DA1A80C0C2}"/>
            </ac:picMkLst>
          </pc:picChg>
          <pc:picChg chg="del">
            <ac:chgData name="Andy Gray" userId="3900aca3-aa6e-4813-b4e0-c02f9e48a0aa" providerId="ADAL" clId="{C31EB39F-C6D3-4F59-AB41-D659EB63DE9E}" dt="2019-05-15T10:14:23.121" v="62"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C31EB39F-C6D3-4F59-AB41-D659EB63DE9E}" dt="2019-05-15T10:13:01.685" v="37" actId="1035"/>
          <pc:sldLayoutMkLst>
            <pc:docMk/>
            <pc:sldMasterMk cId="2369807912" sldId="2147483660"/>
            <pc:sldLayoutMk cId="930331741" sldId="2147483669"/>
          </pc:sldLayoutMkLst>
          <pc:spChg chg="del mod">
            <ac:chgData name="Andy Gray" userId="3900aca3-aa6e-4813-b4e0-c02f9e48a0aa" providerId="ADAL" clId="{C31EB39F-C6D3-4F59-AB41-D659EB63DE9E}" dt="2019-05-15T10:12:52.377" v="3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9"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1" creationId="{AABA280D-7BB2-447F-92AC-C7C061023E4B}"/>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3" creationId="{8FF35AEE-5337-4A17-A68B-5F42AFDFFF0C}"/>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5" creationId="{A13DB2E3-C319-4E9F-B684-25EDD7A44358}"/>
            </ac:spMkLst>
          </pc:sp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4" creationId="{84C9E5D7-593D-4744-9564-2245C6666109}"/>
            </ac:picMkLst>
          </pc:picChg>
          <pc:picChg chg="mod">
            <ac:chgData name="Andy Gray" userId="3900aca3-aa6e-4813-b4e0-c02f9e48a0aa" providerId="ADAL" clId="{C31EB39F-C6D3-4F59-AB41-D659EB63DE9E}" dt="2019-05-15T10:13:01.685" v="37"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6" creationId="{CFFB2EF8-C6C1-467E-811B-183D5E001540}"/>
            </ac:picMkLst>
          </pc:picChg>
        </pc:sldLayoutChg>
        <pc:sldLayoutChg chg="delSp">
          <pc:chgData name="Andy Gray" userId="3900aca3-aa6e-4813-b4e0-c02f9e48a0aa" providerId="ADAL" clId="{C31EB39F-C6D3-4F59-AB41-D659EB63DE9E}" dt="2019-05-15T10:13:13.063" v="38" actId="478"/>
          <pc:sldLayoutMkLst>
            <pc:docMk/>
            <pc:sldMasterMk cId="2369807912" sldId="2147483660"/>
            <pc:sldLayoutMk cId="1680822063" sldId="2147483671"/>
          </pc:sldLayoutMkLst>
          <pc:picChg chg="del">
            <ac:chgData name="Andy Gray" userId="3900aca3-aa6e-4813-b4e0-c02f9e48a0aa" providerId="ADAL" clId="{C31EB39F-C6D3-4F59-AB41-D659EB63DE9E}" dt="2019-05-15T10:13:13.063" v="38" actId="478"/>
            <ac:picMkLst>
              <pc:docMk/>
              <pc:sldMasterMk cId="2369807912" sldId="2147483660"/>
              <pc:sldLayoutMk cId="1680822063" sldId="2147483671"/>
              <ac:picMk id="16" creationId="{CFFB2EF8-C6C1-467E-811B-183D5E001540}"/>
            </ac:picMkLst>
          </pc:picChg>
        </pc:sldLayoutChg>
        <pc:sldLayoutChg chg="delSp">
          <pc:chgData name="Andy Gray" userId="3900aca3-aa6e-4813-b4e0-c02f9e48a0aa" providerId="ADAL" clId="{C31EB39F-C6D3-4F59-AB41-D659EB63DE9E}" dt="2019-05-15T10:14:14.863" v="61" actId="478"/>
          <pc:sldLayoutMkLst>
            <pc:docMk/>
            <pc:sldMasterMk cId="2369807912" sldId="2147483660"/>
            <pc:sldLayoutMk cId="3129294559" sldId="2147483672"/>
          </pc:sldLayoutMkLst>
          <pc:picChg chg="del">
            <ac:chgData name="Andy Gray" userId="3900aca3-aa6e-4813-b4e0-c02f9e48a0aa" providerId="ADAL" clId="{C31EB39F-C6D3-4F59-AB41-D659EB63DE9E}" dt="2019-05-15T10:14:14.863" v="61" actId="478"/>
            <ac:picMkLst>
              <pc:docMk/>
              <pc:sldMasterMk cId="2369807912" sldId="2147483660"/>
              <pc:sldLayoutMk cId="3129294559" sldId="2147483672"/>
              <ac:picMk id="17" creationId="{3EF0F0AC-6610-4FFF-A713-8CE2D2FB7BED}"/>
            </ac:picMkLst>
          </pc:picChg>
        </pc:sldLayoutChg>
      </pc:sldMasterChg>
    </pc:docChg>
  </pc:docChgLst>
  <pc:docChgLst>
    <pc:chgData name="James Franklin" userId="cf915d05-507f-491f-b4a6-b2aa085ee4b1" providerId="ADAL" clId="{02C7F34D-CD32-4D3C-B471-A6298D7FA1C3}"/>
  </pc:docChgLst>
  <pc:docChgLst>
    <pc:chgData name="Jessica Webb" userId="116bfa15-fab5-4298-95a6-2aaa2e478e3d" providerId="ADAL" clId="{E84B3A4F-DE75-43DA-B64C-8E00C6CAC7DA}"/>
    <pc:docChg chg="modSld">
      <pc:chgData name="Jessica Webb" userId="116bfa15-fab5-4298-95a6-2aaa2e478e3d" providerId="ADAL" clId="{E84B3A4F-DE75-43DA-B64C-8E00C6CAC7DA}" dt="2019-06-21T14:56:36.458" v="1" actId="20577"/>
      <pc:docMkLst>
        <pc:docMk/>
      </pc:docMkLst>
      <pc:sldChg chg="modSp">
        <pc:chgData name="Jessica Webb" userId="116bfa15-fab5-4298-95a6-2aaa2e478e3d" providerId="ADAL" clId="{E84B3A4F-DE75-43DA-B64C-8E00C6CAC7DA}" dt="2019-06-21T14:56:36.458" v="1" actId="20577"/>
        <pc:sldMkLst>
          <pc:docMk/>
          <pc:sldMk cId="1157200101" sldId="412"/>
        </pc:sldMkLst>
        <pc:spChg chg="mod">
          <ac:chgData name="Jessica Webb" userId="116bfa15-fab5-4298-95a6-2aaa2e478e3d" providerId="ADAL" clId="{E84B3A4F-DE75-43DA-B64C-8E00C6CAC7DA}" dt="2019-06-21T14:56:36.458" v="1" actId="20577"/>
          <ac:spMkLst>
            <pc:docMk/>
            <pc:sldMk cId="1157200101" sldId="412"/>
            <ac:spMk id="3" creationId="{7DE471DE-4006-4AE7-BCC5-EF77A082F1DC}"/>
          </ac:spMkLst>
        </pc:spChg>
      </pc:sldChg>
    </pc:docChg>
  </pc:docChgLst>
  <pc:docChgLst>
    <pc:chgData name="Leonora Sheppard" userId="3688f6d8-1f97-408e-a4fe-cc859c551ddb" providerId="ADAL" clId="{66D58238-2B9F-4E39-8D47-12D5D11F809A}"/>
    <pc:docChg chg="custSel modSld">
      <pc:chgData name="Leonora Sheppard" userId="3688f6d8-1f97-408e-a4fe-cc859c551ddb" providerId="ADAL" clId="{66D58238-2B9F-4E39-8D47-12D5D11F809A}" dt="2019-06-12T09:14:31.572" v="37" actId="20577"/>
      <pc:docMkLst>
        <pc:docMk/>
      </pc:docMkLst>
      <pc:sldChg chg="modSp">
        <pc:chgData name="Leonora Sheppard" userId="3688f6d8-1f97-408e-a4fe-cc859c551ddb" providerId="ADAL" clId="{66D58238-2B9F-4E39-8D47-12D5D11F809A}" dt="2019-06-12T09:14:31.572" v="37" actId="20577"/>
        <pc:sldMkLst>
          <pc:docMk/>
          <pc:sldMk cId="2475168239" sldId="395"/>
        </pc:sldMkLst>
        <pc:spChg chg="mod">
          <ac:chgData name="Leonora Sheppard" userId="3688f6d8-1f97-408e-a4fe-cc859c551ddb" providerId="ADAL" clId="{66D58238-2B9F-4E39-8D47-12D5D11F809A}" dt="2019-06-12T09:14:31.572" v="37" actId="20577"/>
          <ac:spMkLst>
            <pc:docMk/>
            <pc:sldMk cId="2475168239" sldId="395"/>
            <ac:spMk id="3" creationId="{608A8B0B-3746-47C9-B476-6A05E129769C}"/>
          </ac:spMkLst>
        </pc:spChg>
      </pc:sldChg>
      <pc:sldChg chg="modSp delCm">
        <pc:chgData name="Leonora Sheppard" userId="3688f6d8-1f97-408e-a4fe-cc859c551ddb" providerId="ADAL" clId="{66D58238-2B9F-4E39-8D47-12D5D11F809A}" dt="2019-06-12T08:03:11.275" v="3"/>
        <pc:sldMkLst>
          <pc:docMk/>
          <pc:sldMk cId="2835285683" sldId="403"/>
        </pc:sldMkLst>
        <pc:spChg chg="mod">
          <ac:chgData name="Leonora Sheppard" userId="3688f6d8-1f97-408e-a4fe-cc859c551ddb" providerId="ADAL" clId="{66D58238-2B9F-4E39-8D47-12D5D11F809A}" dt="2019-06-12T07:59:23.592" v="2" actId="20577"/>
          <ac:spMkLst>
            <pc:docMk/>
            <pc:sldMk cId="2835285683" sldId="403"/>
            <ac:spMk id="3" creationId="{7DE471DE-4006-4AE7-BCC5-EF77A082F1DC}"/>
          </ac:spMkLst>
        </pc:spChg>
      </pc:sldChg>
      <pc:sldChg chg="addSp delSp modSp">
        <pc:chgData name="Leonora Sheppard" userId="3688f6d8-1f97-408e-a4fe-cc859c551ddb" providerId="ADAL" clId="{66D58238-2B9F-4E39-8D47-12D5D11F809A}" dt="2019-06-12T08:14:47.082" v="14" actId="478"/>
        <pc:sldMkLst>
          <pc:docMk/>
          <pc:sldMk cId="459155343" sldId="411"/>
        </pc:sldMkLst>
        <pc:spChg chg="mod">
          <ac:chgData name="Leonora Sheppard" userId="3688f6d8-1f97-408e-a4fe-cc859c551ddb" providerId="ADAL" clId="{66D58238-2B9F-4E39-8D47-12D5D11F809A}" dt="2019-06-12T08:13:27.193" v="5" actId="207"/>
          <ac:spMkLst>
            <pc:docMk/>
            <pc:sldMk cId="459155343" sldId="411"/>
            <ac:spMk id="2" creationId="{F7219616-1E34-49CE-9BA1-C56B985A63AA}"/>
          </ac:spMkLst>
        </pc:spChg>
        <pc:spChg chg="mod">
          <ac:chgData name="Leonora Sheppard" userId="3688f6d8-1f97-408e-a4fe-cc859c551ddb" providerId="ADAL" clId="{66D58238-2B9F-4E39-8D47-12D5D11F809A}" dt="2019-06-12T08:13:24.201" v="4" actId="207"/>
          <ac:spMkLst>
            <pc:docMk/>
            <pc:sldMk cId="459155343" sldId="411"/>
            <ac:spMk id="3" creationId="{7DE471DE-4006-4AE7-BCC5-EF77A082F1DC}"/>
          </ac:spMkLst>
        </pc:spChg>
        <pc:picChg chg="del">
          <ac:chgData name="Leonora Sheppard" userId="3688f6d8-1f97-408e-a4fe-cc859c551ddb" providerId="ADAL" clId="{66D58238-2B9F-4E39-8D47-12D5D11F809A}" dt="2019-06-12T08:13:29.604" v="6" actId="478"/>
          <ac:picMkLst>
            <pc:docMk/>
            <pc:sldMk cId="459155343" sldId="411"/>
            <ac:picMk id="4" creationId="{93CB0E5A-61A0-47D3-BC15-95CC000C62CC}"/>
          </ac:picMkLst>
        </pc:picChg>
        <pc:picChg chg="del">
          <ac:chgData name="Leonora Sheppard" userId="3688f6d8-1f97-408e-a4fe-cc859c551ddb" providerId="ADAL" clId="{66D58238-2B9F-4E39-8D47-12D5D11F809A}" dt="2019-06-12T08:14:47.082" v="14" actId="478"/>
          <ac:picMkLst>
            <pc:docMk/>
            <pc:sldMk cId="459155343" sldId="411"/>
            <ac:picMk id="5" creationId="{47824522-F547-47E5-B3B5-8A4A446AE657}"/>
          </ac:picMkLst>
        </pc:picChg>
        <pc:picChg chg="add mod ord modCrop">
          <ac:chgData name="Leonora Sheppard" userId="3688f6d8-1f97-408e-a4fe-cc859c551ddb" providerId="ADAL" clId="{66D58238-2B9F-4E39-8D47-12D5D11F809A}" dt="2019-06-12T08:14:43.417" v="13" actId="732"/>
          <ac:picMkLst>
            <pc:docMk/>
            <pc:sldMk cId="459155343" sldId="411"/>
            <ac:picMk id="1026" creationId="{A2DCCAA3-78CD-418C-AE27-9CB7F6699145}"/>
          </ac:picMkLst>
        </pc:picChg>
      </pc:sldChg>
      <pc:sldChg chg="addSp delSp modSp">
        <pc:chgData name="Leonora Sheppard" userId="3688f6d8-1f97-408e-a4fe-cc859c551ddb" providerId="ADAL" clId="{66D58238-2B9F-4E39-8D47-12D5D11F809A}" dt="2019-06-12T08:51:57.931" v="36" actId="14100"/>
        <pc:sldMkLst>
          <pc:docMk/>
          <pc:sldMk cId="2979590255" sldId="417"/>
        </pc:sldMkLst>
        <pc:spChg chg="mod">
          <ac:chgData name="Leonora Sheppard" userId="3688f6d8-1f97-408e-a4fe-cc859c551ddb" providerId="ADAL" clId="{66D58238-2B9F-4E39-8D47-12D5D11F809A}" dt="2019-06-12T08:51:57.931" v="36" actId="14100"/>
          <ac:spMkLst>
            <pc:docMk/>
            <pc:sldMk cId="2979590255" sldId="417"/>
            <ac:spMk id="3" creationId="{ED4C3FB6-55D6-4A5A-9170-FC4030AAE69E}"/>
          </ac:spMkLst>
        </pc:spChg>
        <pc:picChg chg="add mod ord">
          <ac:chgData name="Leonora Sheppard" userId="3688f6d8-1f97-408e-a4fe-cc859c551ddb" providerId="ADAL" clId="{66D58238-2B9F-4E39-8D47-12D5D11F809A}" dt="2019-06-12T08:51:45.953" v="33" actId="1038"/>
          <ac:picMkLst>
            <pc:docMk/>
            <pc:sldMk cId="2979590255" sldId="417"/>
            <ac:picMk id="2050" creationId="{1302D48E-B923-46A4-85E0-AE5AEFFA7162}"/>
          </ac:picMkLst>
        </pc:picChg>
        <pc:picChg chg="del">
          <ac:chgData name="Leonora Sheppard" userId="3688f6d8-1f97-408e-a4fe-cc859c551ddb" providerId="ADAL" clId="{66D58238-2B9F-4E39-8D47-12D5D11F809A}" dt="2019-06-12T08:51:21.611" v="15" actId="478"/>
          <ac:picMkLst>
            <pc:docMk/>
            <pc:sldMk cId="2979590255" sldId="417"/>
            <ac:picMk id="8196" creationId="{5719A945-BBC0-43C8-8FFF-E946043C8861}"/>
          </ac:picMkLst>
        </pc:picChg>
      </pc:sldChg>
    </pc:docChg>
  </pc:docChgLst>
  <pc:docChgLst>
    <pc:chgData name="James Franklin" userId="cf915d05-507f-491f-b4a6-b2aa085ee4b1" providerId="ADAL" clId="{116A173B-5E58-4937-9865-4D2F801CE4AB}"/>
    <pc:docChg chg="undo custSel addSld delSld modSld sldOrd modMainMaster">
      <pc:chgData name="James Franklin" userId="cf915d05-507f-491f-b4a6-b2aa085ee4b1" providerId="ADAL" clId="{116A173B-5E58-4937-9865-4D2F801CE4AB}" dt="2019-05-20T10:29:48.635" v="12508" actId="20577"/>
      <pc:docMkLst>
        <pc:docMk/>
      </pc:docMkLst>
      <pc:sldChg chg="addSp modSp">
        <pc:chgData name="James Franklin" userId="cf915d05-507f-491f-b4a6-b2aa085ee4b1" providerId="ADAL" clId="{116A173B-5E58-4937-9865-4D2F801CE4AB}" dt="2019-05-15T13:45:28.302" v="235" actId="20577"/>
        <pc:sldMkLst>
          <pc:docMk/>
          <pc:sldMk cId="4088036100" sldId="259"/>
        </pc:sldMkLst>
        <pc:spChg chg="add mod">
          <ac:chgData name="James Franklin" userId="cf915d05-507f-491f-b4a6-b2aa085ee4b1" providerId="ADAL" clId="{116A173B-5E58-4937-9865-4D2F801CE4AB}" dt="2019-05-15T13:34:59.047" v="2" actId="207"/>
          <ac:spMkLst>
            <pc:docMk/>
            <pc:sldMk cId="4088036100" sldId="259"/>
            <ac:spMk id="2" creationId="{EFCE7E3B-E743-4639-814E-AB12A209EDF9}"/>
          </ac:spMkLst>
        </pc:spChg>
        <pc:spChg chg="add mod">
          <ac:chgData name="James Franklin" userId="cf915d05-507f-491f-b4a6-b2aa085ee4b1" providerId="ADAL" clId="{116A173B-5E58-4937-9865-4D2F801CE4AB}" dt="2019-05-15T13:45:19.430" v="221" actId="1076"/>
          <ac:spMkLst>
            <pc:docMk/>
            <pc:sldMk cId="4088036100" sldId="259"/>
            <ac:spMk id="3" creationId="{ED026E0F-098A-4387-9A5E-E2D1F038C19E}"/>
          </ac:spMkLst>
        </pc:spChg>
        <pc:spChg chg="add mod">
          <ac:chgData name="James Franklin" userId="cf915d05-507f-491f-b4a6-b2aa085ee4b1" providerId="ADAL" clId="{116A173B-5E58-4937-9865-4D2F801CE4AB}" dt="2019-05-15T13:45:28.302" v="235" actId="20577"/>
          <ac:spMkLst>
            <pc:docMk/>
            <pc:sldMk cId="4088036100" sldId="259"/>
            <ac:spMk id="4" creationId="{523F70AE-435F-4602-8393-FE5052D5AF73}"/>
          </ac:spMkLst>
        </pc:spChg>
      </pc:sldChg>
      <pc:sldChg chg="modSp">
        <pc:chgData name="James Franklin" userId="cf915d05-507f-491f-b4a6-b2aa085ee4b1" providerId="ADAL" clId="{116A173B-5E58-4937-9865-4D2F801CE4AB}" dt="2019-05-16T13:24:08.084" v="247" actId="20577"/>
        <pc:sldMkLst>
          <pc:docMk/>
          <pc:sldMk cId="2912915852" sldId="319"/>
        </pc:sldMkLst>
        <pc:spChg chg="mod">
          <ac:chgData name="James Franklin" userId="cf915d05-507f-491f-b4a6-b2aa085ee4b1" providerId="ADAL" clId="{116A173B-5E58-4937-9865-4D2F801CE4AB}" dt="2019-05-16T13:24:08.084" v="247" actId="20577"/>
          <ac:spMkLst>
            <pc:docMk/>
            <pc:sldMk cId="2912915852" sldId="319"/>
            <ac:spMk id="3" creationId="{8841C565-F8A1-4DE6-88F1-F82B859E4087}"/>
          </ac:spMkLst>
        </pc:spChg>
      </pc:sldChg>
      <pc:sldChg chg="addSp delSp modSp">
        <pc:chgData name="James Franklin" userId="cf915d05-507f-491f-b4a6-b2aa085ee4b1" providerId="ADAL" clId="{116A173B-5E58-4937-9865-4D2F801CE4AB}" dt="2019-05-17T14:46:02.195" v="12445" actId="20577"/>
        <pc:sldMkLst>
          <pc:docMk/>
          <pc:sldMk cId="2475168239" sldId="395"/>
        </pc:sldMkLst>
        <pc:spChg chg="mod">
          <ac:chgData name="James Franklin" userId="cf915d05-507f-491f-b4a6-b2aa085ee4b1" providerId="ADAL" clId="{116A173B-5E58-4937-9865-4D2F801CE4AB}" dt="2019-05-15T13:41:10.996" v="146" actId="20577"/>
          <ac:spMkLst>
            <pc:docMk/>
            <pc:sldMk cId="2475168239" sldId="395"/>
            <ac:spMk id="2" creationId="{F4B0C7A0-8244-4834-82E7-A04AC9578828}"/>
          </ac:spMkLst>
        </pc:spChg>
        <pc:spChg chg="mod">
          <ac:chgData name="James Franklin" userId="cf915d05-507f-491f-b4a6-b2aa085ee4b1" providerId="ADAL" clId="{116A173B-5E58-4937-9865-4D2F801CE4AB}" dt="2019-05-17T14:45:44.861" v="12424" actId="20577"/>
          <ac:spMkLst>
            <pc:docMk/>
            <pc:sldMk cId="2475168239" sldId="395"/>
            <ac:spMk id="3" creationId="{608A8B0B-3746-47C9-B476-6A05E129769C}"/>
          </ac:spMkLst>
        </pc:spChg>
        <pc:spChg chg="add mod">
          <ac:chgData name="James Franklin" userId="cf915d05-507f-491f-b4a6-b2aa085ee4b1" providerId="ADAL" clId="{116A173B-5E58-4937-9865-4D2F801CE4AB}" dt="2019-05-17T14:44:06.831" v="12364" actId="20577"/>
          <ac:spMkLst>
            <pc:docMk/>
            <pc:sldMk cId="2475168239" sldId="395"/>
            <ac:spMk id="5" creationId="{17F32252-1A9C-48D1-93D1-11BD3A0C2530}"/>
          </ac:spMkLst>
        </pc:spChg>
        <pc:spChg chg="add mod">
          <ac:chgData name="James Franklin" userId="cf915d05-507f-491f-b4a6-b2aa085ee4b1" providerId="ADAL" clId="{116A173B-5E58-4937-9865-4D2F801CE4AB}" dt="2019-05-17T14:44:10.311" v="12369" actId="20577"/>
          <ac:spMkLst>
            <pc:docMk/>
            <pc:sldMk cId="2475168239" sldId="395"/>
            <ac:spMk id="6" creationId="{DE0E90AE-561B-4EBA-AEFF-A9E901DEAA01}"/>
          </ac:spMkLst>
        </pc:spChg>
        <pc:spChg chg="add mod">
          <ac:chgData name="James Franklin" userId="cf915d05-507f-491f-b4a6-b2aa085ee4b1" providerId="ADAL" clId="{116A173B-5E58-4937-9865-4D2F801CE4AB}" dt="2019-05-17T14:44:17.151" v="12372" actId="20577"/>
          <ac:spMkLst>
            <pc:docMk/>
            <pc:sldMk cId="2475168239" sldId="395"/>
            <ac:spMk id="7" creationId="{7ED1EA1C-68A7-45AD-A892-9991C3F82E21}"/>
          </ac:spMkLst>
        </pc:spChg>
        <pc:spChg chg="add mod">
          <ac:chgData name="James Franklin" userId="cf915d05-507f-491f-b4a6-b2aa085ee4b1" providerId="ADAL" clId="{116A173B-5E58-4937-9865-4D2F801CE4AB}" dt="2019-05-17T14:44:25.568" v="12391" actId="20577"/>
          <ac:spMkLst>
            <pc:docMk/>
            <pc:sldMk cId="2475168239" sldId="395"/>
            <ac:spMk id="8" creationId="{F274AB8E-5EB3-4210-9B81-097C7D9AEEC1}"/>
          </ac:spMkLst>
        </pc:spChg>
        <pc:spChg chg="add mod">
          <ac:chgData name="James Franklin" userId="cf915d05-507f-491f-b4a6-b2aa085ee4b1" providerId="ADAL" clId="{116A173B-5E58-4937-9865-4D2F801CE4AB}" dt="2019-05-17T14:44:22.032" v="12383" actId="20577"/>
          <ac:spMkLst>
            <pc:docMk/>
            <pc:sldMk cId="2475168239" sldId="395"/>
            <ac:spMk id="9" creationId="{52133D15-9894-48BE-93B3-ED4A5326DDEF}"/>
          </ac:spMkLst>
        </pc:spChg>
        <pc:spChg chg="add mod">
          <ac:chgData name="James Franklin" userId="cf915d05-507f-491f-b4a6-b2aa085ee4b1" providerId="ADAL" clId="{116A173B-5E58-4937-9865-4D2F801CE4AB}" dt="2019-05-17T14:44:29.361" v="12400" actId="20577"/>
          <ac:spMkLst>
            <pc:docMk/>
            <pc:sldMk cId="2475168239" sldId="395"/>
            <ac:spMk id="10" creationId="{DE4CEB91-29D2-4527-BC68-E21A9927796F}"/>
          </ac:spMkLst>
        </pc:spChg>
        <pc:spChg chg="add mod">
          <ac:chgData name="James Franklin" userId="cf915d05-507f-491f-b4a6-b2aa085ee4b1" providerId="ADAL" clId="{116A173B-5E58-4937-9865-4D2F801CE4AB}" dt="2019-05-17T14:45:55.947" v="12428" actId="20577"/>
          <ac:spMkLst>
            <pc:docMk/>
            <pc:sldMk cId="2475168239" sldId="395"/>
            <ac:spMk id="11" creationId="{FF4BB335-A606-44F0-BD5D-27A1CA385379}"/>
          </ac:spMkLst>
        </pc:spChg>
        <pc:spChg chg="add mod">
          <ac:chgData name="James Franklin" userId="cf915d05-507f-491f-b4a6-b2aa085ee4b1" providerId="ADAL" clId="{116A173B-5E58-4937-9865-4D2F801CE4AB}" dt="2019-05-17T14:44:37.160" v="12416" actId="20577"/>
          <ac:spMkLst>
            <pc:docMk/>
            <pc:sldMk cId="2475168239" sldId="395"/>
            <ac:spMk id="12" creationId="{B6706DA0-7C53-41B8-9FF3-B29F30D17CA3}"/>
          </ac:spMkLst>
        </pc:spChg>
        <pc:spChg chg="add mod">
          <ac:chgData name="James Franklin" userId="cf915d05-507f-491f-b4a6-b2aa085ee4b1" providerId="ADAL" clId="{116A173B-5E58-4937-9865-4D2F801CE4AB}" dt="2019-05-17T14:46:02.195" v="12445" actId="20577"/>
          <ac:spMkLst>
            <pc:docMk/>
            <pc:sldMk cId="2475168239" sldId="395"/>
            <ac:spMk id="13" creationId="{C9CF6788-1362-4CED-8986-041E0E044861}"/>
          </ac:spMkLst>
        </pc:spChg>
        <pc:graphicFrameChg chg="add del mod modGraphic">
          <ac:chgData name="James Franklin" userId="cf915d05-507f-491f-b4a6-b2aa085ee4b1" providerId="ADAL" clId="{116A173B-5E58-4937-9865-4D2F801CE4AB}" dt="2019-05-17T14:42:33.496" v="12336" actId="478"/>
          <ac:graphicFrameMkLst>
            <pc:docMk/>
            <pc:sldMk cId="2475168239" sldId="395"/>
            <ac:graphicFrameMk id="4" creationId="{2C5D2521-1918-416F-83CC-EE992D4C601C}"/>
          </ac:graphicFrameMkLst>
        </pc:graphicFrameChg>
        <pc:picChg chg="del">
          <ac:chgData name="James Franklin" userId="cf915d05-507f-491f-b4a6-b2aa085ee4b1" providerId="ADAL" clId="{116A173B-5E58-4937-9865-4D2F801CE4AB}" dt="2019-05-15T13:40:53.770" v="137" actId="478"/>
          <ac:picMkLst>
            <pc:docMk/>
            <pc:sldMk cId="2475168239" sldId="395"/>
            <ac:picMk id="6" creationId="{7C7664F6-F6AE-4946-B0F7-8AE5F58881B6}"/>
          </ac:picMkLst>
        </pc:picChg>
      </pc:sldChg>
      <pc:sldChg chg="addSp delSp modSp add ord">
        <pc:chgData name="James Franklin" userId="cf915d05-507f-491f-b4a6-b2aa085ee4b1" providerId="ADAL" clId="{116A173B-5E58-4937-9865-4D2F801CE4AB}" dt="2019-05-16T14:37:39.098" v="1640" actId="167"/>
        <pc:sldMkLst>
          <pc:docMk/>
          <pc:sldMk cId="2835285683" sldId="403"/>
        </pc:sldMkLst>
        <pc:spChg chg="mod">
          <ac:chgData name="James Franklin" userId="cf915d05-507f-491f-b4a6-b2aa085ee4b1" providerId="ADAL" clId="{116A173B-5E58-4937-9865-4D2F801CE4AB}" dt="2019-05-16T14:35:18.198" v="1626" actId="207"/>
          <ac:spMkLst>
            <pc:docMk/>
            <pc:sldMk cId="2835285683" sldId="403"/>
            <ac:spMk id="2" creationId="{F7219616-1E34-49CE-9BA1-C56B985A63AA}"/>
          </ac:spMkLst>
        </pc:spChg>
        <pc:spChg chg="add del mod">
          <ac:chgData name="James Franklin" userId="cf915d05-507f-491f-b4a6-b2aa085ee4b1" providerId="ADAL" clId="{116A173B-5E58-4937-9865-4D2F801CE4AB}" dt="2019-05-16T14:37:11.037" v="1631" actId="478"/>
          <ac:spMkLst>
            <pc:docMk/>
            <pc:sldMk cId="2835285683" sldId="403"/>
            <ac:spMk id="3" creationId="{7DE471DE-4006-4AE7-BCC5-EF77A082F1DC}"/>
          </ac:spMkLst>
        </pc:spChg>
        <pc:spChg chg="add del mod">
          <ac:chgData name="James Franklin" userId="cf915d05-507f-491f-b4a6-b2aa085ee4b1" providerId="ADAL" clId="{116A173B-5E58-4937-9865-4D2F801CE4AB}" dt="2019-05-16T14:26:19.490" v="1583"/>
          <ac:spMkLst>
            <pc:docMk/>
            <pc:sldMk cId="2835285683" sldId="403"/>
            <ac:spMk id="5" creationId="{5D955FF4-610B-4BC8-A30C-FE9C2B9B4864}"/>
          </ac:spMkLst>
        </pc:spChg>
        <pc:spChg chg="add del mod">
          <ac:chgData name="James Franklin" userId="cf915d05-507f-491f-b4a6-b2aa085ee4b1" providerId="ADAL" clId="{116A173B-5E58-4937-9865-4D2F801CE4AB}" dt="2019-05-16T14:26:19.490" v="1583"/>
          <ac:spMkLst>
            <pc:docMk/>
            <pc:sldMk cId="2835285683" sldId="403"/>
            <ac:spMk id="6" creationId="{D830FC84-7EA3-4935-9588-19CA735DA40A}"/>
          </ac:spMkLst>
        </pc:spChg>
        <pc:spChg chg="add del mod">
          <ac:chgData name="James Franklin" userId="cf915d05-507f-491f-b4a6-b2aa085ee4b1" providerId="ADAL" clId="{116A173B-5E58-4937-9865-4D2F801CE4AB}" dt="2019-05-16T14:37:11.037" v="1631" actId="478"/>
          <ac:spMkLst>
            <pc:docMk/>
            <pc:sldMk cId="2835285683" sldId="403"/>
            <ac:spMk id="9" creationId="{4191B2FD-48D7-4974-A2CC-780D17A30318}"/>
          </ac:spMkLst>
        </pc:spChg>
        <pc:spChg chg="add del mod">
          <ac:chgData name="James Franklin" userId="cf915d05-507f-491f-b4a6-b2aa085ee4b1" providerId="ADAL" clId="{116A173B-5E58-4937-9865-4D2F801CE4AB}" dt="2019-05-16T14:37:07.836" v="1630"/>
          <ac:spMkLst>
            <pc:docMk/>
            <pc:sldMk cId="2835285683" sldId="403"/>
            <ac:spMk id="11" creationId="{78E4B497-8EB3-4946-A979-43AC7DFB753A}"/>
          </ac:spMkLst>
        </pc:spChg>
        <pc:spChg chg="add del mod">
          <ac:chgData name="James Franklin" userId="cf915d05-507f-491f-b4a6-b2aa085ee4b1" providerId="ADAL" clId="{116A173B-5E58-4937-9865-4D2F801CE4AB}" dt="2019-05-16T14:37:07.836" v="1630"/>
          <ac:spMkLst>
            <pc:docMk/>
            <pc:sldMk cId="2835285683" sldId="403"/>
            <ac:spMk id="12" creationId="{0AC46EF8-2220-4B53-BA8A-0E562F2EA9AE}"/>
          </ac:spMkLst>
        </pc:spChg>
        <pc:spChg chg="add del mod">
          <ac:chgData name="James Franklin" userId="cf915d05-507f-491f-b4a6-b2aa085ee4b1" providerId="ADAL" clId="{116A173B-5E58-4937-9865-4D2F801CE4AB}" dt="2019-05-16T14:37:15.753" v="1633"/>
          <ac:spMkLst>
            <pc:docMk/>
            <pc:sldMk cId="2835285683" sldId="403"/>
            <ac:spMk id="13" creationId="{8C38AB40-4971-49D2-9049-EDDC7D212F08}"/>
          </ac:spMkLst>
        </pc:spChg>
        <pc:spChg chg="add del mod">
          <ac:chgData name="James Franklin" userId="cf915d05-507f-491f-b4a6-b2aa085ee4b1" providerId="ADAL" clId="{116A173B-5E58-4937-9865-4D2F801CE4AB}" dt="2019-05-16T14:37:15.753" v="1633"/>
          <ac:spMkLst>
            <pc:docMk/>
            <pc:sldMk cId="2835285683" sldId="403"/>
            <ac:spMk id="14" creationId="{0760B3DF-9E35-4A4D-B216-F86EF6C01FA6}"/>
          </ac:spMkLst>
        </pc:spChg>
        <pc:picChg chg="add del mod">
          <ac:chgData name="James Franklin" userId="cf915d05-507f-491f-b4a6-b2aa085ee4b1" providerId="ADAL" clId="{116A173B-5E58-4937-9865-4D2F801CE4AB}" dt="2019-05-16T14:26:17.998" v="1582" actId="478"/>
          <ac:picMkLst>
            <pc:docMk/>
            <pc:sldMk cId="2835285683" sldId="403"/>
            <ac:picMk id="4" creationId="{91BC19AC-EB63-4061-80A4-B1F605222DA3}"/>
          </ac:picMkLst>
        </pc:picChg>
        <pc:picChg chg="add del mod">
          <ac:chgData name="James Franklin" userId="cf915d05-507f-491f-b4a6-b2aa085ee4b1" providerId="ADAL" clId="{116A173B-5E58-4937-9865-4D2F801CE4AB}" dt="2019-05-16T14:34:10.314" v="1615" actId="478"/>
          <ac:picMkLst>
            <pc:docMk/>
            <pc:sldMk cId="2835285683" sldId="403"/>
            <ac:picMk id="7" creationId="{A8AABB10-5CCC-4DE5-B77C-38E2F2AFD7C0}"/>
          </ac:picMkLst>
        </pc:picChg>
        <pc:picChg chg="add del mod">
          <ac:chgData name="James Franklin" userId="cf915d05-507f-491f-b4a6-b2aa085ee4b1" providerId="ADAL" clId="{116A173B-5E58-4937-9865-4D2F801CE4AB}" dt="2019-05-16T14:34:12.016" v="1616" actId="478"/>
          <ac:picMkLst>
            <pc:docMk/>
            <pc:sldMk cId="2835285683" sldId="403"/>
            <ac:picMk id="10" creationId="{5D12E408-4631-4BA7-BD1F-560D8B855372}"/>
          </ac:picMkLst>
        </pc:picChg>
        <pc:picChg chg="add del mod">
          <ac:chgData name="James Franklin" userId="cf915d05-507f-491f-b4a6-b2aa085ee4b1" providerId="ADAL" clId="{116A173B-5E58-4937-9865-4D2F801CE4AB}" dt="2019-05-16T14:26:15.456" v="1581" actId="478"/>
          <ac:picMkLst>
            <pc:docMk/>
            <pc:sldMk cId="2835285683" sldId="403"/>
            <ac:picMk id="1026" creationId="{A19EE43F-598F-4A75-85A7-54B59FE5534A}"/>
          </ac:picMkLst>
        </pc:picChg>
        <pc:picChg chg="add del mod">
          <ac:chgData name="James Franklin" userId="cf915d05-507f-491f-b4a6-b2aa085ee4b1" providerId="ADAL" clId="{116A173B-5E58-4937-9865-4D2F801CE4AB}" dt="2019-05-16T14:34:08.449" v="1614" actId="478"/>
          <ac:picMkLst>
            <pc:docMk/>
            <pc:sldMk cId="2835285683" sldId="403"/>
            <ac:picMk id="1028" creationId="{0A869CDB-702C-4A19-9A0D-5ABF0C75961D}"/>
          </ac:picMkLst>
        </pc:picChg>
        <pc:picChg chg="add del mod">
          <ac:chgData name="James Franklin" userId="cf915d05-507f-491f-b4a6-b2aa085ee4b1" providerId="ADAL" clId="{116A173B-5E58-4937-9865-4D2F801CE4AB}" dt="2019-05-16T14:34:33.105" v="1620" actId="478"/>
          <ac:picMkLst>
            <pc:docMk/>
            <pc:sldMk cId="2835285683" sldId="403"/>
            <ac:picMk id="1030" creationId="{8BCA5F40-6ADA-47C1-8C49-9FDEF6FB6531}"/>
          </ac:picMkLst>
        </pc:picChg>
        <pc:picChg chg="add del mod">
          <ac:chgData name="James Franklin" userId="cf915d05-507f-491f-b4a6-b2aa085ee4b1" providerId="ADAL" clId="{116A173B-5E58-4937-9865-4D2F801CE4AB}" dt="2019-05-16T14:37:13.665" v="1632" actId="478"/>
          <ac:picMkLst>
            <pc:docMk/>
            <pc:sldMk cId="2835285683" sldId="403"/>
            <ac:picMk id="1032" creationId="{0D675707-9622-4892-801A-29101F461A47}"/>
          </ac:picMkLst>
        </pc:picChg>
        <pc:picChg chg="add mod">
          <ac:chgData name="James Franklin" userId="cf915d05-507f-491f-b4a6-b2aa085ee4b1" providerId="ADAL" clId="{116A173B-5E58-4937-9865-4D2F801CE4AB}" dt="2019-05-16T14:37:39.098" v="1640" actId="167"/>
          <ac:picMkLst>
            <pc:docMk/>
            <pc:sldMk cId="2835285683" sldId="403"/>
            <ac:picMk id="1034" creationId="{71FF386F-8E37-4462-96EE-5FBE634D88A7}"/>
          </ac:picMkLst>
        </pc:picChg>
      </pc:sldChg>
      <pc:sldChg chg="addSp modSp add setBg">
        <pc:chgData name="James Franklin" userId="cf915d05-507f-491f-b4a6-b2aa085ee4b1" providerId="ADAL" clId="{116A173B-5E58-4937-9865-4D2F801CE4AB}" dt="2019-05-16T14:44:35.758" v="2200" actId="1076"/>
        <pc:sldMkLst>
          <pc:docMk/>
          <pc:sldMk cId="2801436558" sldId="404"/>
        </pc:sldMkLst>
        <pc:spChg chg="mod">
          <ac:chgData name="James Franklin" userId="cf915d05-507f-491f-b4a6-b2aa085ee4b1" providerId="ADAL" clId="{116A173B-5E58-4937-9865-4D2F801CE4AB}" dt="2019-05-16T13:27:03.002" v="315" actId="20577"/>
          <ac:spMkLst>
            <pc:docMk/>
            <pc:sldMk cId="2801436558" sldId="404"/>
            <ac:spMk id="2" creationId="{F7219616-1E34-49CE-9BA1-C56B985A63AA}"/>
          </ac:spMkLst>
        </pc:spChg>
        <pc:spChg chg="mod">
          <ac:chgData name="James Franklin" userId="cf915d05-507f-491f-b4a6-b2aa085ee4b1" providerId="ADAL" clId="{116A173B-5E58-4937-9865-4D2F801CE4AB}" dt="2019-05-16T14:43:54.821" v="2195" actId="6549"/>
          <ac:spMkLst>
            <pc:docMk/>
            <pc:sldMk cId="2801436558" sldId="404"/>
            <ac:spMk id="3" creationId="{7DE471DE-4006-4AE7-BCC5-EF77A082F1DC}"/>
          </ac:spMkLst>
        </pc:spChg>
        <pc:picChg chg="add mod">
          <ac:chgData name="James Franklin" userId="cf915d05-507f-491f-b4a6-b2aa085ee4b1" providerId="ADAL" clId="{116A173B-5E58-4937-9865-4D2F801CE4AB}" dt="2019-05-16T14:44:35.758" v="2200" actId="1076"/>
          <ac:picMkLst>
            <pc:docMk/>
            <pc:sldMk cId="2801436558" sldId="404"/>
            <ac:picMk id="4" creationId="{7403E224-4104-4BF7-9ED5-E9181152398B}"/>
          </ac:picMkLst>
        </pc:picChg>
        <pc:picChg chg="add mod">
          <ac:chgData name="James Franklin" userId="cf915d05-507f-491f-b4a6-b2aa085ee4b1" providerId="ADAL" clId="{116A173B-5E58-4937-9865-4D2F801CE4AB}" dt="2019-05-16T14:44:24.814" v="2198" actId="732"/>
          <ac:picMkLst>
            <pc:docMk/>
            <pc:sldMk cId="2801436558" sldId="404"/>
            <ac:picMk id="2050" creationId="{6F9FA94A-3550-4660-9C53-6A6D8311A61D}"/>
          </ac:picMkLst>
        </pc:picChg>
      </pc:sldChg>
      <pc:sldChg chg="addSp modSp add">
        <pc:chgData name="James Franklin" userId="cf915d05-507f-491f-b4a6-b2aa085ee4b1" providerId="ADAL" clId="{116A173B-5E58-4937-9865-4D2F801CE4AB}" dt="2019-05-16T15:31:55.790" v="3281" actId="20577"/>
        <pc:sldMkLst>
          <pc:docMk/>
          <pc:sldMk cId="79698393" sldId="405"/>
        </pc:sldMkLst>
        <pc:spChg chg="mod">
          <ac:chgData name="James Franklin" userId="cf915d05-507f-491f-b4a6-b2aa085ee4b1" providerId="ADAL" clId="{116A173B-5E58-4937-9865-4D2F801CE4AB}" dt="2019-05-16T13:27:33.534" v="335" actId="20577"/>
          <ac:spMkLst>
            <pc:docMk/>
            <pc:sldMk cId="79698393" sldId="405"/>
            <ac:spMk id="2" creationId="{F7219616-1E34-49CE-9BA1-C56B985A63AA}"/>
          </ac:spMkLst>
        </pc:spChg>
        <pc:spChg chg="mod">
          <ac:chgData name="James Franklin" userId="cf915d05-507f-491f-b4a6-b2aa085ee4b1" providerId="ADAL" clId="{116A173B-5E58-4937-9865-4D2F801CE4AB}" dt="2019-05-16T15:31:55.790" v="3281" actId="20577"/>
          <ac:spMkLst>
            <pc:docMk/>
            <pc:sldMk cId="79698393" sldId="405"/>
            <ac:spMk id="3" creationId="{7DE471DE-4006-4AE7-BCC5-EF77A082F1DC}"/>
          </ac:spMkLst>
        </pc:spChg>
        <pc:graphicFrameChg chg="add mod modGraphic">
          <ac:chgData name="James Franklin" userId="cf915d05-507f-491f-b4a6-b2aa085ee4b1" providerId="ADAL" clId="{116A173B-5E58-4937-9865-4D2F801CE4AB}" dt="2019-05-16T15:31:33.661" v="3208" actId="1076"/>
          <ac:graphicFrameMkLst>
            <pc:docMk/>
            <pc:sldMk cId="79698393" sldId="405"/>
            <ac:graphicFrameMk id="4" creationId="{2375B17B-9186-466E-AA29-B2B3A0FA7E00}"/>
          </ac:graphicFrameMkLst>
        </pc:graphicFrameChg>
      </pc:sldChg>
      <pc:sldChg chg="addSp delSp modSp add ord">
        <pc:chgData name="James Franklin" userId="cf915d05-507f-491f-b4a6-b2aa085ee4b1" providerId="ADAL" clId="{116A173B-5E58-4937-9865-4D2F801CE4AB}" dt="2019-05-17T08:03:43.423" v="4015" actId="20577"/>
        <pc:sldMkLst>
          <pc:docMk/>
          <pc:sldMk cId="3406206518" sldId="406"/>
        </pc:sldMkLst>
        <pc:spChg chg="mod">
          <ac:chgData name="James Franklin" userId="cf915d05-507f-491f-b4a6-b2aa085ee4b1" providerId="ADAL" clId="{116A173B-5E58-4937-9865-4D2F801CE4AB}" dt="2019-05-16T13:28:48.114" v="369" actId="20577"/>
          <ac:spMkLst>
            <pc:docMk/>
            <pc:sldMk cId="3406206518" sldId="406"/>
            <ac:spMk id="2" creationId="{F7219616-1E34-49CE-9BA1-C56B985A63AA}"/>
          </ac:spMkLst>
        </pc:spChg>
        <pc:spChg chg="mod">
          <ac:chgData name="James Franklin" userId="cf915d05-507f-491f-b4a6-b2aa085ee4b1" providerId="ADAL" clId="{116A173B-5E58-4937-9865-4D2F801CE4AB}" dt="2019-05-17T08:03:43.423" v="4015" actId="20577"/>
          <ac:spMkLst>
            <pc:docMk/>
            <pc:sldMk cId="3406206518" sldId="406"/>
            <ac:spMk id="3" creationId="{7DE471DE-4006-4AE7-BCC5-EF77A082F1DC}"/>
          </ac:spMkLst>
        </pc:spChg>
        <pc:spChg chg="add del mod">
          <ac:chgData name="James Franklin" userId="cf915d05-507f-491f-b4a6-b2aa085ee4b1" providerId="ADAL" clId="{116A173B-5E58-4937-9865-4D2F801CE4AB}" dt="2019-05-16T16:00:02.833" v="3918" actId="478"/>
          <ac:spMkLst>
            <pc:docMk/>
            <pc:sldMk cId="3406206518" sldId="406"/>
            <ac:spMk id="4" creationId="{32393328-EFE1-403C-8073-148087233B33}"/>
          </ac:spMkLst>
        </pc:spChg>
        <pc:spChg chg="add del mod">
          <ac:chgData name="James Franklin" userId="cf915d05-507f-491f-b4a6-b2aa085ee4b1" providerId="ADAL" clId="{116A173B-5E58-4937-9865-4D2F801CE4AB}" dt="2019-05-17T08:00:04.761" v="3994" actId="478"/>
          <ac:spMkLst>
            <pc:docMk/>
            <pc:sldMk cId="3406206518" sldId="406"/>
            <ac:spMk id="5" creationId="{9E9AE3BB-55AA-42F7-953E-B24B9E3B6E10}"/>
          </ac:spMkLst>
        </pc:spChg>
        <pc:picChg chg="add mod">
          <ac:chgData name="James Franklin" userId="cf915d05-507f-491f-b4a6-b2aa085ee4b1" providerId="ADAL" clId="{116A173B-5E58-4937-9865-4D2F801CE4AB}" dt="2019-05-17T08:02:45.522" v="4004" actId="1076"/>
          <ac:picMkLst>
            <pc:docMk/>
            <pc:sldMk cId="3406206518" sldId="406"/>
            <ac:picMk id="6" creationId="{813A0295-54AD-47FD-A4C9-19B526A9063C}"/>
          </ac:picMkLst>
        </pc:picChg>
        <pc:picChg chg="add del">
          <ac:chgData name="James Franklin" userId="cf915d05-507f-491f-b4a6-b2aa085ee4b1" providerId="ADAL" clId="{116A173B-5E58-4937-9865-4D2F801CE4AB}" dt="2019-05-17T08:02:18.782" v="3998" actId="478"/>
          <ac:picMkLst>
            <pc:docMk/>
            <pc:sldMk cId="3406206518" sldId="406"/>
            <ac:picMk id="5122" creationId="{21E4A2FA-FDFA-4C40-8D3D-50886E7EB4BE}"/>
          </ac:picMkLst>
        </pc:picChg>
        <pc:picChg chg="add mod">
          <ac:chgData name="James Franklin" userId="cf915d05-507f-491f-b4a6-b2aa085ee4b1" providerId="ADAL" clId="{116A173B-5E58-4937-9865-4D2F801CE4AB}" dt="2019-05-17T08:03:02.880" v="4008" actId="732"/>
          <ac:picMkLst>
            <pc:docMk/>
            <pc:sldMk cId="3406206518" sldId="406"/>
            <ac:picMk id="5124" creationId="{2C24B195-4CC3-4B7A-A2A8-27E94E2B978D}"/>
          </ac:picMkLst>
        </pc:picChg>
      </pc:sldChg>
      <pc:sldChg chg="addSp modSp add">
        <pc:chgData name="James Franklin" userId="cf915d05-507f-491f-b4a6-b2aa085ee4b1" providerId="ADAL" clId="{116A173B-5E58-4937-9865-4D2F801CE4AB}" dt="2019-05-17T08:45:01.006" v="4979" actId="6549"/>
        <pc:sldMkLst>
          <pc:docMk/>
          <pc:sldMk cId="3850773334" sldId="408"/>
        </pc:sldMkLst>
        <pc:spChg chg="mod">
          <ac:chgData name="James Franklin" userId="cf915d05-507f-491f-b4a6-b2aa085ee4b1" providerId="ADAL" clId="{116A173B-5E58-4937-9865-4D2F801CE4AB}" dt="2019-05-16T13:29:50.554" v="395" actId="20577"/>
          <ac:spMkLst>
            <pc:docMk/>
            <pc:sldMk cId="3850773334" sldId="408"/>
            <ac:spMk id="2" creationId="{F7219616-1E34-49CE-9BA1-C56B985A63AA}"/>
          </ac:spMkLst>
        </pc:spChg>
        <pc:spChg chg="mod">
          <ac:chgData name="James Franklin" userId="cf915d05-507f-491f-b4a6-b2aa085ee4b1" providerId="ADAL" clId="{116A173B-5E58-4937-9865-4D2F801CE4AB}" dt="2019-05-17T08:45:01.006" v="4979" actId="6549"/>
          <ac:spMkLst>
            <pc:docMk/>
            <pc:sldMk cId="3850773334" sldId="408"/>
            <ac:spMk id="3" creationId="{7DE471DE-4006-4AE7-BCC5-EF77A082F1DC}"/>
          </ac:spMkLst>
        </pc:spChg>
        <pc:picChg chg="add mod">
          <ac:chgData name="James Franklin" userId="cf915d05-507f-491f-b4a6-b2aa085ee4b1" providerId="ADAL" clId="{116A173B-5E58-4937-9865-4D2F801CE4AB}" dt="2019-05-17T08:38:14.682" v="4296" actId="167"/>
          <ac:picMkLst>
            <pc:docMk/>
            <pc:sldMk cId="3850773334" sldId="408"/>
            <ac:picMk id="6146" creationId="{0E9FC47B-8EF9-407D-B108-84D2073599D1}"/>
          </ac:picMkLst>
        </pc:picChg>
      </pc:sldChg>
      <pc:sldChg chg="addSp modSp add ord">
        <pc:chgData name="James Franklin" userId="cf915d05-507f-491f-b4a6-b2aa085ee4b1" providerId="ADAL" clId="{116A173B-5E58-4937-9865-4D2F801CE4AB}" dt="2019-05-17T14:37:31.964" v="12063" actId="6549"/>
        <pc:sldMkLst>
          <pc:docMk/>
          <pc:sldMk cId="1711588506" sldId="409"/>
        </pc:sldMkLst>
        <pc:spChg chg="mod">
          <ac:chgData name="James Franklin" userId="cf915d05-507f-491f-b4a6-b2aa085ee4b1" providerId="ADAL" clId="{116A173B-5E58-4937-9865-4D2F801CE4AB}" dt="2019-05-16T13:30:06.386" v="401" actId="20577"/>
          <ac:spMkLst>
            <pc:docMk/>
            <pc:sldMk cId="1711588506" sldId="409"/>
            <ac:spMk id="2" creationId="{F7219616-1E34-49CE-9BA1-C56B985A63AA}"/>
          </ac:spMkLst>
        </pc:spChg>
        <pc:spChg chg="mod">
          <ac:chgData name="James Franklin" userId="cf915d05-507f-491f-b4a6-b2aa085ee4b1" providerId="ADAL" clId="{116A173B-5E58-4937-9865-4D2F801CE4AB}" dt="2019-05-17T14:37:20.930" v="12062" actId="6549"/>
          <ac:spMkLst>
            <pc:docMk/>
            <pc:sldMk cId="1711588506" sldId="409"/>
            <ac:spMk id="3" creationId="{7DE471DE-4006-4AE7-BCC5-EF77A082F1DC}"/>
          </ac:spMkLst>
        </pc:spChg>
        <pc:spChg chg="add mod">
          <ac:chgData name="James Franklin" userId="cf915d05-507f-491f-b4a6-b2aa085ee4b1" providerId="ADAL" clId="{116A173B-5E58-4937-9865-4D2F801CE4AB}" dt="2019-05-17T14:37:31.964" v="12063" actId="6549"/>
          <ac:spMkLst>
            <pc:docMk/>
            <pc:sldMk cId="1711588506" sldId="409"/>
            <ac:spMk id="4" creationId="{53B70435-761C-4018-9AF8-4C3FBC52E912}"/>
          </ac:spMkLst>
        </pc:spChg>
        <pc:picChg chg="add mod">
          <ac:chgData name="James Franklin" userId="cf915d05-507f-491f-b4a6-b2aa085ee4b1" providerId="ADAL" clId="{116A173B-5E58-4937-9865-4D2F801CE4AB}" dt="2019-05-16T15:05:33.237" v="2615" actId="1076"/>
          <ac:picMkLst>
            <pc:docMk/>
            <pc:sldMk cId="1711588506" sldId="409"/>
            <ac:picMk id="3074" creationId="{33E7A449-9B8E-47C4-8F0E-5AD5B7643F72}"/>
          </ac:picMkLst>
        </pc:picChg>
      </pc:sldChg>
      <pc:sldChg chg="addSp modSp add">
        <pc:chgData name="James Franklin" userId="cf915d05-507f-491f-b4a6-b2aa085ee4b1" providerId="ADAL" clId="{116A173B-5E58-4937-9865-4D2F801CE4AB}" dt="2019-05-17T08:57:52.923" v="5194" actId="6549"/>
        <pc:sldMkLst>
          <pc:docMk/>
          <pc:sldMk cId="459155343" sldId="411"/>
        </pc:sldMkLst>
        <pc:spChg chg="mod">
          <ac:chgData name="James Franklin" userId="cf915d05-507f-491f-b4a6-b2aa085ee4b1" providerId="ADAL" clId="{116A173B-5E58-4937-9865-4D2F801CE4AB}" dt="2019-05-17T08:54:52.374" v="4998" actId="207"/>
          <ac:spMkLst>
            <pc:docMk/>
            <pc:sldMk cId="459155343" sldId="411"/>
            <ac:spMk id="2" creationId="{F7219616-1E34-49CE-9BA1-C56B985A63AA}"/>
          </ac:spMkLst>
        </pc:spChg>
        <pc:spChg chg="mod">
          <ac:chgData name="James Franklin" userId="cf915d05-507f-491f-b4a6-b2aa085ee4b1" providerId="ADAL" clId="{116A173B-5E58-4937-9865-4D2F801CE4AB}" dt="2019-05-17T08:57:52.923" v="5194" actId="6549"/>
          <ac:spMkLst>
            <pc:docMk/>
            <pc:sldMk cId="459155343" sldId="411"/>
            <ac:spMk id="3" creationId="{7DE471DE-4006-4AE7-BCC5-EF77A082F1DC}"/>
          </ac:spMkLst>
        </pc:spChg>
        <pc:picChg chg="add mod">
          <ac:chgData name="James Franklin" userId="cf915d05-507f-491f-b4a6-b2aa085ee4b1" providerId="ADAL" clId="{116A173B-5E58-4937-9865-4D2F801CE4AB}" dt="2019-05-17T08:54:46.162" v="4997" actId="167"/>
          <ac:picMkLst>
            <pc:docMk/>
            <pc:sldMk cId="459155343" sldId="411"/>
            <ac:picMk id="4" creationId="{93CB0E5A-61A0-47D3-BC15-95CC000C62CC}"/>
          </ac:picMkLst>
        </pc:picChg>
        <pc:picChg chg="add">
          <ac:chgData name="James Franklin" userId="cf915d05-507f-491f-b4a6-b2aa085ee4b1" providerId="ADAL" clId="{116A173B-5E58-4937-9865-4D2F801CE4AB}" dt="2019-05-17T08:53:39.799" v="4985"/>
          <ac:picMkLst>
            <pc:docMk/>
            <pc:sldMk cId="459155343" sldId="411"/>
            <ac:picMk id="5" creationId="{47824522-F547-47E5-B3B5-8A4A446AE657}"/>
          </ac:picMkLst>
        </pc:picChg>
      </pc:sldChg>
      <pc:sldChg chg="addSp modSp add">
        <pc:chgData name="James Franklin" userId="cf915d05-507f-491f-b4a6-b2aa085ee4b1" providerId="ADAL" clId="{116A173B-5E58-4937-9865-4D2F801CE4AB}" dt="2019-05-17T09:22:36.555" v="6346" actId="1076"/>
        <pc:sldMkLst>
          <pc:docMk/>
          <pc:sldMk cId="1157200101" sldId="412"/>
        </pc:sldMkLst>
        <pc:spChg chg="mod">
          <ac:chgData name="James Franklin" userId="cf915d05-507f-491f-b4a6-b2aa085ee4b1" providerId="ADAL" clId="{116A173B-5E58-4937-9865-4D2F801CE4AB}" dt="2019-05-17T09:21:28.963" v="6337" actId="207"/>
          <ac:spMkLst>
            <pc:docMk/>
            <pc:sldMk cId="1157200101" sldId="412"/>
            <ac:spMk id="2" creationId="{F7219616-1E34-49CE-9BA1-C56B985A63AA}"/>
          </ac:spMkLst>
        </pc:spChg>
        <pc:spChg chg="mod">
          <ac:chgData name="James Franklin" userId="cf915d05-507f-491f-b4a6-b2aa085ee4b1" providerId="ADAL" clId="{116A173B-5E58-4937-9865-4D2F801CE4AB}" dt="2019-05-17T09:21:35.805" v="6339" actId="20577"/>
          <ac:spMkLst>
            <pc:docMk/>
            <pc:sldMk cId="1157200101" sldId="412"/>
            <ac:spMk id="3" creationId="{7DE471DE-4006-4AE7-BCC5-EF77A082F1DC}"/>
          </ac:spMkLst>
        </pc:spChg>
        <pc:spChg chg="add mod">
          <ac:chgData name="James Franklin" userId="cf915d05-507f-491f-b4a6-b2aa085ee4b1" providerId="ADAL" clId="{116A173B-5E58-4937-9865-4D2F801CE4AB}" dt="2019-05-17T09:22:36.555" v="6346" actId="1076"/>
          <ac:spMkLst>
            <pc:docMk/>
            <pc:sldMk cId="1157200101" sldId="412"/>
            <ac:spMk id="4" creationId="{7B84B1AB-5EFE-4D92-AEFE-8DDC72AC8314}"/>
          </ac:spMkLst>
        </pc:spChg>
        <pc:picChg chg="add mod">
          <ac:chgData name="James Franklin" userId="cf915d05-507f-491f-b4a6-b2aa085ee4b1" providerId="ADAL" clId="{116A173B-5E58-4937-9865-4D2F801CE4AB}" dt="2019-05-17T09:21:58.572" v="6343" actId="1076"/>
          <ac:picMkLst>
            <pc:docMk/>
            <pc:sldMk cId="1157200101" sldId="412"/>
            <ac:picMk id="5" creationId="{B0FB267A-2556-4C58-BA4B-74149199E570}"/>
          </ac:picMkLst>
        </pc:picChg>
        <pc:picChg chg="add mod">
          <ac:chgData name="James Franklin" userId="cf915d05-507f-491f-b4a6-b2aa085ee4b1" providerId="ADAL" clId="{116A173B-5E58-4937-9865-4D2F801CE4AB}" dt="2019-05-17T09:22:18.675" v="6345" actId="732"/>
          <ac:picMkLst>
            <pc:docMk/>
            <pc:sldMk cId="1157200101" sldId="412"/>
            <ac:picMk id="7170" creationId="{3E727C3A-89EB-4663-BD8F-D27369C4AB18}"/>
          </ac:picMkLst>
        </pc:picChg>
      </pc:sldChg>
      <pc:sldChg chg="addSp delSp modSp add ord">
        <pc:chgData name="James Franklin" userId="cf915d05-507f-491f-b4a6-b2aa085ee4b1" providerId="ADAL" clId="{116A173B-5E58-4937-9865-4D2F801CE4AB}" dt="2019-05-20T10:22:08.767" v="12481" actId="113"/>
        <pc:sldMkLst>
          <pc:docMk/>
          <pc:sldMk cId="1603578821" sldId="414"/>
        </pc:sldMkLst>
        <pc:spChg chg="add del mod">
          <ac:chgData name="James Franklin" userId="cf915d05-507f-491f-b4a6-b2aa085ee4b1" providerId="ADAL" clId="{116A173B-5E58-4937-9865-4D2F801CE4AB}" dt="2019-05-16T13:28:05.172" v="356"/>
          <ac:spMkLst>
            <pc:docMk/>
            <pc:sldMk cId="1603578821" sldId="414"/>
            <ac:spMk id="2" creationId="{A31E1DC1-75B7-4D0C-A8E1-D9F1F50E8079}"/>
          </ac:spMkLst>
        </pc:spChg>
        <pc:spChg chg="add del mod">
          <ac:chgData name="James Franklin" userId="cf915d05-507f-491f-b4a6-b2aa085ee4b1" providerId="ADAL" clId="{116A173B-5E58-4937-9865-4D2F801CE4AB}" dt="2019-05-16T13:28:05.172" v="356"/>
          <ac:spMkLst>
            <pc:docMk/>
            <pc:sldMk cId="1603578821" sldId="414"/>
            <ac:spMk id="3" creationId="{B3E6A3E3-68B2-4443-9937-D91016EC5683}"/>
          </ac:spMkLst>
        </pc:spChg>
        <pc:spChg chg="mod">
          <ac:chgData name="James Franklin" userId="cf915d05-507f-491f-b4a6-b2aa085ee4b1" providerId="ADAL" clId="{116A173B-5E58-4937-9865-4D2F801CE4AB}" dt="2019-05-20T10:22:08.767" v="12481" actId="113"/>
          <ac:spMkLst>
            <pc:docMk/>
            <pc:sldMk cId="1603578821" sldId="414"/>
            <ac:spMk id="5" creationId="{00000000-0000-0000-0000-000000000000}"/>
          </ac:spMkLst>
        </pc:spChg>
      </pc:sldChg>
      <pc:sldChg chg="modSp add ord">
        <pc:chgData name="James Franklin" userId="cf915d05-507f-491f-b4a6-b2aa085ee4b1" providerId="ADAL" clId="{116A173B-5E58-4937-9865-4D2F801CE4AB}" dt="2019-05-20T09:57:02.353" v="12466" actId="6549"/>
        <pc:sldMkLst>
          <pc:docMk/>
          <pc:sldMk cId="3191090159" sldId="415"/>
        </pc:sldMkLst>
        <pc:spChg chg="mod">
          <ac:chgData name="James Franklin" userId="cf915d05-507f-491f-b4a6-b2aa085ee4b1" providerId="ADAL" clId="{116A173B-5E58-4937-9865-4D2F801CE4AB}" dt="2019-05-20T09:57:02.353" v="12466" actId="6549"/>
          <ac:spMkLst>
            <pc:docMk/>
            <pc:sldMk cId="3191090159" sldId="415"/>
            <ac:spMk id="5" creationId="{00000000-0000-0000-0000-000000000000}"/>
          </ac:spMkLst>
        </pc:spChg>
      </pc:sldChg>
      <pc:sldChg chg="addSp delSp modSp add">
        <pc:chgData name="James Franklin" userId="cf915d05-507f-491f-b4a6-b2aa085ee4b1" providerId="ADAL" clId="{116A173B-5E58-4937-9865-4D2F801CE4AB}" dt="2019-05-17T08:44:08.251" v="4880" actId="207"/>
        <pc:sldMkLst>
          <pc:docMk/>
          <pc:sldMk cId="3738249256" sldId="416"/>
        </pc:sldMkLst>
        <pc:spChg chg="mod">
          <ac:chgData name="James Franklin" userId="cf915d05-507f-491f-b4a6-b2aa085ee4b1" providerId="ADAL" clId="{116A173B-5E58-4937-9865-4D2F801CE4AB}" dt="2019-05-17T08:40:25.151" v="4436" actId="20577"/>
          <ac:spMkLst>
            <pc:docMk/>
            <pc:sldMk cId="3738249256" sldId="416"/>
            <ac:spMk id="2" creationId="{AF4C41BF-CC1C-4C8F-8122-E2464F4B2A1B}"/>
          </ac:spMkLst>
        </pc:spChg>
        <pc:spChg chg="mod">
          <ac:chgData name="James Franklin" userId="cf915d05-507f-491f-b4a6-b2aa085ee4b1" providerId="ADAL" clId="{116A173B-5E58-4937-9865-4D2F801CE4AB}" dt="2019-05-17T08:44:08.251" v="4880" actId="207"/>
          <ac:spMkLst>
            <pc:docMk/>
            <pc:sldMk cId="3738249256" sldId="416"/>
            <ac:spMk id="3" creationId="{E83F700C-7F19-4AAE-8761-2D72F47294C6}"/>
          </ac:spMkLst>
        </pc:spChg>
        <pc:picChg chg="add del mod">
          <ac:chgData name="James Franklin" userId="cf915d05-507f-491f-b4a6-b2aa085ee4b1" providerId="ADAL" clId="{116A173B-5E58-4937-9865-4D2F801CE4AB}" dt="2019-05-17T08:39:52.422" v="4389"/>
          <ac:picMkLst>
            <pc:docMk/>
            <pc:sldMk cId="3738249256" sldId="416"/>
            <ac:picMk id="4" creationId="{9A887D37-9174-451B-97C1-3EEFCE566CD8}"/>
          </ac:picMkLst>
        </pc:picChg>
      </pc:sldChg>
      <pc:sldChg chg="addSp delSp modSp add">
        <pc:chgData name="James Franklin" userId="cf915d05-507f-491f-b4a6-b2aa085ee4b1" providerId="ADAL" clId="{116A173B-5E58-4937-9865-4D2F801CE4AB}" dt="2019-05-17T09:58:31.058" v="7481" actId="1076"/>
        <pc:sldMkLst>
          <pc:docMk/>
          <pc:sldMk cId="2979590255" sldId="417"/>
        </pc:sldMkLst>
        <pc:spChg chg="mod">
          <ac:chgData name="James Franklin" userId="cf915d05-507f-491f-b4a6-b2aa085ee4b1" providerId="ADAL" clId="{116A173B-5E58-4937-9865-4D2F801CE4AB}" dt="2019-05-16T13:34:11.347" v="701" actId="20577"/>
          <ac:spMkLst>
            <pc:docMk/>
            <pc:sldMk cId="2979590255" sldId="417"/>
            <ac:spMk id="2" creationId="{AC9BE117-3251-4FB3-AB74-CEDAFEB2F188}"/>
          </ac:spMkLst>
        </pc:spChg>
        <pc:spChg chg="mod">
          <ac:chgData name="James Franklin" userId="cf915d05-507f-491f-b4a6-b2aa085ee4b1" providerId="ADAL" clId="{116A173B-5E58-4937-9865-4D2F801CE4AB}" dt="2019-05-17T09:34:08.084" v="6813" actId="20577"/>
          <ac:spMkLst>
            <pc:docMk/>
            <pc:sldMk cId="2979590255" sldId="417"/>
            <ac:spMk id="3" creationId="{ED4C3FB6-55D6-4A5A-9170-FC4030AAE69E}"/>
          </ac:spMkLst>
        </pc:spChg>
        <pc:spChg chg="add del mod">
          <ac:chgData name="James Franklin" userId="cf915d05-507f-491f-b4a6-b2aa085ee4b1" providerId="ADAL" clId="{116A173B-5E58-4937-9865-4D2F801CE4AB}" dt="2019-05-17T09:33:02.296" v="6792"/>
          <ac:spMkLst>
            <pc:docMk/>
            <pc:sldMk cId="2979590255" sldId="417"/>
            <ac:spMk id="4" creationId="{2455D359-FDAD-4280-8FCD-0CEAC4C0FDB4}"/>
          </ac:spMkLst>
        </pc:spChg>
        <pc:spChg chg="add del mod">
          <ac:chgData name="James Franklin" userId="cf915d05-507f-491f-b4a6-b2aa085ee4b1" providerId="ADAL" clId="{116A173B-5E58-4937-9865-4D2F801CE4AB}" dt="2019-05-17T09:33:02.296" v="6792"/>
          <ac:spMkLst>
            <pc:docMk/>
            <pc:sldMk cId="2979590255" sldId="417"/>
            <ac:spMk id="5" creationId="{2FAA5230-8B8D-44F8-8DD4-981E9A915D0E}"/>
          </ac:spMkLst>
        </pc:spChg>
        <pc:picChg chg="add del mod">
          <ac:chgData name="James Franklin" userId="cf915d05-507f-491f-b4a6-b2aa085ee4b1" providerId="ADAL" clId="{116A173B-5E58-4937-9865-4D2F801CE4AB}" dt="2019-05-17T09:32:59.191" v="6791" actId="478"/>
          <ac:picMkLst>
            <pc:docMk/>
            <pc:sldMk cId="2979590255" sldId="417"/>
            <ac:picMk id="8194" creationId="{96EF79C8-44D2-4144-8EA7-68BC42F7568F}"/>
          </ac:picMkLst>
        </pc:picChg>
        <pc:picChg chg="add mod">
          <ac:chgData name="James Franklin" userId="cf915d05-507f-491f-b4a6-b2aa085ee4b1" providerId="ADAL" clId="{116A173B-5E58-4937-9865-4D2F801CE4AB}" dt="2019-05-17T09:58:31.058" v="7481" actId="1076"/>
          <ac:picMkLst>
            <pc:docMk/>
            <pc:sldMk cId="2979590255" sldId="417"/>
            <ac:picMk id="8196" creationId="{5719A945-BBC0-43C8-8FFF-E946043C8861}"/>
          </ac:picMkLst>
        </pc:picChg>
      </pc:sldChg>
      <pc:sldChg chg="addSp delSp modSp add ord">
        <pc:chgData name="James Franklin" userId="cf915d05-507f-491f-b4a6-b2aa085ee4b1" providerId="ADAL" clId="{116A173B-5E58-4937-9865-4D2F801CE4AB}" dt="2019-05-17T09:57:07.063" v="7479" actId="15"/>
        <pc:sldMkLst>
          <pc:docMk/>
          <pc:sldMk cId="3703814574" sldId="418"/>
        </pc:sldMkLst>
        <pc:spChg chg="del">
          <ac:chgData name="James Franklin" userId="cf915d05-507f-491f-b4a6-b2aa085ee4b1" providerId="ADAL" clId="{116A173B-5E58-4937-9865-4D2F801CE4AB}" dt="2019-05-16T13:35:20.391" v="742"/>
          <ac:spMkLst>
            <pc:docMk/>
            <pc:sldMk cId="3703814574" sldId="418"/>
            <ac:spMk id="2" creationId="{AC9BE117-3251-4FB3-AB74-CEDAFEB2F188}"/>
          </ac:spMkLst>
        </pc:spChg>
        <pc:spChg chg="del">
          <ac:chgData name="James Franklin" userId="cf915d05-507f-491f-b4a6-b2aa085ee4b1" providerId="ADAL" clId="{116A173B-5E58-4937-9865-4D2F801CE4AB}" dt="2019-05-16T13:35:20.391" v="742"/>
          <ac:spMkLst>
            <pc:docMk/>
            <pc:sldMk cId="3703814574" sldId="418"/>
            <ac:spMk id="3" creationId="{ED4C3FB6-55D6-4A5A-9170-FC4030AAE69E}"/>
          </ac:spMkLst>
        </pc:spChg>
        <pc:spChg chg="add mod">
          <ac:chgData name="James Franklin" userId="cf915d05-507f-491f-b4a6-b2aa085ee4b1" providerId="ADAL" clId="{116A173B-5E58-4937-9865-4D2F801CE4AB}" dt="2019-05-17T09:24:01.656" v="6359" actId="20577"/>
          <ac:spMkLst>
            <pc:docMk/>
            <pc:sldMk cId="3703814574" sldId="418"/>
            <ac:spMk id="4" creationId="{333A6891-52A7-4944-AF18-0B3BBD2B60B7}"/>
          </ac:spMkLst>
        </pc:spChg>
        <pc:spChg chg="add mod">
          <ac:chgData name="James Franklin" userId="cf915d05-507f-491f-b4a6-b2aa085ee4b1" providerId="ADAL" clId="{116A173B-5E58-4937-9865-4D2F801CE4AB}" dt="2019-05-17T09:57:07.063" v="7479" actId="15"/>
          <ac:spMkLst>
            <pc:docMk/>
            <pc:sldMk cId="3703814574" sldId="418"/>
            <ac:spMk id="5" creationId="{69842511-4A7E-45E6-ACF3-998B7B14EB4A}"/>
          </ac:spMkLst>
        </pc:spChg>
        <pc:graphicFrameChg chg="add mod modGraphic">
          <ac:chgData name="James Franklin" userId="cf915d05-507f-491f-b4a6-b2aa085ee4b1" providerId="ADAL" clId="{116A173B-5E58-4937-9865-4D2F801CE4AB}" dt="2019-05-17T09:57:02.314" v="7478" actId="1076"/>
          <ac:graphicFrameMkLst>
            <pc:docMk/>
            <pc:sldMk cId="3703814574" sldId="418"/>
            <ac:graphicFrameMk id="6" creationId="{76CA9E1B-2F70-43FB-8D63-1DDED6D7B6A7}"/>
          </ac:graphicFrameMkLst>
        </pc:graphicFrameChg>
      </pc:sldChg>
      <pc:sldChg chg="addSp modSp add ord">
        <pc:chgData name="James Franklin" userId="cf915d05-507f-491f-b4a6-b2aa085ee4b1" providerId="ADAL" clId="{116A173B-5E58-4937-9865-4D2F801CE4AB}" dt="2019-05-17T11:31:20.887" v="9049" actId="20577"/>
        <pc:sldMkLst>
          <pc:docMk/>
          <pc:sldMk cId="1729472634" sldId="420"/>
        </pc:sldMkLst>
        <pc:spChg chg="mod">
          <ac:chgData name="James Franklin" userId="cf915d05-507f-491f-b4a6-b2aa085ee4b1" providerId="ADAL" clId="{116A173B-5E58-4937-9865-4D2F801CE4AB}" dt="2019-05-16T13:37:45.049" v="820" actId="20577"/>
          <ac:spMkLst>
            <pc:docMk/>
            <pc:sldMk cId="1729472634" sldId="420"/>
            <ac:spMk id="2" creationId="{AC9BE117-3251-4FB3-AB74-CEDAFEB2F188}"/>
          </ac:spMkLst>
        </pc:spChg>
        <pc:spChg chg="mod">
          <ac:chgData name="James Franklin" userId="cf915d05-507f-491f-b4a6-b2aa085ee4b1" providerId="ADAL" clId="{116A173B-5E58-4937-9865-4D2F801CE4AB}" dt="2019-05-17T11:31:20.887" v="9049" actId="20577"/>
          <ac:spMkLst>
            <pc:docMk/>
            <pc:sldMk cId="1729472634" sldId="420"/>
            <ac:spMk id="3" creationId="{ED4C3FB6-55D6-4A5A-9170-FC4030AAE69E}"/>
          </ac:spMkLst>
        </pc:spChg>
        <pc:picChg chg="add mod">
          <ac:chgData name="James Franklin" userId="cf915d05-507f-491f-b4a6-b2aa085ee4b1" providerId="ADAL" clId="{116A173B-5E58-4937-9865-4D2F801CE4AB}" dt="2019-05-17T11:21:04.695" v="8400" actId="1076"/>
          <ac:picMkLst>
            <pc:docMk/>
            <pc:sldMk cId="1729472634" sldId="420"/>
            <ac:picMk id="4" creationId="{06898B24-65D2-4908-8A08-F45E5F91E0AE}"/>
          </ac:picMkLst>
        </pc:picChg>
        <pc:picChg chg="add mod">
          <ac:chgData name="James Franklin" userId="cf915d05-507f-491f-b4a6-b2aa085ee4b1" providerId="ADAL" clId="{116A173B-5E58-4937-9865-4D2F801CE4AB}" dt="2019-05-17T11:30:15.598" v="8957" actId="732"/>
          <ac:picMkLst>
            <pc:docMk/>
            <pc:sldMk cId="1729472634" sldId="420"/>
            <ac:picMk id="10242" creationId="{622C846E-F00E-40A7-BC93-06DE00D1C67D}"/>
          </ac:picMkLst>
        </pc:picChg>
      </pc:sldChg>
      <pc:sldChg chg="modSp add ord">
        <pc:chgData name="James Franklin" userId="cf915d05-507f-491f-b4a6-b2aa085ee4b1" providerId="ADAL" clId="{116A173B-5E58-4937-9865-4D2F801CE4AB}" dt="2019-05-20T10:22:24.044" v="12484" actId="20577"/>
        <pc:sldMkLst>
          <pc:docMk/>
          <pc:sldMk cId="2596868799" sldId="421"/>
        </pc:sldMkLst>
        <pc:spChg chg="mod">
          <ac:chgData name="James Franklin" userId="cf915d05-507f-491f-b4a6-b2aa085ee4b1" providerId="ADAL" clId="{116A173B-5E58-4937-9865-4D2F801CE4AB}" dt="2019-05-20T10:22:24.044" v="12484" actId="20577"/>
          <ac:spMkLst>
            <pc:docMk/>
            <pc:sldMk cId="2596868799" sldId="421"/>
            <ac:spMk id="5" creationId="{00000000-0000-0000-0000-000000000000}"/>
          </ac:spMkLst>
        </pc:spChg>
      </pc:sldChg>
      <pc:sldChg chg="addSp modSp add ord setBg addCm modCm">
        <pc:chgData name="James Franklin" userId="cf915d05-507f-491f-b4a6-b2aa085ee4b1" providerId="ADAL" clId="{116A173B-5E58-4937-9865-4D2F801CE4AB}" dt="2019-05-17T11:47:44.374" v="9484" actId="14100"/>
        <pc:sldMkLst>
          <pc:docMk/>
          <pc:sldMk cId="2203468107" sldId="423"/>
        </pc:sldMkLst>
        <pc:spChg chg="mod">
          <ac:chgData name="James Franklin" userId="cf915d05-507f-491f-b4a6-b2aa085ee4b1" providerId="ADAL" clId="{116A173B-5E58-4937-9865-4D2F801CE4AB}" dt="2019-05-17T11:45:24.302" v="9471" actId="207"/>
          <ac:spMkLst>
            <pc:docMk/>
            <pc:sldMk cId="2203468107" sldId="423"/>
            <ac:spMk id="2" creationId="{AC9BE117-3251-4FB3-AB74-CEDAFEB2F188}"/>
          </ac:spMkLst>
        </pc:spChg>
        <pc:spChg chg="mod">
          <ac:chgData name="James Franklin" userId="cf915d05-507f-491f-b4a6-b2aa085ee4b1" providerId="ADAL" clId="{116A173B-5E58-4937-9865-4D2F801CE4AB}" dt="2019-05-17T11:45:34.918" v="9474" actId="20577"/>
          <ac:spMkLst>
            <pc:docMk/>
            <pc:sldMk cId="2203468107" sldId="423"/>
            <ac:spMk id="3" creationId="{ED4C3FB6-55D6-4A5A-9170-FC4030AAE69E}"/>
          </ac:spMkLst>
        </pc:spChg>
        <pc:picChg chg="add mod">
          <ac:chgData name="James Franklin" userId="cf915d05-507f-491f-b4a6-b2aa085ee4b1" providerId="ADAL" clId="{116A173B-5E58-4937-9865-4D2F801CE4AB}" dt="2019-05-17T11:44:45.525" v="9460" actId="1076"/>
          <ac:picMkLst>
            <pc:docMk/>
            <pc:sldMk cId="2203468107" sldId="423"/>
            <ac:picMk id="4" creationId="{77AFD31A-FAFD-40FD-BCB7-AD38B73E5C70}"/>
          </ac:picMkLst>
        </pc:picChg>
        <pc:picChg chg="add mod">
          <ac:chgData name="James Franklin" userId="cf915d05-507f-491f-b4a6-b2aa085ee4b1" providerId="ADAL" clId="{116A173B-5E58-4937-9865-4D2F801CE4AB}" dt="2019-05-17T11:45:10.027" v="9468" actId="167"/>
          <ac:picMkLst>
            <pc:docMk/>
            <pc:sldMk cId="2203468107" sldId="423"/>
            <ac:picMk id="11266" creationId="{E97EBCAD-CA40-4CFA-8F3D-6CC2B54488DA}"/>
          </ac:picMkLst>
        </pc:picChg>
        <pc:picChg chg="add mod">
          <ac:chgData name="James Franklin" userId="cf915d05-507f-491f-b4a6-b2aa085ee4b1" providerId="ADAL" clId="{116A173B-5E58-4937-9865-4D2F801CE4AB}" dt="2019-05-17T11:47:44.374" v="9484" actId="14100"/>
          <ac:picMkLst>
            <pc:docMk/>
            <pc:sldMk cId="2203468107" sldId="423"/>
            <ac:picMk id="11268" creationId="{4A318AAF-7295-4DD4-96B7-5B7041B53D31}"/>
          </ac:picMkLst>
        </pc:picChg>
      </pc:sldChg>
      <pc:sldChg chg="addSp delSp modSp add setBg addCm modCm">
        <pc:chgData name="James Franklin" userId="cf915d05-507f-491f-b4a6-b2aa085ee4b1" providerId="ADAL" clId="{116A173B-5E58-4937-9865-4D2F801CE4AB}" dt="2019-05-17T12:28:55.109" v="10357" actId="20577"/>
        <pc:sldMkLst>
          <pc:docMk/>
          <pc:sldMk cId="1570776412" sldId="424"/>
        </pc:sldMkLst>
        <pc:spChg chg="mod">
          <ac:chgData name="James Franklin" userId="cf915d05-507f-491f-b4a6-b2aa085ee4b1" providerId="ADAL" clId="{116A173B-5E58-4937-9865-4D2F801CE4AB}" dt="2019-05-16T13:41:41.466" v="906" actId="20577"/>
          <ac:spMkLst>
            <pc:docMk/>
            <pc:sldMk cId="1570776412" sldId="424"/>
            <ac:spMk id="2" creationId="{AC9BE117-3251-4FB3-AB74-CEDAFEB2F188}"/>
          </ac:spMkLst>
        </pc:spChg>
        <pc:spChg chg="mod">
          <ac:chgData name="James Franklin" userId="cf915d05-507f-491f-b4a6-b2aa085ee4b1" providerId="ADAL" clId="{116A173B-5E58-4937-9865-4D2F801CE4AB}" dt="2019-05-17T12:28:55.109" v="10357" actId="20577"/>
          <ac:spMkLst>
            <pc:docMk/>
            <pc:sldMk cId="1570776412" sldId="424"/>
            <ac:spMk id="3" creationId="{ED4C3FB6-55D6-4A5A-9170-FC4030AAE69E}"/>
          </ac:spMkLst>
        </pc:spChg>
        <pc:spChg chg="add mod">
          <ac:chgData name="James Franklin" userId="cf915d05-507f-491f-b4a6-b2aa085ee4b1" providerId="ADAL" clId="{116A173B-5E58-4937-9865-4D2F801CE4AB}" dt="2019-05-17T11:54:34.437" v="9793" actId="1076"/>
          <ac:spMkLst>
            <pc:docMk/>
            <pc:sldMk cId="1570776412" sldId="424"/>
            <ac:spMk id="4" creationId="{BF8EBE0B-EDD7-41AE-B21F-7A3F02EEEFDF}"/>
          </ac:spMkLst>
        </pc:spChg>
        <pc:spChg chg="add mod">
          <ac:chgData name="James Franklin" userId="cf915d05-507f-491f-b4a6-b2aa085ee4b1" providerId="ADAL" clId="{116A173B-5E58-4937-9865-4D2F801CE4AB}" dt="2019-05-17T12:28:02.900" v="10355" actId="1076"/>
          <ac:spMkLst>
            <pc:docMk/>
            <pc:sldMk cId="1570776412" sldId="424"/>
            <ac:spMk id="5" creationId="{17CC77FB-F2B6-42AB-AF42-1C4C0526A81C}"/>
          </ac:spMkLst>
        </pc:spChg>
        <pc:picChg chg="add del mod">
          <ac:chgData name="James Franklin" userId="cf915d05-507f-491f-b4a6-b2aa085ee4b1" providerId="ADAL" clId="{116A173B-5E58-4937-9865-4D2F801CE4AB}" dt="2019-05-17T12:04:37.472" v="10133" actId="478"/>
          <ac:picMkLst>
            <pc:docMk/>
            <pc:sldMk cId="1570776412" sldId="424"/>
            <ac:picMk id="12290" creationId="{6A26BB4D-5068-42D4-8EF2-9F52C436AEA5}"/>
          </ac:picMkLst>
        </pc:picChg>
        <pc:picChg chg="add del mod">
          <ac:chgData name="James Franklin" userId="cf915d05-507f-491f-b4a6-b2aa085ee4b1" providerId="ADAL" clId="{116A173B-5E58-4937-9865-4D2F801CE4AB}" dt="2019-05-17T12:06:15.246" v="10143" actId="478"/>
          <ac:picMkLst>
            <pc:docMk/>
            <pc:sldMk cId="1570776412" sldId="424"/>
            <ac:picMk id="12292" creationId="{3F67E466-CAE1-481B-9F2F-95C6DEC1EFB4}"/>
          </ac:picMkLst>
        </pc:picChg>
        <pc:picChg chg="add del mod">
          <ac:chgData name="James Franklin" userId="cf915d05-507f-491f-b4a6-b2aa085ee4b1" providerId="ADAL" clId="{116A173B-5E58-4937-9865-4D2F801CE4AB}" dt="2019-05-17T12:08:25.320" v="10152" actId="478"/>
          <ac:picMkLst>
            <pc:docMk/>
            <pc:sldMk cId="1570776412" sldId="424"/>
            <ac:picMk id="12294" creationId="{617CBC30-CD88-432C-8339-B728DC580E27}"/>
          </ac:picMkLst>
        </pc:picChg>
        <pc:picChg chg="add del mod">
          <ac:chgData name="James Franklin" userId="cf915d05-507f-491f-b4a6-b2aa085ee4b1" providerId="ADAL" clId="{116A173B-5E58-4937-9865-4D2F801CE4AB}" dt="2019-05-17T12:09:20.780" v="10157" actId="478"/>
          <ac:picMkLst>
            <pc:docMk/>
            <pc:sldMk cId="1570776412" sldId="424"/>
            <ac:picMk id="12296" creationId="{A438F7FD-09A1-4289-954E-20DF56889367}"/>
          </ac:picMkLst>
        </pc:picChg>
        <pc:picChg chg="add del mod">
          <ac:chgData name="James Franklin" userId="cf915d05-507f-491f-b4a6-b2aa085ee4b1" providerId="ADAL" clId="{116A173B-5E58-4937-9865-4D2F801CE4AB}" dt="2019-05-17T12:10:07.935" v="10161" actId="478"/>
          <ac:picMkLst>
            <pc:docMk/>
            <pc:sldMk cId="1570776412" sldId="424"/>
            <ac:picMk id="12298" creationId="{58B0E0FE-E6DD-4C20-951C-AFFB4E8F986B}"/>
          </ac:picMkLst>
        </pc:picChg>
        <pc:picChg chg="add del mod">
          <ac:chgData name="James Franklin" userId="cf915d05-507f-491f-b4a6-b2aa085ee4b1" providerId="ADAL" clId="{116A173B-5E58-4937-9865-4D2F801CE4AB}" dt="2019-05-17T12:10:28.931" v="10164" actId="478"/>
          <ac:picMkLst>
            <pc:docMk/>
            <pc:sldMk cId="1570776412" sldId="424"/>
            <ac:picMk id="12300" creationId="{E3CAC8C8-BEA9-414D-95CD-AB8EFB29C064}"/>
          </ac:picMkLst>
        </pc:picChg>
        <pc:picChg chg="add del mod">
          <ac:chgData name="James Franklin" userId="cf915d05-507f-491f-b4a6-b2aa085ee4b1" providerId="ADAL" clId="{116A173B-5E58-4937-9865-4D2F801CE4AB}" dt="2019-05-17T12:15:00.069" v="10182" actId="478"/>
          <ac:picMkLst>
            <pc:docMk/>
            <pc:sldMk cId="1570776412" sldId="424"/>
            <ac:picMk id="12302" creationId="{7440FA91-1ED5-48B3-A63D-4A5A6AADEE94}"/>
          </ac:picMkLst>
        </pc:picChg>
        <pc:picChg chg="add del mod">
          <ac:chgData name="James Franklin" userId="cf915d05-507f-491f-b4a6-b2aa085ee4b1" providerId="ADAL" clId="{116A173B-5E58-4937-9865-4D2F801CE4AB}" dt="2019-05-17T12:13:47.806" v="10181" actId="478"/>
          <ac:picMkLst>
            <pc:docMk/>
            <pc:sldMk cId="1570776412" sldId="424"/>
            <ac:picMk id="12304" creationId="{287B1598-454A-4478-9B7C-4233F42B651D}"/>
          </ac:picMkLst>
        </pc:picChg>
        <pc:picChg chg="add del mod">
          <ac:chgData name="James Franklin" userId="cf915d05-507f-491f-b4a6-b2aa085ee4b1" providerId="ADAL" clId="{116A173B-5E58-4937-9865-4D2F801CE4AB}" dt="2019-05-17T12:18:06.503" v="10208" actId="478"/>
          <ac:picMkLst>
            <pc:docMk/>
            <pc:sldMk cId="1570776412" sldId="424"/>
            <ac:picMk id="12306" creationId="{3F9EBBB5-411C-42A4-A433-96345F827E5A}"/>
          </ac:picMkLst>
        </pc:picChg>
        <pc:picChg chg="add mod">
          <ac:chgData name="James Franklin" userId="cf915d05-507f-491f-b4a6-b2aa085ee4b1" providerId="ADAL" clId="{116A173B-5E58-4937-9865-4D2F801CE4AB}" dt="2019-05-17T12:20:35.424" v="10215" actId="167"/>
          <ac:picMkLst>
            <pc:docMk/>
            <pc:sldMk cId="1570776412" sldId="424"/>
            <ac:picMk id="12308" creationId="{994C2522-656D-40A5-8D6A-D40EE19944C5}"/>
          </ac:picMkLst>
        </pc:picChg>
      </pc:sldChg>
      <pc:sldChg chg="addSp modSp add ord">
        <pc:chgData name="James Franklin" userId="cf915d05-507f-491f-b4a6-b2aa085ee4b1" providerId="ADAL" clId="{116A173B-5E58-4937-9865-4D2F801CE4AB}" dt="2019-05-17T14:26:22.621" v="11105" actId="404"/>
        <pc:sldMkLst>
          <pc:docMk/>
          <pc:sldMk cId="2753802285" sldId="425"/>
        </pc:sldMkLst>
        <pc:spChg chg="mod">
          <ac:chgData name="James Franklin" userId="cf915d05-507f-491f-b4a6-b2aa085ee4b1" providerId="ADAL" clId="{116A173B-5E58-4937-9865-4D2F801CE4AB}" dt="2019-05-16T13:43:35.116" v="959" actId="20577"/>
          <ac:spMkLst>
            <pc:docMk/>
            <pc:sldMk cId="2753802285" sldId="425"/>
            <ac:spMk id="2" creationId="{AC9BE117-3251-4FB3-AB74-CEDAFEB2F188}"/>
          </ac:spMkLst>
        </pc:spChg>
        <pc:spChg chg="mod">
          <ac:chgData name="James Franklin" userId="cf915d05-507f-491f-b4a6-b2aa085ee4b1" providerId="ADAL" clId="{116A173B-5E58-4937-9865-4D2F801CE4AB}" dt="2019-05-17T14:26:22.621" v="11105" actId="404"/>
          <ac:spMkLst>
            <pc:docMk/>
            <pc:sldMk cId="2753802285" sldId="425"/>
            <ac:spMk id="3" creationId="{ED4C3FB6-55D6-4A5A-9170-FC4030AAE69E}"/>
          </ac:spMkLst>
        </pc:spChg>
        <pc:spChg chg="add mod">
          <ac:chgData name="James Franklin" userId="cf915d05-507f-491f-b4a6-b2aa085ee4b1" providerId="ADAL" clId="{116A173B-5E58-4937-9865-4D2F801CE4AB}" dt="2019-05-17T14:19:18.704" v="10849" actId="1076"/>
          <ac:spMkLst>
            <pc:docMk/>
            <pc:sldMk cId="2753802285" sldId="425"/>
            <ac:spMk id="5" creationId="{DD048F2E-1F8A-4775-92D1-1147302FB3FE}"/>
          </ac:spMkLst>
        </pc:spChg>
        <pc:graphicFrameChg chg="add mod modGraphic">
          <ac:chgData name="James Franklin" userId="cf915d05-507f-491f-b4a6-b2aa085ee4b1" providerId="ADAL" clId="{116A173B-5E58-4937-9865-4D2F801CE4AB}" dt="2019-05-17T14:21:10.426" v="10990" actId="2165"/>
          <ac:graphicFrameMkLst>
            <pc:docMk/>
            <pc:sldMk cId="2753802285" sldId="425"/>
            <ac:graphicFrameMk id="4" creationId="{B5E29EE1-5AD8-4675-B694-BED52A856D1F}"/>
          </ac:graphicFrameMkLst>
        </pc:graphicFrameChg>
      </pc:sldChg>
      <pc:sldChg chg="addSp delSp modSp add ord">
        <pc:chgData name="James Franklin" userId="cf915d05-507f-491f-b4a6-b2aa085ee4b1" providerId="ADAL" clId="{116A173B-5E58-4937-9865-4D2F801CE4AB}" dt="2019-05-16T15:13:27.174" v="3145" actId="20577"/>
        <pc:sldMkLst>
          <pc:docMk/>
          <pc:sldMk cId="2398130686" sldId="426"/>
        </pc:sldMkLst>
        <pc:spChg chg="mod">
          <ac:chgData name="James Franklin" userId="cf915d05-507f-491f-b4a6-b2aa085ee4b1" providerId="ADAL" clId="{116A173B-5E58-4937-9865-4D2F801CE4AB}" dt="2019-05-16T13:39:28.988" v="870" actId="20577"/>
          <ac:spMkLst>
            <pc:docMk/>
            <pc:sldMk cId="2398130686" sldId="426"/>
            <ac:spMk id="2" creationId="{DD694594-6D95-4194-908B-A7B439D6D113}"/>
          </ac:spMkLst>
        </pc:spChg>
        <pc:spChg chg="mod">
          <ac:chgData name="James Franklin" userId="cf915d05-507f-491f-b4a6-b2aa085ee4b1" providerId="ADAL" clId="{116A173B-5E58-4937-9865-4D2F801CE4AB}" dt="2019-05-16T15:13:27.174" v="3145" actId="20577"/>
          <ac:spMkLst>
            <pc:docMk/>
            <pc:sldMk cId="2398130686" sldId="426"/>
            <ac:spMk id="3" creationId="{022812BE-F7F9-464B-B07A-298F5FB48966}"/>
          </ac:spMkLst>
        </pc:spChg>
        <pc:picChg chg="add del">
          <ac:chgData name="James Franklin" userId="cf915d05-507f-491f-b4a6-b2aa085ee4b1" providerId="ADAL" clId="{116A173B-5E58-4937-9865-4D2F801CE4AB}" dt="2019-05-16T15:09:29.330" v="2805"/>
          <ac:picMkLst>
            <pc:docMk/>
            <pc:sldMk cId="2398130686" sldId="426"/>
            <ac:picMk id="5" creationId="{C230E308-F444-474F-AA22-0A6DF99AA7F9}"/>
          </ac:picMkLst>
        </pc:picChg>
        <pc:picChg chg="add mod">
          <ac:chgData name="James Franklin" userId="cf915d05-507f-491f-b4a6-b2aa085ee4b1" providerId="ADAL" clId="{116A173B-5E58-4937-9865-4D2F801CE4AB}" dt="2019-05-16T15:10:16.413" v="2818" actId="1076"/>
          <ac:picMkLst>
            <pc:docMk/>
            <pc:sldMk cId="2398130686" sldId="426"/>
            <ac:picMk id="4098" creationId="{A74FBD34-ECB4-4A49-8B12-C9854B89D8E7}"/>
          </ac:picMkLst>
        </pc:picChg>
        <pc:picChg chg="add del mod">
          <ac:chgData name="James Franklin" userId="cf915d05-507f-491f-b4a6-b2aa085ee4b1" providerId="ADAL" clId="{116A173B-5E58-4937-9865-4D2F801CE4AB}" dt="2019-05-16T15:13:19.338" v="3126" actId="167"/>
          <ac:picMkLst>
            <pc:docMk/>
            <pc:sldMk cId="2398130686" sldId="426"/>
            <ac:picMk id="4100" creationId="{E98CF664-9C1F-44F9-8073-7078F5FC378A}"/>
          </ac:picMkLst>
        </pc:picChg>
      </pc:sldChg>
      <pc:sldChg chg="addSp delSp modSp add ord setBg">
        <pc:chgData name="James Franklin" userId="cf915d05-507f-491f-b4a6-b2aa085ee4b1" providerId="ADAL" clId="{116A173B-5E58-4937-9865-4D2F801CE4AB}" dt="2019-05-20T10:29:48.635" v="12508" actId="20577"/>
        <pc:sldMkLst>
          <pc:docMk/>
          <pc:sldMk cId="1015555882" sldId="427"/>
        </pc:sldMkLst>
        <pc:spChg chg="mod">
          <ac:chgData name="James Franklin" userId="cf915d05-507f-491f-b4a6-b2aa085ee4b1" providerId="ADAL" clId="{116A173B-5E58-4937-9865-4D2F801CE4AB}" dt="2019-05-17T14:25:50.017" v="11075" actId="207"/>
          <ac:spMkLst>
            <pc:docMk/>
            <pc:sldMk cId="1015555882" sldId="427"/>
            <ac:spMk id="2" creationId="{96C7E559-A316-41B6-9D14-ABA16407025B}"/>
          </ac:spMkLst>
        </pc:spChg>
        <pc:spChg chg="mod">
          <ac:chgData name="James Franklin" userId="cf915d05-507f-491f-b4a6-b2aa085ee4b1" providerId="ADAL" clId="{116A173B-5E58-4937-9865-4D2F801CE4AB}" dt="2019-05-20T10:29:48.635" v="12508" actId="20577"/>
          <ac:spMkLst>
            <pc:docMk/>
            <pc:sldMk cId="1015555882" sldId="427"/>
            <ac:spMk id="3" creationId="{CEB4E7FA-6B04-4C23-85FE-9038F4A6D4A6}"/>
          </ac:spMkLst>
        </pc:spChg>
        <pc:spChg chg="add del mod">
          <ac:chgData name="James Franklin" userId="cf915d05-507f-491f-b4a6-b2aa085ee4b1" providerId="ADAL" clId="{116A173B-5E58-4937-9865-4D2F801CE4AB}" dt="2019-05-20T10:29:32.608" v="12506" actId="478"/>
          <ac:spMkLst>
            <pc:docMk/>
            <pc:sldMk cId="1015555882" sldId="427"/>
            <ac:spMk id="4" creationId="{872E1D1E-5DF2-4339-9B36-714C79D973B7}"/>
          </ac:spMkLst>
        </pc:spChg>
        <pc:picChg chg="add mod">
          <ac:chgData name="James Franklin" userId="cf915d05-507f-491f-b4a6-b2aa085ee4b1" providerId="ADAL" clId="{116A173B-5E58-4937-9865-4D2F801CE4AB}" dt="2019-05-17T14:49:44.183" v="12446" actId="14100"/>
          <ac:picMkLst>
            <pc:docMk/>
            <pc:sldMk cId="1015555882" sldId="427"/>
            <ac:picMk id="13314" creationId="{280EBEEB-1E61-40F1-AE7C-744578BE307B}"/>
          </ac:picMkLst>
        </pc:picChg>
      </pc:sldChg>
      <pc:sldChg chg="addSp delSp modSp add ord">
        <pc:chgData name="James Franklin" userId="cf915d05-507f-491f-b4a6-b2aa085ee4b1" providerId="ADAL" clId="{116A173B-5E58-4937-9865-4D2F801CE4AB}" dt="2019-05-17T10:29:20.341" v="7870" actId="20577"/>
        <pc:sldMkLst>
          <pc:docMk/>
          <pc:sldMk cId="4258962182" sldId="430"/>
        </pc:sldMkLst>
        <pc:spChg chg="mod">
          <ac:chgData name="James Franklin" userId="cf915d05-507f-491f-b4a6-b2aa085ee4b1" providerId="ADAL" clId="{116A173B-5E58-4937-9865-4D2F801CE4AB}" dt="2019-05-17T10:26:10.066" v="7663" actId="20577"/>
          <ac:spMkLst>
            <pc:docMk/>
            <pc:sldMk cId="4258962182" sldId="430"/>
            <ac:spMk id="2" creationId="{FD3E3CB2-EB27-4AF0-B90E-63BF69871F69}"/>
          </ac:spMkLst>
        </pc:spChg>
        <pc:spChg chg="mod">
          <ac:chgData name="James Franklin" userId="cf915d05-507f-491f-b4a6-b2aa085ee4b1" providerId="ADAL" clId="{116A173B-5E58-4937-9865-4D2F801CE4AB}" dt="2019-05-17T10:29:20.341" v="7870" actId="20577"/>
          <ac:spMkLst>
            <pc:docMk/>
            <pc:sldMk cId="4258962182" sldId="430"/>
            <ac:spMk id="3" creationId="{80D816D2-B3A9-4E5E-95AE-0CBFB0C7C801}"/>
          </ac:spMkLst>
        </pc:spChg>
        <pc:spChg chg="add mod">
          <ac:chgData name="James Franklin" userId="cf915d05-507f-491f-b4a6-b2aa085ee4b1" providerId="ADAL" clId="{116A173B-5E58-4937-9865-4D2F801CE4AB}" dt="2019-05-17T10:24:06.201" v="7644" actId="1076"/>
          <ac:spMkLst>
            <pc:docMk/>
            <pc:sldMk cId="4258962182" sldId="430"/>
            <ac:spMk id="4" creationId="{0807F336-7C17-485A-A78D-735F3B3FCBEA}"/>
          </ac:spMkLst>
        </pc:spChg>
        <pc:picChg chg="add mod">
          <ac:chgData name="James Franklin" userId="cf915d05-507f-491f-b4a6-b2aa085ee4b1" providerId="ADAL" clId="{116A173B-5E58-4937-9865-4D2F801CE4AB}" dt="2019-05-17T10:25:59.273" v="7660" actId="1076"/>
          <ac:picMkLst>
            <pc:docMk/>
            <pc:sldMk cId="4258962182" sldId="430"/>
            <ac:picMk id="5" creationId="{E492FB63-A6AF-49C6-A98D-0803469D92EE}"/>
          </ac:picMkLst>
        </pc:picChg>
        <pc:picChg chg="add del mod">
          <ac:chgData name="James Franklin" userId="cf915d05-507f-491f-b4a6-b2aa085ee4b1" providerId="ADAL" clId="{116A173B-5E58-4937-9865-4D2F801CE4AB}" dt="2019-05-17T10:24:39.969" v="7653" actId="478"/>
          <ac:picMkLst>
            <pc:docMk/>
            <pc:sldMk cId="4258962182" sldId="430"/>
            <ac:picMk id="9218" creationId="{694ABB7D-EA1B-403C-BC9A-41636CC084AB}"/>
          </ac:picMkLst>
        </pc:picChg>
        <pc:picChg chg="add mod">
          <ac:chgData name="James Franklin" userId="cf915d05-507f-491f-b4a6-b2aa085ee4b1" providerId="ADAL" clId="{116A173B-5E58-4937-9865-4D2F801CE4AB}" dt="2019-05-17T10:25:48.028" v="7658" actId="167"/>
          <ac:picMkLst>
            <pc:docMk/>
            <pc:sldMk cId="4258962182" sldId="430"/>
            <ac:picMk id="9220" creationId="{CA447684-21B0-4D71-82A0-86EF9FF9701A}"/>
          </ac:picMkLst>
        </pc:picChg>
      </pc:sldChg>
      <pc:sldChg chg="addSp delSp modSp add">
        <pc:chgData name="James Franklin" userId="cf915d05-507f-491f-b4a6-b2aa085ee4b1" providerId="ADAL" clId="{116A173B-5E58-4937-9865-4D2F801CE4AB}" dt="2019-05-17T09:13:34.527" v="5939" actId="207"/>
        <pc:sldMkLst>
          <pc:docMk/>
          <pc:sldMk cId="208703576" sldId="431"/>
        </pc:sldMkLst>
        <pc:spChg chg="del">
          <ac:chgData name="James Franklin" userId="cf915d05-507f-491f-b4a6-b2aa085ee4b1" providerId="ADAL" clId="{116A173B-5E58-4937-9865-4D2F801CE4AB}" dt="2019-05-17T08:58:03.868" v="5196"/>
          <ac:spMkLst>
            <pc:docMk/>
            <pc:sldMk cId="208703576" sldId="431"/>
            <ac:spMk id="2" creationId="{B264A254-72A6-465F-B33A-AE2A874AEB78}"/>
          </ac:spMkLst>
        </pc:spChg>
        <pc:spChg chg="del">
          <ac:chgData name="James Franklin" userId="cf915d05-507f-491f-b4a6-b2aa085ee4b1" providerId="ADAL" clId="{116A173B-5E58-4937-9865-4D2F801CE4AB}" dt="2019-05-17T08:58:03.868" v="5196"/>
          <ac:spMkLst>
            <pc:docMk/>
            <pc:sldMk cId="208703576" sldId="431"/>
            <ac:spMk id="3" creationId="{1446C1A8-DD36-452A-99D3-784826E30BAC}"/>
          </ac:spMkLst>
        </pc:spChg>
        <pc:spChg chg="add mod">
          <ac:chgData name="James Franklin" userId="cf915d05-507f-491f-b4a6-b2aa085ee4b1" providerId="ADAL" clId="{116A173B-5E58-4937-9865-4D2F801CE4AB}" dt="2019-05-17T08:58:08.837" v="5213" actId="20577"/>
          <ac:spMkLst>
            <pc:docMk/>
            <pc:sldMk cId="208703576" sldId="431"/>
            <ac:spMk id="4" creationId="{C758E199-7559-4404-93D2-6069DA51B985}"/>
          </ac:spMkLst>
        </pc:spChg>
        <pc:spChg chg="add mod">
          <ac:chgData name="James Franklin" userId="cf915d05-507f-491f-b4a6-b2aa085ee4b1" providerId="ADAL" clId="{116A173B-5E58-4937-9865-4D2F801CE4AB}" dt="2019-05-17T09:13:34.527" v="5939" actId="207"/>
          <ac:spMkLst>
            <pc:docMk/>
            <pc:sldMk cId="208703576" sldId="431"/>
            <ac:spMk id="5" creationId="{9A04ACB2-1C96-4353-BF58-885EC61626AD}"/>
          </ac:spMkLst>
        </pc:spChg>
      </pc:sldChg>
      <pc:sldChg chg="modSp add">
        <pc:chgData name="James Franklin" userId="cf915d05-507f-491f-b4a6-b2aa085ee4b1" providerId="ADAL" clId="{116A173B-5E58-4937-9865-4D2F801CE4AB}" dt="2019-05-17T10:43:46.053" v="8374" actId="207"/>
        <pc:sldMkLst>
          <pc:docMk/>
          <pc:sldMk cId="3537165520" sldId="433"/>
        </pc:sldMkLst>
        <pc:spChg chg="mod">
          <ac:chgData name="James Franklin" userId="cf915d05-507f-491f-b4a6-b2aa085ee4b1" providerId="ADAL" clId="{116A173B-5E58-4937-9865-4D2F801CE4AB}" dt="2019-05-17T10:28:48.841" v="7832" actId="20577"/>
          <ac:spMkLst>
            <pc:docMk/>
            <pc:sldMk cId="3537165520" sldId="433"/>
            <ac:spMk id="2" creationId="{8AD172C5-B269-4D6B-95B6-77BA78261A6E}"/>
          </ac:spMkLst>
        </pc:spChg>
        <pc:spChg chg="mod">
          <ac:chgData name="James Franklin" userId="cf915d05-507f-491f-b4a6-b2aa085ee4b1" providerId="ADAL" clId="{116A173B-5E58-4937-9865-4D2F801CE4AB}" dt="2019-05-17T10:43:46.053" v="8374" actId="207"/>
          <ac:spMkLst>
            <pc:docMk/>
            <pc:sldMk cId="3537165520" sldId="433"/>
            <ac:spMk id="3" creationId="{1A7B0874-E9D6-44F6-993C-3B9365559297}"/>
          </ac:spMkLst>
        </pc:spChg>
      </pc:sldChg>
      <pc:sldChg chg="addSp delSp modSp add">
        <pc:chgData name="James Franklin" userId="cf915d05-507f-491f-b4a6-b2aa085ee4b1" providerId="ADAL" clId="{116A173B-5E58-4937-9865-4D2F801CE4AB}" dt="2019-05-17T14:31:07.296" v="11769" actId="207"/>
        <pc:sldMkLst>
          <pc:docMk/>
          <pc:sldMk cId="1243071448" sldId="434"/>
        </pc:sldMkLst>
        <pc:spChg chg="del">
          <ac:chgData name="James Franklin" userId="cf915d05-507f-491f-b4a6-b2aa085ee4b1" providerId="ADAL" clId="{116A173B-5E58-4937-9865-4D2F801CE4AB}" dt="2019-05-17T14:27:04.327" v="11108"/>
          <ac:spMkLst>
            <pc:docMk/>
            <pc:sldMk cId="1243071448" sldId="434"/>
            <ac:spMk id="2" creationId="{8D8106BF-8D78-466F-AD8C-87C69BE2462E}"/>
          </ac:spMkLst>
        </pc:spChg>
        <pc:spChg chg="del">
          <ac:chgData name="James Franklin" userId="cf915d05-507f-491f-b4a6-b2aa085ee4b1" providerId="ADAL" clId="{116A173B-5E58-4937-9865-4D2F801CE4AB}" dt="2019-05-17T14:27:04.327" v="11108"/>
          <ac:spMkLst>
            <pc:docMk/>
            <pc:sldMk cId="1243071448" sldId="434"/>
            <ac:spMk id="3" creationId="{97398AAD-6B7B-449A-9BB8-78AFD5C647CC}"/>
          </ac:spMkLst>
        </pc:spChg>
        <pc:spChg chg="add mod">
          <ac:chgData name="James Franklin" userId="cf915d05-507f-491f-b4a6-b2aa085ee4b1" providerId="ADAL" clId="{116A173B-5E58-4937-9865-4D2F801CE4AB}" dt="2019-05-17T14:27:31.097" v="11125" actId="20577"/>
          <ac:spMkLst>
            <pc:docMk/>
            <pc:sldMk cId="1243071448" sldId="434"/>
            <ac:spMk id="4" creationId="{B7940FA6-A61A-40CB-BC50-52568D3AB7AC}"/>
          </ac:spMkLst>
        </pc:spChg>
        <pc:spChg chg="add mod">
          <ac:chgData name="James Franklin" userId="cf915d05-507f-491f-b4a6-b2aa085ee4b1" providerId="ADAL" clId="{116A173B-5E58-4937-9865-4D2F801CE4AB}" dt="2019-05-17T14:31:07.296" v="11769" actId="207"/>
          <ac:spMkLst>
            <pc:docMk/>
            <pc:sldMk cId="1243071448" sldId="434"/>
            <ac:spMk id="5" creationId="{DF702D99-E9EF-4B8C-96AB-BEFF38A7296F}"/>
          </ac:spMkLst>
        </pc:spChg>
      </pc:sldChg>
      <pc:sldMasterChg chg="modSldLayout">
        <pc:chgData name="James Franklin" userId="cf915d05-507f-491f-b4a6-b2aa085ee4b1" providerId="ADAL" clId="{116A173B-5E58-4937-9865-4D2F801CE4AB}" dt="2019-05-15T14:23:00.558" v="241"/>
        <pc:sldMasterMkLst>
          <pc:docMk/>
          <pc:sldMasterMk cId="2369807912" sldId="2147483660"/>
        </pc:sldMasterMkLst>
        <pc:sldLayoutChg chg="addSp modSp">
          <pc:chgData name="James Franklin" userId="cf915d05-507f-491f-b4a6-b2aa085ee4b1" providerId="ADAL" clId="{116A173B-5E58-4937-9865-4D2F801CE4AB}" dt="2019-05-15T13:44:43.239" v="220" actId="20577"/>
          <pc:sldLayoutMkLst>
            <pc:docMk/>
            <pc:sldMasterMk cId="2369807912" sldId="2147483660"/>
            <pc:sldLayoutMk cId="3864385121" sldId="2147483664"/>
          </pc:sldLayoutMkLst>
          <pc:spChg chg="add mod">
            <ac:chgData name="James Franklin" userId="cf915d05-507f-491f-b4a6-b2aa085ee4b1" providerId="ADAL" clId="{116A173B-5E58-4937-9865-4D2F801CE4AB}" dt="2019-05-15T13:44:43.239" v="220" actId="20577"/>
            <ac:spMkLst>
              <pc:docMk/>
              <pc:sldMasterMk cId="2369807912" sldId="2147483660"/>
              <pc:sldLayoutMk cId="3864385121" sldId="2147483664"/>
              <ac:spMk id="2" creationId="{A08E4B13-413D-4BBE-A24E-62485D0609EC}"/>
            </ac:spMkLst>
          </pc:spChg>
        </pc:sldLayoutChg>
        <pc:sldLayoutChg chg="addSp">
          <pc:chgData name="James Franklin" userId="cf915d05-507f-491f-b4a6-b2aa085ee4b1" providerId="ADAL" clId="{116A173B-5E58-4937-9865-4D2F801CE4AB}" dt="2019-05-15T14:22:58.815" v="239"/>
          <pc:sldLayoutMkLst>
            <pc:docMk/>
            <pc:sldMasterMk cId="2369807912" sldId="2147483660"/>
            <pc:sldLayoutMk cId="1482273398" sldId="2147483665"/>
          </pc:sldLayoutMkLst>
          <pc:spChg chg="add">
            <ac:chgData name="James Franklin" userId="cf915d05-507f-491f-b4a6-b2aa085ee4b1" providerId="ADAL" clId="{116A173B-5E58-4937-9865-4D2F801CE4AB}" dt="2019-05-15T14:22:58.815" v="239"/>
            <ac:spMkLst>
              <pc:docMk/>
              <pc:sldMasterMk cId="2369807912" sldId="2147483660"/>
              <pc:sldLayoutMk cId="1482273398" sldId="2147483665"/>
              <ac:spMk id="9" creationId="{2F7D7D94-987C-4F19-95EC-12A9411AFFD3}"/>
            </ac:spMkLst>
          </pc:spChg>
        </pc:sldLayoutChg>
        <pc:sldLayoutChg chg="addSp">
          <pc:chgData name="James Franklin" userId="cf915d05-507f-491f-b4a6-b2aa085ee4b1" providerId="ADAL" clId="{116A173B-5E58-4937-9865-4D2F801CE4AB}" dt="2019-05-15T14:22:54.610" v="236"/>
          <pc:sldLayoutMkLst>
            <pc:docMk/>
            <pc:sldMasterMk cId="2369807912" sldId="2147483660"/>
            <pc:sldLayoutMk cId="1663747016" sldId="2147483666"/>
          </pc:sldLayoutMkLst>
          <pc:spChg chg="add">
            <ac:chgData name="James Franklin" userId="cf915d05-507f-491f-b4a6-b2aa085ee4b1" providerId="ADAL" clId="{116A173B-5E58-4937-9865-4D2F801CE4AB}" dt="2019-05-15T14:22:54.610" v="236"/>
            <ac:spMkLst>
              <pc:docMk/>
              <pc:sldMasterMk cId="2369807912" sldId="2147483660"/>
              <pc:sldLayoutMk cId="1663747016" sldId="2147483666"/>
              <ac:spMk id="6" creationId="{3AB2B5E0-AB00-414B-B0EF-029B0B490329}"/>
            </ac:spMkLst>
          </pc:spChg>
        </pc:sldLayoutChg>
        <pc:sldLayoutChg chg="addSp">
          <pc:chgData name="James Franklin" userId="cf915d05-507f-491f-b4a6-b2aa085ee4b1" providerId="ADAL" clId="{116A173B-5E58-4937-9865-4D2F801CE4AB}" dt="2019-05-15T14:23:00.558" v="241"/>
          <pc:sldLayoutMkLst>
            <pc:docMk/>
            <pc:sldMasterMk cId="2369807912" sldId="2147483660"/>
            <pc:sldLayoutMk cId="3920882233" sldId="2147483668"/>
          </pc:sldLayoutMkLst>
          <pc:spChg chg="add">
            <ac:chgData name="James Franklin" userId="cf915d05-507f-491f-b4a6-b2aa085ee4b1" providerId="ADAL" clId="{116A173B-5E58-4937-9865-4D2F801CE4AB}" dt="2019-05-15T14:23:00.558" v="241"/>
            <ac:spMkLst>
              <pc:docMk/>
              <pc:sldMasterMk cId="2369807912" sldId="2147483660"/>
              <pc:sldLayoutMk cId="3920882233" sldId="2147483668"/>
              <ac:spMk id="8" creationId="{433225F1-CD6F-41CF-9C28-BE08301E6AD1}"/>
            </ac:spMkLst>
          </pc:spChg>
        </pc:sldLayoutChg>
        <pc:sldLayoutChg chg="addSp">
          <pc:chgData name="James Franklin" userId="cf915d05-507f-491f-b4a6-b2aa085ee4b1" providerId="ADAL" clId="{116A173B-5E58-4937-9865-4D2F801CE4AB}" dt="2019-05-15T14:22:55.542" v="237"/>
          <pc:sldLayoutMkLst>
            <pc:docMk/>
            <pc:sldMasterMk cId="2369807912" sldId="2147483660"/>
            <pc:sldLayoutMk cId="930331741" sldId="2147483669"/>
          </pc:sldLayoutMkLst>
          <pc:spChg chg="add">
            <ac:chgData name="James Franklin" userId="cf915d05-507f-491f-b4a6-b2aa085ee4b1" providerId="ADAL" clId="{116A173B-5E58-4937-9865-4D2F801CE4AB}" dt="2019-05-15T14:22:55.542" v="237"/>
            <ac:spMkLst>
              <pc:docMk/>
              <pc:sldMasterMk cId="2369807912" sldId="2147483660"/>
              <pc:sldLayoutMk cId="930331741" sldId="2147483669"/>
              <ac:spMk id="8" creationId="{6DCA7D5D-DD94-4032-9EA7-0BE26E7B9B28}"/>
            </ac:spMkLst>
          </pc:spChg>
        </pc:sldLayoutChg>
        <pc:sldLayoutChg chg="addSp">
          <pc:chgData name="James Franklin" userId="cf915d05-507f-491f-b4a6-b2aa085ee4b1" providerId="ADAL" clId="{116A173B-5E58-4937-9865-4D2F801CE4AB}" dt="2019-05-15T14:22:57.934" v="238"/>
          <pc:sldLayoutMkLst>
            <pc:docMk/>
            <pc:sldMasterMk cId="2369807912" sldId="2147483660"/>
            <pc:sldLayoutMk cId="1680822063" sldId="2147483671"/>
          </pc:sldLayoutMkLst>
          <pc:spChg chg="add">
            <ac:chgData name="James Franklin" userId="cf915d05-507f-491f-b4a6-b2aa085ee4b1" providerId="ADAL" clId="{116A173B-5E58-4937-9865-4D2F801CE4AB}" dt="2019-05-15T14:22:57.934" v="238"/>
            <ac:spMkLst>
              <pc:docMk/>
              <pc:sldMasterMk cId="2369807912" sldId="2147483660"/>
              <pc:sldLayoutMk cId="1680822063" sldId="2147483671"/>
              <ac:spMk id="8" creationId="{FED7A342-ADF2-44F8-A7C2-C51834F2E808}"/>
            </ac:spMkLst>
          </pc:spChg>
        </pc:sldLayoutChg>
        <pc:sldLayoutChg chg="addSp">
          <pc:chgData name="James Franklin" userId="cf915d05-507f-491f-b4a6-b2aa085ee4b1" providerId="ADAL" clId="{116A173B-5E58-4937-9865-4D2F801CE4AB}" dt="2019-05-15T14:22:59.624" v="240"/>
          <pc:sldLayoutMkLst>
            <pc:docMk/>
            <pc:sldMasterMk cId="2369807912" sldId="2147483660"/>
            <pc:sldLayoutMk cId="3129294559" sldId="2147483672"/>
          </pc:sldLayoutMkLst>
          <pc:spChg chg="add">
            <ac:chgData name="James Franklin" userId="cf915d05-507f-491f-b4a6-b2aa085ee4b1" providerId="ADAL" clId="{116A173B-5E58-4937-9865-4D2F801CE4AB}" dt="2019-05-15T14:22:59.624" v="240"/>
            <ac:spMkLst>
              <pc:docMk/>
              <pc:sldMasterMk cId="2369807912" sldId="2147483660"/>
              <pc:sldLayoutMk cId="3129294559" sldId="2147483672"/>
              <ac:spMk id="7" creationId="{CA940C49-5312-4293-8CE3-473D115209ED}"/>
            </ac:spMkLst>
          </pc:spChg>
        </pc:sldLayoutChg>
      </pc:sldMasterChg>
    </pc:docChg>
  </pc:docChgLst>
  <pc:docChgLst>
    <pc:chgData name="Leonora Sheppard" userId="3688f6d8-1f97-408e-a4fe-cc859c551ddb" providerId="ADAL" clId="{8F9F2A7D-FACC-4FB0-A5F7-E6011825AC24}"/>
    <pc:docChg chg="custSel modSld">
      <pc:chgData name="Leonora Sheppard" userId="3688f6d8-1f97-408e-a4fe-cc859c551ddb" providerId="ADAL" clId="{8F9F2A7D-FACC-4FB0-A5F7-E6011825AC24}" dt="2019-05-14T14:57:40.686" v="16" actId="1076"/>
      <pc:docMkLst>
        <pc:docMk/>
      </pc:docMkLst>
      <pc:sldChg chg="addSp delSp modSp">
        <pc:chgData name="Leonora Sheppard" userId="3688f6d8-1f97-408e-a4fe-cc859c551ddb" providerId="ADAL" clId="{8F9F2A7D-FACC-4FB0-A5F7-E6011825AC24}" dt="2019-05-14T14:57:40.686" v="16" actId="1076"/>
        <pc:sldMkLst>
          <pc:docMk/>
          <pc:sldMk cId="2475168239" sldId="395"/>
        </pc:sldMkLst>
        <pc:spChg chg="mod">
          <ac:chgData name="Leonora Sheppard" userId="3688f6d8-1f97-408e-a4fe-cc859c551ddb" providerId="ADAL" clId="{8F9F2A7D-FACC-4FB0-A5F7-E6011825AC24}" dt="2019-05-14T14:57:33.774" v="15" actId="20577"/>
          <ac:spMkLst>
            <pc:docMk/>
            <pc:sldMk cId="2475168239" sldId="395"/>
            <ac:spMk id="3" creationId="{608A8B0B-3746-47C9-B476-6A05E129769C}"/>
          </ac:spMkLst>
        </pc:spChg>
        <pc:picChg chg="del">
          <ac:chgData name="Leonora Sheppard" userId="3688f6d8-1f97-408e-a4fe-cc859c551ddb" providerId="ADAL" clId="{8F9F2A7D-FACC-4FB0-A5F7-E6011825AC24}" dt="2019-05-14T14:57:16.288" v="9" actId="478"/>
          <ac:picMkLst>
            <pc:docMk/>
            <pc:sldMk cId="2475168239" sldId="395"/>
            <ac:picMk id="4" creationId="{5E67CC8C-15AC-4425-AD15-91F6329A58C0}"/>
          </ac:picMkLst>
        </pc:picChg>
        <pc:picChg chg="add mod ord">
          <ac:chgData name="Leonora Sheppard" userId="3688f6d8-1f97-408e-a4fe-cc859c551ddb" providerId="ADAL" clId="{8F9F2A7D-FACC-4FB0-A5F7-E6011825AC24}" dt="2019-05-14T14:57:40.686" v="16" actId="1076"/>
          <ac:picMkLst>
            <pc:docMk/>
            <pc:sldMk cId="2475168239" sldId="395"/>
            <ac:picMk id="6" creationId="{7C7664F6-F6AE-4946-B0F7-8AE5F58881B6}"/>
          </ac:picMkLst>
        </pc:picChg>
        <pc:picChg chg="del">
          <ac:chgData name="Leonora Sheppard" userId="3688f6d8-1f97-408e-a4fe-cc859c551ddb" providerId="ADAL" clId="{8F9F2A7D-FACC-4FB0-A5F7-E6011825AC24}" dt="2019-05-14T14:57:14.386" v="8" actId="478"/>
          <ac:picMkLst>
            <pc:docMk/>
            <pc:sldMk cId="2475168239" sldId="395"/>
            <ac:picMk id="3074" creationId="{0730F646-03B7-4F68-A34E-52EAFE4D0E42}"/>
          </ac:picMkLst>
        </pc:picChg>
      </pc:sldChg>
    </pc:docChg>
  </pc:docChgLst>
  <pc:docChgLst>
    <pc:chgData name="Jessica Webb" userId="116bfa15-fab5-4298-95a6-2aaa2e478e3d" providerId="ADAL" clId="{74240180-489E-40BF-8B38-85123A075898}"/>
    <pc:docChg chg="undo redo custSel modSld modMainMaster">
      <pc:chgData name="Jessica Webb" userId="116bfa15-fab5-4298-95a6-2aaa2e478e3d" providerId="ADAL" clId="{74240180-489E-40BF-8B38-85123A075898}" dt="2019-03-27T15:31:42.900" v="582" actId="20577"/>
      <pc:docMkLst>
        <pc:docMk/>
      </pc:docMkLst>
      <pc:sldChg chg="addSp delSp modSp">
        <pc:chgData name="Jessica Webb" userId="116bfa15-fab5-4298-95a6-2aaa2e478e3d" providerId="ADAL" clId="{74240180-489E-40BF-8B38-85123A075898}" dt="2019-03-27T10:44:23.674" v="61" actId="6549"/>
        <pc:sldMkLst>
          <pc:docMk/>
          <pc:sldMk cId="2912915852" sldId="319"/>
        </pc:sldMkLst>
        <pc:spChg chg="mod">
          <ac:chgData name="Jessica Webb" userId="116bfa15-fab5-4298-95a6-2aaa2e478e3d" providerId="ADAL" clId="{74240180-489E-40BF-8B38-85123A075898}" dt="2019-03-27T10:44:23.674" v="61" actId="6549"/>
          <ac:spMkLst>
            <pc:docMk/>
            <pc:sldMk cId="2912915852" sldId="319"/>
            <ac:spMk id="3" creationId="{8841C565-F8A1-4DE6-88F1-F82B859E4087}"/>
          </ac:spMkLst>
        </pc:spChg>
        <pc:spChg chg="add del mod">
          <ac:chgData name="Jessica Webb" userId="116bfa15-fab5-4298-95a6-2aaa2e478e3d" providerId="ADAL" clId="{74240180-489E-40BF-8B38-85123A075898}" dt="2019-03-27T10:43:47.825" v="22"/>
          <ac:spMkLst>
            <pc:docMk/>
            <pc:sldMk cId="2912915852" sldId="319"/>
            <ac:spMk id="4" creationId="{716AD096-55DA-45C3-A765-91F202129F0E}"/>
          </ac:spMkLst>
        </pc:spChg>
        <pc:spChg chg="add del mod">
          <ac:chgData name="Jessica Webb" userId="116bfa15-fab5-4298-95a6-2aaa2e478e3d" providerId="ADAL" clId="{74240180-489E-40BF-8B38-85123A075898}" dt="2019-03-27T10:43:47.825" v="22"/>
          <ac:spMkLst>
            <pc:docMk/>
            <pc:sldMk cId="2912915852" sldId="319"/>
            <ac:spMk id="5" creationId="{FA44BA2C-DC84-462C-8B84-D6BCB2E7F14F}"/>
          </ac:spMkLst>
        </pc:spChg>
      </pc:sldChg>
      <pc:sldMasterChg chg="modSldLayout">
        <pc:chgData name="Jessica Webb" userId="116bfa15-fab5-4298-95a6-2aaa2e478e3d" providerId="ADAL" clId="{74240180-489E-40BF-8B38-85123A075898}" dt="2019-03-27T11:13:55.001" v="213"/>
        <pc:sldMasterMkLst>
          <pc:docMk/>
          <pc:sldMasterMk cId="2369807912" sldId="2147483660"/>
        </pc:sldMasterMkLst>
        <pc:sldLayoutChg chg="addSp delSp setBg">
          <pc:chgData name="Jessica Webb" userId="116bfa15-fab5-4298-95a6-2aaa2e478e3d" providerId="ADAL" clId="{74240180-489E-40BF-8B38-85123A075898}" dt="2019-03-27T11:13:49.426" v="212"/>
          <pc:sldLayoutMkLst>
            <pc:docMk/>
            <pc:sldMasterMk cId="2369807912" sldId="2147483660"/>
            <pc:sldLayoutMk cId="3265224848" sldId="2147483662"/>
          </pc:sldLayoutMkLst>
          <pc:spChg chg="del">
            <ac:chgData name="Jessica Webb" userId="116bfa15-fab5-4298-95a6-2aaa2e478e3d" providerId="ADAL" clId="{74240180-489E-40BF-8B38-85123A075898}" dt="2019-03-27T10:43:40.814" v="19"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6" creationId="{9381A80F-0075-4919-877A-375F2E3DADC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7" creationId="{132E9C0B-0F4D-4FF9-AD53-CD8D12698CE3}"/>
            </ac:spMkLst>
          </pc:spChg>
          <pc:spChg chg="del">
            <ac:chgData name="Jessica Webb" userId="116bfa15-fab5-4298-95a6-2aaa2e478e3d" providerId="ADAL" clId="{74240180-489E-40BF-8B38-85123A075898}" dt="2019-03-27T10:43:41.600" v="20" actId="478"/>
            <ac:spMkLst>
              <pc:docMk/>
              <pc:sldMasterMk cId="2369807912" sldId="2147483660"/>
              <pc:sldLayoutMk cId="3265224848" sldId="2147483662"/>
              <ac:spMk id="10" creationId="{00000000-0000-0000-0000-000000000000}"/>
            </ac:spMkLst>
          </pc:spChg>
        </pc:sldLayoutChg>
        <pc:sldLayoutChg chg="addSp delSp modSp setBg">
          <pc:chgData name="Jessica Webb" userId="116bfa15-fab5-4298-95a6-2aaa2e478e3d" providerId="ADAL" clId="{74240180-489E-40BF-8B38-85123A075898}" dt="2019-03-27T11:13:55.001" v="213"/>
          <pc:sldLayoutMkLst>
            <pc:docMk/>
            <pc:sldMasterMk cId="2369807912" sldId="2147483660"/>
            <pc:sldLayoutMk cId="1230368745" sldId="2147483663"/>
          </pc:sldLayoutMkLst>
          <pc:spChg chg="del">
            <ac:chgData name="Jessica Webb" userId="116bfa15-fab5-4298-95a6-2aaa2e478e3d" providerId="ADAL" clId="{74240180-489E-40BF-8B38-85123A075898}" dt="2019-03-27T10:43:35.222" v="1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7" creationId="{76480C8F-AFE3-4015-B8C7-7F2A4FAF3AB7}"/>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8" creationId="{81ECB235-ABB4-41FA-A1C8-2D04CE269221}"/>
            </ac:spMkLst>
          </pc:spChg>
          <pc:spChg chg="del">
            <ac:chgData name="Jessica Webb" userId="116bfa15-fab5-4298-95a6-2aaa2e478e3d" providerId="ADAL" clId="{74240180-489E-40BF-8B38-85123A075898}" dt="2019-03-27T10:43:34.206" v="16" actId="478"/>
            <ac:spMkLst>
              <pc:docMk/>
              <pc:sldMasterMk cId="2369807912" sldId="2147483660"/>
              <pc:sldLayoutMk cId="1230368745" sldId="2147483663"/>
              <ac:spMk id="10" creationId="{00000000-0000-0000-0000-000000000000}"/>
            </ac:spMkLst>
          </pc:spChg>
          <pc:cxnChg chg="mod">
            <ac:chgData name="Jessica Webb" userId="116bfa15-fab5-4298-95a6-2aaa2e478e3d" providerId="ADAL" clId="{74240180-489E-40BF-8B38-85123A075898}" dt="2019-03-27T10:44:34.275" v="6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74240180-489E-40BF-8B38-85123A075898}" dt="2019-03-27T11:13:18.559" v="209"/>
          <pc:sldLayoutMkLst>
            <pc:docMk/>
            <pc:sldMasterMk cId="2369807912" sldId="2147483660"/>
            <pc:sldLayoutMk cId="3864385121" sldId="2147483664"/>
          </pc:sldLayoutMkLst>
          <pc:spChg chg="mod">
            <ac:chgData name="Jessica Webb" userId="116bfa15-fab5-4298-95a6-2aaa2e478e3d" providerId="ADAL" clId="{74240180-489E-40BF-8B38-85123A075898}" dt="2019-03-27T11:09:41.921" v="174" actId="207"/>
            <ac:spMkLst>
              <pc:docMk/>
              <pc:sldMasterMk cId="2369807912" sldId="2147483660"/>
              <pc:sldLayoutMk cId="3864385121" sldId="2147483664"/>
              <ac:spMk id="9" creationId="{00000000-0000-0000-0000-000000000000}"/>
            </ac:spMkLst>
          </pc:spChg>
          <pc:picChg chg="add del mod">
            <ac:chgData name="Jessica Webb" userId="116bfa15-fab5-4298-95a6-2aaa2e478e3d" providerId="ADAL" clId="{74240180-489E-40BF-8B38-85123A075898}" dt="2019-03-27T11:13:18.340" v="208" actId="478"/>
            <ac:picMkLst>
              <pc:docMk/>
              <pc:sldMasterMk cId="2369807912" sldId="2147483660"/>
              <pc:sldLayoutMk cId="3864385121" sldId="2147483664"/>
              <ac:picMk id="7" creationId="{796A298A-6812-4FF4-8A71-F45C1055E4DC}"/>
            </ac:picMkLst>
          </pc:picChg>
          <pc:picChg chg="add">
            <ac:chgData name="Jessica Webb" userId="116bfa15-fab5-4298-95a6-2aaa2e478e3d" providerId="ADAL" clId="{74240180-489E-40BF-8B38-85123A075898}" dt="2019-03-27T11:13:18.559" v="209"/>
            <ac:picMkLst>
              <pc:docMk/>
              <pc:sldMasterMk cId="2369807912" sldId="2147483660"/>
              <pc:sldLayoutMk cId="3864385121" sldId="2147483664"/>
              <ac:picMk id="10" creationId="{6F837AC8-70BE-41B8-A82B-6C7EC49BA5B4}"/>
            </ac:picMkLst>
          </pc:picChg>
          <pc:picChg chg="del mod">
            <ac:chgData name="Jessica Webb" userId="116bfa15-fab5-4298-95a6-2aaa2e478e3d" providerId="ADAL" clId="{74240180-489E-40BF-8B38-85123A075898}" dt="2019-03-27T11:11:37.179" v="192" actId="478"/>
            <ac:picMkLst>
              <pc:docMk/>
              <pc:sldMasterMk cId="2369807912" sldId="2147483660"/>
              <pc:sldLayoutMk cId="3864385121" sldId="2147483664"/>
              <ac:picMk id="11" creationId="{39B0EAE4-4160-4ADF-B8AC-20D29E825CE9}"/>
            </ac:picMkLst>
          </pc:picChg>
        </pc:sldLayoutChg>
        <pc:sldLayoutChg chg="addSp delSp modSp">
          <pc:chgData name="Jessica Webb" userId="116bfa15-fab5-4298-95a6-2aaa2e478e3d" providerId="ADAL" clId="{74240180-489E-40BF-8B38-85123A075898}" dt="2019-03-27T11:13:05.510" v="203" actId="207"/>
          <pc:sldLayoutMkLst>
            <pc:docMk/>
            <pc:sldMasterMk cId="2369807912" sldId="2147483660"/>
            <pc:sldLayoutMk cId="1482273398" sldId="2147483665"/>
          </pc:sldLayoutMkLst>
          <pc:spChg chg="mod">
            <ac:chgData name="Jessica Webb" userId="116bfa15-fab5-4298-95a6-2aaa2e478e3d" providerId="ADAL" clId="{74240180-489E-40BF-8B38-85123A075898}" dt="2019-03-27T11:10:03.265" v="178" actId="207"/>
            <ac:spMkLst>
              <pc:docMk/>
              <pc:sldMasterMk cId="2369807912" sldId="2147483660"/>
              <pc:sldLayoutMk cId="1482273398" sldId="2147483665"/>
              <ac:spMk id="14" creationId="{00000000-0000-0000-0000-000000000000}"/>
            </ac:spMkLst>
          </pc:spChg>
          <pc:picChg chg="add del">
            <ac:chgData name="Jessica Webb" userId="116bfa15-fab5-4298-95a6-2aaa2e478e3d" providerId="ADAL" clId="{74240180-489E-40BF-8B38-85123A075898}" dt="2019-03-27T11:12:25.549" v="199" actId="478"/>
            <ac:picMkLst>
              <pc:docMk/>
              <pc:sldMasterMk cId="2369807912" sldId="2147483660"/>
              <pc:sldLayoutMk cId="1482273398" sldId="2147483665"/>
              <ac:picMk id="8" creationId="{59635564-156F-403E-8734-EE00A7FD2E8D}"/>
            </ac:picMkLst>
          </pc:picChg>
          <pc:picChg chg="add mod">
            <ac:chgData name="Jessica Webb" userId="116bfa15-fab5-4298-95a6-2aaa2e478e3d" providerId="ADAL" clId="{74240180-489E-40BF-8B38-85123A075898}" dt="2019-03-27T11:13:05.510" v="203" actId="207"/>
            <ac:picMkLst>
              <pc:docMk/>
              <pc:sldMasterMk cId="2369807912" sldId="2147483660"/>
              <pc:sldLayoutMk cId="1482273398" sldId="2147483665"/>
              <ac:picMk id="9" creationId="{76A081CD-0754-4947-9B68-2FADEEE5BDEE}"/>
            </ac:picMkLst>
          </pc:picChg>
          <pc:picChg chg="del mod">
            <ac:chgData name="Jessica Webb" userId="116bfa15-fab5-4298-95a6-2aaa2e478e3d" providerId="ADAL" clId="{74240180-489E-40BF-8B38-85123A075898}" dt="2019-03-27T11:11:28.750" v="188" actId="478"/>
            <ac:picMkLst>
              <pc:docMk/>
              <pc:sldMasterMk cId="2369807912" sldId="2147483660"/>
              <pc:sldLayoutMk cId="1482273398" sldId="2147483665"/>
              <ac:picMk id="16" creationId="{A3C7D1F3-45D3-452B-B8B7-C7AC9F264DCE}"/>
            </ac:picMkLst>
          </pc:picChg>
        </pc:sldLayoutChg>
        <pc:sldLayoutChg chg="modSp">
          <pc:chgData name="Jessica Webb" userId="116bfa15-fab5-4298-95a6-2aaa2e478e3d" providerId="ADAL" clId="{74240180-489E-40BF-8B38-85123A075898}" dt="2019-03-27T11:10:13.318" v="180" actId="207"/>
          <pc:sldLayoutMkLst>
            <pc:docMk/>
            <pc:sldMasterMk cId="2369807912" sldId="2147483660"/>
            <pc:sldLayoutMk cId="1663747016" sldId="2147483666"/>
          </pc:sldLayoutMkLst>
          <pc:spChg chg="mod">
            <ac:chgData name="Jessica Webb" userId="116bfa15-fab5-4298-95a6-2aaa2e478e3d" providerId="ADAL" clId="{74240180-489E-40BF-8B38-85123A075898}" dt="2019-03-27T11:10:13.318" v="180" actId="207"/>
            <ac:spMkLst>
              <pc:docMk/>
              <pc:sldMasterMk cId="2369807912" sldId="2147483660"/>
              <pc:sldLayoutMk cId="1663747016" sldId="2147483666"/>
              <ac:spMk id="13" creationId="{00000000-0000-0000-0000-000000000000}"/>
            </ac:spMkLst>
          </pc:spChg>
        </pc:sldLayoutChg>
        <pc:sldLayoutChg chg="addSp delSp modSp">
          <pc:chgData name="Jessica Webb" userId="116bfa15-fab5-4298-95a6-2aaa2e478e3d" providerId="ADAL" clId="{74240180-489E-40BF-8B38-85123A075898}" dt="2019-03-27T11:13:10.618" v="205"/>
          <pc:sldLayoutMkLst>
            <pc:docMk/>
            <pc:sldMasterMk cId="2369807912" sldId="2147483660"/>
            <pc:sldLayoutMk cId="3920882233" sldId="2147483668"/>
          </pc:sldLayoutMkLst>
          <pc:picChg chg="add">
            <ac:chgData name="Jessica Webb" userId="116bfa15-fab5-4298-95a6-2aaa2e478e3d" providerId="ADAL" clId="{74240180-489E-40BF-8B38-85123A075898}" dt="2019-03-27T11:13:10.618" v="205"/>
            <ac:picMkLst>
              <pc:docMk/>
              <pc:sldMasterMk cId="2369807912" sldId="2147483660"/>
              <pc:sldLayoutMk cId="3920882233" sldId="2147483668"/>
              <ac:picMk id="6" creationId="{B06B5AFB-DD88-44D0-84DB-9B997DA8A4A4}"/>
            </ac:picMkLst>
          </pc:picChg>
          <pc:picChg chg="del mod">
            <ac:chgData name="Jessica Webb" userId="116bfa15-fab5-4298-95a6-2aaa2e478e3d" providerId="ADAL" clId="{74240180-489E-40BF-8B38-85123A075898}" dt="2019-03-27T11:13:10.307" v="204" actId="478"/>
            <ac:picMkLst>
              <pc:docMk/>
              <pc:sldMasterMk cId="2369807912" sldId="2147483660"/>
              <pc:sldLayoutMk cId="3920882233" sldId="2147483668"/>
              <ac:picMk id="20" creationId="{5BF485A6-AECD-4FBA-A8F5-FC95EB956A9B}"/>
            </ac:picMkLst>
          </pc:picChg>
        </pc:sldLayoutChg>
        <pc:sldLayoutChg chg="addSp delSp modSp">
          <pc:chgData name="Jessica Webb" userId="116bfa15-fab5-4298-95a6-2aaa2e478e3d" providerId="ADAL" clId="{74240180-489E-40BF-8B38-85123A075898}" dt="2019-03-27T11:13:14.539" v="207"/>
          <pc:sldLayoutMkLst>
            <pc:docMk/>
            <pc:sldMasterMk cId="2369807912" sldId="2147483660"/>
            <pc:sldLayoutMk cId="930331741" sldId="2147483669"/>
          </pc:sldLayoutMkLst>
          <pc:spChg chg="mod">
            <ac:chgData name="Jessica Webb" userId="116bfa15-fab5-4298-95a6-2aaa2e478e3d" providerId="ADAL" clId="{74240180-489E-40BF-8B38-85123A075898}" dt="2019-03-27T11:09:55.754" v="176" actId="207"/>
            <ac:spMkLst>
              <pc:docMk/>
              <pc:sldMasterMk cId="2369807912" sldId="2147483660"/>
              <pc:sldLayoutMk cId="930331741" sldId="2147483669"/>
              <ac:spMk id="9" creationId="{00000000-0000-0000-0000-000000000000}"/>
            </ac:spMkLst>
          </pc:spChg>
          <pc:picChg chg="add">
            <ac:chgData name="Jessica Webb" userId="116bfa15-fab5-4298-95a6-2aaa2e478e3d" providerId="ADAL" clId="{74240180-489E-40BF-8B38-85123A075898}" dt="2019-03-27T10:42:12.582" v="13"/>
            <ac:picMkLst>
              <pc:docMk/>
              <pc:sldMasterMk cId="2369807912" sldId="2147483660"/>
              <pc:sldLayoutMk cId="930331741" sldId="2147483669"/>
              <ac:picMk id="7" creationId="{D460BBC8-286A-4820-AB62-CFDFC807B4B3}"/>
            </ac:picMkLst>
          </pc:picChg>
          <pc:picChg chg="add del">
            <ac:chgData name="Jessica Webb" userId="116bfa15-fab5-4298-95a6-2aaa2e478e3d" providerId="ADAL" clId="{74240180-489E-40BF-8B38-85123A075898}" dt="2019-03-27T11:12:22.443" v="197" actId="478"/>
            <ac:picMkLst>
              <pc:docMk/>
              <pc:sldMasterMk cId="2369807912" sldId="2147483660"/>
              <pc:sldLayoutMk cId="930331741" sldId="2147483669"/>
              <ac:picMk id="10" creationId="{5F66E396-CB2F-4D82-B272-EC3A3248C034}"/>
            </ac:picMkLst>
          </pc:picChg>
          <pc:picChg chg="del mod">
            <ac:chgData name="Jessica Webb" userId="116bfa15-fab5-4298-95a6-2aaa2e478e3d" providerId="ADAL" clId="{74240180-489E-40BF-8B38-85123A075898}" dt="2019-03-27T11:11:32.123" v="190" actId="478"/>
            <ac:picMkLst>
              <pc:docMk/>
              <pc:sldMasterMk cId="2369807912" sldId="2147483660"/>
              <pc:sldLayoutMk cId="930331741" sldId="2147483669"/>
              <ac:picMk id="11" creationId="{39B0EAE4-4160-4ADF-B8AC-20D29E825CE9}"/>
            </ac:picMkLst>
          </pc:picChg>
          <pc:picChg chg="add del">
            <ac:chgData name="Jessica Webb" userId="116bfa15-fab5-4298-95a6-2aaa2e478e3d" providerId="ADAL" clId="{74240180-489E-40BF-8B38-85123A075898}" dt="2019-03-27T11:13:14.330" v="206" actId="478"/>
            <ac:picMkLst>
              <pc:docMk/>
              <pc:sldMasterMk cId="2369807912" sldId="2147483660"/>
              <pc:sldLayoutMk cId="930331741" sldId="2147483669"/>
              <ac:picMk id="13" creationId="{97C2244A-44CB-4376-BA6F-DCFB5256F237}"/>
            </ac:picMkLst>
          </pc:picChg>
          <pc:picChg chg="add">
            <ac:chgData name="Jessica Webb" userId="116bfa15-fab5-4298-95a6-2aaa2e478e3d" providerId="ADAL" clId="{74240180-489E-40BF-8B38-85123A075898}" dt="2019-03-27T11:13:14.539" v="207"/>
            <ac:picMkLst>
              <pc:docMk/>
              <pc:sldMasterMk cId="2369807912" sldId="2147483660"/>
              <pc:sldLayoutMk cId="930331741" sldId="2147483669"/>
              <ac:picMk id="14" creationId="{B293EA16-036C-458A-9F7F-BCA1EBEF9095}"/>
            </ac:picMkLst>
          </pc:picChg>
        </pc:sldLayoutChg>
      </pc:sldMasterChg>
    </pc:docChg>
  </pc:docChgLst>
  <pc:docChgLst>
    <pc:chgData name="James Franklin" userId="cf915d05-507f-491f-b4a6-b2aa085ee4b1" providerId="ADAL" clId="{BC22A463-4E82-4B25-A5EE-FFB8841EC762}"/>
    <pc:docChg chg="custSel addSld delSld modSld">
      <pc:chgData name="James Franklin" userId="cf915d05-507f-491f-b4a6-b2aa085ee4b1" providerId="ADAL" clId="{BC22A463-4E82-4B25-A5EE-FFB8841EC762}" dt="2019-03-28T11:12:53.607" v="114" actId="20577"/>
      <pc:docMkLst>
        <pc:docMk/>
      </pc:docMkLst>
      <pc:sldChg chg="addSp modSp">
        <pc:chgData name="James Franklin" userId="cf915d05-507f-491f-b4a6-b2aa085ee4b1" providerId="ADAL" clId="{BC22A463-4E82-4B25-A5EE-FFB8841EC762}" dt="2019-03-28T11:12:53.607" v="114" actId="20577"/>
        <pc:sldMkLst>
          <pc:docMk/>
          <pc:sldMk cId="4088036100" sldId="259"/>
        </pc:sldMkLst>
        <pc:spChg chg="add mod">
          <ac:chgData name="James Franklin" userId="cf915d05-507f-491f-b4a6-b2aa085ee4b1" providerId="ADAL" clId="{BC22A463-4E82-4B25-A5EE-FFB8841EC762}" dt="2019-03-28T11:12:37.214" v="94" actId="20577"/>
          <ac:spMkLst>
            <pc:docMk/>
            <pc:sldMk cId="4088036100" sldId="259"/>
            <ac:spMk id="2" creationId="{C2FF3364-2D81-4476-A6D3-A34681DC1631}"/>
          </ac:spMkLst>
        </pc:spChg>
        <pc:spChg chg="add mod">
          <ac:chgData name="James Franklin" userId="cf915d05-507f-491f-b4a6-b2aa085ee4b1" providerId="ADAL" clId="{BC22A463-4E82-4B25-A5EE-FFB8841EC762}" dt="2019-03-28T11:12:53.607" v="114" actId="20577"/>
          <ac:spMkLst>
            <pc:docMk/>
            <pc:sldMk cId="4088036100" sldId="259"/>
            <ac:spMk id="3" creationId="{08031DB8-AE01-4A02-86AA-7978B495B428}"/>
          </ac:spMkLst>
        </pc:spChg>
      </pc:sldChg>
      <pc:sldChg chg="modSp">
        <pc:chgData name="James Franklin" userId="cf915d05-507f-491f-b4a6-b2aa085ee4b1" providerId="ADAL" clId="{BC22A463-4E82-4B25-A5EE-FFB8841EC762}" dt="2019-03-28T11:09:17.343" v="4" actId="20577"/>
        <pc:sldMkLst>
          <pc:docMk/>
          <pc:sldMk cId="2912915852" sldId="319"/>
        </pc:sldMkLst>
        <pc:spChg chg="mod">
          <ac:chgData name="James Franklin" userId="cf915d05-507f-491f-b4a6-b2aa085ee4b1" providerId="ADAL" clId="{BC22A463-4E82-4B25-A5EE-FFB8841EC762}" dt="2019-03-28T11:09:17.343" v="4" actId="20577"/>
          <ac:spMkLst>
            <pc:docMk/>
            <pc:sldMk cId="2912915852" sldId="319"/>
            <ac:spMk id="3" creationId="{8841C565-F8A1-4DE6-88F1-F82B859E4087}"/>
          </ac:spMkLst>
        </pc:spChg>
      </pc:sldChg>
    </pc:docChg>
  </pc:docChgLst>
  <pc:docChgLst>
    <pc:chgData name="James Franklin" userId="S::james.franklin@pgonline.co.uk::cf915d05-507f-491f-b4a6-b2aa085ee4b1" providerId="AD" clId="Web-{21863CC5-C300-1302-A806-D10489CDB4D1}"/>
  </pc:docChgLst>
  <pc:docChgLst>
    <pc:chgData name="Jessica Webb" userId="116bfa15-fab5-4298-95a6-2aaa2e478e3d" providerId="ADAL" clId="{214A9D60-D136-4EFA-B43F-E9C270892C08}"/>
    <pc:docChg chg="undo custSel modSld modMainMaster">
      <pc:chgData name="Jessica Webb" userId="116bfa15-fab5-4298-95a6-2aaa2e478e3d" providerId="ADAL" clId="{214A9D60-D136-4EFA-B43F-E9C270892C08}" dt="2019-06-20T11:10:12.120" v="510" actId="207"/>
      <pc:docMkLst>
        <pc:docMk/>
      </pc:docMkLst>
      <pc:sldChg chg="delSp">
        <pc:chgData name="Jessica Webb" userId="116bfa15-fab5-4298-95a6-2aaa2e478e3d" providerId="ADAL" clId="{214A9D60-D136-4EFA-B43F-E9C270892C08}" dt="2019-06-14T08:19:24.448" v="98" actId="478"/>
        <pc:sldMkLst>
          <pc:docMk/>
          <pc:sldMk cId="4088036100" sldId="259"/>
        </pc:sldMkLst>
        <pc:spChg chg="del">
          <ac:chgData name="Jessica Webb" userId="116bfa15-fab5-4298-95a6-2aaa2e478e3d" providerId="ADAL" clId="{214A9D60-D136-4EFA-B43F-E9C270892C08}" dt="2019-06-14T08:19:24.448" v="98" actId="478"/>
          <ac:spMkLst>
            <pc:docMk/>
            <pc:sldMk cId="4088036100" sldId="259"/>
            <ac:spMk id="2" creationId="{EFCE7E3B-E743-4639-814E-AB12A209EDF9}"/>
          </ac:spMkLst>
        </pc:spChg>
        <pc:spChg chg="del">
          <ac:chgData name="Jessica Webb" userId="116bfa15-fab5-4298-95a6-2aaa2e478e3d" providerId="ADAL" clId="{214A9D60-D136-4EFA-B43F-E9C270892C08}" dt="2019-06-14T08:19:22.586" v="97" actId="478"/>
          <ac:spMkLst>
            <pc:docMk/>
            <pc:sldMk cId="4088036100" sldId="259"/>
            <ac:spMk id="3" creationId="{ED026E0F-098A-4387-9A5E-E2D1F038C19E}"/>
          </ac:spMkLst>
        </pc:spChg>
        <pc:spChg chg="del">
          <ac:chgData name="Jessica Webb" userId="116bfa15-fab5-4298-95a6-2aaa2e478e3d" providerId="ADAL" clId="{214A9D60-D136-4EFA-B43F-E9C270892C08}" dt="2019-06-14T08:19:21.282" v="96" actId="478"/>
          <ac:spMkLst>
            <pc:docMk/>
            <pc:sldMk cId="4088036100" sldId="259"/>
            <ac:spMk id="4" creationId="{523F70AE-435F-4602-8393-FE5052D5AF73}"/>
          </ac:spMkLst>
        </pc:spChg>
      </pc:sldChg>
      <pc:sldChg chg="addSp delSp modSp">
        <pc:chgData name="Jessica Webb" userId="116bfa15-fab5-4298-95a6-2aaa2e478e3d" providerId="ADAL" clId="{214A9D60-D136-4EFA-B43F-E9C270892C08}" dt="2019-06-20T10:54:31.869" v="498"/>
        <pc:sldMkLst>
          <pc:docMk/>
          <pc:sldMk cId="2912915852" sldId="319"/>
        </pc:sldMkLst>
        <pc:spChg chg="add del mod">
          <ac:chgData name="Jessica Webb" userId="116bfa15-fab5-4298-95a6-2aaa2e478e3d" providerId="ADAL" clId="{214A9D60-D136-4EFA-B43F-E9C270892C08}" dt="2019-06-14T08:20:09.398" v="99"/>
          <ac:spMkLst>
            <pc:docMk/>
            <pc:sldMk cId="2912915852" sldId="319"/>
            <ac:spMk id="4" creationId="{21DC7B7E-6CF2-45C1-9237-C69921FCEA4D}"/>
          </ac:spMkLst>
        </pc:spChg>
        <pc:spChg chg="add del mod">
          <ac:chgData name="Jessica Webb" userId="116bfa15-fab5-4298-95a6-2aaa2e478e3d" providerId="ADAL" clId="{214A9D60-D136-4EFA-B43F-E9C270892C08}" dt="2019-06-20T10:54:31.869" v="498"/>
          <ac:spMkLst>
            <pc:docMk/>
            <pc:sldMk cId="2912915852" sldId="319"/>
            <ac:spMk id="4" creationId="{B8B94669-0F57-4D87-B612-4E85842B73D2}"/>
          </ac:spMkLst>
        </pc:spChg>
        <pc:spChg chg="add del mod">
          <ac:chgData name="Jessica Webb" userId="116bfa15-fab5-4298-95a6-2aaa2e478e3d" providerId="ADAL" clId="{214A9D60-D136-4EFA-B43F-E9C270892C08}" dt="2019-06-20T10:54:31.869" v="498"/>
          <ac:spMkLst>
            <pc:docMk/>
            <pc:sldMk cId="2912915852" sldId="319"/>
            <ac:spMk id="5" creationId="{307082BB-F1D5-4A30-8345-0CB3C3BE152B}"/>
          </ac:spMkLst>
        </pc:spChg>
        <pc:spChg chg="add del mod">
          <ac:chgData name="Jessica Webb" userId="116bfa15-fab5-4298-95a6-2aaa2e478e3d" providerId="ADAL" clId="{214A9D60-D136-4EFA-B43F-E9C270892C08}" dt="2019-06-14T08:20:09.398" v="99"/>
          <ac:spMkLst>
            <pc:docMk/>
            <pc:sldMk cId="2912915852" sldId="319"/>
            <ac:spMk id="5" creationId="{9E52752F-9815-4B85-A00B-A18DDB92846F}"/>
          </ac:spMkLst>
        </pc:spChg>
      </pc:sldChg>
      <pc:sldChg chg="modSp">
        <pc:chgData name="Jessica Webb" userId="116bfa15-fab5-4298-95a6-2aaa2e478e3d" providerId="ADAL" clId="{214A9D60-D136-4EFA-B43F-E9C270892C08}" dt="2019-06-14T10:18:01.343" v="490" actId="1076"/>
        <pc:sldMkLst>
          <pc:docMk/>
          <pc:sldMk cId="2475168239" sldId="395"/>
        </pc:sldMkLst>
        <pc:spChg chg="mod">
          <ac:chgData name="Jessica Webb" userId="116bfa15-fab5-4298-95a6-2aaa2e478e3d" providerId="ADAL" clId="{214A9D60-D136-4EFA-B43F-E9C270892C08}" dt="2019-06-14T10:18:01.343" v="490" actId="1076"/>
          <ac:spMkLst>
            <pc:docMk/>
            <pc:sldMk cId="2475168239" sldId="395"/>
            <ac:spMk id="5" creationId="{17F32252-1A9C-48D1-93D1-11BD3A0C2530}"/>
          </ac:spMkLst>
        </pc:spChg>
        <pc:spChg chg="mod">
          <ac:chgData name="Jessica Webb" userId="116bfa15-fab5-4298-95a6-2aaa2e478e3d" providerId="ADAL" clId="{214A9D60-D136-4EFA-B43F-E9C270892C08}" dt="2019-06-14T10:18:01.343" v="490" actId="1076"/>
          <ac:spMkLst>
            <pc:docMk/>
            <pc:sldMk cId="2475168239" sldId="395"/>
            <ac:spMk id="6" creationId="{DE0E90AE-561B-4EBA-AEFF-A9E901DEAA01}"/>
          </ac:spMkLst>
        </pc:spChg>
        <pc:spChg chg="mod">
          <ac:chgData name="Jessica Webb" userId="116bfa15-fab5-4298-95a6-2aaa2e478e3d" providerId="ADAL" clId="{214A9D60-D136-4EFA-B43F-E9C270892C08}" dt="2019-06-14T10:18:01.343" v="490" actId="1076"/>
          <ac:spMkLst>
            <pc:docMk/>
            <pc:sldMk cId="2475168239" sldId="395"/>
            <ac:spMk id="7" creationId="{7ED1EA1C-68A7-45AD-A892-9991C3F82E21}"/>
          </ac:spMkLst>
        </pc:spChg>
        <pc:spChg chg="mod">
          <ac:chgData name="Jessica Webb" userId="116bfa15-fab5-4298-95a6-2aaa2e478e3d" providerId="ADAL" clId="{214A9D60-D136-4EFA-B43F-E9C270892C08}" dt="2019-06-14T10:18:01.343" v="490" actId="1076"/>
          <ac:spMkLst>
            <pc:docMk/>
            <pc:sldMk cId="2475168239" sldId="395"/>
            <ac:spMk id="8" creationId="{F274AB8E-5EB3-4210-9B81-097C7D9AEEC1}"/>
          </ac:spMkLst>
        </pc:spChg>
        <pc:spChg chg="mod">
          <ac:chgData name="Jessica Webb" userId="116bfa15-fab5-4298-95a6-2aaa2e478e3d" providerId="ADAL" clId="{214A9D60-D136-4EFA-B43F-E9C270892C08}" dt="2019-06-14T10:18:01.343" v="490" actId="1076"/>
          <ac:spMkLst>
            <pc:docMk/>
            <pc:sldMk cId="2475168239" sldId="395"/>
            <ac:spMk id="9" creationId="{52133D15-9894-48BE-93B3-ED4A5326DDEF}"/>
          </ac:spMkLst>
        </pc:spChg>
        <pc:spChg chg="mod">
          <ac:chgData name="Jessica Webb" userId="116bfa15-fab5-4298-95a6-2aaa2e478e3d" providerId="ADAL" clId="{214A9D60-D136-4EFA-B43F-E9C270892C08}" dt="2019-06-14T10:18:01.343" v="490" actId="1076"/>
          <ac:spMkLst>
            <pc:docMk/>
            <pc:sldMk cId="2475168239" sldId="395"/>
            <ac:spMk id="10" creationId="{DE4CEB91-29D2-4527-BC68-E21A9927796F}"/>
          </ac:spMkLst>
        </pc:spChg>
        <pc:spChg chg="mod">
          <ac:chgData name="Jessica Webb" userId="116bfa15-fab5-4298-95a6-2aaa2e478e3d" providerId="ADAL" clId="{214A9D60-D136-4EFA-B43F-E9C270892C08}" dt="2019-06-14T10:18:01.343" v="490" actId="1076"/>
          <ac:spMkLst>
            <pc:docMk/>
            <pc:sldMk cId="2475168239" sldId="395"/>
            <ac:spMk id="11" creationId="{FF4BB335-A606-44F0-BD5D-27A1CA385379}"/>
          </ac:spMkLst>
        </pc:spChg>
        <pc:spChg chg="mod">
          <ac:chgData name="Jessica Webb" userId="116bfa15-fab5-4298-95a6-2aaa2e478e3d" providerId="ADAL" clId="{214A9D60-D136-4EFA-B43F-E9C270892C08}" dt="2019-06-14T10:18:01.343" v="490" actId="1076"/>
          <ac:spMkLst>
            <pc:docMk/>
            <pc:sldMk cId="2475168239" sldId="395"/>
            <ac:spMk id="12" creationId="{B6706DA0-7C53-41B8-9FF3-B29F30D17CA3}"/>
          </ac:spMkLst>
        </pc:spChg>
        <pc:spChg chg="mod">
          <ac:chgData name="Jessica Webb" userId="116bfa15-fab5-4298-95a6-2aaa2e478e3d" providerId="ADAL" clId="{214A9D60-D136-4EFA-B43F-E9C270892C08}" dt="2019-06-14T10:18:01.343" v="490" actId="1076"/>
          <ac:spMkLst>
            <pc:docMk/>
            <pc:sldMk cId="2475168239" sldId="395"/>
            <ac:spMk id="13" creationId="{C9CF6788-1362-4CED-8986-041E0E044861}"/>
          </ac:spMkLst>
        </pc:spChg>
      </pc:sldChg>
      <pc:sldChg chg="addSp delSp modSp">
        <pc:chgData name="Jessica Webb" userId="116bfa15-fab5-4298-95a6-2aaa2e478e3d" providerId="ADAL" clId="{214A9D60-D136-4EFA-B43F-E9C270892C08}" dt="2019-06-14T08:42:31.236" v="121"/>
        <pc:sldMkLst>
          <pc:docMk/>
          <pc:sldMk cId="2835285683" sldId="403"/>
        </pc:sldMkLst>
        <pc:spChg chg="add del mod">
          <ac:chgData name="Jessica Webb" userId="116bfa15-fab5-4298-95a6-2aaa2e478e3d" providerId="ADAL" clId="{214A9D60-D136-4EFA-B43F-E9C270892C08}" dt="2019-06-14T08:42:31.236" v="121"/>
          <ac:spMkLst>
            <pc:docMk/>
            <pc:sldMk cId="2835285683" sldId="403"/>
            <ac:spMk id="6" creationId="{BFEDC32F-EAE3-4F80-985D-68B709291702}"/>
          </ac:spMkLst>
        </pc:spChg>
        <pc:spChg chg="add del mod">
          <ac:chgData name="Jessica Webb" userId="116bfa15-fab5-4298-95a6-2aaa2e478e3d" providerId="ADAL" clId="{214A9D60-D136-4EFA-B43F-E9C270892C08}" dt="2019-06-14T08:42:31.236" v="121"/>
          <ac:spMkLst>
            <pc:docMk/>
            <pc:sldMk cId="2835285683" sldId="403"/>
            <ac:spMk id="8" creationId="{EFF81623-9190-4B9A-BC36-4D18BC75A57D}"/>
          </ac:spMkLst>
        </pc:spChg>
        <pc:picChg chg="add mod ord modCrop">
          <ac:chgData name="Jessica Webb" userId="116bfa15-fab5-4298-95a6-2aaa2e478e3d" providerId="ADAL" clId="{214A9D60-D136-4EFA-B43F-E9C270892C08}" dt="2019-06-14T08:42:19.319" v="119" actId="732"/>
          <ac:picMkLst>
            <pc:docMk/>
            <pc:sldMk cId="2835285683" sldId="403"/>
            <ac:picMk id="5" creationId="{25772B35-6EDC-4038-AD6C-041AD73AF7DC}"/>
          </ac:picMkLst>
        </pc:picChg>
        <pc:picChg chg="add">
          <ac:chgData name="Jessica Webb" userId="116bfa15-fab5-4298-95a6-2aaa2e478e3d" providerId="ADAL" clId="{214A9D60-D136-4EFA-B43F-E9C270892C08}" dt="2019-06-14T08:42:09.623" v="117"/>
          <ac:picMkLst>
            <pc:docMk/>
            <pc:sldMk cId="2835285683" sldId="403"/>
            <ac:picMk id="7" creationId="{78F9FDE7-2928-4068-B990-7D4AAA9A1F35}"/>
          </ac:picMkLst>
        </pc:picChg>
        <pc:picChg chg="del">
          <ac:chgData name="Jessica Webb" userId="116bfa15-fab5-4298-95a6-2aaa2e478e3d" providerId="ADAL" clId="{214A9D60-D136-4EFA-B43F-E9C270892C08}" dt="2019-06-14T08:41:15.265" v="108" actId="478"/>
          <ac:picMkLst>
            <pc:docMk/>
            <pc:sldMk cId="2835285683" sldId="403"/>
            <ac:picMk id="1034" creationId="{71FF386F-8E37-4462-96EE-5FBE634D88A7}"/>
          </ac:picMkLst>
        </pc:picChg>
      </pc:sldChg>
      <pc:sldChg chg="addSp delSp modSp">
        <pc:chgData name="Jessica Webb" userId="116bfa15-fab5-4298-95a6-2aaa2e478e3d" providerId="ADAL" clId="{214A9D60-D136-4EFA-B43F-E9C270892C08}" dt="2019-06-20T11:10:12.120" v="510" actId="207"/>
        <pc:sldMkLst>
          <pc:docMk/>
          <pc:sldMk cId="2801436558" sldId="404"/>
        </pc:sldMkLst>
        <pc:picChg chg="del">
          <ac:chgData name="Jessica Webb" userId="116bfa15-fab5-4298-95a6-2aaa2e478e3d" providerId="ADAL" clId="{214A9D60-D136-4EFA-B43F-E9C270892C08}" dt="2019-06-14T08:44:34.582" v="147" actId="478"/>
          <ac:picMkLst>
            <pc:docMk/>
            <pc:sldMk cId="2801436558" sldId="404"/>
            <ac:picMk id="4" creationId="{7403E224-4104-4BF7-9ED5-E9181152398B}"/>
          </ac:picMkLst>
        </pc:picChg>
        <pc:picChg chg="add mod ord modCrop">
          <ac:chgData name="Jessica Webb" userId="116bfa15-fab5-4298-95a6-2aaa2e478e3d" providerId="ADAL" clId="{214A9D60-D136-4EFA-B43F-E9C270892C08}" dt="2019-06-14T08:48:19.159" v="152" actId="732"/>
          <ac:picMkLst>
            <pc:docMk/>
            <pc:sldMk cId="2801436558" sldId="404"/>
            <ac:picMk id="6" creationId="{BE036C41-70CD-49C7-8424-A4B22BCE2A72}"/>
          </ac:picMkLst>
        </pc:picChg>
        <pc:picChg chg="add mod">
          <ac:chgData name="Jessica Webb" userId="116bfa15-fab5-4298-95a6-2aaa2e478e3d" providerId="ADAL" clId="{214A9D60-D136-4EFA-B43F-E9C270892C08}" dt="2019-06-20T11:10:12.120" v="510" actId="207"/>
          <ac:picMkLst>
            <pc:docMk/>
            <pc:sldMk cId="2801436558" sldId="404"/>
            <ac:picMk id="8" creationId="{3370653A-88FA-4085-9D3E-F4E7BD639F37}"/>
          </ac:picMkLst>
        </pc:picChg>
        <pc:picChg chg="del">
          <ac:chgData name="Jessica Webb" userId="116bfa15-fab5-4298-95a6-2aaa2e478e3d" providerId="ADAL" clId="{214A9D60-D136-4EFA-B43F-E9C270892C08}" dt="2019-06-14T08:47:51.430" v="148" actId="478"/>
          <ac:picMkLst>
            <pc:docMk/>
            <pc:sldMk cId="2801436558" sldId="404"/>
            <ac:picMk id="2050" creationId="{6F9FA94A-3550-4660-9C53-6A6D8311A61D}"/>
          </ac:picMkLst>
        </pc:picChg>
      </pc:sldChg>
      <pc:sldChg chg="modSp">
        <pc:chgData name="Jessica Webb" userId="116bfa15-fab5-4298-95a6-2aaa2e478e3d" providerId="ADAL" clId="{214A9D60-D136-4EFA-B43F-E9C270892C08}" dt="2019-06-20T11:05:42.932" v="504" actId="207"/>
        <pc:sldMkLst>
          <pc:docMk/>
          <pc:sldMk cId="79698393" sldId="405"/>
        </pc:sldMkLst>
        <pc:spChg chg="mod">
          <ac:chgData name="Jessica Webb" userId="116bfa15-fab5-4298-95a6-2aaa2e478e3d" providerId="ADAL" clId="{214A9D60-D136-4EFA-B43F-E9C270892C08}" dt="2019-06-20T11:05:42.932" v="504" actId="207"/>
          <ac:spMkLst>
            <pc:docMk/>
            <pc:sldMk cId="79698393" sldId="405"/>
            <ac:spMk id="3" creationId="{7DE471DE-4006-4AE7-BCC5-EF77A082F1DC}"/>
          </ac:spMkLst>
        </pc:spChg>
        <pc:graphicFrameChg chg="mod modGraphic">
          <ac:chgData name="Jessica Webb" userId="116bfa15-fab5-4298-95a6-2aaa2e478e3d" providerId="ADAL" clId="{214A9D60-D136-4EFA-B43F-E9C270892C08}" dt="2019-06-14T09:23:25.737" v="288" actId="404"/>
          <ac:graphicFrameMkLst>
            <pc:docMk/>
            <pc:sldMk cId="79698393" sldId="405"/>
            <ac:graphicFrameMk id="4" creationId="{2375B17B-9186-466E-AA29-B2B3A0FA7E00}"/>
          </ac:graphicFrameMkLst>
        </pc:graphicFrameChg>
      </pc:sldChg>
      <pc:sldChg chg="addSp delSp modSp">
        <pc:chgData name="Jessica Webb" userId="116bfa15-fab5-4298-95a6-2aaa2e478e3d" providerId="ADAL" clId="{214A9D60-D136-4EFA-B43F-E9C270892C08}" dt="2019-06-14T09:10:32.669" v="233"/>
        <pc:sldMkLst>
          <pc:docMk/>
          <pc:sldMk cId="3406206518" sldId="406"/>
        </pc:sldMkLst>
        <pc:spChg chg="mod">
          <ac:chgData name="Jessica Webb" userId="116bfa15-fab5-4298-95a6-2aaa2e478e3d" providerId="ADAL" clId="{214A9D60-D136-4EFA-B43F-E9C270892C08}" dt="2019-06-14T09:06:08.026" v="208" actId="20577"/>
          <ac:spMkLst>
            <pc:docMk/>
            <pc:sldMk cId="3406206518" sldId="406"/>
            <ac:spMk id="3" creationId="{7DE471DE-4006-4AE7-BCC5-EF77A082F1DC}"/>
          </ac:spMkLst>
        </pc:spChg>
        <pc:picChg chg="add mod ord modCrop">
          <ac:chgData name="Jessica Webb" userId="116bfa15-fab5-4298-95a6-2aaa2e478e3d" providerId="ADAL" clId="{214A9D60-D136-4EFA-B43F-E9C270892C08}" dt="2019-06-14T09:09:51.615" v="232" actId="14100"/>
          <ac:picMkLst>
            <pc:docMk/>
            <pc:sldMk cId="3406206518" sldId="406"/>
            <ac:picMk id="5" creationId="{B83330B2-23D2-45F5-9806-D2B8972B52F1}"/>
          </ac:picMkLst>
        </pc:picChg>
        <pc:picChg chg="del">
          <ac:chgData name="Jessica Webb" userId="116bfa15-fab5-4298-95a6-2aaa2e478e3d" providerId="ADAL" clId="{214A9D60-D136-4EFA-B43F-E9C270892C08}" dt="2019-06-14T09:03:27.766" v="195" actId="478"/>
          <ac:picMkLst>
            <pc:docMk/>
            <pc:sldMk cId="3406206518" sldId="406"/>
            <ac:picMk id="6" creationId="{813A0295-54AD-47FD-A4C9-19B526A9063C}"/>
          </ac:picMkLst>
        </pc:picChg>
        <pc:picChg chg="add">
          <ac:chgData name="Jessica Webb" userId="116bfa15-fab5-4298-95a6-2aaa2e478e3d" providerId="ADAL" clId="{214A9D60-D136-4EFA-B43F-E9C270892C08}" dt="2019-06-14T09:10:32.669" v="233"/>
          <ac:picMkLst>
            <pc:docMk/>
            <pc:sldMk cId="3406206518" sldId="406"/>
            <ac:picMk id="8" creationId="{39FAF459-F4DE-4BD6-A0AA-9AF2AAC0C752}"/>
          </ac:picMkLst>
        </pc:picChg>
        <pc:picChg chg="del">
          <ac:chgData name="Jessica Webb" userId="116bfa15-fab5-4298-95a6-2aaa2e478e3d" providerId="ADAL" clId="{214A9D60-D136-4EFA-B43F-E9C270892C08}" dt="2019-06-14T09:08:50.813" v="209" actId="478"/>
          <ac:picMkLst>
            <pc:docMk/>
            <pc:sldMk cId="3406206518" sldId="406"/>
            <ac:picMk id="5124" creationId="{2C24B195-4CC3-4B7A-A2A8-27E94E2B978D}"/>
          </ac:picMkLst>
        </pc:picChg>
      </pc:sldChg>
      <pc:sldChg chg="addSp delSp modSp">
        <pc:chgData name="Jessica Webb" userId="116bfa15-fab5-4298-95a6-2aaa2e478e3d" providerId="ADAL" clId="{214A9D60-D136-4EFA-B43F-E9C270892C08}" dt="2019-06-14T09:11:07.597" v="240" actId="1076"/>
        <pc:sldMkLst>
          <pc:docMk/>
          <pc:sldMk cId="3850773334" sldId="408"/>
        </pc:sldMkLst>
        <pc:picChg chg="add mod ord">
          <ac:chgData name="Jessica Webb" userId="116bfa15-fab5-4298-95a6-2aaa2e478e3d" providerId="ADAL" clId="{214A9D60-D136-4EFA-B43F-E9C270892C08}" dt="2019-06-14T09:11:07.597" v="240" actId="1076"/>
          <ac:picMkLst>
            <pc:docMk/>
            <pc:sldMk cId="3850773334" sldId="408"/>
            <ac:picMk id="5" creationId="{325307F0-EC67-4A7F-AFB3-C67FDE146A56}"/>
          </ac:picMkLst>
        </pc:picChg>
        <pc:picChg chg="del">
          <ac:chgData name="Jessica Webb" userId="116bfa15-fab5-4298-95a6-2aaa2e478e3d" providerId="ADAL" clId="{214A9D60-D136-4EFA-B43F-E9C270892C08}" dt="2019-06-14T09:10:46.055" v="234" actId="478"/>
          <ac:picMkLst>
            <pc:docMk/>
            <pc:sldMk cId="3850773334" sldId="408"/>
            <ac:picMk id="6146" creationId="{0E9FC47B-8EF9-407D-B108-84D2073599D1}"/>
          </ac:picMkLst>
        </pc:picChg>
      </pc:sldChg>
      <pc:sldChg chg="addSp delSp modSp">
        <pc:chgData name="Jessica Webb" userId="116bfa15-fab5-4298-95a6-2aaa2e478e3d" providerId="ADAL" clId="{214A9D60-D136-4EFA-B43F-E9C270892C08}" dt="2019-06-20T11:08:32.134" v="508" actId="207"/>
        <pc:sldMkLst>
          <pc:docMk/>
          <pc:sldMk cId="1711588506" sldId="409"/>
        </pc:sldMkLst>
        <pc:spChg chg="mod">
          <ac:chgData name="Jessica Webb" userId="116bfa15-fab5-4298-95a6-2aaa2e478e3d" providerId="ADAL" clId="{214A9D60-D136-4EFA-B43F-E9C270892C08}" dt="2019-06-20T11:08:32.134" v="508" actId="207"/>
          <ac:spMkLst>
            <pc:docMk/>
            <pc:sldMk cId="1711588506" sldId="409"/>
            <ac:spMk id="3" creationId="{7DE471DE-4006-4AE7-BCC5-EF77A082F1DC}"/>
          </ac:spMkLst>
        </pc:spChg>
        <pc:spChg chg="add del mod">
          <ac:chgData name="Jessica Webb" userId="116bfa15-fab5-4298-95a6-2aaa2e478e3d" providerId="ADAL" clId="{214A9D60-D136-4EFA-B43F-E9C270892C08}" dt="2019-06-14T08:42:34.209" v="122"/>
          <ac:spMkLst>
            <pc:docMk/>
            <pc:sldMk cId="1711588506" sldId="409"/>
            <ac:spMk id="4" creationId="{BA142CAB-6CF2-4600-B689-648C2CAC3155}"/>
          </ac:spMkLst>
        </pc:spChg>
        <pc:spChg chg="add del mod">
          <ac:chgData name="Jessica Webb" userId="116bfa15-fab5-4298-95a6-2aaa2e478e3d" providerId="ADAL" clId="{214A9D60-D136-4EFA-B43F-E9C270892C08}" dt="2019-06-14T08:42:34.209" v="122"/>
          <ac:spMkLst>
            <pc:docMk/>
            <pc:sldMk cId="1711588506" sldId="409"/>
            <ac:spMk id="5" creationId="{8363327C-7FF0-4782-A62B-E25D38C579D1}"/>
          </ac:spMkLst>
        </pc:spChg>
        <pc:picChg chg="add mod ord modCrop">
          <ac:chgData name="Jessica Webb" userId="116bfa15-fab5-4298-95a6-2aaa2e478e3d" providerId="ADAL" clId="{214A9D60-D136-4EFA-B43F-E9C270892C08}" dt="2019-06-14T08:43:13.034" v="133" actId="1076"/>
          <ac:picMkLst>
            <pc:docMk/>
            <pc:sldMk cId="1711588506" sldId="409"/>
            <ac:picMk id="7" creationId="{DAA87463-F701-4B77-85D2-98FB448B628C}"/>
          </ac:picMkLst>
        </pc:picChg>
        <pc:picChg chg="del">
          <ac:chgData name="Jessica Webb" userId="116bfa15-fab5-4298-95a6-2aaa2e478e3d" providerId="ADAL" clId="{214A9D60-D136-4EFA-B43F-E9C270892C08}" dt="2019-06-14T08:42:28.823" v="120" actId="478"/>
          <ac:picMkLst>
            <pc:docMk/>
            <pc:sldMk cId="1711588506" sldId="409"/>
            <ac:picMk id="3074" creationId="{33E7A449-9B8E-47C4-8F0E-5AD5B7643F72}"/>
          </ac:picMkLst>
        </pc:picChg>
      </pc:sldChg>
      <pc:sldChg chg="addSp delSp modSp">
        <pc:chgData name="Jessica Webb" userId="116bfa15-fab5-4298-95a6-2aaa2e478e3d" providerId="ADAL" clId="{214A9D60-D136-4EFA-B43F-E9C270892C08}" dt="2019-06-14T09:24:20.519" v="295" actId="207"/>
        <pc:sldMkLst>
          <pc:docMk/>
          <pc:sldMk cId="459155343" sldId="411"/>
        </pc:sldMkLst>
        <pc:spChg chg="mod">
          <ac:chgData name="Jessica Webb" userId="116bfa15-fab5-4298-95a6-2aaa2e478e3d" providerId="ADAL" clId="{214A9D60-D136-4EFA-B43F-E9C270892C08}" dt="2019-06-14T09:15:25.451" v="251" actId="207"/>
          <ac:spMkLst>
            <pc:docMk/>
            <pc:sldMk cId="459155343" sldId="411"/>
            <ac:spMk id="3" creationId="{7DE471DE-4006-4AE7-BCC5-EF77A082F1DC}"/>
          </ac:spMkLst>
        </pc:spChg>
        <pc:picChg chg="add del mod ord modCrop">
          <ac:chgData name="Jessica Webb" userId="116bfa15-fab5-4298-95a6-2aaa2e478e3d" providerId="ADAL" clId="{214A9D60-D136-4EFA-B43F-E9C270892C08}" dt="2019-06-14T09:16:58.700" v="253" actId="478"/>
          <ac:picMkLst>
            <pc:docMk/>
            <pc:sldMk cId="459155343" sldId="411"/>
            <ac:picMk id="5" creationId="{398ABEF4-B4D9-4209-95A2-C3DA0BDC706C}"/>
          </ac:picMkLst>
        </pc:picChg>
        <pc:picChg chg="add mod ord modCrop">
          <ac:chgData name="Jessica Webb" userId="116bfa15-fab5-4298-95a6-2aaa2e478e3d" providerId="ADAL" clId="{214A9D60-D136-4EFA-B43F-E9C270892C08}" dt="2019-06-14T09:17:49.474" v="261" actId="167"/>
          <ac:picMkLst>
            <pc:docMk/>
            <pc:sldMk cId="459155343" sldId="411"/>
            <ac:picMk id="7" creationId="{6A8B4DE5-721F-488F-89A5-5906E81A7985}"/>
          </ac:picMkLst>
        </pc:picChg>
        <pc:picChg chg="add mod">
          <ac:chgData name="Jessica Webb" userId="116bfa15-fab5-4298-95a6-2aaa2e478e3d" providerId="ADAL" clId="{214A9D60-D136-4EFA-B43F-E9C270892C08}" dt="2019-06-14T09:24:20.519" v="295" actId="207"/>
          <ac:picMkLst>
            <pc:docMk/>
            <pc:sldMk cId="459155343" sldId="411"/>
            <ac:picMk id="9" creationId="{69D0A4D9-6DAB-491F-AF44-1494DA50F871}"/>
          </ac:picMkLst>
        </pc:picChg>
        <pc:picChg chg="del">
          <ac:chgData name="Jessica Webb" userId="116bfa15-fab5-4298-95a6-2aaa2e478e3d" providerId="ADAL" clId="{214A9D60-D136-4EFA-B43F-E9C270892C08}" dt="2019-06-14T09:14:37.089" v="245" actId="478"/>
          <ac:picMkLst>
            <pc:docMk/>
            <pc:sldMk cId="459155343" sldId="411"/>
            <ac:picMk id="1026" creationId="{A2DCCAA3-78CD-418C-AE27-9CB7F6699145}"/>
          </ac:picMkLst>
        </pc:picChg>
      </pc:sldChg>
      <pc:sldChg chg="addSp delSp modSp">
        <pc:chgData name="Jessica Webb" userId="116bfa15-fab5-4298-95a6-2aaa2e478e3d" providerId="ADAL" clId="{214A9D60-D136-4EFA-B43F-E9C270892C08}" dt="2019-06-20T11:04:51.587" v="502"/>
        <pc:sldMkLst>
          <pc:docMk/>
          <pc:sldMk cId="1157200101" sldId="412"/>
        </pc:sldMkLst>
        <pc:spChg chg="mod">
          <ac:chgData name="Jessica Webb" userId="116bfa15-fab5-4298-95a6-2aaa2e478e3d" providerId="ADAL" clId="{214A9D60-D136-4EFA-B43F-E9C270892C08}" dt="2019-06-14T09:24:04.637" v="293" actId="207"/>
          <ac:spMkLst>
            <pc:docMk/>
            <pc:sldMk cId="1157200101" sldId="412"/>
            <ac:spMk id="2" creationId="{F7219616-1E34-49CE-9BA1-C56B985A63AA}"/>
          </ac:spMkLst>
        </pc:spChg>
        <pc:spChg chg="mod">
          <ac:chgData name="Jessica Webb" userId="116bfa15-fab5-4298-95a6-2aaa2e478e3d" providerId="ADAL" clId="{214A9D60-D136-4EFA-B43F-E9C270892C08}" dt="2019-06-14T09:24:02.647" v="292" actId="207"/>
          <ac:spMkLst>
            <pc:docMk/>
            <pc:sldMk cId="1157200101" sldId="412"/>
            <ac:spMk id="3" creationId="{7DE471DE-4006-4AE7-BCC5-EF77A082F1DC}"/>
          </ac:spMkLst>
        </pc:spChg>
        <pc:spChg chg="add del mod">
          <ac:chgData name="Jessica Webb" userId="116bfa15-fab5-4298-95a6-2aaa2e478e3d" providerId="ADAL" clId="{214A9D60-D136-4EFA-B43F-E9C270892C08}" dt="2019-06-14T09:23:58.837" v="291"/>
          <ac:spMkLst>
            <pc:docMk/>
            <pc:sldMk cId="1157200101" sldId="412"/>
            <ac:spMk id="7" creationId="{E4D77450-08A6-456B-B7C5-A2BE4783E21F}"/>
          </ac:spMkLst>
        </pc:spChg>
        <pc:spChg chg="add del mod">
          <ac:chgData name="Jessica Webb" userId="116bfa15-fab5-4298-95a6-2aaa2e478e3d" providerId="ADAL" clId="{214A9D60-D136-4EFA-B43F-E9C270892C08}" dt="2019-06-14T09:23:58.837" v="291"/>
          <ac:spMkLst>
            <pc:docMk/>
            <pc:sldMk cId="1157200101" sldId="412"/>
            <ac:spMk id="8" creationId="{F65D7051-CB1D-4FDD-952B-137732371302}"/>
          </ac:spMkLst>
        </pc:spChg>
        <pc:picChg chg="add del">
          <ac:chgData name="Jessica Webb" userId="116bfa15-fab5-4298-95a6-2aaa2e478e3d" providerId="ADAL" clId="{214A9D60-D136-4EFA-B43F-E9C270892C08}" dt="2019-06-20T11:04:51.587" v="502"/>
          <ac:picMkLst>
            <pc:docMk/>
            <pc:sldMk cId="1157200101" sldId="412"/>
            <ac:picMk id="5" creationId="{8C0D5B3C-421B-48C7-8D25-265B178EDBF4}"/>
          </ac:picMkLst>
        </pc:picChg>
        <pc:picChg chg="del">
          <ac:chgData name="Jessica Webb" userId="116bfa15-fab5-4298-95a6-2aaa2e478e3d" providerId="ADAL" clId="{214A9D60-D136-4EFA-B43F-E9C270892C08}" dt="2019-06-14T09:20:16.358" v="262" actId="478"/>
          <ac:picMkLst>
            <pc:docMk/>
            <pc:sldMk cId="1157200101" sldId="412"/>
            <ac:picMk id="5" creationId="{B0FB267A-2556-4C58-BA4B-74149199E570}"/>
          </ac:picMkLst>
        </pc:picChg>
        <pc:picChg chg="add mod ord modCrop">
          <ac:chgData name="Jessica Webb" userId="116bfa15-fab5-4298-95a6-2aaa2e478e3d" providerId="ADAL" clId="{214A9D60-D136-4EFA-B43F-E9C270892C08}" dt="2019-06-14T09:20:52.825" v="271" actId="732"/>
          <ac:picMkLst>
            <pc:docMk/>
            <pc:sldMk cId="1157200101" sldId="412"/>
            <ac:picMk id="6" creationId="{B1D43881-5C7B-4FC4-B36D-F036A0924E80}"/>
          </ac:picMkLst>
        </pc:picChg>
        <pc:picChg chg="add del mod">
          <ac:chgData name="Jessica Webb" userId="116bfa15-fab5-4298-95a6-2aaa2e478e3d" providerId="ADAL" clId="{214A9D60-D136-4EFA-B43F-E9C270892C08}" dt="2019-06-14T09:24:27.998" v="298" actId="478"/>
          <ac:picMkLst>
            <pc:docMk/>
            <pc:sldMk cId="1157200101" sldId="412"/>
            <ac:picMk id="10" creationId="{0DC9104C-62BE-4B48-A81B-87F0EFCF2E09}"/>
          </ac:picMkLst>
        </pc:picChg>
        <pc:picChg chg="del">
          <ac:chgData name="Jessica Webb" userId="116bfa15-fab5-4298-95a6-2aaa2e478e3d" providerId="ADAL" clId="{214A9D60-D136-4EFA-B43F-E9C270892C08}" dt="2019-06-14T09:20:17.225" v="263" actId="478"/>
          <ac:picMkLst>
            <pc:docMk/>
            <pc:sldMk cId="1157200101" sldId="412"/>
            <ac:picMk id="7170" creationId="{3E727C3A-89EB-4663-BD8F-D27369C4AB18}"/>
          </ac:picMkLst>
        </pc:picChg>
      </pc:sldChg>
      <pc:sldChg chg="modSp">
        <pc:chgData name="Jessica Webb" userId="116bfa15-fab5-4298-95a6-2aaa2e478e3d" providerId="ADAL" clId="{214A9D60-D136-4EFA-B43F-E9C270892C08}" dt="2019-06-14T09:12:47.657" v="242" actId="20577"/>
        <pc:sldMkLst>
          <pc:docMk/>
          <pc:sldMk cId="3738249256" sldId="416"/>
        </pc:sldMkLst>
        <pc:spChg chg="mod">
          <ac:chgData name="Jessica Webb" userId="116bfa15-fab5-4298-95a6-2aaa2e478e3d" providerId="ADAL" clId="{214A9D60-D136-4EFA-B43F-E9C270892C08}" dt="2019-06-14T09:12:47.657" v="242" actId="20577"/>
          <ac:spMkLst>
            <pc:docMk/>
            <pc:sldMk cId="3738249256" sldId="416"/>
            <ac:spMk id="3" creationId="{E83F700C-7F19-4AAE-8761-2D72F47294C6}"/>
          </ac:spMkLst>
        </pc:spChg>
      </pc:sldChg>
      <pc:sldChg chg="addSp delSp modSp">
        <pc:chgData name="Jessica Webb" userId="116bfa15-fab5-4298-95a6-2aaa2e478e3d" providerId="ADAL" clId="{214A9D60-D136-4EFA-B43F-E9C270892C08}" dt="2019-06-14T10:19:34.691" v="497" actId="14100"/>
        <pc:sldMkLst>
          <pc:docMk/>
          <pc:sldMk cId="2979590255" sldId="417"/>
        </pc:sldMkLst>
        <pc:spChg chg="mod">
          <ac:chgData name="Jessica Webb" userId="116bfa15-fab5-4298-95a6-2aaa2e478e3d" providerId="ADAL" clId="{214A9D60-D136-4EFA-B43F-E9C270892C08}" dt="2019-06-14T09:35:34.075" v="356" actId="20577"/>
          <ac:spMkLst>
            <pc:docMk/>
            <pc:sldMk cId="2979590255" sldId="417"/>
            <ac:spMk id="3" creationId="{ED4C3FB6-55D6-4A5A-9170-FC4030AAE69E}"/>
          </ac:spMkLst>
        </pc:spChg>
        <pc:picChg chg="add mod ord modCrop">
          <ac:chgData name="Jessica Webb" userId="116bfa15-fab5-4298-95a6-2aaa2e478e3d" providerId="ADAL" clId="{214A9D60-D136-4EFA-B43F-E9C270892C08}" dt="2019-06-14T10:19:34.691" v="497" actId="14100"/>
          <ac:picMkLst>
            <pc:docMk/>
            <pc:sldMk cId="2979590255" sldId="417"/>
            <ac:picMk id="5" creationId="{574AB1D5-0473-4470-9FE8-F09427CF4B0A}"/>
          </ac:picMkLst>
        </pc:picChg>
        <pc:picChg chg="del">
          <ac:chgData name="Jessica Webb" userId="116bfa15-fab5-4298-95a6-2aaa2e478e3d" providerId="ADAL" clId="{214A9D60-D136-4EFA-B43F-E9C270892C08}" dt="2019-06-14T09:34:39.737" v="342" actId="478"/>
          <ac:picMkLst>
            <pc:docMk/>
            <pc:sldMk cId="2979590255" sldId="417"/>
            <ac:picMk id="2050" creationId="{1302D48E-B923-46A4-85E0-AE5AEFFA7162}"/>
          </ac:picMkLst>
        </pc:picChg>
      </pc:sldChg>
      <pc:sldChg chg="modSp">
        <pc:chgData name="Jessica Webb" userId="116bfa15-fab5-4298-95a6-2aaa2e478e3d" providerId="ADAL" clId="{214A9D60-D136-4EFA-B43F-E9C270892C08}" dt="2019-06-20T11:05:57.047" v="505" actId="207"/>
        <pc:sldMkLst>
          <pc:docMk/>
          <pc:sldMk cId="3703814574" sldId="418"/>
        </pc:sldMkLst>
        <pc:spChg chg="mod">
          <ac:chgData name="Jessica Webb" userId="116bfa15-fab5-4298-95a6-2aaa2e478e3d" providerId="ADAL" clId="{214A9D60-D136-4EFA-B43F-E9C270892C08}" dt="2019-06-20T11:05:57.047" v="505" actId="207"/>
          <ac:spMkLst>
            <pc:docMk/>
            <pc:sldMk cId="3703814574" sldId="418"/>
            <ac:spMk id="5" creationId="{69842511-4A7E-45E6-ACF3-998B7B14EB4A}"/>
          </ac:spMkLst>
        </pc:spChg>
        <pc:graphicFrameChg chg="mod modGraphic">
          <ac:chgData name="Jessica Webb" userId="116bfa15-fab5-4298-95a6-2aaa2e478e3d" providerId="ADAL" clId="{214A9D60-D136-4EFA-B43F-E9C270892C08}" dt="2019-06-14T09:25:22.805" v="309" actId="14100"/>
          <ac:graphicFrameMkLst>
            <pc:docMk/>
            <pc:sldMk cId="3703814574" sldId="418"/>
            <ac:graphicFrameMk id="6" creationId="{76CA9E1B-2F70-43FB-8D63-1DDED6D7B6A7}"/>
          </ac:graphicFrameMkLst>
        </pc:graphicFrameChg>
      </pc:sldChg>
      <pc:sldChg chg="addSp delSp modSp">
        <pc:chgData name="Jessica Webb" userId="116bfa15-fab5-4298-95a6-2aaa2e478e3d" providerId="ADAL" clId="{214A9D60-D136-4EFA-B43F-E9C270892C08}" dt="2019-06-20T11:06:05.809" v="506" actId="207"/>
        <pc:sldMkLst>
          <pc:docMk/>
          <pc:sldMk cId="1729472634" sldId="420"/>
        </pc:sldMkLst>
        <pc:spChg chg="mod">
          <ac:chgData name="Jessica Webb" userId="116bfa15-fab5-4298-95a6-2aaa2e478e3d" providerId="ADAL" clId="{214A9D60-D136-4EFA-B43F-E9C270892C08}" dt="2019-06-20T11:06:05.809" v="506" actId="207"/>
          <ac:spMkLst>
            <pc:docMk/>
            <pc:sldMk cId="1729472634" sldId="420"/>
            <ac:spMk id="3" creationId="{ED4C3FB6-55D6-4A5A-9170-FC4030AAE69E}"/>
          </ac:spMkLst>
        </pc:spChg>
        <pc:picChg chg="add mod">
          <ac:chgData name="Jessica Webb" userId="116bfa15-fab5-4298-95a6-2aaa2e478e3d" providerId="ADAL" clId="{214A9D60-D136-4EFA-B43F-E9C270892C08}" dt="2019-06-14T09:37:32.462" v="363" actId="1076"/>
          <ac:picMkLst>
            <pc:docMk/>
            <pc:sldMk cId="1729472634" sldId="420"/>
            <ac:picMk id="5" creationId="{36D86CAE-3EB1-4DBE-825F-0ED304DCE9DE}"/>
          </ac:picMkLst>
        </pc:picChg>
        <pc:picChg chg="del mod">
          <ac:chgData name="Jessica Webb" userId="116bfa15-fab5-4298-95a6-2aaa2e478e3d" providerId="ADAL" clId="{214A9D60-D136-4EFA-B43F-E9C270892C08}" dt="2019-06-14T09:35:59.795" v="357" actId="478"/>
          <ac:picMkLst>
            <pc:docMk/>
            <pc:sldMk cId="1729472634" sldId="420"/>
            <ac:picMk id="1026" creationId="{1A60E1B7-B02F-477F-8704-8A6096257C33}"/>
          </ac:picMkLst>
        </pc:picChg>
      </pc:sldChg>
      <pc:sldChg chg="addSp delSp modSp setBg addCm delCm">
        <pc:chgData name="Jessica Webb" userId="116bfa15-fab5-4298-95a6-2aaa2e478e3d" providerId="ADAL" clId="{214A9D60-D136-4EFA-B43F-E9C270892C08}" dt="2019-06-14T10:19:15.040" v="496" actId="1076"/>
        <pc:sldMkLst>
          <pc:docMk/>
          <pc:sldMk cId="2203468107" sldId="423"/>
        </pc:sldMkLst>
        <pc:spChg chg="mod">
          <ac:chgData name="Jessica Webb" userId="116bfa15-fab5-4298-95a6-2aaa2e478e3d" providerId="ADAL" clId="{214A9D60-D136-4EFA-B43F-E9C270892C08}" dt="2019-06-14T10:18:59.144" v="495" actId="207"/>
          <ac:spMkLst>
            <pc:docMk/>
            <pc:sldMk cId="2203468107" sldId="423"/>
            <ac:spMk id="2" creationId="{AC9BE117-3251-4FB3-AB74-CEDAFEB2F188}"/>
          </ac:spMkLst>
        </pc:spChg>
        <pc:spChg chg="mod">
          <ac:chgData name="Jessica Webb" userId="116bfa15-fab5-4298-95a6-2aaa2e478e3d" providerId="ADAL" clId="{214A9D60-D136-4EFA-B43F-E9C270892C08}" dt="2019-06-14T10:18:57.087" v="494" actId="207"/>
          <ac:spMkLst>
            <pc:docMk/>
            <pc:sldMk cId="2203468107" sldId="423"/>
            <ac:spMk id="3" creationId="{ED4C3FB6-55D6-4A5A-9170-FC4030AAE69E}"/>
          </ac:spMkLst>
        </pc:spChg>
        <pc:spChg chg="add del mod">
          <ac:chgData name="Jessica Webb" userId="116bfa15-fab5-4298-95a6-2aaa2e478e3d" providerId="ADAL" clId="{214A9D60-D136-4EFA-B43F-E9C270892C08}" dt="2019-06-14T09:52:13.305" v="405" actId="11529"/>
          <ac:spMkLst>
            <pc:docMk/>
            <pc:sldMk cId="2203468107" sldId="423"/>
            <ac:spMk id="7" creationId="{9FED5958-A56C-4EAF-A703-5BD5BE8B8715}"/>
          </ac:spMkLst>
        </pc:spChg>
        <pc:spChg chg="add del mod">
          <ac:chgData name="Jessica Webb" userId="116bfa15-fab5-4298-95a6-2aaa2e478e3d" providerId="ADAL" clId="{214A9D60-D136-4EFA-B43F-E9C270892C08}" dt="2019-06-14T09:52:17.808" v="407"/>
          <ac:spMkLst>
            <pc:docMk/>
            <pc:sldMk cId="2203468107" sldId="423"/>
            <ac:spMk id="10" creationId="{3B1D1F81-779A-4468-A192-5135CD915C15}"/>
          </ac:spMkLst>
        </pc:spChg>
        <pc:spChg chg="add del mod">
          <ac:chgData name="Jessica Webb" userId="116bfa15-fab5-4298-95a6-2aaa2e478e3d" providerId="ADAL" clId="{214A9D60-D136-4EFA-B43F-E9C270892C08}" dt="2019-06-14T09:52:17.808" v="407"/>
          <ac:spMkLst>
            <pc:docMk/>
            <pc:sldMk cId="2203468107" sldId="423"/>
            <ac:spMk id="11" creationId="{FA43EADC-4EC6-4EA7-A08C-5062F0485BF5}"/>
          </ac:spMkLst>
        </pc:spChg>
        <pc:picChg chg="del">
          <ac:chgData name="Jessica Webb" userId="116bfa15-fab5-4298-95a6-2aaa2e478e3d" providerId="ADAL" clId="{214A9D60-D136-4EFA-B43F-E9C270892C08}" dt="2019-06-14T09:43:07.480" v="365" actId="478"/>
          <ac:picMkLst>
            <pc:docMk/>
            <pc:sldMk cId="2203468107" sldId="423"/>
            <ac:picMk id="4" creationId="{77AFD31A-FAFD-40FD-BCB7-AD38B73E5C70}"/>
          </ac:picMkLst>
        </pc:picChg>
        <pc:picChg chg="add del mod modCrop">
          <ac:chgData name="Jessica Webb" userId="116bfa15-fab5-4298-95a6-2aaa2e478e3d" providerId="ADAL" clId="{214A9D60-D136-4EFA-B43F-E9C270892C08}" dt="2019-06-14T10:19:15.040" v="496" actId="1076"/>
          <ac:picMkLst>
            <pc:docMk/>
            <pc:sldMk cId="2203468107" sldId="423"/>
            <ac:picMk id="6" creationId="{674012F4-2293-4040-B7C0-AC2664D4AD98}"/>
          </ac:picMkLst>
        </pc:picChg>
        <pc:picChg chg="add del mod">
          <ac:chgData name="Jessica Webb" userId="116bfa15-fab5-4298-95a6-2aaa2e478e3d" providerId="ADAL" clId="{214A9D60-D136-4EFA-B43F-E9C270892C08}" dt="2019-06-14T09:52:09.901" v="402" actId="931"/>
          <ac:picMkLst>
            <pc:docMk/>
            <pc:sldMk cId="2203468107" sldId="423"/>
            <ac:picMk id="9" creationId="{A0914F54-BEBB-43BA-B50A-0812DFE86D11}"/>
          </ac:picMkLst>
        </pc:picChg>
        <pc:picChg chg="del">
          <ac:chgData name="Jessica Webb" userId="116bfa15-fab5-4298-95a6-2aaa2e478e3d" providerId="ADAL" clId="{214A9D60-D136-4EFA-B43F-E9C270892C08}" dt="2019-06-14T09:43:08.073" v="366" actId="478"/>
          <ac:picMkLst>
            <pc:docMk/>
            <pc:sldMk cId="2203468107" sldId="423"/>
            <ac:picMk id="11266" creationId="{E97EBCAD-CA40-4CFA-8F3D-6CC2B54488DA}"/>
          </ac:picMkLst>
        </pc:picChg>
        <pc:picChg chg="del">
          <ac:chgData name="Jessica Webb" userId="116bfa15-fab5-4298-95a6-2aaa2e478e3d" providerId="ADAL" clId="{214A9D60-D136-4EFA-B43F-E9C270892C08}" dt="2019-06-14T09:43:07.020" v="364" actId="478"/>
          <ac:picMkLst>
            <pc:docMk/>
            <pc:sldMk cId="2203468107" sldId="423"/>
            <ac:picMk id="11268" creationId="{4A318AAF-7295-4DD4-96B7-5B7041B53D31}"/>
          </ac:picMkLst>
        </pc:picChg>
      </pc:sldChg>
      <pc:sldChg chg="addSp delSp modSp delCm modCm">
        <pc:chgData name="Jessica Webb" userId="116bfa15-fab5-4298-95a6-2aaa2e478e3d" providerId="ADAL" clId="{214A9D60-D136-4EFA-B43F-E9C270892C08}" dt="2019-06-14T10:15:15.751" v="466"/>
        <pc:sldMkLst>
          <pc:docMk/>
          <pc:sldMk cId="1570776412" sldId="424"/>
        </pc:sldMkLst>
        <pc:spChg chg="mod">
          <ac:chgData name="Jessica Webb" userId="116bfa15-fab5-4298-95a6-2aaa2e478e3d" providerId="ADAL" clId="{214A9D60-D136-4EFA-B43F-E9C270892C08}" dt="2019-06-14T10:14:42.086" v="464" actId="207"/>
          <ac:spMkLst>
            <pc:docMk/>
            <pc:sldMk cId="1570776412" sldId="424"/>
            <ac:spMk id="3" creationId="{ED4C3FB6-55D6-4A5A-9170-FC4030AAE69E}"/>
          </ac:spMkLst>
        </pc:spChg>
        <pc:picChg chg="add del mod ord modCrop">
          <ac:chgData name="Jessica Webb" userId="116bfa15-fab5-4298-95a6-2aaa2e478e3d" providerId="ADAL" clId="{214A9D60-D136-4EFA-B43F-E9C270892C08}" dt="2019-06-14T10:13:12.643" v="451" actId="478"/>
          <ac:picMkLst>
            <pc:docMk/>
            <pc:sldMk cId="1570776412" sldId="424"/>
            <ac:picMk id="5" creationId="{86F6C85D-D1F2-4C59-8D85-0F7946BA94B9}"/>
          </ac:picMkLst>
        </pc:picChg>
        <pc:picChg chg="add mod ord modCrop">
          <ac:chgData name="Jessica Webb" userId="116bfa15-fab5-4298-95a6-2aaa2e478e3d" providerId="ADAL" clId="{214A9D60-D136-4EFA-B43F-E9C270892C08}" dt="2019-06-14T10:13:50.351" v="455" actId="14100"/>
          <ac:picMkLst>
            <pc:docMk/>
            <pc:sldMk cId="1570776412" sldId="424"/>
            <ac:picMk id="7" creationId="{3A97AB1D-C0B8-49B2-8730-3E261A3241C3}"/>
          </ac:picMkLst>
        </pc:picChg>
        <pc:picChg chg="add">
          <ac:chgData name="Jessica Webb" userId="116bfa15-fab5-4298-95a6-2aaa2e478e3d" providerId="ADAL" clId="{214A9D60-D136-4EFA-B43F-E9C270892C08}" dt="2019-06-14T10:15:15.751" v="466"/>
          <ac:picMkLst>
            <pc:docMk/>
            <pc:sldMk cId="1570776412" sldId="424"/>
            <ac:picMk id="9" creationId="{D3B44A69-7EA4-491B-AD83-D1533678361E}"/>
          </ac:picMkLst>
        </pc:picChg>
        <pc:picChg chg="del">
          <ac:chgData name="Jessica Webb" userId="116bfa15-fab5-4298-95a6-2aaa2e478e3d" providerId="ADAL" clId="{214A9D60-D136-4EFA-B43F-E9C270892C08}" dt="2019-06-14T10:11:58.177" v="445" actId="478"/>
          <ac:picMkLst>
            <pc:docMk/>
            <pc:sldMk cId="1570776412" sldId="424"/>
            <ac:picMk id="12308" creationId="{994C2522-656D-40A5-8D6A-D40EE19944C5}"/>
          </ac:picMkLst>
        </pc:picChg>
      </pc:sldChg>
      <pc:sldChg chg="modSp">
        <pc:chgData name="Jessica Webb" userId="116bfa15-fab5-4298-95a6-2aaa2e478e3d" providerId="ADAL" clId="{214A9D60-D136-4EFA-B43F-E9C270892C08}" dt="2019-06-20T11:05:18.179" v="503" actId="207"/>
        <pc:sldMkLst>
          <pc:docMk/>
          <pc:sldMk cId="2753802285" sldId="425"/>
        </pc:sldMkLst>
        <pc:spChg chg="mod">
          <ac:chgData name="Jessica Webb" userId="116bfa15-fab5-4298-95a6-2aaa2e478e3d" providerId="ADAL" clId="{214A9D60-D136-4EFA-B43F-E9C270892C08}" dt="2019-06-20T11:05:18.179" v="503" actId="207"/>
          <ac:spMkLst>
            <pc:docMk/>
            <pc:sldMk cId="2753802285" sldId="425"/>
            <ac:spMk id="3" creationId="{ED4C3FB6-55D6-4A5A-9170-FC4030AAE69E}"/>
          </ac:spMkLst>
        </pc:spChg>
        <pc:graphicFrameChg chg="mod modGraphic">
          <ac:chgData name="Jessica Webb" userId="116bfa15-fab5-4298-95a6-2aaa2e478e3d" providerId="ADAL" clId="{214A9D60-D136-4EFA-B43F-E9C270892C08}" dt="2019-06-14T09:56:09.645" v="429" actId="1076"/>
          <ac:graphicFrameMkLst>
            <pc:docMk/>
            <pc:sldMk cId="2753802285" sldId="425"/>
            <ac:graphicFrameMk id="4" creationId="{B5E29EE1-5AD8-4675-B694-BED52A856D1F}"/>
          </ac:graphicFrameMkLst>
        </pc:graphicFrameChg>
      </pc:sldChg>
      <pc:sldChg chg="addSp delSp modSp">
        <pc:chgData name="Jessica Webb" userId="116bfa15-fab5-4298-95a6-2aaa2e478e3d" providerId="ADAL" clId="{214A9D60-D136-4EFA-B43F-E9C270892C08}" dt="2019-06-14T08:44:26.400" v="146" actId="1076"/>
        <pc:sldMkLst>
          <pc:docMk/>
          <pc:sldMk cId="2398130686" sldId="426"/>
        </pc:sldMkLst>
        <pc:picChg chg="add mod ord">
          <ac:chgData name="Jessica Webb" userId="116bfa15-fab5-4298-95a6-2aaa2e478e3d" providerId="ADAL" clId="{214A9D60-D136-4EFA-B43F-E9C270892C08}" dt="2019-06-14T08:44:26.400" v="146" actId="1076"/>
          <ac:picMkLst>
            <pc:docMk/>
            <pc:sldMk cId="2398130686" sldId="426"/>
            <ac:picMk id="5" creationId="{C2EDD881-753F-4E59-8124-30B37934988B}"/>
          </ac:picMkLst>
        </pc:picChg>
        <pc:picChg chg="add mod ord modCrop">
          <ac:chgData name="Jessica Webb" userId="116bfa15-fab5-4298-95a6-2aaa2e478e3d" providerId="ADAL" clId="{214A9D60-D136-4EFA-B43F-E9C270892C08}" dt="2019-06-14T08:44:10.875" v="144" actId="14100"/>
          <ac:picMkLst>
            <pc:docMk/>
            <pc:sldMk cId="2398130686" sldId="426"/>
            <ac:picMk id="7" creationId="{3EBC48AC-C564-49A3-BDD6-53010F7F572D}"/>
          </ac:picMkLst>
        </pc:picChg>
        <pc:picChg chg="del">
          <ac:chgData name="Jessica Webb" userId="116bfa15-fab5-4298-95a6-2aaa2e478e3d" providerId="ADAL" clId="{214A9D60-D136-4EFA-B43F-E9C270892C08}" dt="2019-06-14T08:43:34.173" v="134" actId="478"/>
          <ac:picMkLst>
            <pc:docMk/>
            <pc:sldMk cId="2398130686" sldId="426"/>
            <ac:picMk id="4098" creationId="{A74FBD34-ECB4-4A49-8B12-C9854B89D8E7}"/>
          </ac:picMkLst>
        </pc:picChg>
        <pc:picChg chg="del">
          <ac:chgData name="Jessica Webb" userId="116bfa15-fab5-4298-95a6-2aaa2e478e3d" providerId="ADAL" clId="{214A9D60-D136-4EFA-B43F-E9C270892C08}" dt="2019-06-14T08:43:34.655" v="135" actId="478"/>
          <ac:picMkLst>
            <pc:docMk/>
            <pc:sldMk cId="2398130686" sldId="426"/>
            <ac:picMk id="4100" creationId="{E98CF664-9C1F-44F9-8073-7078F5FC378A}"/>
          </ac:picMkLst>
        </pc:picChg>
      </pc:sldChg>
      <pc:sldChg chg="addSp delSp modSp">
        <pc:chgData name="Jessica Webb" userId="116bfa15-fab5-4298-95a6-2aaa2e478e3d" providerId="ADAL" clId="{214A9D60-D136-4EFA-B43F-E9C270892C08}" dt="2019-06-20T11:06:14.700" v="507" actId="207"/>
        <pc:sldMkLst>
          <pc:docMk/>
          <pc:sldMk cId="1015555882" sldId="427"/>
        </pc:sldMkLst>
        <pc:spChg chg="mod">
          <ac:chgData name="Jessica Webb" userId="116bfa15-fab5-4298-95a6-2aaa2e478e3d" providerId="ADAL" clId="{214A9D60-D136-4EFA-B43F-E9C270892C08}" dt="2019-06-20T11:06:14.700" v="507" actId="207"/>
          <ac:spMkLst>
            <pc:docMk/>
            <pc:sldMk cId="1015555882" sldId="427"/>
            <ac:spMk id="3" creationId="{CEB4E7FA-6B04-4C23-85FE-9038F4A6D4A6}"/>
          </ac:spMkLst>
        </pc:spChg>
        <pc:picChg chg="add mod">
          <ac:chgData name="Jessica Webb" userId="116bfa15-fab5-4298-95a6-2aaa2e478e3d" providerId="ADAL" clId="{214A9D60-D136-4EFA-B43F-E9C270892C08}" dt="2019-06-14T09:57:45.626" v="444" actId="14100"/>
          <ac:picMkLst>
            <pc:docMk/>
            <pc:sldMk cId="1015555882" sldId="427"/>
            <ac:picMk id="5" creationId="{E7493199-AF95-4BFB-9D82-C999B2675B43}"/>
          </ac:picMkLst>
        </pc:picChg>
        <pc:picChg chg="del">
          <ac:chgData name="Jessica Webb" userId="116bfa15-fab5-4298-95a6-2aaa2e478e3d" providerId="ADAL" clId="{214A9D60-D136-4EFA-B43F-E9C270892C08}" dt="2019-06-14T09:56:46.966" v="435" actId="478"/>
          <ac:picMkLst>
            <pc:docMk/>
            <pc:sldMk cId="1015555882" sldId="427"/>
            <ac:picMk id="13314" creationId="{280EBEEB-1E61-40F1-AE7C-744578BE307B}"/>
          </ac:picMkLst>
        </pc:picChg>
      </pc:sldChg>
      <pc:sldChg chg="addSp delSp modSp">
        <pc:chgData name="Jessica Webb" userId="116bfa15-fab5-4298-95a6-2aaa2e478e3d" providerId="ADAL" clId="{214A9D60-D136-4EFA-B43F-E9C270892C08}" dt="2019-06-20T10:57:37.957" v="500" actId="478"/>
        <pc:sldMkLst>
          <pc:docMk/>
          <pc:sldMk cId="4258962182" sldId="430"/>
        </pc:sldMkLst>
        <pc:spChg chg="add del">
          <ac:chgData name="Jessica Webb" userId="116bfa15-fab5-4298-95a6-2aaa2e478e3d" providerId="ADAL" clId="{214A9D60-D136-4EFA-B43F-E9C270892C08}" dt="2019-06-20T10:57:37.957" v="500" actId="478"/>
          <ac:spMkLst>
            <pc:docMk/>
            <pc:sldMk cId="4258962182" sldId="430"/>
            <ac:spMk id="4" creationId="{0807F336-7C17-485A-A78D-735F3B3FCBEA}"/>
          </ac:spMkLst>
        </pc:spChg>
        <pc:picChg chg="del">
          <ac:chgData name="Jessica Webb" userId="116bfa15-fab5-4298-95a6-2aaa2e478e3d" providerId="ADAL" clId="{214A9D60-D136-4EFA-B43F-E9C270892C08}" dt="2019-06-14T09:26:05.459" v="319" actId="478"/>
          <ac:picMkLst>
            <pc:docMk/>
            <pc:sldMk cId="4258962182" sldId="430"/>
            <ac:picMk id="5" creationId="{E492FB63-A6AF-49C6-A98D-0803469D92EE}"/>
          </ac:picMkLst>
        </pc:picChg>
        <pc:picChg chg="add del mod ord modCrop">
          <ac:chgData name="Jessica Webb" userId="116bfa15-fab5-4298-95a6-2aaa2e478e3d" providerId="ADAL" clId="{214A9D60-D136-4EFA-B43F-E9C270892C08}" dt="2019-06-14T09:29:18.581" v="331" actId="478"/>
          <ac:picMkLst>
            <pc:docMk/>
            <pc:sldMk cId="4258962182" sldId="430"/>
            <ac:picMk id="7" creationId="{A12612EB-F958-4498-94C9-D1BE5390DB0B}"/>
          </ac:picMkLst>
        </pc:picChg>
        <pc:picChg chg="add mod ord modCrop">
          <ac:chgData name="Jessica Webb" userId="116bfa15-fab5-4298-95a6-2aaa2e478e3d" providerId="ADAL" clId="{214A9D60-D136-4EFA-B43F-E9C270892C08}" dt="2019-06-14T09:30:03.228" v="339" actId="732"/>
          <ac:picMkLst>
            <pc:docMk/>
            <pc:sldMk cId="4258962182" sldId="430"/>
            <ac:picMk id="9" creationId="{F64FE40F-CC0C-401E-BA3D-4D9AEAE91950}"/>
          </ac:picMkLst>
        </pc:picChg>
        <pc:picChg chg="add">
          <ac:chgData name="Jessica Webb" userId="116bfa15-fab5-4298-95a6-2aaa2e478e3d" providerId="ADAL" clId="{214A9D60-D136-4EFA-B43F-E9C270892C08}" dt="2019-06-14T10:15:09.235" v="465"/>
          <ac:picMkLst>
            <pc:docMk/>
            <pc:sldMk cId="4258962182" sldId="430"/>
            <ac:picMk id="11" creationId="{23A253D9-3810-43D4-82E9-B87E11750D48}"/>
          </ac:picMkLst>
        </pc:picChg>
        <pc:picChg chg="del">
          <ac:chgData name="Jessica Webb" userId="116bfa15-fab5-4298-95a6-2aaa2e478e3d" providerId="ADAL" clId="{214A9D60-D136-4EFA-B43F-E9C270892C08}" dt="2019-06-14T09:26:10.719" v="320" actId="478"/>
          <ac:picMkLst>
            <pc:docMk/>
            <pc:sldMk cId="4258962182" sldId="430"/>
            <ac:picMk id="9220" creationId="{CA447684-21B0-4D71-82A0-86EF9FF9701A}"/>
          </ac:picMkLst>
        </pc:picChg>
      </pc:sldChg>
      <pc:sldChg chg="modSp">
        <pc:chgData name="Jessica Webb" userId="116bfa15-fab5-4298-95a6-2aaa2e478e3d" providerId="ADAL" clId="{214A9D60-D136-4EFA-B43F-E9C270892C08}" dt="2019-06-14T09:23:50.264" v="290" actId="948"/>
        <pc:sldMkLst>
          <pc:docMk/>
          <pc:sldMk cId="208703576" sldId="431"/>
        </pc:sldMkLst>
        <pc:spChg chg="mod">
          <ac:chgData name="Jessica Webb" userId="116bfa15-fab5-4298-95a6-2aaa2e478e3d" providerId="ADAL" clId="{214A9D60-D136-4EFA-B43F-E9C270892C08}" dt="2019-06-14T09:23:50.264" v="290" actId="948"/>
          <ac:spMkLst>
            <pc:docMk/>
            <pc:sldMk cId="208703576" sldId="431"/>
            <ac:spMk id="5" creationId="{9A04ACB2-1C96-4353-BF58-885EC61626AD}"/>
          </ac:spMkLst>
        </pc:spChg>
      </pc:sldChg>
      <pc:sldChg chg="modSp">
        <pc:chgData name="Jessica Webb" userId="116bfa15-fab5-4298-95a6-2aaa2e478e3d" providerId="ADAL" clId="{214A9D60-D136-4EFA-B43F-E9C270892C08}" dt="2019-06-14T09:56:39.512" v="434" actId="20577"/>
        <pc:sldMkLst>
          <pc:docMk/>
          <pc:sldMk cId="1243071448" sldId="434"/>
        </pc:sldMkLst>
        <pc:spChg chg="mod">
          <ac:chgData name="Jessica Webb" userId="116bfa15-fab5-4298-95a6-2aaa2e478e3d" providerId="ADAL" clId="{214A9D60-D136-4EFA-B43F-E9C270892C08}" dt="2019-06-14T09:56:39.512" v="434" actId="20577"/>
          <ac:spMkLst>
            <pc:docMk/>
            <pc:sldMk cId="1243071448" sldId="434"/>
            <ac:spMk id="5" creationId="{DF702D99-E9EF-4B8C-96AB-BEFF38A7296F}"/>
          </ac:spMkLst>
        </pc:spChg>
      </pc:sldChg>
      <pc:sldChg chg="addSp delSp modSp">
        <pc:chgData name="Jessica Webb" userId="116bfa15-fab5-4298-95a6-2aaa2e478e3d" providerId="ADAL" clId="{214A9D60-D136-4EFA-B43F-E9C270892C08}" dt="2019-06-14T09:05:39.915" v="205" actId="207"/>
        <pc:sldMkLst>
          <pc:docMk/>
          <pc:sldMk cId="3412604980" sldId="435"/>
        </pc:sldMkLst>
        <pc:spChg chg="mod">
          <ac:chgData name="Jessica Webb" userId="116bfa15-fab5-4298-95a6-2aaa2e478e3d" providerId="ADAL" clId="{214A9D60-D136-4EFA-B43F-E9C270892C08}" dt="2019-06-14T09:05:39.915" v="205" actId="207"/>
          <ac:spMkLst>
            <pc:docMk/>
            <pc:sldMk cId="3412604980" sldId="435"/>
            <ac:spMk id="3" creationId="{DC3B3F6B-966B-44A1-892B-C3936EC29E39}"/>
          </ac:spMkLst>
        </pc:spChg>
        <pc:spChg chg="add del mod">
          <ac:chgData name="Jessica Webb" userId="116bfa15-fab5-4298-95a6-2aaa2e478e3d" providerId="ADAL" clId="{214A9D60-D136-4EFA-B43F-E9C270892C08}" dt="2019-06-14T08:53:20.677" v="170"/>
          <ac:spMkLst>
            <pc:docMk/>
            <pc:sldMk cId="3412604980" sldId="435"/>
            <ac:spMk id="5" creationId="{B9CCEAD3-2BF0-4AC2-A86F-C9ECA1FC6581}"/>
          </ac:spMkLst>
        </pc:spChg>
        <pc:spChg chg="add del mod">
          <ac:chgData name="Jessica Webb" userId="116bfa15-fab5-4298-95a6-2aaa2e478e3d" providerId="ADAL" clId="{214A9D60-D136-4EFA-B43F-E9C270892C08}" dt="2019-06-14T08:53:20.677" v="170"/>
          <ac:spMkLst>
            <pc:docMk/>
            <pc:sldMk cId="3412604980" sldId="435"/>
            <ac:spMk id="6" creationId="{76300C8C-E952-49AE-875E-A54ABA909FCF}"/>
          </ac:spMkLst>
        </pc:spChg>
        <pc:picChg chg="del">
          <ac:chgData name="Jessica Webb" userId="116bfa15-fab5-4298-95a6-2aaa2e478e3d" providerId="ADAL" clId="{214A9D60-D136-4EFA-B43F-E9C270892C08}" dt="2019-06-14T08:53:24.579" v="171" actId="478"/>
          <ac:picMkLst>
            <pc:docMk/>
            <pc:sldMk cId="3412604980" sldId="435"/>
            <ac:picMk id="4" creationId="{08F83737-3D90-4240-A030-51B7ED99AC76}"/>
          </ac:picMkLst>
        </pc:picChg>
        <pc:picChg chg="add del mod ord modCrop">
          <ac:chgData name="Jessica Webb" userId="116bfa15-fab5-4298-95a6-2aaa2e478e3d" providerId="ADAL" clId="{214A9D60-D136-4EFA-B43F-E9C270892C08}" dt="2019-06-14T08:59:54.703" v="183" actId="478"/>
          <ac:picMkLst>
            <pc:docMk/>
            <pc:sldMk cId="3412604980" sldId="435"/>
            <ac:picMk id="8" creationId="{2BEC99A3-589F-41FF-8DEA-D4B115C08D5F}"/>
          </ac:picMkLst>
        </pc:picChg>
        <pc:picChg chg="add">
          <ac:chgData name="Jessica Webb" userId="116bfa15-fab5-4298-95a6-2aaa2e478e3d" providerId="ADAL" clId="{214A9D60-D136-4EFA-B43F-E9C270892C08}" dt="2019-06-14T08:58:36.687" v="180"/>
          <ac:picMkLst>
            <pc:docMk/>
            <pc:sldMk cId="3412604980" sldId="435"/>
            <ac:picMk id="10" creationId="{1770616A-22DC-484F-8CB4-BD59F2126E32}"/>
          </ac:picMkLst>
        </pc:picChg>
        <pc:picChg chg="add mod ord modCrop">
          <ac:chgData name="Jessica Webb" userId="116bfa15-fab5-4298-95a6-2aaa2e478e3d" providerId="ADAL" clId="{214A9D60-D136-4EFA-B43F-E9C270892C08}" dt="2019-06-14T09:00:33.101" v="189" actId="167"/>
          <ac:picMkLst>
            <pc:docMk/>
            <pc:sldMk cId="3412604980" sldId="435"/>
            <ac:picMk id="11" creationId="{95A63FA7-7DD7-4E1E-BC3E-D512E9A778AD}"/>
          </ac:picMkLst>
        </pc:picChg>
        <pc:picChg chg="del">
          <ac:chgData name="Jessica Webb" userId="116bfa15-fab5-4298-95a6-2aaa2e478e3d" providerId="ADAL" clId="{214A9D60-D136-4EFA-B43F-E9C270892C08}" dt="2019-06-14T08:53:35.710" v="172" actId="478"/>
          <ac:picMkLst>
            <pc:docMk/>
            <pc:sldMk cId="3412604980" sldId="435"/>
            <ac:picMk id="1026" creationId="{49BEAB4E-C7B1-45F8-8D6F-AF70ADE69A94}"/>
          </ac:picMkLst>
        </pc:picChg>
      </pc:sldChg>
      <pc:sldChg chg="modSp">
        <pc:chgData name="Jessica Webb" userId="116bfa15-fab5-4298-95a6-2aaa2e478e3d" providerId="ADAL" clId="{214A9D60-D136-4EFA-B43F-E9C270892C08}" dt="2019-06-14T09:03:07.541" v="194" actId="20577"/>
        <pc:sldMkLst>
          <pc:docMk/>
          <pc:sldMk cId="2911864758" sldId="436"/>
        </pc:sldMkLst>
        <pc:spChg chg="mod">
          <ac:chgData name="Jessica Webb" userId="116bfa15-fab5-4298-95a6-2aaa2e478e3d" providerId="ADAL" clId="{214A9D60-D136-4EFA-B43F-E9C270892C08}" dt="2019-06-14T09:03:07.541" v="194" actId="20577"/>
          <ac:spMkLst>
            <pc:docMk/>
            <pc:sldMk cId="2911864758" sldId="436"/>
            <ac:spMk id="5" creationId="{7567E448-8A61-4DDE-97C3-490329D280E4}"/>
          </ac:spMkLst>
        </pc:spChg>
      </pc:sldChg>
      <pc:sldMasterChg chg="modSldLayout">
        <pc:chgData name="Jessica Webb" userId="116bfa15-fab5-4298-95a6-2aaa2e478e3d" providerId="ADAL" clId="{214A9D60-D136-4EFA-B43F-E9C270892C08}" dt="2019-06-14T08:21:06.926" v="104" actId="14100"/>
        <pc:sldMasterMkLst>
          <pc:docMk/>
          <pc:sldMasterMk cId="2369807912" sldId="2147483660"/>
        </pc:sldMasterMkLst>
        <pc:sldLayoutChg chg="modSp">
          <pc:chgData name="Jessica Webb" userId="116bfa15-fab5-4298-95a6-2aaa2e478e3d" providerId="ADAL" clId="{214A9D60-D136-4EFA-B43F-E9C270892C08}" dt="2019-06-14T08:11:10.674" v="3" actId="207"/>
          <pc:sldLayoutMkLst>
            <pc:docMk/>
            <pc:sldMasterMk cId="2369807912" sldId="2147483660"/>
            <pc:sldLayoutMk cId="1593432957" sldId="2147483661"/>
          </pc:sldLayoutMkLst>
          <pc:spChg chg="mod">
            <ac:chgData name="Jessica Webb" userId="116bfa15-fab5-4298-95a6-2aaa2e478e3d" providerId="ADAL" clId="{214A9D60-D136-4EFA-B43F-E9C270892C08}" dt="2019-06-14T08:11:10.674" v="3" actId="207"/>
            <ac:spMkLst>
              <pc:docMk/>
              <pc:sldMasterMk cId="2369807912" sldId="2147483660"/>
              <pc:sldLayoutMk cId="1593432957" sldId="2147483661"/>
              <ac:spMk id="4" creationId="{7694BA0E-1F63-41F2-B0E8-F0465B913055}"/>
            </ac:spMkLst>
          </pc:spChg>
          <pc:picChg chg="mod">
            <ac:chgData name="Jessica Webb" userId="116bfa15-fab5-4298-95a6-2aaa2e478e3d" providerId="ADAL" clId="{214A9D60-D136-4EFA-B43F-E9C270892C08}" dt="2019-06-14T08:09:54.903" v="1" actId="14826"/>
            <ac:picMkLst>
              <pc:docMk/>
              <pc:sldMasterMk cId="2369807912" sldId="2147483660"/>
              <pc:sldLayoutMk cId="1593432957" sldId="2147483661"/>
              <ac:picMk id="3" creationId="{B828F8C7-6434-4196-BE41-EBF201EC1460}"/>
            </ac:picMkLst>
          </pc:picChg>
        </pc:sldLayoutChg>
        <pc:sldLayoutChg chg="modSp setBg">
          <pc:chgData name="Jessica Webb" userId="116bfa15-fab5-4298-95a6-2aaa2e478e3d" providerId="ADAL" clId="{214A9D60-D136-4EFA-B43F-E9C270892C08}" dt="2019-06-14T08:21:06.926" v="104" actId="14100"/>
          <pc:sldLayoutMkLst>
            <pc:docMk/>
            <pc:sldMasterMk cId="2369807912" sldId="2147483660"/>
            <pc:sldLayoutMk cId="1230368745" sldId="2147483663"/>
          </pc:sldLayoutMkLst>
          <pc:cxnChg chg="mod">
            <ac:chgData name="Jessica Webb" userId="116bfa15-fab5-4298-95a6-2aaa2e478e3d" providerId="ADAL" clId="{214A9D60-D136-4EFA-B43F-E9C270892C08}" dt="2019-06-14T08:21:06.926" v="104"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214A9D60-D136-4EFA-B43F-E9C270892C08}" dt="2019-06-14T08:17:55.431" v="85" actId="207"/>
          <pc:sldLayoutMkLst>
            <pc:docMk/>
            <pc:sldMasterMk cId="2369807912" sldId="2147483660"/>
            <pc:sldLayoutMk cId="3864385121" sldId="2147483664"/>
          </pc:sldLayoutMkLst>
          <pc:spChg chg="del">
            <ac:chgData name="Jessica Webb" userId="116bfa15-fab5-4298-95a6-2aaa2e478e3d" providerId="ADAL" clId="{214A9D60-D136-4EFA-B43F-E9C270892C08}" dt="2019-06-14T08:14:40.321" v="9" actId="478"/>
            <ac:spMkLst>
              <pc:docMk/>
              <pc:sldMasterMk cId="2369807912" sldId="2147483660"/>
              <pc:sldLayoutMk cId="3864385121" sldId="2147483664"/>
              <ac:spMk id="2" creationId="{A08E4B13-413D-4BBE-A24E-62485D0609EC}"/>
            </ac:spMkLst>
          </pc:spChg>
          <pc:spChg chg="mod">
            <ac:chgData name="Jessica Webb" userId="116bfa15-fab5-4298-95a6-2aaa2e478e3d" providerId="ADAL" clId="{214A9D60-D136-4EFA-B43F-E9C270892C08}" dt="2019-06-14T08:17:55.431" v="85" actId="207"/>
            <ac:spMkLst>
              <pc:docMk/>
              <pc:sldMasterMk cId="2369807912" sldId="2147483660"/>
              <pc:sldLayoutMk cId="3864385121" sldId="2147483664"/>
              <ac:spMk id="9" creationId="{00000000-0000-0000-0000-000000000000}"/>
            </ac:spMkLst>
          </pc:spChg>
          <pc:spChg chg="mod">
            <ac:chgData name="Jessica Webb" userId="116bfa15-fab5-4298-95a6-2aaa2e478e3d" providerId="ADAL" clId="{214A9D60-D136-4EFA-B43F-E9C270892C08}" dt="2019-06-14T08:15:43.506" v="51" actId="20577"/>
            <ac:spMkLst>
              <pc:docMk/>
              <pc:sldMasterMk cId="2369807912" sldId="2147483660"/>
              <pc:sldLayoutMk cId="3864385121" sldId="2147483664"/>
              <ac:spMk id="12" creationId="{00000000-0000-0000-0000-000000000000}"/>
            </ac:spMkLst>
          </pc:spChg>
          <pc:picChg chg="del">
            <ac:chgData name="Jessica Webb" userId="116bfa15-fab5-4298-95a6-2aaa2e478e3d" providerId="ADAL" clId="{214A9D60-D136-4EFA-B43F-E9C270892C08}" dt="2019-06-14T08:14:34.897" v="8" actId="478"/>
            <ac:picMkLst>
              <pc:docMk/>
              <pc:sldMasterMk cId="2369807912" sldId="2147483660"/>
              <pc:sldLayoutMk cId="3864385121" sldId="2147483664"/>
              <ac:picMk id="3" creationId="{B33A6100-85C1-4F2C-952D-A674770CAD96}"/>
            </ac:picMkLst>
          </pc:picChg>
          <pc:picChg chg="add mod ord">
            <ac:chgData name="Jessica Webb" userId="116bfa15-fab5-4298-95a6-2aaa2e478e3d" providerId="ADAL" clId="{214A9D60-D136-4EFA-B43F-E9C270892C08}" dt="2019-06-14T08:14:31.668" v="7" actId="167"/>
            <ac:picMkLst>
              <pc:docMk/>
              <pc:sldMasterMk cId="2369807912" sldId="2147483660"/>
              <pc:sldLayoutMk cId="3864385121" sldId="2147483664"/>
              <ac:picMk id="5" creationId="{9F6C6B1B-A3FC-43DB-B521-5EA33318029E}"/>
            </ac:picMkLst>
          </pc:picChg>
          <pc:picChg chg="del">
            <ac:chgData name="Jessica Webb" userId="116bfa15-fab5-4298-95a6-2aaa2e478e3d" providerId="ADAL" clId="{214A9D60-D136-4EFA-B43F-E9C270892C08}" dt="2019-06-14T08:17:41.127" v="82" actId="478"/>
            <ac:picMkLst>
              <pc:docMk/>
              <pc:sldMasterMk cId="2369807912" sldId="2147483660"/>
              <pc:sldLayoutMk cId="3864385121" sldId="2147483664"/>
              <ac:picMk id="10" creationId="{6F837AC8-70BE-41B8-A82B-6C7EC49BA5B4}"/>
            </ac:picMkLst>
          </pc:picChg>
          <pc:picChg chg="add">
            <ac:chgData name="Jessica Webb" userId="116bfa15-fab5-4298-95a6-2aaa2e478e3d" providerId="ADAL" clId="{214A9D60-D136-4EFA-B43F-E9C270892C08}" dt="2019-06-14T08:17:41.370" v="83"/>
            <ac:picMkLst>
              <pc:docMk/>
              <pc:sldMasterMk cId="2369807912" sldId="2147483660"/>
              <pc:sldLayoutMk cId="3864385121" sldId="2147483664"/>
              <ac:picMk id="11" creationId="{79ECDDC9-F47F-4E9A-8DDC-E3300D125D77}"/>
            </ac:picMkLst>
          </pc:picChg>
        </pc:sldLayoutChg>
        <pc:sldLayoutChg chg="addSp delSp modSp">
          <pc:chgData name="Jessica Webb" userId="116bfa15-fab5-4298-95a6-2aaa2e478e3d" providerId="ADAL" clId="{214A9D60-D136-4EFA-B43F-E9C270892C08}" dt="2019-06-14T08:18:21.684" v="93" actId="207"/>
          <pc:sldLayoutMkLst>
            <pc:docMk/>
            <pc:sldMasterMk cId="2369807912" sldId="2147483660"/>
            <pc:sldLayoutMk cId="1482273398" sldId="2147483665"/>
          </pc:sldLayoutMkLst>
          <pc:spChg chg="del">
            <ac:chgData name="Jessica Webb" userId="116bfa15-fab5-4298-95a6-2aaa2e478e3d" providerId="ADAL" clId="{214A9D60-D136-4EFA-B43F-E9C270892C08}" dt="2019-06-14T08:16:38.431" v="67" actId="478"/>
            <ac:spMkLst>
              <pc:docMk/>
              <pc:sldMasterMk cId="2369807912" sldId="2147483660"/>
              <pc:sldLayoutMk cId="1482273398" sldId="2147483665"/>
              <ac:spMk id="9" creationId="{2F7D7D94-987C-4F19-95EC-12A9411AFFD3}"/>
            </ac:spMkLst>
          </pc:spChg>
          <pc:spChg chg="add">
            <ac:chgData name="Jessica Webb" userId="116bfa15-fab5-4298-95a6-2aaa2e478e3d" providerId="ADAL" clId="{214A9D60-D136-4EFA-B43F-E9C270892C08}" dt="2019-06-14T08:16:41.469" v="69"/>
            <ac:spMkLst>
              <pc:docMk/>
              <pc:sldMasterMk cId="2369807912" sldId="2147483660"/>
              <pc:sldLayoutMk cId="1482273398" sldId="2147483665"/>
              <ac:spMk id="11" creationId="{7F416797-B7FB-43C1-B89A-B811E7F55ADB}"/>
            </ac:spMkLst>
          </pc:spChg>
          <pc:spChg chg="mod">
            <ac:chgData name="Jessica Webb" userId="116bfa15-fab5-4298-95a6-2aaa2e478e3d" providerId="ADAL" clId="{214A9D60-D136-4EFA-B43F-E9C270892C08}" dt="2019-06-14T08:18:21.684" v="93" actId="207"/>
            <ac:spMkLst>
              <pc:docMk/>
              <pc:sldMasterMk cId="2369807912" sldId="2147483660"/>
              <pc:sldLayoutMk cId="1482273398" sldId="2147483665"/>
              <ac:spMk id="15" creationId="{EDB80FE1-CB5F-4209-A5CF-C0E7A88B733B}"/>
            </ac:spMkLst>
          </pc:spChg>
          <pc:spChg chg="del">
            <ac:chgData name="Jessica Webb" userId="116bfa15-fab5-4298-95a6-2aaa2e478e3d" providerId="ADAL" clId="{214A9D60-D136-4EFA-B43F-E9C270892C08}" dt="2019-06-14T08:16:39.801" v="68" actId="478"/>
            <ac:spMkLst>
              <pc:docMk/>
              <pc:sldMasterMk cId="2369807912" sldId="2147483660"/>
              <pc:sldLayoutMk cId="1482273398" sldId="2147483665"/>
              <ac:spMk id="16" creationId="{7BDF21DE-A169-4C08-9632-B1FCE7D8B298}"/>
            </ac:spMkLst>
          </pc:spChg>
          <pc:picChg chg="del">
            <ac:chgData name="Jessica Webb" userId="116bfa15-fab5-4298-95a6-2aaa2e478e3d" providerId="ADAL" clId="{214A9D60-D136-4EFA-B43F-E9C270892C08}" dt="2019-06-14T08:16:36.971" v="66" actId="478"/>
            <ac:picMkLst>
              <pc:docMk/>
              <pc:sldMasterMk cId="2369807912" sldId="2147483660"/>
              <pc:sldLayoutMk cId="1482273398" sldId="2147483665"/>
              <ac:picMk id="8" creationId="{227C6528-206C-4CD8-962B-FB652AD67822}"/>
            </ac:picMkLst>
          </pc:picChg>
          <pc:picChg chg="add">
            <ac:chgData name="Jessica Webb" userId="116bfa15-fab5-4298-95a6-2aaa2e478e3d" providerId="ADAL" clId="{214A9D60-D136-4EFA-B43F-E9C270892C08}" dt="2019-06-14T08:16:41.469" v="69"/>
            <ac:picMkLst>
              <pc:docMk/>
              <pc:sldMasterMk cId="2369807912" sldId="2147483660"/>
              <pc:sldLayoutMk cId="1482273398" sldId="2147483665"/>
              <ac:picMk id="10" creationId="{18ECD227-9458-42EA-97D9-9937BB8AAA9F}"/>
            </ac:picMkLst>
          </pc:picChg>
          <pc:picChg chg="add">
            <ac:chgData name="Jessica Webb" userId="116bfa15-fab5-4298-95a6-2aaa2e478e3d" providerId="ADAL" clId="{214A9D60-D136-4EFA-B43F-E9C270892C08}" dt="2019-06-14T08:17:32.228" v="79"/>
            <ac:picMkLst>
              <pc:docMk/>
              <pc:sldMasterMk cId="2369807912" sldId="2147483660"/>
              <pc:sldLayoutMk cId="1482273398" sldId="2147483665"/>
              <ac:picMk id="13" creationId="{6847032C-AAE0-40A5-94D2-0347E4484150}"/>
            </ac:picMkLst>
          </pc:picChg>
          <pc:picChg chg="del">
            <ac:chgData name="Jessica Webb" userId="116bfa15-fab5-4298-95a6-2aaa2e478e3d" providerId="ADAL" clId="{214A9D60-D136-4EFA-B43F-E9C270892C08}" dt="2019-06-14T08:17:32.078" v="78" actId="478"/>
            <ac:picMkLst>
              <pc:docMk/>
              <pc:sldMasterMk cId="2369807912" sldId="2147483660"/>
              <pc:sldLayoutMk cId="1482273398" sldId="2147483665"/>
              <ac:picMk id="17" creationId="{3EF0F0AC-6610-4FFF-A713-8CE2D2FB7BED}"/>
            </ac:picMkLst>
          </pc:picChg>
        </pc:sldLayoutChg>
        <pc:sldLayoutChg chg="addSp delSp modSp">
          <pc:chgData name="Jessica Webb" userId="116bfa15-fab5-4298-95a6-2aaa2e478e3d" providerId="ADAL" clId="{214A9D60-D136-4EFA-B43F-E9C270892C08}" dt="2019-06-14T08:18:01.742" v="87" actId="207"/>
          <pc:sldLayoutMkLst>
            <pc:docMk/>
            <pc:sldMasterMk cId="2369807912" sldId="2147483660"/>
            <pc:sldLayoutMk cId="1663747016" sldId="2147483666"/>
          </pc:sldLayoutMkLst>
          <pc:spChg chg="del">
            <ac:chgData name="Jessica Webb" userId="116bfa15-fab5-4298-95a6-2aaa2e478e3d" providerId="ADAL" clId="{214A9D60-D136-4EFA-B43F-E9C270892C08}" dt="2019-06-14T08:16:11.013" v="52" actId="478"/>
            <ac:spMkLst>
              <pc:docMk/>
              <pc:sldMasterMk cId="2369807912" sldId="2147483660"/>
              <pc:sldLayoutMk cId="1663747016" sldId="2147483666"/>
              <ac:spMk id="6" creationId="{3AB2B5E0-AB00-414B-B0EF-029B0B490329}"/>
            </ac:spMkLst>
          </pc:spChg>
          <pc:spChg chg="mod">
            <ac:chgData name="Jessica Webb" userId="116bfa15-fab5-4298-95a6-2aaa2e478e3d" providerId="ADAL" clId="{214A9D60-D136-4EFA-B43F-E9C270892C08}" dt="2019-06-14T08:18:01.742" v="87" actId="207"/>
            <ac:spMkLst>
              <pc:docMk/>
              <pc:sldMasterMk cId="2369807912" sldId="2147483660"/>
              <pc:sldLayoutMk cId="1663747016" sldId="2147483666"/>
              <ac:spMk id="10" creationId="{C8F4355B-C12B-4D64-A9F8-D30EF17E4A3D}"/>
            </ac:spMkLst>
          </pc:spChg>
          <pc:spChg chg="del">
            <ac:chgData name="Jessica Webb" userId="116bfa15-fab5-4298-95a6-2aaa2e478e3d" providerId="ADAL" clId="{214A9D60-D136-4EFA-B43F-E9C270892C08}" dt="2019-06-14T08:16:19.444" v="56" actId="478"/>
            <ac:spMkLst>
              <pc:docMk/>
              <pc:sldMasterMk cId="2369807912" sldId="2147483660"/>
              <pc:sldLayoutMk cId="1663747016" sldId="2147483666"/>
              <ac:spMk id="11" creationId="{648B82C5-42F1-49AF-AF04-A4E20BEBBA87}"/>
            </ac:spMkLst>
          </pc:spChg>
          <pc:spChg chg="add del">
            <ac:chgData name="Jessica Webb" userId="116bfa15-fab5-4298-95a6-2aaa2e478e3d" providerId="ADAL" clId="{214A9D60-D136-4EFA-B43F-E9C270892C08}" dt="2019-06-14T08:16:16.170" v="55"/>
            <ac:spMkLst>
              <pc:docMk/>
              <pc:sldMasterMk cId="2369807912" sldId="2147483660"/>
              <pc:sldLayoutMk cId="1663747016" sldId="2147483666"/>
              <ac:spMk id="12" creationId="{102C35F1-ACC3-43B3-A55F-78933FE1734C}"/>
            </ac:spMkLst>
          </pc:spChg>
          <pc:spChg chg="add">
            <ac:chgData name="Jessica Webb" userId="116bfa15-fab5-4298-95a6-2aaa2e478e3d" providerId="ADAL" clId="{214A9D60-D136-4EFA-B43F-E9C270892C08}" dt="2019-06-14T08:16:19.829" v="57"/>
            <ac:spMkLst>
              <pc:docMk/>
              <pc:sldMasterMk cId="2369807912" sldId="2147483660"/>
              <pc:sldLayoutMk cId="1663747016" sldId="2147483666"/>
              <ac:spMk id="14" creationId="{CF6BE324-7BB2-4ABC-8985-ED4B964824F1}"/>
            </ac:spMkLst>
          </pc:spChg>
          <pc:picChg chg="del">
            <ac:chgData name="Jessica Webb" userId="116bfa15-fab5-4298-95a6-2aaa2e478e3d" providerId="ADAL" clId="{214A9D60-D136-4EFA-B43F-E9C270892C08}" dt="2019-06-14T08:16:13.736" v="53" actId="478"/>
            <ac:picMkLst>
              <pc:docMk/>
              <pc:sldMasterMk cId="2369807912" sldId="2147483660"/>
              <pc:sldLayoutMk cId="1663747016" sldId="2147483666"/>
              <ac:picMk id="7" creationId="{9DEB574B-DCA3-4E72-AD46-F6C7215B8B51}"/>
            </ac:picMkLst>
          </pc:picChg>
          <pc:picChg chg="add del">
            <ac:chgData name="Jessica Webb" userId="116bfa15-fab5-4298-95a6-2aaa2e478e3d" providerId="ADAL" clId="{214A9D60-D136-4EFA-B43F-E9C270892C08}" dt="2019-06-14T08:16:16.170" v="55"/>
            <ac:picMkLst>
              <pc:docMk/>
              <pc:sldMasterMk cId="2369807912" sldId="2147483660"/>
              <pc:sldLayoutMk cId="1663747016" sldId="2147483666"/>
              <ac:picMk id="8" creationId="{A060AF93-0A35-41F9-82BD-ECC181BB73F0}"/>
            </ac:picMkLst>
          </pc:picChg>
          <pc:picChg chg="add">
            <ac:chgData name="Jessica Webb" userId="116bfa15-fab5-4298-95a6-2aaa2e478e3d" providerId="ADAL" clId="{214A9D60-D136-4EFA-B43F-E9C270892C08}" dt="2019-06-14T08:16:19.829" v="57"/>
            <ac:picMkLst>
              <pc:docMk/>
              <pc:sldMasterMk cId="2369807912" sldId="2147483660"/>
              <pc:sldLayoutMk cId="1663747016" sldId="2147483666"/>
              <ac:picMk id="13" creationId="{82B7FA22-3DE1-4029-BFBB-511FD2177DBB}"/>
            </ac:picMkLst>
          </pc:picChg>
        </pc:sldLayoutChg>
        <pc:sldLayoutChg chg="addSp delSp">
          <pc:chgData name="Jessica Webb" userId="116bfa15-fab5-4298-95a6-2aaa2e478e3d" providerId="ADAL" clId="{214A9D60-D136-4EFA-B43F-E9C270892C08}" dt="2019-06-14T08:16:56.028" v="77"/>
          <pc:sldLayoutMkLst>
            <pc:docMk/>
            <pc:sldMasterMk cId="2369807912" sldId="2147483660"/>
            <pc:sldLayoutMk cId="3920882233" sldId="2147483668"/>
          </pc:sldLayoutMkLst>
          <pc:spChg chg="del">
            <ac:chgData name="Jessica Webb" userId="116bfa15-fab5-4298-95a6-2aaa2e478e3d" providerId="ADAL" clId="{214A9D60-D136-4EFA-B43F-E9C270892C08}" dt="2019-06-14T08:16:53.116" v="75" actId="478"/>
            <ac:spMkLst>
              <pc:docMk/>
              <pc:sldMasterMk cId="2369807912" sldId="2147483660"/>
              <pc:sldLayoutMk cId="3920882233" sldId="2147483668"/>
              <ac:spMk id="8" creationId="{433225F1-CD6F-41CF-9C28-BE08301E6AD1}"/>
            </ac:spMkLst>
          </pc:spChg>
          <pc:spChg chg="del">
            <ac:chgData name="Jessica Webb" userId="116bfa15-fab5-4298-95a6-2aaa2e478e3d" providerId="ADAL" clId="{214A9D60-D136-4EFA-B43F-E9C270892C08}" dt="2019-06-14T08:16:54.679" v="76" actId="478"/>
            <ac:spMkLst>
              <pc:docMk/>
              <pc:sldMasterMk cId="2369807912" sldId="2147483660"/>
              <pc:sldLayoutMk cId="3920882233" sldId="2147483668"/>
              <ac:spMk id="10" creationId="{69808144-3D29-4148-B2FF-07F5FB8B2269}"/>
            </ac:spMkLst>
          </pc:spChg>
          <pc:spChg chg="add">
            <ac:chgData name="Jessica Webb" userId="116bfa15-fab5-4298-95a6-2aaa2e478e3d" providerId="ADAL" clId="{214A9D60-D136-4EFA-B43F-E9C270892C08}" dt="2019-06-14T08:16:56.028" v="77"/>
            <ac:spMkLst>
              <pc:docMk/>
              <pc:sldMasterMk cId="2369807912" sldId="2147483660"/>
              <pc:sldLayoutMk cId="3920882233" sldId="2147483668"/>
              <ac:spMk id="11" creationId="{E62F79E9-6E05-4471-93BD-6F86355DAC43}"/>
            </ac:spMkLst>
          </pc:spChg>
          <pc:picChg chg="del">
            <ac:chgData name="Jessica Webb" userId="116bfa15-fab5-4298-95a6-2aaa2e478e3d" providerId="ADAL" clId="{214A9D60-D136-4EFA-B43F-E9C270892C08}" dt="2019-06-14T08:16:51.731" v="74" actId="478"/>
            <ac:picMkLst>
              <pc:docMk/>
              <pc:sldMasterMk cId="2369807912" sldId="2147483660"/>
              <pc:sldLayoutMk cId="3920882233" sldId="2147483668"/>
              <ac:picMk id="7" creationId="{651D5050-10F6-473E-A936-34DA1A80C0C2}"/>
            </ac:picMkLst>
          </pc:picChg>
          <pc:picChg chg="add">
            <ac:chgData name="Jessica Webb" userId="116bfa15-fab5-4298-95a6-2aaa2e478e3d" providerId="ADAL" clId="{214A9D60-D136-4EFA-B43F-E9C270892C08}" dt="2019-06-14T08:16:56.028" v="77"/>
            <ac:picMkLst>
              <pc:docMk/>
              <pc:sldMasterMk cId="2369807912" sldId="2147483660"/>
              <pc:sldLayoutMk cId="3920882233" sldId="2147483668"/>
              <ac:picMk id="9" creationId="{0E5A27AB-D88D-4C9A-B81A-02C21A531B13}"/>
            </ac:picMkLst>
          </pc:picChg>
        </pc:sldLayoutChg>
        <pc:sldLayoutChg chg="addSp delSp modSp">
          <pc:chgData name="Jessica Webb" userId="116bfa15-fab5-4298-95a6-2aaa2e478e3d" providerId="ADAL" clId="{214A9D60-D136-4EFA-B43F-E9C270892C08}" dt="2019-06-14T08:18:07.811" v="89" actId="207"/>
          <pc:sldLayoutMkLst>
            <pc:docMk/>
            <pc:sldMasterMk cId="2369807912" sldId="2147483660"/>
            <pc:sldLayoutMk cId="930331741" sldId="2147483669"/>
          </pc:sldLayoutMkLst>
          <pc:spChg chg="del">
            <ac:chgData name="Jessica Webb" userId="116bfa15-fab5-4298-95a6-2aaa2e478e3d" providerId="ADAL" clId="{214A9D60-D136-4EFA-B43F-E9C270892C08}" dt="2019-06-14T08:16:26.579" v="59" actId="478"/>
            <ac:spMkLst>
              <pc:docMk/>
              <pc:sldMasterMk cId="2369807912" sldId="2147483660"/>
              <pc:sldLayoutMk cId="930331741" sldId="2147483669"/>
              <ac:spMk id="8" creationId="{6DCA7D5D-DD94-4032-9EA7-0BE26E7B9B28}"/>
            </ac:spMkLst>
          </pc:spChg>
          <pc:spChg chg="add">
            <ac:chgData name="Jessica Webb" userId="116bfa15-fab5-4298-95a6-2aaa2e478e3d" providerId="ADAL" clId="{214A9D60-D136-4EFA-B43F-E9C270892C08}" dt="2019-06-14T08:16:28.337" v="61"/>
            <ac:spMkLst>
              <pc:docMk/>
              <pc:sldMasterMk cId="2369807912" sldId="2147483660"/>
              <pc:sldLayoutMk cId="930331741" sldId="2147483669"/>
              <ac:spMk id="12" creationId="{018CFFA9-93EF-486D-8DC4-FC5C6C421D04}"/>
            </ac:spMkLst>
          </pc:spChg>
          <pc:spChg chg="mod">
            <ac:chgData name="Jessica Webb" userId="116bfa15-fab5-4298-95a6-2aaa2e478e3d" providerId="ADAL" clId="{214A9D60-D136-4EFA-B43F-E9C270892C08}" dt="2019-06-14T08:18:07.811" v="89" actId="207"/>
            <ac:spMkLst>
              <pc:docMk/>
              <pc:sldMasterMk cId="2369807912" sldId="2147483660"/>
              <pc:sldLayoutMk cId="930331741" sldId="2147483669"/>
              <ac:spMk id="13" creationId="{8FF35AEE-5337-4A17-A68B-5F42AFDFFF0C}"/>
            </ac:spMkLst>
          </pc:spChg>
          <pc:spChg chg="del">
            <ac:chgData name="Jessica Webb" userId="116bfa15-fab5-4298-95a6-2aaa2e478e3d" providerId="ADAL" clId="{214A9D60-D136-4EFA-B43F-E9C270892C08}" dt="2019-06-14T08:16:27.189" v="60" actId="478"/>
            <ac:spMkLst>
              <pc:docMk/>
              <pc:sldMasterMk cId="2369807912" sldId="2147483660"/>
              <pc:sldLayoutMk cId="930331741" sldId="2147483669"/>
              <ac:spMk id="15" creationId="{A13DB2E3-C319-4E9F-B684-25EDD7A44358}"/>
            </ac:spMkLst>
          </pc:spChg>
          <pc:picChg chg="add">
            <ac:chgData name="Jessica Webb" userId="116bfa15-fab5-4298-95a6-2aaa2e478e3d" providerId="ADAL" clId="{214A9D60-D136-4EFA-B43F-E9C270892C08}" dt="2019-06-14T08:16:28.337" v="61"/>
            <ac:picMkLst>
              <pc:docMk/>
              <pc:sldMasterMk cId="2369807912" sldId="2147483660"/>
              <pc:sldLayoutMk cId="930331741" sldId="2147483669"/>
              <ac:picMk id="9" creationId="{1375C23C-364A-4357-A26B-7E3851366108}"/>
            </ac:picMkLst>
          </pc:picChg>
          <pc:picChg chg="del">
            <ac:chgData name="Jessica Webb" userId="116bfa15-fab5-4298-95a6-2aaa2e478e3d" providerId="ADAL" clId="{214A9D60-D136-4EFA-B43F-E9C270892C08}" dt="2019-06-14T08:16:25.681" v="58" actId="478"/>
            <ac:picMkLst>
              <pc:docMk/>
              <pc:sldMasterMk cId="2369807912" sldId="2147483660"/>
              <pc:sldLayoutMk cId="930331741" sldId="2147483669"/>
              <ac:picMk id="10" creationId="{58D411FA-19CB-4C04-89C6-9285E366D7DE}"/>
            </ac:picMkLst>
          </pc:picChg>
          <pc:picChg chg="add">
            <ac:chgData name="Jessica Webb" userId="116bfa15-fab5-4298-95a6-2aaa2e478e3d" providerId="ADAL" clId="{214A9D60-D136-4EFA-B43F-E9C270892C08}" dt="2019-06-14T08:17:37.331" v="81"/>
            <ac:picMkLst>
              <pc:docMk/>
              <pc:sldMasterMk cId="2369807912" sldId="2147483660"/>
              <pc:sldLayoutMk cId="930331741" sldId="2147483669"/>
              <ac:picMk id="14" creationId="{3D4C7ECC-0FC2-4C96-AAC5-3CE03F9932CB}"/>
            </ac:picMkLst>
          </pc:picChg>
          <pc:picChg chg="del">
            <ac:chgData name="Jessica Webb" userId="116bfa15-fab5-4298-95a6-2aaa2e478e3d" providerId="ADAL" clId="{214A9D60-D136-4EFA-B43F-E9C270892C08}" dt="2019-06-14T08:17:35.733" v="80" actId="478"/>
            <ac:picMkLst>
              <pc:docMk/>
              <pc:sldMasterMk cId="2369807912" sldId="2147483660"/>
              <pc:sldLayoutMk cId="930331741" sldId="2147483669"/>
              <ac:picMk id="16" creationId="{CFFB2EF8-C6C1-467E-811B-183D5E001540}"/>
            </ac:picMkLst>
          </pc:picChg>
        </pc:sldLayoutChg>
        <pc:sldLayoutChg chg="addSp delSp modSp">
          <pc:chgData name="Jessica Webb" userId="116bfa15-fab5-4298-95a6-2aaa2e478e3d" providerId="ADAL" clId="{214A9D60-D136-4EFA-B43F-E9C270892C08}" dt="2019-06-14T08:18:15.122" v="91" actId="207"/>
          <pc:sldLayoutMkLst>
            <pc:docMk/>
            <pc:sldMasterMk cId="2369807912" sldId="2147483660"/>
            <pc:sldLayoutMk cId="1680822063" sldId="2147483671"/>
          </pc:sldLayoutMkLst>
          <pc:spChg chg="del">
            <ac:chgData name="Jessica Webb" userId="116bfa15-fab5-4298-95a6-2aaa2e478e3d" providerId="ADAL" clId="{214A9D60-D136-4EFA-B43F-E9C270892C08}" dt="2019-06-14T08:16:32.193" v="63" actId="478"/>
            <ac:spMkLst>
              <pc:docMk/>
              <pc:sldMasterMk cId="2369807912" sldId="2147483660"/>
              <pc:sldLayoutMk cId="1680822063" sldId="2147483671"/>
              <ac:spMk id="8" creationId="{FED7A342-ADF2-44F8-A7C2-C51834F2E808}"/>
            </ac:spMkLst>
          </pc:spChg>
          <pc:spChg chg="add">
            <ac:chgData name="Jessica Webb" userId="116bfa15-fab5-4298-95a6-2aaa2e478e3d" providerId="ADAL" clId="{214A9D60-D136-4EFA-B43F-E9C270892C08}" dt="2019-06-14T08:16:34.203" v="65"/>
            <ac:spMkLst>
              <pc:docMk/>
              <pc:sldMasterMk cId="2369807912" sldId="2147483660"/>
              <pc:sldLayoutMk cId="1680822063" sldId="2147483671"/>
              <ac:spMk id="12" creationId="{4C90C5FE-9372-42CD-AE32-C6BB28EAB08B}"/>
            </ac:spMkLst>
          </pc:spChg>
          <pc:spChg chg="mod">
            <ac:chgData name="Jessica Webb" userId="116bfa15-fab5-4298-95a6-2aaa2e478e3d" providerId="ADAL" clId="{214A9D60-D136-4EFA-B43F-E9C270892C08}" dt="2019-06-14T08:18:15.122" v="91" actId="207"/>
            <ac:spMkLst>
              <pc:docMk/>
              <pc:sldMasterMk cId="2369807912" sldId="2147483660"/>
              <pc:sldLayoutMk cId="1680822063" sldId="2147483671"/>
              <ac:spMk id="13" creationId="{8FF35AEE-5337-4A17-A68B-5F42AFDFFF0C}"/>
            </ac:spMkLst>
          </pc:spChg>
          <pc:spChg chg="del">
            <ac:chgData name="Jessica Webb" userId="116bfa15-fab5-4298-95a6-2aaa2e478e3d" providerId="ADAL" clId="{214A9D60-D136-4EFA-B43F-E9C270892C08}" dt="2019-06-14T08:16:33.085" v="64" actId="478"/>
            <ac:spMkLst>
              <pc:docMk/>
              <pc:sldMasterMk cId="2369807912" sldId="2147483660"/>
              <pc:sldLayoutMk cId="1680822063" sldId="2147483671"/>
              <ac:spMk id="15" creationId="{A13DB2E3-C319-4E9F-B684-25EDD7A44358}"/>
            </ac:spMkLst>
          </pc:spChg>
          <pc:picChg chg="add">
            <ac:chgData name="Jessica Webb" userId="116bfa15-fab5-4298-95a6-2aaa2e478e3d" providerId="ADAL" clId="{214A9D60-D136-4EFA-B43F-E9C270892C08}" dt="2019-06-14T08:16:34.203" v="65"/>
            <ac:picMkLst>
              <pc:docMk/>
              <pc:sldMasterMk cId="2369807912" sldId="2147483660"/>
              <pc:sldLayoutMk cId="1680822063" sldId="2147483671"/>
              <ac:picMk id="9" creationId="{54CC2A6C-E830-4FA2-AD05-02D77BF8BCD7}"/>
            </ac:picMkLst>
          </pc:picChg>
          <pc:picChg chg="del">
            <ac:chgData name="Jessica Webb" userId="116bfa15-fab5-4298-95a6-2aaa2e478e3d" providerId="ADAL" clId="{214A9D60-D136-4EFA-B43F-E9C270892C08}" dt="2019-06-14T08:16:30.866" v="62" actId="478"/>
            <ac:picMkLst>
              <pc:docMk/>
              <pc:sldMasterMk cId="2369807912" sldId="2147483660"/>
              <pc:sldLayoutMk cId="1680822063" sldId="2147483671"/>
              <ac:picMk id="10" creationId="{58D411FA-19CB-4C04-89C6-9285E366D7DE}"/>
            </ac:picMkLst>
          </pc:picChg>
        </pc:sldLayoutChg>
        <pc:sldLayoutChg chg="addSp delSp modSp">
          <pc:chgData name="Jessica Webb" userId="116bfa15-fab5-4298-95a6-2aaa2e478e3d" providerId="ADAL" clId="{214A9D60-D136-4EFA-B43F-E9C270892C08}" dt="2019-06-14T08:18:30.667" v="95" actId="207"/>
          <pc:sldLayoutMkLst>
            <pc:docMk/>
            <pc:sldMasterMk cId="2369807912" sldId="2147483660"/>
            <pc:sldLayoutMk cId="3129294559" sldId="2147483672"/>
          </pc:sldLayoutMkLst>
          <pc:spChg chg="del">
            <ac:chgData name="Jessica Webb" userId="116bfa15-fab5-4298-95a6-2aaa2e478e3d" providerId="ADAL" clId="{214A9D60-D136-4EFA-B43F-E9C270892C08}" dt="2019-06-14T08:16:45.783" v="71" actId="478"/>
            <ac:spMkLst>
              <pc:docMk/>
              <pc:sldMasterMk cId="2369807912" sldId="2147483660"/>
              <pc:sldLayoutMk cId="3129294559" sldId="2147483672"/>
              <ac:spMk id="7" creationId="{CA940C49-5312-4293-8CE3-473D115209ED}"/>
            </ac:spMkLst>
          </pc:spChg>
          <pc:spChg chg="add">
            <ac:chgData name="Jessica Webb" userId="116bfa15-fab5-4298-95a6-2aaa2e478e3d" providerId="ADAL" clId="{214A9D60-D136-4EFA-B43F-E9C270892C08}" dt="2019-06-14T08:16:48.612" v="73"/>
            <ac:spMkLst>
              <pc:docMk/>
              <pc:sldMasterMk cId="2369807912" sldId="2147483660"/>
              <pc:sldLayoutMk cId="3129294559" sldId="2147483672"/>
              <ac:spMk id="10" creationId="{2DEA4300-BC0A-4045-96D7-BC8DB8A854D4}"/>
            </ac:spMkLst>
          </pc:spChg>
          <pc:spChg chg="mod">
            <ac:chgData name="Jessica Webb" userId="116bfa15-fab5-4298-95a6-2aaa2e478e3d" providerId="ADAL" clId="{214A9D60-D136-4EFA-B43F-E9C270892C08}" dt="2019-06-14T08:18:30.667" v="95" actId="207"/>
            <ac:spMkLst>
              <pc:docMk/>
              <pc:sldMasterMk cId="2369807912" sldId="2147483660"/>
              <pc:sldLayoutMk cId="3129294559" sldId="2147483672"/>
              <ac:spMk id="15" creationId="{EDB80FE1-CB5F-4209-A5CF-C0E7A88B733B}"/>
            </ac:spMkLst>
          </pc:spChg>
          <pc:spChg chg="del">
            <ac:chgData name="Jessica Webb" userId="116bfa15-fab5-4298-95a6-2aaa2e478e3d" providerId="ADAL" clId="{214A9D60-D136-4EFA-B43F-E9C270892C08}" dt="2019-06-14T08:16:47.200" v="72" actId="478"/>
            <ac:spMkLst>
              <pc:docMk/>
              <pc:sldMasterMk cId="2369807912" sldId="2147483660"/>
              <pc:sldLayoutMk cId="3129294559" sldId="2147483672"/>
              <ac:spMk id="16" creationId="{7BDF21DE-A169-4C08-9632-B1FCE7D8B298}"/>
            </ac:spMkLst>
          </pc:spChg>
          <pc:picChg chg="del">
            <ac:chgData name="Jessica Webb" userId="116bfa15-fab5-4298-95a6-2aaa2e478e3d" providerId="ADAL" clId="{214A9D60-D136-4EFA-B43F-E9C270892C08}" dt="2019-06-14T08:16:43.979" v="70" actId="478"/>
            <ac:picMkLst>
              <pc:docMk/>
              <pc:sldMasterMk cId="2369807912" sldId="2147483660"/>
              <pc:sldLayoutMk cId="3129294559" sldId="2147483672"/>
              <ac:picMk id="8" creationId="{227C6528-206C-4CD8-962B-FB652AD67822}"/>
            </ac:picMkLst>
          </pc:picChg>
          <pc:picChg chg="add">
            <ac:chgData name="Jessica Webb" userId="116bfa15-fab5-4298-95a6-2aaa2e478e3d" providerId="ADAL" clId="{214A9D60-D136-4EFA-B43F-E9C270892C08}" dt="2019-06-14T08:16:48.612" v="73"/>
            <ac:picMkLst>
              <pc:docMk/>
              <pc:sldMasterMk cId="2369807912" sldId="2147483660"/>
              <pc:sldLayoutMk cId="3129294559" sldId="2147483672"/>
              <ac:picMk id="9" creationId="{FC2BFAEA-6768-47CE-BFBA-21B913361988}"/>
            </ac:picMkLst>
          </pc:picChg>
        </pc:sldLayoutChg>
      </pc:sldMasterChg>
    </pc:docChg>
  </pc:docChgLst>
  <pc:docChgLst>
    <pc:chgData name="James Franklin" userId="cf915d05-507f-491f-b4a6-b2aa085ee4b1" providerId="ADAL" clId="{DA440A69-6BAD-4ABF-869A-A133566490BE}"/>
    <pc:docChg chg="undo custSel addSld delSld modSld sldOrd">
      <pc:chgData name="James Franklin" userId="cf915d05-507f-491f-b4a6-b2aa085ee4b1" providerId="ADAL" clId="{DA440A69-6BAD-4ABF-869A-A133566490BE}" dt="2019-06-20T10:59:41.354" v="1580" actId="478"/>
      <pc:docMkLst>
        <pc:docMk/>
      </pc:docMkLst>
      <pc:sldChg chg="modSp">
        <pc:chgData name="James Franklin" userId="cf915d05-507f-491f-b4a6-b2aa085ee4b1" providerId="ADAL" clId="{DA440A69-6BAD-4ABF-869A-A133566490BE}" dt="2019-06-10T15:50:57.731" v="41" actId="113"/>
        <pc:sldMkLst>
          <pc:docMk/>
          <pc:sldMk cId="2475168239" sldId="395"/>
        </pc:sldMkLst>
        <pc:spChg chg="mod">
          <ac:chgData name="James Franklin" userId="cf915d05-507f-491f-b4a6-b2aa085ee4b1" providerId="ADAL" clId="{DA440A69-6BAD-4ABF-869A-A133566490BE}" dt="2019-06-10T15:50:57.731" v="41" actId="113"/>
          <ac:spMkLst>
            <pc:docMk/>
            <pc:sldMk cId="2475168239" sldId="395"/>
            <ac:spMk id="3" creationId="{608A8B0B-3746-47C9-B476-6A05E129769C}"/>
          </ac:spMkLst>
        </pc:spChg>
      </pc:sldChg>
      <pc:sldChg chg="modSp addCm modCm">
        <pc:chgData name="James Franklin" userId="cf915d05-507f-491f-b4a6-b2aa085ee4b1" providerId="ADAL" clId="{DA440A69-6BAD-4ABF-869A-A133566490BE}" dt="2019-06-11T08:20:44.858" v="75"/>
        <pc:sldMkLst>
          <pc:docMk/>
          <pc:sldMk cId="2835285683" sldId="403"/>
        </pc:sldMkLst>
        <pc:spChg chg="mod">
          <ac:chgData name="James Franklin" userId="cf915d05-507f-491f-b4a6-b2aa085ee4b1" providerId="ADAL" clId="{DA440A69-6BAD-4ABF-869A-A133566490BE}" dt="2019-06-11T08:18:34.926" v="73" actId="20577"/>
          <ac:spMkLst>
            <pc:docMk/>
            <pc:sldMk cId="2835285683" sldId="403"/>
            <ac:spMk id="3" creationId="{7DE471DE-4006-4AE7-BCC5-EF77A082F1DC}"/>
          </ac:spMkLst>
        </pc:spChg>
      </pc:sldChg>
      <pc:sldChg chg="modSp">
        <pc:chgData name="James Franklin" userId="cf915d05-507f-491f-b4a6-b2aa085ee4b1" providerId="ADAL" clId="{DA440A69-6BAD-4ABF-869A-A133566490BE}" dt="2019-06-10T14:55:29.091" v="30" actId="20577"/>
        <pc:sldMkLst>
          <pc:docMk/>
          <pc:sldMk cId="3406206518" sldId="406"/>
        </pc:sldMkLst>
        <pc:spChg chg="mod">
          <ac:chgData name="James Franklin" userId="cf915d05-507f-491f-b4a6-b2aa085ee4b1" providerId="ADAL" clId="{DA440A69-6BAD-4ABF-869A-A133566490BE}" dt="2019-06-10T14:55:29.091" v="30" actId="20577"/>
          <ac:spMkLst>
            <pc:docMk/>
            <pc:sldMk cId="3406206518" sldId="406"/>
            <ac:spMk id="3" creationId="{7DE471DE-4006-4AE7-BCC5-EF77A082F1DC}"/>
          </ac:spMkLst>
        </pc:spChg>
      </pc:sldChg>
      <pc:sldChg chg="delSp modSp">
        <pc:chgData name="James Franklin" userId="cf915d05-507f-491f-b4a6-b2aa085ee4b1" providerId="ADAL" clId="{DA440A69-6BAD-4ABF-869A-A133566490BE}" dt="2019-06-10T14:28:15.825" v="27" actId="478"/>
        <pc:sldMkLst>
          <pc:docMk/>
          <pc:sldMk cId="1711588506" sldId="409"/>
        </pc:sldMkLst>
        <pc:spChg chg="mod">
          <ac:chgData name="James Franklin" userId="cf915d05-507f-491f-b4a6-b2aa085ee4b1" providerId="ADAL" clId="{DA440A69-6BAD-4ABF-869A-A133566490BE}" dt="2019-06-10T14:26:55.579" v="26" actId="20577"/>
          <ac:spMkLst>
            <pc:docMk/>
            <pc:sldMk cId="1711588506" sldId="409"/>
            <ac:spMk id="3" creationId="{7DE471DE-4006-4AE7-BCC5-EF77A082F1DC}"/>
          </ac:spMkLst>
        </pc:spChg>
        <pc:spChg chg="del">
          <ac:chgData name="James Franklin" userId="cf915d05-507f-491f-b4a6-b2aa085ee4b1" providerId="ADAL" clId="{DA440A69-6BAD-4ABF-869A-A133566490BE}" dt="2019-06-10T14:28:15.825" v="27" actId="478"/>
          <ac:spMkLst>
            <pc:docMk/>
            <pc:sldMk cId="1711588506" sldId="409"/>
            <ac:spMk id="4" creationId="{53B70435-761C-4018-9AF8-4C3FBC52E912}"/>
          </ac:spMkLst>
        </pc:spChg>
      </pc:sldChg>
      <pc:sldChg chg="modSp">
        <pc:chgData name="James Franklin" userId="cf915d05-507f-491f-b4a6-b2aa085ee4b1" providerId="ADAL" clId="{DA440A69-6BAD-4ABF-869A-A133566490BE}" dt="2019-06-11T08:36:04.840" v="406" actId="20577"/>
        <pc:sldMkLst>
          <pc:docMk/>
          <pc:sldMk cId="459155343" sldId="411"/>
        </pc:sldMkLst>
        <pc:spChg chg="mod">
          <ac:chgData name="James Franklin" userId="cf915d05-507f-491f-b4a6-b2aa085ee4b1" providerId="ADAL" clId="{DA440A69-6BAD-4ABF-869A-A133566490BE}" dt="2019-06-11T08:36:04.840" v="406" actId="20577"/>
          <ac:spMkLst>
            <pc:docMk/>
            <pc:sldMk cId="459155343" sldId="411"/>
            <ac:spMk id="3" creationId="{7DE471DE-4006-4AE7-BCC5-EF77A082F1DC}"/>
          </ac:spMkLst>
        </pc:spChg>
      </pc:sldChg>
      <pc:sldChg chg="delSp modSp">
        <pc:chgData name="James Franklin" userId="cf915d05-507f-491f-b4a6-b2aa085ee4b1" providerId="ADAL" clId="{DA440A69-6BAD-4ABF-869A-A133566490BE}" dt="2019-06-10T15:07:21.994" v="32" actId="478"/>
        <pc:sldMkLst>
          <pc:docMk/>
          <pc:sldMk cId="1157200101" sldId="412"/>
        </pc:sldMkLst>
        <pc:spChg chg="del mod">
          <ac:chgData name="James Franklin" userId="cf915d05-507f-491f-b4a6-b2aa085ee4b1" providerId="ADAL" clId="{DA440A69-6BAD-4ABF-869A-A133566490BE}" dt="2019-06-10T15:07:21.994" v="32" actId="478"/>
          <ac:spMkLst>
            <pc:docMk/>
            <pc:sldMk cId="1157200101" sldId="412"/>
            <ac:spMk id="4" creationId="{7B84B1AB-5EFE-4D92-AEFE-8DDC72AC8314}"/>
          </ac:spMkLst>
        </pc:spChg>
      </pc:sldChg>
      <pc:sldChg chg="modSp">
        <pc:chgData name="James Franklin" userId="cf915d05-507f-491f-b4a6-b2aa085ee4b1" providerId="ADAL" clId="{DA440A69-6BAD-4ABF-869A-A133566490BE}" dt="2019-06-11T08:27:02.854" v="352" actId="20577"/>
        <pc:sldMkLst>
          <pc:docMk/>
          <pc:sldMk cId="3738249256" sldId="416"/>
        </pc:sldMkLst>
        <pc:spChg chg="mod">
          <ac:chgData name="James Franklin" userId="cf915d05-507f-491f-b4a6-b2aa085ee4b1" providerId="ADAL" clId="{DA440A69-6BAD-4ABF-869A-A133566490BE}" dt="2019-06-11T08:27:02.854" v="352" actId="20577"/>
          <ac:spMkLst>
            <pc:docMk/>
            <pc:sldMk cId="3738249256" sldId="416"/>
            <ac:spMk id="3" creationId="{E83F700C-7F19-4AAE-8761-2D72F47294C6}"/>
          </ac:spMkLst>
        </pc:spChg>
      </pc:sldChg>
      <pc:sldChg chg="modSp">
        <pc:chgData name="James Franklin" userId="cf915d05-507f-491f-b4a6-b2aa085ee4b1" providerId="ADAL" clId="{DA440A69-6BAD-4ABF-869A-A133566490BE}" dt="2019-06-10T15:21:30.776" v="36" actId="20577"/>
        <pc:sldMkLst>
          <pc:docMk/>
          <pc:sldMk cId="3703814574" sldId="418"/>
        </pc:sldMkLst>
        <pc:spChg chg="mod">
          <ac:chgData name="James Franklin" userId="cf915d05-507f-491f-b4a6-b2aa085ee4b1" providerId="ADAL" clId="{DA440A69-6BAD-4ABF-869A-A133566490BE}" dt="2019-06-10T15:21:30.776" v="36" actId="20577"/>
          <ac:spMkLst>
            <pc:docMk/>
            <pc:sldMk cId="3703814574" sldId="418"/>
            <ac:spMk id="5" creationId="{69842511-4A7E-45E6-ACF3-998B7B14EB4A}"/>
          </ac:spMkLst>
        </pc:spChg>
      </pc:sldChg>
      <pc:sldChg chg="addSp delSp modSp">
        <pc:chgData name="James Franklin" userId="cf915d05-507f-491f-b4a6-b2aa085ee4b1" providerId="ADAL" clId="{DA440A69-6BAD-4ABF-869A-A133566490BE}" dt="2019-06-11T08:38:37.262" v="419" actId="732"/>
        <pc:sldMkLst>
          <pc:docMk/>
          <pc:sldMk cId="1729472634" sldId="420"/>
        </pc:sldMkLst>
        <pc:spChg chg="mod">
          <ac:chgData name="James Franklin" userId="cf915d05-507f-491f-b4a6-b2aa085ee4b1" providerId="ADAL" clId="{DA440A69-6BAD-4ABF-869A-A133566490BE}" dt="2019-06-11T08:38:10.032" v="417" actId="20577"/>
          <ac:spMkLst>
            <pc:docMk/>
            <pc:sldMk cId="1729472634" sldId="420"/>
            <ac:spMk id="3" creationId="{ED4C3FB6-55D6-4A5A-9170-FC4030AAE69E}"/>
          </ac:spMkLst>
        </pc:spChg>
        <pc:picChg chg="del">
          <ac:chgData name="James Franklin" userId="cf915d05-507f-491f-b4a6-b2aa085ee4b1" providerId="ADAL" clId="{DA440A69-6BAD-4ABF-869A-A133566490BE}" dt="2019-06-11T08:36:47.183" v="408" actId="478"/>
          <ac:picMkLst>
            <pc:docMk/>
            <pc:sldMk cId="1729472634" sldId="420"/>
            <ac:picMk id="4" creationId="{06898B24-65D2-4908-8A08-F45E5F91E0AE}"/>
          </ac:picMkLst>
        </pc:picChg>
        <pc:picChg chg="add mod">
          <ac:chgData name="James Franklin" userId="cf915d05-507f-491f-b4a6-b2aa085ee4b1" providerId="ADAL" clId="{DA440A69-6BAD-4ABF-869A-A133566490BE}" dt="2019-06-11T08:38:37.262" v="419" actId="732"/>
          <ac:picMkLst>
            <pc:docMk/>
            <pc:sldMk cId="1729472634" sldId="420"/>
            <ac:picMk id="1026" creationId="{1A60E1B7-B02F-477F-8704-8A6096257C33}"/>
          </ac:picMkLst>
        </pc:picChg>
        <pc:picChg chg="del">
          <ac:chgData name="James Franklin" userId="cf915d05-507f-491f-b4a6-b2aa085ee4b1" providerId="ADAL" clId="{DA440A69-6BAD-4ABF-869A-A133566490BE}" dt="2019-06-11T08:36:45.156" v="407" actId="478"/>
          <ac:picMkLst>
            <pc:docMk/>
            <pc:sldMk cId="1729472634" sldId="420"/>
            <ac:picMk id="10242" creationId="{622C846E-F00E-40A7-BC93-06DE00D1C67D}"/>
          </ac:picMkLst>
        </pc:picChg>
      </pc:sldChg>
      <pc:sldChg chg="delSp modSp">
        <pc:chgData name="James Franklin" userId="cf915d05-507f-491f-b4a6-b2aa085ee4b1" providerId="ADAL" clId="{DA440A69-6BAD-4ABF-869A-A133566490BE}" dt="2019-06-19T14:55:00.290" v="1578" actId="20577"/>
        <pc:sldMkLst>
          <pc:docMk/>
          <pc:sldMk cId="1570776412" sldId="424"/>
        </pc:sldMkLst>
        <pc:spChg chg="mod">
          <ac:chgData name="James Franklin" userId="cf915d05-507f-491f-b4a6-b2aa085ee4b1" providerId="ADAL" clId="{DA440A69-6BAD-4ABF-869A-A133566490BE}" dt="2019-06-19T14:55:00.290" v="1578" actId="20577"/>
          <ac:spMkLst>
            <pc:docMk/>
            <pc:sldMk cId="1570776412" sldId="424"/>
            <ac:spMk id="3" creationId="{ED4C3FB6-55D6-4A5A-9170-FC4030AAE69E}"/>
          </ac:spMkLst>
        </pc:spChg>
        <pc:spChg chg="del mod">
          <ac:chgData name="James Franklin" userId="cf915d05-507f-491f-b4a6-b2aa085ee4b1" providerId="ADAL" clId="{DA440A69-6BAD-4ABF-869A-A133566490BE}" dt="2019-06-11T08:40:14.689" v="421" actId="478"/>
          <ac:spMkLst>
            <pc:docMk/>
            <pc:sldMk cId="1570776412" sldId="424"/>
            <ac:spMk id="4" creationId="{BF8EBE0B-EDD7-41AE-B21F-7A3F02EEEFDF}"/>
          </ac:spMkLst>
        </pc:spChg>
        <pc:spChg chg="del mod">
          <ac:chgData name="James Franklin" userId="cf915d05-507f-491f-b4a6-b2aa085ee4b1" providerId="ADAL" clId="{DA440A69-6BAD-4ABF-869A-A133566490BE}" dt="2019-06-11T08:40:12.729" v="420" actId="478"/>
          <ac:spMkLst>
            <pc:docMk/>
            <pc:sldMk cId="1570776412" sldId="424"/>
            <ac:spMk id="5" creationId="{17CC77FB-F2B6-42AB-AF42-1C4C0526A81C}"/>
          </ac:spMkLst>
        </pc:spChg>
      </pc:sldChg>
      <pc:sldChg chg="delSp modSp">
        <pc:chgData name="James Franklin" userId="cf915d05-507f-491f-b4a6-b2aa085ee4b1" providerId="ADAL" clId="{DA440A69-6BAD-4ABF-869A-A133566490BE}" dt="2019-06-10T15:42:17.297" v="38" actId="478"/>
        <pc:sldMkLst>
          <pc:docMk/>
          <pc:sldMk cId="2753802285" sldId="425"/>
        </pc:sldMkLst>
        <pc:spChg chg="del mod">
          <ac:chgData name="James Franklin" userId="cf915d05-507f-491f-b4a6-b2aa085ee4b1" providerId="ADAL" clId="{DA440A69-6BAD-4ABF-869A-A133566490BE}" dt="2019-06-10T15:42:17.297" v="38" actId="478"/>
          <ac:spMkLst>
            <pc:docMk/>
            <pc:sldMk cId="2753802285" sldId="425"/>
            <ac:spMk id="5" creationId="{DD048F2E-1F8A-4775-92D1-1147302FB3FE}"/>
          </ac:spMkLst>
        </pc:spChg>
      </pc:sldChg>
      <pc:sldChg chg="delSp modSp">
        <pc:chgData name="James Franklin" userId="cf915d05-507f-491f-b4a6-b2aa085ee4b1" providerId="ADAL" clId="{DA440A69-6BAD-4ABF-869A-A133566490BE}" dt="2019-06-20T10:59:41.354" v="1580" actId="478"/>
        <pc:sldMkLst>
          <pc:docMk/>
          <pc:sldMk cId="4258962182" sldId="430"/>
        </pc:sldMkLst>
        <pc:spChg chg="mod">
          <ac:chgData name="James Franklin" userId="cf915d05-507f-491f-b4a6-b2aa085ee4b1" providerId="ADAL" clId="{DA440A69-6BAD-4ABF-869A-A133566490BE}" dt="2019-06-12T15:49:14.165" v="1575" actId="20577"/>
          <ac:spMkLst>
            <pc:docMk/>
            <pc:sldMk cId="4258962182" sldId="430"/>
            <ac:spMk id="3" creationId="{80D816D2-B3A9-4E5E-95AE-0CBFB0C7C801}"/>
          </ac:spMkLst>
        </pc:spChg>
        <pc:spChg chg="del mod">
          <ac:chgData name="James Franklin" userId="cf915d05-507f-491f-b4a6-b2aa085ee4b1" providerId="ADAL" clId="{DA440A69-6BAD-4ABF-869A-A133566490BE}" dt="2019-06-20T10:59:41.354" v="1580" actId="478"/>
          <ac:spMkLst>
            <pc:docMk/>
            <pc:sldMk cId="4258962182" sldId="430"/>
            <ac:spMk id="4" creationId="{0807F336-7C17-485A-A78D-735F3B3FCBEA}"/>
          </ac:spMkLst>
        </pc:spChg>
        <pc:picChg chg="mod">
          <ac:chgData name="James Franklin" userId="cf915d05-507f-491f-b4a6-b2aa085ee4b1" providerId="ADAL" clId="{DA440A69-6BAD-4ABF-869A-A133566490BE}" dt="2019-06-10T15:10:24.237" v="33" actId="1076"/>
          <ac:picMkLst>
            <pc:docMk/>
            <pc:sldMk cId="4258962182" sldId="430"/>
            <ac:picMk id="9220" creationId="{CA447684-21B0-4D71-82A0-86EF9FF9701A}"/>
          </ac:picMkLst>
        </pc:picChg>
      </pc:sldChg>
      <pc:sldChg chg="modSp">
        <pc:chgData name="James Franklin" userId="cf915d05-507f-491f-b4a6-b2aa085ee4b1" providerId="ADAL" clId="{DA440A69-6BAD-4ABF-869A-A133566490BE}" dt="2019-06-11T08:29:57.002" v="390" actId="20577"/>
        <pc:sldMkLst>
          <pc:docMk/>
          <pc:sldMk cId="208703576" sldId="431"/>
        </pc:sldMkLst>
        <pc:spChg chg="mod">
          <ac:chgData name="James Franklin" userId="cf915d05-507f-491f-b4a6-b2aa085ee4b1" providerId="ADAL" clId="{DA440A69-6BAD-4ABF-869A-A133566490BE}" dt="2019-06-11T08:29:57.002" v="390" actId="20577"/>
          <ac:spMkLst>
            <pc:docMk/>
            <pc:sldMk cId="208703576" sldId="431"/>
            <ac:spMk id="5" creationId="{9A04ACB2-1C96-4353-BF58-885EC61626AD}"/>
          </ac:spMkLst>
        </pc:spChg>
      </pc:sldChg>
      <pc:sldChg chg="modSp">
        <pc:chgData name="James Franklin" userId="cf915d05-507f-491f-b4a6-b2aa085ee4b1" providerId="ADAL" clId="{DA440A69-6BAD-4ABF-869A-A133566490BE}" dt="2019-06-12T15:49:21.229" v="1576" actId="6549"/>
        <pc:sldMkLst>
          <pc:docMk/>
          <pc:sldMk cId="3537165520" sldId="433"/>
        </pc:sldMkLst>
        <pc:spChg chg="mod">
          <ac:chgData name="James Franklin" userId="cf915d05-507f-491f-b4a6-b2aa085ee4b1" providerId="ADAL" clId="{DA440A69-6BAD-4ABF-869A-A133566490BE}" dt="2019-06-12T15:49:21.229" v="1576" actId="6549"/>
          <ac:spMkLst>
            <pc:docMk/>
            <pc:sldMk cId="3537165520" sldId="433"/>
            <ac:spMk id="2" creationId="{8AD172C5-B269-4D6B-95B6-77BA78261A6E}"/>
          </ac:spMkLst>
        </pc:spChg>
      </pc:sldChg>
      <pc:sldChg chg="addSp modSp add ord">
        <pc:chgData name="James Franklin" userId="cf915d05-507f-491f-b4a6-b2aa085ee4b1" providerId="ADAL" clId="{DA440A69-6BAD-4ABF-869A-A133566490BE}" dt="2019-06-11T08:51:33.410" v="723" actId="20577"/>
        <pc:sldMkLst>
          <pc:docMk/>
          <pc:sldMk cId="3412604980" sldId="435"/>
        </pc:sldMkLst>
        <pc:spChg chg="mod">
          <ac:chgData name="James Franklin" userId="cf915d05-507f-491f-b4a6-b2aa085ee4b1" providerId="ADAL" clId="{DA440A69-6BAD-4ABF-869A-A133566490BE}" dt="2019-06-11T08:46:06.583" v="448" actId="20577"/>
          <ac:spMkLst>
            <pc:docMk/>
            <pc:sldMk cId="3412604980" sldId="435"/>
            <ac:spMk id="2" creationId="{4E63FB81-C60B-47CC-9DB6-6B3BD47266CB}"/>
          </ac:spMkLst>
        </pc:spChg>
        <pc:spChg chg="mod">
          <ac:chgData name="James Franklin" userId="cf915d05-507f-491f-b4a6-b2aa085ee4b1" providerId="ADAL" clId="{DA440A69-6BAD-4ABF-869A-A133566490BE}" dt="2019-06-11T08:51:33.410" v="723" actId="20577"/>
          <ac:spMkLst>
            <pc:docMk/>
            <pc:sldMk cId="3412604980" sldId="435"/>
            <ac:spMk id="3" creationId="{DC3B3F6B-966B-44A1-892B-C3936EC29E39}"/>
          </ac:spMkLst>
        </pc:spChg>
        <pc:picChg chg="add mod">
          <ac:chgData name="James Franklin" userId="cf915d05-507f-491f-b4a6-b2aa085ee4b1" providerId="ADAL" clId="{DA440A69-6BAD-4ABF-869A-A133566490BE}" dt="2019-06-11T08:51:05.150" v="672" actId="1076"/>
          <ac:picMkLst>
            <pc:docMk/>
            <pc:sldMk cId="3412604980" sldId="435"/>
            <ac:picMk id="4" creationId="{08F83737-3D90-4240-A030-51B7ED99AC76}"/>
          </ac:picMkLst>
        </pc:picChg>
        <pc:picChg chg="add mod">
          <ac:chgData name="James Franklin" userId="cf915d05-507f-491f-b4a6-b2aa085ee4b1" providerId="ADAL" clId="{DA440A69-6BAD-4ABF-869A-A133566490BE}" dt="2019-06-11T08:50:54.343" v="670" actId="732"/>
          <ac:picMkLst>
            <pc:docMk/>
            <pc:sldMk cId="3412604980" sldId="435"/>
            <ac:picMk id="1026" creationId="{49BEAB4E-C7B1-45F8-8D6F-AF70ADE69A94}"/>
          </ac:picMkLst>
        </pc:picChg>
      </pc:sldChg>
      <pc:sldChg chg="addSp delSp modSp add">
        <pc:chgData name="James Franklin" userId="cf915d05-507f-491f-b4a6-b2aa085ee4b1" providerId="ADAL" clId="{DA440A69-6BAD-4ABF-869A-A133566490BE}" dt="2019-06-11T08:56:06.157" v="1477" actId="207"/>
        <pc:sldMkLst>
          <pc:docMk/>
          <pc:sldMk cId="2911864758" sldId="436"/>
        </pc:sldMkLst>
        <pc:spChg chg="del">
          <ac:chgData name="James Franklin" userId="cf915d05-507f-491f-b4a6-b2aa085ee4b1" providerId="ADAL" clId="{DA440A69-6BAD-4ABF-869A-A133566490BE}" dt="2019-06-11T08:51:39.457" v="725"/>
          <ac:spMkLst>
            <pc:docMk/>
            <pc:sldMk cId="2911864758" sldId="436"/>
            <ac:spMk id="2" creationId="{0A5B3138-99E0-41DC-B732-1B7402C34324}"/>
          </ac:spMkLst>
        </pc:spChg>
        <pc:spChg chg="del">
          <ac:chgData name="James Franklin" userId="cf915d05-507f-491f-b4a6-b2aa085ee4b1" providerId="ADAL" clId="{DA440A69-6BAD-4ABF-869A-A133566490BE}" dt="2019-06-11T08:51:39.457" v="725"/>
          <ac:spMkLst>
            <pc:docMk/>
            <pc:sldMk cId="2911864758" sldId="436"/>
            <ac:spMk id="3" creationId="{3EFB9C4D-91C9-497A-9FAE-8F237E09C5AA}"/>
          </ac:spMkLst>
        </pc:spChg>
        <pc:spChg chg="add mod">
          <ac:chgData name="James Franklin" userId="cf915d05-507f-491f-b4a6-b2aa085ee4b1" providerId="ADAL" clId="{DA440A69-6BAD-4ABF-869A-A133566490BE}" dt="2019-06-11T08:51:49.344" v="756" actId="20577"/>
          <ac:spMkLst>
            <pc:docMk/>
            <pc:sldMk cId="2911864758" sldId="436"/>
            <ac:spMk id="4" creationId="{AB2F01AD-A61D-4BEE-9F2E-55F161E46B94}"/>
          </ac:spMkLst>
        </pc:spChg>
        <pc:spChg chg="add mod">
          <ac:chgData name="James Franklin" userId="cf915d05-507f-491f-b4a6-b2aa085ee4b1" providerId="ADAL" clId="{DA440A69-6BAD-4ABF-869A-A133566490BE}" dt="2019-06-11T08:56:06.157" v="1477" actId="207"/>
          <ac:spMkLst>
            <pc:docMk/>
            <pc:sldMk cId="2911864758" sldId="436"/>
            <ac:spMk id="5" creationId="{7567E448-8A61-4DDE-97C3-490329D280E4}"/>
          </ac:spMkLst>
        </pc:spChg>
      </pc:sldChg>
    </pc:docChg>
  </pc:docChgLst>
  <pc:docChgLst>
    <pc:chgData name="James Franklin" userId="cf915d05-507f-491f-b4a6-b2aa085ee4b1" providerId="ADAL" clId="{125C1370-674C-4759-A168-DF5CB8FCBABC}"/>
  </pc:docChgLst>
  <pc:docChgLst>
    <pc:chgData name="Rob Heathcote" userId="62419938-1f1d-43ca-9327-cfd6c1894440" providerId="ADAL" clId="{38E34815-ED4A-44F8-AFFF-2773EADCBC6B}"/>
    <pc:docChg chg="modSld">
      <pc:chgData name="Rob Heathcote" userId="62419938-1f1d-43ca-9327-cfd6c1894440" providerId="ADAL" clId="{38E34815-ED4A-44F8-AFFF-2773EADCBC6B}" dt="2019-06-24T07:34:30.462" v="0" actId="1076"/>
      <pc:docMkLst>
        <pc:docMk/>
      </pc:docMkLst>
      <pc:sldChg chg="modSp">
        <pc:chgData name="Rob Heathcote" userId="62419938-1f1d-43ca-9327-cfd6c1894440" providerId="ADAL" clId="{38E34815-ED4A-44F8-AFFF-2773EADCBC6B}" dt="2019-06-24T07:34:30.462" v="0" actId="1076"/>
        <pc:sldMkLst>
          <pc:docMk/>
          <pc:sldMk cId="2753802285" sldId="425"/>
        </pc:sldMkLst>
        <pc:graphicFrameChg chg="mod">
          <ac:chgData name="Rob Heathcote" userId="62419938-1f1d-43ca-9327-cfd6c1894440" providerId="ADAL" clId="{38E34815-ED4A-44F8-AFFF-2773EADCBC6B}" dt="2019-06-24T07:34:30.462" v="0" actId="1076"/>
          <ac:graphicFrameMkLst>
            <pc:docMk/>
            <pc:sldMk cId="2753802285" sldId="425"/>
            <ac:graphicFrameMk id="4" creationId="{B5E29EE1-5AD8-4675-B694-BED52A856D1F}"/>
          </ac:graphicFrameMkLst>
        </pc:graphicFrameChg>
      </pc:sldChg>
    </pc:docChg>
  </pc:docChgLst>
  <pc:docChgLst>
    <pc:chgData name="James Franklin" userId="cf915d05-507f-491f-b4a6-b2aa085ee4b1" providerId="ADAL" clId="{7BFD7666-3000-43C9-A534-CA42315B741B}"/>
    <pc:docChg chg="undo custSel addSld delSld modSld sldOrd modMainMaster">
      <pc:chgData name="James Franklin" userId="cf915d05-507f-491f-b4a6-b2aa085ee4b1" providerId="ADAL" clId="{7BFD7666-3000-43C9-A534-CA42315B741B}" dt="2019-05-14T12:14:40.306" v="13476" actId="732"/>
      <pc:docMkLst>
        <pc:docMk/>
      </pc:docMkLst>
      <pc:sldChg chg="modSp">
        <pc:chgData name="James Franklin" userId="cf915d05-507f-491f-b4a6-b2aa085ee4b1" providerId="ADAL" clId="{7BFD7666-3000-43C9-A534-CA42315B741B}" dt="2019-05-13T15:47:53.705" v="13361" actId="1076"/>
        <pc:sldMkLst>
          <pc:docMk/>
          <pc:sldMk cId="4088036100" sldId="259"/>
        </pc:sldMkLst>
        <pc:spChg chg="mod">
          <ac:chgData name="James Franklin" userId="cf915d05-507f-491f-b4a6-b2aa085ee4b1" providerId="ADAL" clId="{7BFD7666-3000-43C9-A534-CA42315B741B}" dt="2019-05-13T15:47:53.705" v="13361" actId="1076"/>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sldChg chg="modSp">
        <pc:chgData name="James Franklin" userId="cf915d05-507f-491f-b4a6-b2aa085ee4b1" providerId="ADAL" clId="{7BFD7666-3000-43C9-A534-CA42315B741B}" dt="2019-03-28T17:33:36.113" v="249" actId="6549"/>
        <pc:sldMkLst>
          <pc:docMk/>
          <pc:sldMk cId="2912915852" sldId="319"/>
        </pc:sldMkLst>
        <pc:spChg chg="mod">
          <ac:chgData name="James Franklin" userId="cf915d05-507f-491f-b4a6-b2aa085ee4b1" providerId="ADAL" clId="{7BFD7666-3000-43C9-A534-CA42315B741B}" dt="2019-03-28T17:33:36.113" v="249" actId="6549"/>
          <ac:spMkLst>
            <pc:docMk/>
            <pc:sldMk cId="2912915852" sldId="319"/>
            <ac:spMk id="3" creationId="{8841C565-F8A1-4DE6-88F1-F82B859E4087}"/>
          </ac:spMkLst>
        </pc:spChg>
      </pc:sldChg>
      <pc:sldChg chg="addSp modSp add">
        <pc:chgData name="James Franklin" userId="cf915d05-507f-491f-b4a6-b2aa085ee4b1" providerId="ADAL" clId="{7BFD7666-3000-43C9-A534-CA42315B741B}" dt="2019-04-09T14:16:58.441" v="13309" actId="732"/>
        <pc:sldMkLst>
          <pc:docMk/>
          <pc:sldMk cId="2475168239" sldId="395"/>
        </pc:sldMkLst>
        <pc:spChg chg="mod">
          <ac:chgData name="James Franklin" userId="cf915d05-507f-491f-b4a6-b2aa085ee4b1" providerId="ADAL" clId="{7BFD7666-3000-43C9-A534-CA42315B741B}" dt="2019-03-29T12:22:04.755" v="2192" actId="20577"/>
          <ac:spMkLst>
            <pc:docMk/>
            <pc:sldMk cId="2475168239" sldId="395"/>
            <ac:spMk id="2" creationId="{F4B0C7A0-8244-4834-82E7-A04AC9578828}"/>
          </ac:spMkLst>
        </pc:spChg>
        <pc:spChg chg="mod">
          <ac:chgData name="James Franklin" userId="cf915d05-507f-491f-b4a6-b2aa085ee4b1" providerId="ADAL" clId="{7BFD7666-3000-43C9-A534-CA42315B741B}" dt="2019-04-09T14:16:00.803" v="13307" actId="20577"/>
          <ac:spMkLst>
            <pc:docMk/>
            <pc:sldMk cId="2475168239" sldId="395"/>
            <ac:spMk id="3" creationId="{608A8B0B-3746-47C9-B476-6A05E129769C}"/>
          </ac:spMkLst>
        </pc:spChg>
        <pc:picChg chg="add mod">
          <ac:chgData name="James Franklin" userId="cf915d05-507f-491f-b4a6-b2aa085ee4b1" providerId="ADAL" clId="{7BFD7666-3000-43C9-A534-CA42315B741B}" dt="2019-04-09T14:13:20.314" v="13278" actId="1076"/>
          <ac:picMkLst>
            <pc:docMk/>
            <pc:sldMk cId="2475168239" sldId="395"/>
            <ac:picMk id="4" creationId="{5E67CC8C-15AC-4425-AD15-91F6329A58C0}"/>
          </ac:picMkLst>
        </pc:picChg>
        <pc:picChg chg="add mod">
          <ac:chgData name="James Franklin" userId="cf915d05-507f-491f-b4a6-b2aa085ee4b1" providerId="ADAL" clId="{7BFD7666-3000-43C9-A534-CA42315B741B}" dt="2019-04-09T14:16:58.441" v="13309" actId="732"/>
          <ac:picMkLst>
            <pc:docMk/>
            <pc:sldMk cId="2475168239" sldId="395"/>
            <ac:picMk id="3074" creationId="{0730F646-03B7-4F68-A34E-52EAFE4D0E42}"/>
          </ac:picMkLst>
        </pc:picChg>
      </pc:sldChg>
      <pc:sldMasterChg chg="modSldLayout">
        <pc:chgData name="James Franklin" userId="cf915d05-507f-491f-b4a6-b2aa085ee4b1" providerId="ADAL" clId="{7BFD7666-3000-43C9-A534-CA42315B741B}" dt="2019-03-28T11:47:44.534" v="153"/>
        <pc:sldMasterMkLst>
          <pc:docMk/>
          <pc:sldMasterMk cId="2369807912" sldId="2147483660"/>
        </pc:sldMasterMkLst>
        <pc:sldLayoutChg chg="modSp">
          <pc:chgData name="James Franklin" userId="cf915d05-507f-491f-b4a6-b2aa085ee4b1" providerId="ADAL" clId="{7BFD7666-3000-43C9-A534-CA42315B741B}" dt="2019-03-28T11:47:31.508" v="148" actId="20577"/>
          <pc:sldLayoutMkLst>
            <pc:docMk/>
            <pc:sldMasterMk cId="2369807912" sldId="2147483660"/>
            <pc:sldLayoutMk cId="3864385121" sldId="2147483664"/>
          </pc:sldLayoutMkLst>
          <pc:spChg chg="mod">
            <ac:chgData name="James Franklin" userId="cf915d05-507f-491f-b4a6-b2aa085ee4b1" providerId="ADAL" clId="{7BFD7666-3000-43C9-A534-CA42315B741B}" dt="2019-03-28T11:47:31.508" v="148"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7BFD7666-3000-43C9-A534-CA42315B741B}" dt="2019-03-28T11:47:37.680" v="150"/>
          <pc:sldLayoutMkLst>
            <pc:docMk/>
            <pc:sldMasterMk cId="2369807912" sldId="2147483660"/>
            <pc:sldLayoutMk cId="1482273398" sldId="2147483665"/>
          </pc:sldLayoutMkLst>
          <pc:spChg chg="mod">
            <ac:chgData name="James Franklin" userId="cf915d05-507f-491f-b4a6-b2aa085ee4b1" providerId="ADAL" clId="{7BFD7666-3000-43C9-A534-CA42315B741B}" dt="2019-03-28T11:47:37.680" v="150"/>
            <ac:spMkLst>
              <pc:docMk/>
              <pc:sldMasterMk cId="2369807912" sldId="2147483660"/>
              <pc:sldLayoutMk cId="1482273398" sldId="2147483665"/>
              <ac:spMk id="11" creationId="{F37FE98E-0FCE-43CB-BBF3-CF0E4B0EDC25}"/>
            </ac:spMkLst>
          </pc:spChg>
        </pc:sldLayoutChg>
        <pc:sldLayoutChg chg="modSp">
          <pc:chgData name="James Franklin" userId="cf915d05-507f-491f-b4a6-b2aa085ee4b1" providerId="ADAL" clId="{7BFD7666-3000-43C9-A534-CA42315B741B}" dt="2019-03-28T11:47:39.810" v="151"/>
          <pc:sldLayoutMkLst>
            <pc:docMk/>
            <pc:sldMasterMk cId="2369807912" sldId="2147483660"/>
            <pc:sldLayoutMk cId="1663747016" sldId="2147483666"/>
          </pc:sldLayoutMkLst>
          <pc:spChg chg="mod">
            <ac:chgData name="James Franklin" userId="cf915d05-507f-491f-b4a6-b2aa085ee4b1" providerId="ADAL" clId="{7BFD7666-3000-43C9-A534-CA42315B741B}" dt="2019-03-28T11:47:39.810" v="151"/>
            <ac:spMkLst>
              <pc:docMk/>
              <pc:sldMasterMk cId="2369807912" sldId="2147483660"/>
              <pc:sldLayoutMk cId="1663747016" sldId="2147483666"/>
              <ac:spMk id="8" creationId="{DCF7BA86-66A1-48FB-AB69-5258792ABFC2}"/>
            </ac:spMkLst>
          </pc:spChg>
        </pc:sldLayoutChg>
        <pc:sldLayoutChg chg="modSp">
          <pc:chgData name="James Franklin" userId="cf915d05-507f-491f-b4a6-b2aa085ee4b1" providerId="ADAL" clId="{7BFD7666-3000-43C9-A534-CA42315B741B}" dt="2019-03-28T11:24:01.838" v="61" actId="20577"/>
          <pc:sldLayoutMkLst>
            <pc:docMk/>
            <pc:sldMasterMk cId="2369807912" sldId="2147483660"/>
            <pc:sldLayoutMk cId="3920882233" sldId="2147483668"/>
          </pc:sldLayoutMkLst>
          <pc:spChg chg="mod">
            <ac:chgData name="James Franklin" userId="cf915d05-507f-491f-b4a6-b2aa085ee4b1" providerId="ADAL" clId="{7BFD7666-3000-43C9-A534-CA42315B741B}" dt="2019-03-28T11:24:01.838" v="61" actId="20577"/>
            <ac:spMkLst>
              <pc:docMk/>
              <pc:sldMasterMk cId="2369807912" sldId="2147483660"/>
              <pc:sldLayoutMk cId="3920882233" sldId="2147483668"/>
              <ac:spMk id="9" creationId="{2C0FA0A8-C7D4-43BB-AF10-236A9F5764F5}"/>
            </ac:spMkLst>
          </pc:spChg>
        </pc:sldLayoutChg>
        <pc:sldLayoutChg chg="modSp">
          <pc:chgData name="James Franklin" userId="cf915d05-507f-491f-b4a6-b2aa085ee4b1" providerId="ADAL" clId="{7BFD7666-3000-43C9-A534-CA42315B741B}" dt="2019-03-28T11:47:35.486" v="149"/>
          <pc:sldLayoutMkLst>
            <pc:docMk/>
            <pc:sldMasterMk cId="2369807912" sldId="2147483660"/>
            <pc:sldLayoutMk cId="930331741" sldId="2147483669"/>
          </pc:sldLayoutMkLst>
          <pc:spChg chg="mod">
            <ac:chgData name="James Franklin" userId="cf915d05-507f-491f-b4a6-b2aa085ee4b1" providerId="ADAL" clId="{7BFD7666-3000-43C9-A534-CA42315B741B}" dt="2019-03-28T11:47:35.486" v="149"/>
            <ac:spMkLst>
              <pc:docMk/>
              <pc:sldMasterMk cId="2369807912" sldId="2147483660"/>
              <pc:sldLayoutMk cId="930331741" sldId="2147483669"/>
              <ac:spMk id="12" creationId="{00000000-0000-0000-0000-000000000000}"/>
            </ac:spMkLst>
          </pc:spChg>
        </pc:sldLayoutChg>
      </pc:sldMasterChg>
    </pc:docChg>
  </pc:docChgLst>
  <pc:docChgLst>
    <pc:chgData name="Leonora Sheppard" userId="3688f6d8-1f97-408e-a4fe-cc859c551ddb" providerId="ADAL" clId="{3F1B92D2-72FA-436D-9C5B-102E74FDCC1D}"/>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24/06/2019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24/06/2019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8F8C7-6434-4196-BE41-EBF201EC146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0296F8"/>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0296F8"/>
                </a:solidFill>
              </a:rPr>
              <a:t>1</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9" name="Picture 8">
            <a:extLst>
              <a:ext uri="{FF2B5EF4-FFF2-40B4-BE49-F238E27FC236}">
                <a16:creationId xmlns:a16="http://schemas.microsoft.com/office/drawing/2014/main" id="{0E5A27AB-D88D-4C9A-B81A-02C21A531B1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E62F79E9-6E05-4471-93BD-6F86355DAC4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Connectivity</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CBBF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972E7"/>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204106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6C6B1B-A3FC-43DB-B521-5EA3331802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Connectivity</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pic>
        <p:nvPicPr>
          <p:cNvPr id="11" name="Graphic 10">
            <a:extLst>
              <a:ext uri="{FF2B5EF4-FFF2-40B4-BE49-F238E27FC236}">
                <a16:creationId xmlns:a16="http://schemas.microsoft.com/office/drawing/2014/main" id="{79ECDDC9-F47F-4E9A-8DDC-E3300D125D7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E870C45-D97E-4281-BEEF-AB973C908D7A}"/>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0" name="Text Placeholder 11">
            <a:extLst>
              <a:ext uri="{FF2B5EF4-FFF2-40B4-BE49-F238E27FC236}">
                <a16:creationId xmlns:a16="http://schemas.microsoft.com/office/drawing/2014/main" id="{C8F4355B-C12B-4D64-A9F8-D30EF17E4A3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3" name="Picture 12">
            <a:extLst>
              <a:ext uri="{FF2B5EF4-FFF2-40B4-BE49-F238E27FC236}">
                <a16:creationId xmlns:a16="http://schemas.microsoft.com/office/drawing/2014/main" id="{82B7FA22-3DE1-4029-BFBB-511FD2177D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4" name="TextBox 13">
            <a:extLst>
              <a:ext uri="{FF2B5EF4-FFF2-40B4-BE49-F238E27FC236}">
                <a16:creationId xmlns:a16="http://schemas.microsoft.com/office/drawing/2014/main" id="{CF6BE324-7BB2-4ABC-8985-ED4B964824F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Connectivity</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8FF35AEE-5337-4A17-A68B-5F42AFDFFF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1375C23C-364A-4357-A26B-7E385136610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018CFFA9-93EF-486D-8DC4-FC5C6C421D0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Connectivity</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pic>
        <p:nvPicPr>
          <p:cNvPr id="14" name="Graphic 13">
            <a:extLst>
              <a:ext uri="{FF2B5EF4-FFF2-40B4-BE49-F238E27FC236}">
                <a16:creationId xmlns:a16="http://schemas.microsoft.com/office/drawing/2014/main" id="{3D4C7ECC-0FC2-4C96-AAC5-3CE03F9932C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8FF35AEE-5337-4A17-A68B-5F42AFDFFF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54CC2A6C-E830-4FA2-AD05-02D77BF8BCD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4C90C5FE-9372-42CD-AE32-C6BB28EAB08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Connectivity</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8082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EDB80FE1-CB5F-4209-A5CF-C0E7A88B733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18ECD227-9458-42EA-97D9-9937BB8AAA9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7F416797-B7FB-43C1-B89A-B811E7F55AD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Connectivity</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pic>
        <p:nvPicPr>
          <p:cNvPr id="13" name="Graphic 12">
            <a:extLst>
              <a:ext uri="{FF2B5EF4-FFF2-40B4-BE49-F238E27FC236}">
                <a16:creationId xmlns:a16="http://schemas.microsoft.com/office/drawing/2014/main" id="{6847032C-AAE0-40A5-94D2-0347E44841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EDB80FE1-CB5F-4209-A5CF-C0E7A88B733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FC2BFAEA-6768-47CE-BFBA-21B91336198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2DEA4300-BC0A-4045-96D7-BC8DB8A854D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Connectivity</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1292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1" r:id="rId7"/>
    <p:sldLayoutId id="2147483665" r:id="rId8"/>
    <p:sldLayoutId id="2147483672"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dirty="0"/>
              <a:t>Worksheet 1</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1</a:t>
            </a:r>
            <a:r>
              <a:rPr lang="en-GB" dirty="0"/>
              <a:t> on </a:t>
            </a:r>
            <a:r>
              <a:rPr lang="en-GB" b="1" dirty="0"/>
              <a:t>Worksheet 1</a:t>
            </a:r>
          </a:p>
        </p:txBody>
      </p:sp>
    </p:spTree>
    <p:extLst>
      <p:ext uri="{BB962C8B-B14F-4D97-AF65-F5344CB8AC3E}">
        <p14:creationId xmlns:p14="http://schemas.microsoft.com/office/powerpoint/2010/main" val="319109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330B2-23D2-45F5-9806-D2B8972B52F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0703"/>
            <a:ext cx="9144000" cy="6217298"/>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Ethernet</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Ethernet is the standard for connecting local area networks using a cable</a:t>
            </a:r>
          </a:p>
          <a:p>
            <a:pPr lvl="1"/>
            <a:r>
              <a:rPr lang="en-GB" dirty="0"/>
              <a:t>The network cables are also known </a:t>
            </a:r>
            <a:br>
              <a:rPr lang="en-GB" dirty="0"/>
            </a:br>
            <a:r>
              <a:rPr lang="en-GB" dirty="0"/>
              <a:t>as ethernet cables</a:t>
            </a:r>
          </a:p>
          <a:p>
            <a:r>
              <a:rPr lang="en-GB" dirty="0"/>
              <a:t>Each cable has a number of </a:t>
            </a:r>
            <a:br>
              <a:rPr lang="en-GB" dirty="0"/>
            </a:br>
            <a:r>
              <a:rPr lang="en-GB" dirty="0"/>
              <a:t>smaller cables twisted in pairs. </a:t>
            </a:r>
          </a:p>
          <a:p>
            <a:r>
              <a:rPr lang="en-GB" dirty="0"/>
              <a:t>They have the following speeds:</a:t>
            </a:r>
          </a:p>
          <a:p>
            <a:pPr lvl="1"/>
            <a:r>
              <a:rPr lang="en-GB" dirty="0"/>
              <a:t>Cat 5 cables are up to 100Mb/s</a:t>
            </a:r>
          </a:p>
          <a:p>
            <a:pPr lvl="1"/>
            <a:r>
              <a:rPr lang="en-GB" dirty="0"/>
              <a:t>Cat 5e cables are up to 1Gb/s</a:t>
            </a:r>
          </a:p>
          <a:p>
            <a:pPr lvl="1"/>
            <a:r>
              <a:rPr lang="en-GB" dirty="0"/>
              <a:t>Cat 6 cables are up to 10Gb/s</a:t>
            </a:r>
          </a:p>
        </p:txBody>
      </p:sp>
      <p:pic>
        <p:nvPicPr>
          <p:cNvPr id="8" name="Graphic 7">
            <a:extLst>
              <a:ext uri="{FF2B5EF4-FFF2-40B4-BE49-F238E27FC236}">
                <a16:creationId xmlns:a16="http://schemas.microsoft.com/office/drawing/2014/main" id="{39FAF459-F4DE-4BD6-A0AA-9AF2AAC0C7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40620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5307F0-EC67-4A7F-AFB3-C67FDE146A5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19060" y="2560019"/>
            <a:ext cx="3582066" cy="2865208"/>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Wi-Fi</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Wi-Fi allows computers and devices to connect without the need for a physical wire</a:t>
            </a:r>
          </a:p>
          <a:p>
            <a:pPr lvl="1"/>
            <a:r>
              <a:rPr lang="en-GB" dirty="0"/>
              <a:t>They connect via microwaves at </a:t>
            </a:r>
            <a:br>
              <a:rPr lang="en-GB" dirty="0"/>
            </a:br>
            <a:r>
              <a:rPr lang="en-GB" dirty="0"/>
              <a:t>frequencies of 2.4GHz or 5GHz</a:t>
            </a:r>
          </a:p>
          <a:p>
            <a:pPr lvl="1"/>
            <a:r>
              <a:rPr lang="en-GB" dirty="0"/>
              <a:t>Different channels are available </a:t>
            </a:r>
            <a:br>
              <a:rPr lang="en-GB" dirty="0"/>
            </a:br>
            <a:r>
              <a:rPr lang="en-GB" dirty="0"/>
              <a:t>so that different Wi-Fi networks </a:t>
            </a:r>
            <a:br>
              <a:rPr lang="en-GB" dirty="0"/>
            </a:br>
            <a:r>
              <a:rPr lang="en-GB" dirty="0"/>
              <a:t>can avoid interference</a:t>
            </a:r>
          </a:p>
          <a:p>
            <a:r>
              <a:rPr lang="en-GB" dirty="0"/>
              <a:t>What hardware is needed </a:t>
            </a:r>
            <a:br>
              <a:rPr lang="en-GB" dirty="0"/>
            </a:br>
            <a:r>
              <a:rPr lang="en-GB" dirty="0"/>
              <a:t>to create a Wi-Fi network?</a:t>
            </a:r>
          </a:p>
        </p:txBody>
      </p:sp>
    </p:spTree>
    <p:extLst>
      <p:ext uri="{BB962C8B-B14F-4D97-AF65-F5344CB8AC3E}">
        <p14:creationId xmlns:p14="http://schemas.microsoft.com/office/powerpoint/2010/main" val="385077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4C41BF-CC1C-4C8F-8122-E2464F4B2A1B}"/>
              </a:ext>
            </a:extLst>
          </p:cNvPr>
          <p:cNvSpPr>
            <a:spLocks noGrp="1"/>
          </p:cNvSpPr>
          <p:nvPr>
            <p:ph type="body" sz="quarter" idx="13"/>
          </p:nvPr>
        </p:nvSpPr>
        <p:spPr/>
        <p:txBody>
          <a:bodyPr/>
          <a:lstStyle/>
          <a:p>
            <a:r>
              <a:rPr lang="en-GB" dirty="0"/>
              <a:t>Hardware for Wi-Fi networks</a:t>
            </a:r>
          </a:p>
        </p:txBody>
      </p:sp>
      <p:sp>
        <p:nvSpPr>
          <p:cNvPr id="3" name="Text Placeholder 2">
            <a:extLst>
              <a:ext uri="{FF2B5EF4-FFF2-40B4-BE49-F238E27FC236}">
                <a16:creationId xmlns:a16="http://schemas.microsoft.com/office/drawing/2014/main" id="{E83F700C-7F19-4AAE-8761-2D72F47294C6}"/>
              </a:ext>
            </a:extLst>
          </p:cNvPr>
          <p:cNvSpPr>
            <a:spLocks noGrp="1"/>
          </p:cNvSpPr>
          <p:nvPr>
            <p:ph type="body" sz="quarter" idx="14"/>
          </p:nvPr>
        </p:nvSpPr>
        <p:spPr/>
        <p:txBody>
          <a:bodyPr/>
          <a:lstStyle/>
          <a:p>
            <a:r>
              <a:rPr lang="en-GB" dirty="0">
                <a:solidFill>
                  <a:srgbClr val="FF0000"/>
                </a:solidFill>
              </a:rPr>
              <a:t>Devices:</a:t>
            </a:r>
          </a:p>
          <a:p>
            <a:pPr lvl="1"/>
            <a:r>
              <a:rPr lang="en-GB" dirty="0">
                <a:solidFill>
                  <a:srgbClr val="FF0000"/>
                </a:solidFill>
              </a:rPr>
              <a:t>PCs, tablets, smartphones, smart TV or other Internet of Things (IoT) devices</a:t>
            </a:r>
          </a:p>
          <a:p>
            <a:pPr lvl="1"/>
            <a:r>
              <a:rPr lang="en-GB" dirty="0">
                <a:solidFill>
                  <a:srgbClr val="FF0000"/>
                </a:solidFill>
              </a:rPr>
              <a:t>A wireless network interface card (NIC) which is normally </a:t>
            </a:r>
            <a:br>
              <a:rPr lang="en-GB" dirty="0">
                <a:solidFill>
                  <a:srgbClr val="FF0000"/>
                </a:solidFill>
              </a:rPr>
            </a:br>
            <a:r>
              <a:rPr lang="en-GB" dirty="0">
                <a:solidFill>
                  <a:srgbClr val="FF0000"/>
                </a:solidFill>
              </a:rPr>
              <a:t>built in to the device</a:t>
            </a:r>
          </a:p>
          <a:p>
            <a:r>
              <a:rPr lang="en-GB" dirty="0">
                <a:solidFill>
                  <a:srgbClr val="FF0000"/>
                </a:solidFill>
              </a:rPr>
              <a:t>Network hardware:</a:t>
            </a:r>
          </a:p>
          <a:p>
            <a:pPr lvl="1"/>
            <a:r>
              <a:rPr lang="en-GB" dirty="0">
                <a:solidFill>
                  <a:srgbClr val="FF0000"/>
                </a:solidFill>
              </a:rPr>
              <a:t>Wireless Access Point (WAP) to receive the Wi-Fi signals</a:t>
            </a:r>
          </a:p>
          <a:p>
            <a:pPr lvl="1"/>
            <a:r>
              <a:rPr lang="en-GB" dirty="0">
                <a:solidFill>
                  <a:srgbClr val="FF0000"/>
                </a:solidFill>
              </a:rPr>
              <a:t>Switch to connect the WAP to the LAN</a:t>
            </a:r>
          </a:p>
          <a:p>
            <a:pPr lvl="1"/>
            <a:r>
              <a:rPr lang="en-GB" dirty="0">
                <a:solidFill>
                  <a:srgbClr val="FF0000"/>
                </a:solidFill>
              </a:rPr>
              <a:t>Router and Modem to connect to the Internet</a:t>
            </a:r>
          </a:p>
          <a:p>
            <a:pPr lvl="1"/>
            <a:r>
              <a:rPr lang="en-GB" dirty="0">
                <a:solidFill>
                  <a:srgbClr val="FF0000"/>
                </a:solidFill>
              </a:rPr>
              <a:t>In home networks the network hardware is often </a:t>
            </a:r>
            <a:br>
              <a:rPr lang="en-GB" dirty="0">
                <a:solidFill>
                  <a:srgbClr val="FF0000"/>
                </a:solidFill>
              </a:rPr>
            </a:br>
            <a:r>
              <a:rPr lang="en-GB" dirty="0">
                <a:solidFill>
                  <a:srgbClr val="FF0000"/>
                </a:solidFill>
              </a:rPr>
              <a:t>contained in just one box</a:t>
            </a:r>
          </a:p>
          <a:p>
            <a:endParaRPr lang="en-GB" dirty="0"/>
          </a:p>
        </p:txBody>
      </p:sp>
    </p:spTree>
    <p:extLst>
      <p:ext uri="{BB962C8B-B14F-4D97-AF65-F5344CB8AC3E}">
        <p14:creationId xmlns:p14="http://schemas.microsoft.com/office/powerpoint/2010/main" val="373824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8B4DE5-721F-488F-89A5-5906E81A79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647700"/>
            <a:ext cx="9144000" cy="6210300"/>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Wi-Fi or ethernet</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Would you choose Wi-Fi </a:t>
            </a:r>
            <a:br>
              <a:rPr lang="en-GB" dirty="0"/>
            </a:br>
            <a:r>
              <a:rPr lang="en-GB" dirty="0"/>
              <a:t>or ethernet:</a:t>
            </a:r>
          </a:p>
          <a:p>
            <a:pPr lvl="1"/>
            <a:r>
              <a:rPr lang="en-GB" dirty="0">
                <a:solidFill>
                  <a:schemeClr val="tx1"/>
                </a:solidFill>
              </a:rPr>
              <a:t>For a home network</a:t>
            </a:r>
          </a:p>
          <a:p>
            <a:pPr lvl="1"/>
            <a:r>
              <a:rPr lang="en-GB" dirty="0">
                <a:solidFill>
                  <a:schemeClr val="tx1"/>
                </a:solidFill>
              </a:rPr>
              <a:t>For a business network?</a:t>
            </a:r>
          </a:p>
          <a:p>
            <a:r>
              <a:rPr lang="en-GB" dirty="0"/>
              <a:t>Consider:</a:t>
            </a:r>
          </a:p>
          <a:p>
            <a:pPr lvl="1"/>
            <a:r>
              <a:rPr lang="en-GB" dirty="0">
                <a:solidFill>
                  <a:schemeClr val="tx1"/>
                </a:solidFill>
              </a:rPr>
              <a:t>Speed</a:t>
            </a:r>
          </a:p>
          <a:p>
            <a:pPr lvl="1"/>
            <a:r>
              <a:rPr lang="en-GB" dirty="0">
                <a:solidFill>
                  <a:schemeClr val="tx1"/>
                </a:solidFill>
              </a:rPr>
              <a:t>Reliability</a:t>
            </a:r>
          </a:p>
          <a:p>
            <a:pPr lvl="1"/>
            <a:r>
              <a:rPr lang="en-GB" dirty="0">
                <a:solidFill>
                  <a:schemeClr val="tx1"/>
                </a:solidFill>
              </a:rPr>
              <a:t>Ease of connection</a:t>
            </a:r>
          </a:p>
          <a:p>
            <a:pPr lvl="1"/>
            <a:r>
              <a:rPr lang="en-GB" dirty="0">
                <a:solidFill>
                  <a:schemeClr val="tx1"/>
                </a:solidFill>
              </a:rPr>
              <a:t>Number of users</a:t>
            </a:r>
          </a:p>
        </p:txBody>
      </p:sp>
      <p:pic>
        <p:nvPicPr>
          <p:cNvPr id="9" name="Graphic 8">
            <a:extLst>
              <a:ext uri="{FF2B5EF4-FFF2-40B4-BE49-F238E27FC236}">
                <a16:creationId xmlns:a16="http://schemas.microsoft.com/office/drawing/2014/main" id="{69D0A4D9-6DAB-491F-AF44-1494DA50F8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5915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58E199-7559-4404-93D2-6069DA51B985}"/>
              </a:ext>
            </a:extLst>
          </p:cNvPr>
          <p:cNvSpPr>
            <a:spLocks noGrp="1"/>
          </p:cNvSpPr>
          <p:nvPr>
            <p:ph type="body" sz="quarter" idx="13"/>
          </p:nvPr>
        </p:nvSpPr>
        <p:spPr/>
        <p:txBody>
          <a:bodyPr/>
          <a:lstStyle/>
          <a:p>
            <a:r>
              <a:rPr lang="en-GB" dirty="0"/>
              <a:t>Wi-Fi or ethernet</a:t>
            </a:r>
          </a:p>
        </p:txBody>
      </p:sp>
      <p:sp>
        <p:nvSpPr>
          <p:cNvPr id="5" name="Text Placeholder 4">
            <a:extLst>
              <a:ext uri="{FF2B5EF4-FFF2-40B4-BE49-F238E27FC236}">
                <a16:creationId xmlns:a16="http://schemas.microsoft.com/office/drawing/2014/main" id="{9A04ACB2-1C96-4353-BF58-885EC61626AD}"/>
              </a:ext>
            </a:extLst>
          </p:cNvPr>
          <p:cNvSpPr>
            <a:spLocks noGrp="1"/>
          </p:cNvSpPr>
          <p:nvPr>
            <p:ph type="body" sz="quarter" idx="14"/>
          </p:nvPr>
        </p:nvSpPr>
        <p:spPr/>
        <p:txBody>
          <a:bodyPr/>
          <a:lstStyle/>
          <a:p>
            <a:pPr>
              <a:spcAft>
                <a:spcPts val="1200"/>
              </a:spcAft>
            </a:pPr>
            <a:r>
              <a:rPr lang="en-GB" dirty="0"/>
              <a:t>Home network:</a:t>
            </a:r>
          </a:p>
          <a:p>
            <a:pPr lvl="1"/>
            <a:r>
              <a:rPr lang="en-GB" dirty="0">
                <a:solidFill>
                  <a:srgbClr val="FF0000"/>
                </a:solidFill>
              </a:rPr>
              <a:t>Home networks often only have a few users at any time</a:t>
            </a:r>
          </a:p>
          <a:p>
            <a:pPr lvl="1"/>
            <a:r>
              <a:rPr lang="en-GB" dirty="0">
                <a:solidFill>
                  <a:srgbClr val="FF0000"/>
                </a:solidFill>
              </a:rPr>
              <a:t>They are located close to the Wi-Fi router</a:t>
            </a:r>
          </a:p>
          <a:p>
            <a:pPr lvl="1"/>
            <a:r>
              <a:rPr lang="en-GB" dirty="0">
                <a:solidFill>
                  <a:srgbClr val="FF0000"/>
                </a:solidFill>
              </a:rPr>
              <a:t>The speed of Wi-Fi is therefore normally fast enough and easier to set up than laying cable through a house. Connecting a TV or games console with an ethernet cable may be worthwhile to free up Wi-Fi bandwidth</a:t>
            </a:r>
          </a:p>
          <a:p>
            <a:pPr>
              <a:spcAft>
                <a:spcPts val="1200"/>
              </a:spcAft>
            </a:pPr>
            <a:r>
              <a:rPr lang="en-GB" dirty="0"/>
              <a:t>Business network:</a:t>
            </a:r>
          </a:p>
          <a:p>
            <a:pPr lvl="1"/>
            <a:r>
              <a:rPr lang="en-GB" dirty="0">
                <a:solidFill>
                  <a:srgbClr val="FF0000"/>
                </a:solidFill>
              </a:rPr>
              <a:t>More users require faster connections. Many wireless access points would be required to cope</a:t>
            </a:r>
          </a:p>
          <a:p>
            <a:pPr lvl="1"/>
            <a:r>
              <a:rPr lang="en-GB" dirty="0">
                <a:solidFill>
                  <a:srgbClr val="FF0000"/>
                </a:solidFill>
              </a:rPr>
              <a:t>Reliability may be critical which makes ethernet preferable</a:t>
            </a:r>
          </a:p>
          <a:p>
            <a:pPr lvl="1"/>
            <a:r>
              <a:rPr lang="en-GB" dirty="0">
                <a:solidFill>
                  <a:srgbClr val="FF0000"/>
                </a:solidFill>
              </a:rPr>
              <a:t>Office buildings can be easier to lay new cables</a:t>
            </a:r>
          </a:p>
          <a:p>
            <a:endParaRPr lang="en-GB" dirty="0"/>
          </a:p>
        </p:txBody>
      </p:sp>
    </p:spTree>
    <p:extLst>
      <p:ext uri="{BB962C8B-B14F-4D97-AF65-F5344CB8AC3E}">
        <p14:creationId xmlns:p14="http://schemas.microsoft.com/office/powerpoint/2010/main" val="208703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D43881-5C7B-4FC4-B36D-F036A0924E8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638175"/>
            <a:ext cx="9144000" cy="6219825"/>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solidFill>
                  <a:schemeClr val="bg1"/>
                </a:solidFill>
              </a:rPr>
              <a:t>Mobile (cell) network</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solidFill>
                  <a:schemeClr val="bg1"/>
                </a:solidFill>
              </a:rPr>
              <a:t>The mobile network divides the </a:t>
            </a:r>
            <a:br>
              <a:rPr lang="en-GB" dirty="0">
                <a:solidFill>
                  <a:schemeClr val="bg1"/>
                </a:solidFill>
              </a:rPr>
            </a:br>
            <a:r>
              <a:rPr lang="en-GB" dirty="0">
                <a:solidFill>
                  <a:schemeClr val="bg1"/>
                </a:solidFill>
              </a:rPr>
              <a:t>country into cells</a:t>
            </a:r>
          </a:p>
          <a:p>
            <a:pPr lvl="1"/>
            <a:r>
              <a:rPr lang="en-GB" dirty="0">
                <a:solidFill>
                  <a:schemeClr val="bg1"/>
                </a:solidFill>
              </a:rPr>
              <a:t>Each cell has a base station which </a:t>
            </a:r>
            <a:br>
              <a:rPr lang="en-GB" dirty="0">
                <a:solidFill>
                  <a:schemeClr val="bg1"/>
                </a:solidFill>
              </a:rPr>
            </a:br>
            <a:r>
              <a:rPr lang="en-GB" dirty="0">
                <a:solidFill>
                  <a:schemeClr val="bg1"/>
                </a:solidFill>
              </a:rPr>
              <a:t>mobile phones connect to</a:t>
            </a:r>
          </a:p>
          <a:p>
            <a:r>
              <a:rPr lang="en-GB" dirty="0">
                <a:solidFill>
                  <a:schemeClr val="bg1"/>
                </a:solidFill>
              </a:rPr>
              <a:t>There are four mobile networks in the UK:</a:t>
            </a:r>
          </a:p>
          <a:p>
            <a:pPr lvl="1"/>
            <a:r>
              <a:rPr lang="en-GB" dirty="0">
                <a:solidFill>
                  <a:schemeClr val="bg1"/>
                </a:solidFill>
              </a:rPr>
              <a:t>EE (previously T-Mobile and Orange)</a:t>
            </a:r>
          </a:p>
          <a:p>
            <a:pPr lvl="1"/>
            <a:r>
              <a:rPr lang="en-GB" dirty="0">
                <a:solidFill>
                  <a:schemeClr val="bg1"/>
                </a:solidFill>
              </a:rPr>
              <a:t>O2 (previously Cellnet)</a:t>
            </a:r>
          </a:p>
          <a:p>
            <a:pPr lvl="1"/>
            <a:r>
              <a:rPr lang="en-GB" dirty="0">
                <a:solidFill>
                  <a:schemeClr val="bg1"/>
                </a:solidFill>
              </a:rPr>
              <a:t>Three</a:t>
            </a:r>
          </a:p>
          <a:p>
            <a:pPr lvl="1"/>
            <a:r>
              <a:rPr lang="en-GB" dirty="0">
                <a:solidFill>
                  <a:schemeClr val="bg1"/>
                </a:solidFill>
              </a:rPr>
              <a:t>Vodafone</a:t>
            </a:r>
          </a:p>
          <a:p>
            <a:pPr lvl="1"/>
            <a:endParaRPr lang="en-GB" dirty="0"/>
          </a:p>
        </p:txBody>
      </p:sp>
    </p:spTree>
    <p:extLst>
      <p:ext uri="{BB962C8B-B14F-4D97-AF65-F5344CB8AC3E}">
        <p14:creationId xmlns:p14="http://schemas.microsoft.com/office/powerpoint/2010/main" val="115720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3A6891-52A7-4944-AF18-0B3BBD2B60B7}"/>
              </a:ext>
            </a:extLst>
          </p:cNvPr>
          <p:cNvSpPr>
            <a:spLocks noGrp="1"/>
          </p:cNvSpPr>
          <p:nvPr>
            <p:ph type="body" sz="quarter" idx="13"/>
          </p:nvPr>
        </p:nvSpPr>
        <p:spPr/>
        <p:txBody>
          <a:bodyPr/>
          <a:lstStyle/>
          <a:p>
            <a:r>
              <a:rPr lang="en-GB" dirty="0"/>
              <a:t>Mobile generations</a:t>
            </a:r>
          </a:p>
        </p:txBody>
      </p:sp>
      <p:sp>
        <p:nvSpPr>
          <p:cNvPr id="5" name="Text Placeholder 4">
            <a:extLst>
              <a:ext uri="{FF2B5EF4-FFF2-40B4-BE49-F238E27FC236}">
                <a16:creationId xmlns:a16="http://schemas.microsoft.com/office/drawing/2014/main" id="{69842511-4A7E-45E6-ACF3-998B7B14EB4A}"/>
              </a:ext>
            </a:extLst>
          </p:cNvPr>
          <p:cNvSpPr>
            <a:spLocks noGrp="1"/>
          </p:cNvSpPr>
          <p:nvPr>
            <p:ph type="body" sz="quarter" idx="14"/>
          </p:nvPr>
        </p:nvSpPr>
        <p:spPr/>
        <p:txBody>
          <a:bodyPr/>
          <a:lstStyle/>
          <a:p>
            <a:endParaRPr lang="en-GB" dirty="0"/>
          </a:p>
          <a:p>
            <a:endParaRPr lang="en-GB" dirty="0"/>
          </a:p>
          <a:p>
            <a:endParaRPr lang="en-GB" dirty="0"/>
          </a:p>
          <a:p>
            <a:endParaRPr lang="en-GB" dirty="0"/>
          </a:p>
          <a:p>
            <a:endParaRPr lang="en-GB" dirty="0"/>
          </a:p>
          <a:p>
            <a:endParaRPr lang="en-GB" sz="1000" dirty="0"/>
          </a:p>
          <a:p>
            <a:pPr lvl="1"/>
            <a:r>
              <a:rPr lang="en-GB" dirty="0">
                <a:solidFill>
                  <a:srgbClr val="D972E7"/>
                </a:solidFill>
              </a:rPr>
              <a:t>Which mobile generation is fastest?</a:t>
            </a:r>
          </a:p>
          <a:p>
            <a:endParaRPr lang="en-GB" dirty="0"/>
          </a:p>
          <a:p>
            <a:endParaRPr lang="en-GB" dirty="0"/>
          </a:p>
          <a:p>
            <a:endParaRPr lang="en-GB" dirty="0"/>
          </a:p>
          <a:p>
            <a:endParaRPr lang="en-GB" dirty="0"/>
          </a:p>
          <a:p>
            <a:endParaRPr lang="en-GB" dirty="0"/>
          </a:p>
          <a:p>
            <a:endParaRPr lang="en-GB" dirty="0"/>
          </a:p>
        </p:txBody>
      </p:sp>
      <p:graphicFrame>
        <p:nvGraphicFramePr>
          <p:cNvPr id="6" name="Table 5">
            <a:extLst>
              <a:ext uri="{FF2B5EF4-FFF2-40B4-BE49-F238E27FC236}">
                <a16:creationId xmlns:a16="http://schemas.microsoft.com/office/drawing/2014/main" id="{76CA9E1B-2F70-43FB-8D63-1DDED6D7B6A7}"/>
              </a:ext>
            </a:extLst>
          </p:cNvPr>
          <p:cNvGraphicFramePr>
            <a:graphicFrameLocks noGrp="1"/>
          </p:cNvGraphicFramePr>
          <p:nvPr>
            <p:extLst>
              <p:ext uri="{D42A27DB-BD31-4B8C-83A1-F6EECF244321}">
                <p14:modId xmlns:p14="http://schemas.microsoft.com/office/powerpoint/2010/main" val="1548779478"/>
              </p:ext>
            </p:extLst>
          </p:nvPr>
        </p:nvGraphicFramePr>
        <p:xfrm>
          <a:off x="724280" y="1823679"/>
          <a:ext cx="7581330" cy="2595880"/>
        </p:xfrm>
        <a:graphic>
          <a:graphicData uri="http://schemas.openxmlformats.org/drawingml/2006/table">
            <a:tbl>
              <a:tblPr firstRow="1" bandRow="1">
                <a:tableStyleId>{5C22544A-7EE6-4342-B048-85BDC9FD1C3A}</a:tableStyleId>
              </a:tblPr>
              <a:tblGrid>
                <a:gridCol w="1740159">
                  <a:extLst>
                    <a:ext uri="{9D8B030D-6E8A-4147-A177-3AD203B41FA5}">
                      <a16:colId xmlns:a16="http://schemas.microsoft.com/office/drawing/2014/main" val="1079835528"/>
                    </a:ext>
                  </a:extLst>
                </a:gridCol>
                <a:gridCol w="1819220">
                  <a:extLst>
                    <a:ext uri="{9D8B030D-6E8A-4147-A177-3AD203B41FA5}">
                      <a16:colId xmlns:a16="http://schemas.microsoft.com/office/drawing/2014/main" val="3322239067"/>
                    </a:ext>
                  </a:extLst>
                </a:gridCol>
                <a:gridCol w="4021951">
                  <a:extLst>
                    <a:ext uri="{9D8B030D-6E8A-4147-A177-3AD203B41FA5}">
                      <a16:colId xmlns:a16="http://schemas.microsoft.com/office/drawing/2014/main" val="2200836691"/>
                    </a:ext>
                  </a:extLst>
                </a:gridCol>
              </a:tblGrid>
              <a:tr h="370840">
                <a:tc>
                  <a:txBody>
                    <a:bodyPr/>
                    <a:lstStyle/>
                    <a:p>
                      <a:r>
                        <a:rPr lang="en-GB" sz="1600" dirty="0"/>
                        <a:t>Generation</a:t>
                      </a:r>
                    </a:p>
                  </a:txBody>
                  <a:tcPr anchor="ctr">
                    <a:lnL w="12700" cap="flat" cmpd="sng" algn="ctr">
                      <a:solidFill>
                        <a:srgbClr val="D972E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tc>
                  <a:txBody>
                    <a:bodyPr/>
                    <a:lstStyle/>
                    <a:p>
                      <a:pPr algn="ctr"/>
                      <a:r>
                        <a:rPr lang="en-GB" sz="1600" dirty="0"/>
                        <a:t>Release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tc>
                  <a:txBody>
                    <a:bodyPr/>
                    <a:lstStyle/>
                    <a:p>
                      <a:pPr algn="l"/>
                      <a:r>
                        <a:rPr lang="en-GB" sz="1600" dirty="0"/>
                        <a:t>Features</a:t>
                      </a:r>
                    </a:p>
                  </a:txBody>
                  <a:tcPr anchor="ctr">
                    <a:lnL w="12700" cap="flat" cmpd="sng" algn="ctr">
                      <a:solidFill>
                        <a:schemeClr val="bg1"/>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extLst>
                  <a:ext uri="{0D108BD9-81ED-4DB2-BD59-A6C34878D82A}">
                    <a16:rowId xmlns:a16="http://schemas.microsoft.com/office/drawing/2014/main" val="3121471847"/>
                  </a:ext>
                </a:extLst>
              </a:tr>
              <a:tr h="370840">
                <a:tc>
                  <a:txBody>
                    <a:bodyPr/>
                    <a:lstStyle/>
                    <a:p>
                      <a:r>
                        <a:rPr lang="en-GB" sz="1600" dirty="0"/>
                        <a:t>1G</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1979</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l"/>
                      <a:r>
                        <a:rPr lang="en-GB" sz="1600" dirty="0"/>
                        <a:t>Analog</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3643568228"/>
                  </a:ext>
                </a:extLst>
              </a:tr>
              <a:tr h="370840">
                <a:tc>
                  <a:txBody>
                    <a:bodyPr/>
                    <a:lstStyle/>
                    <a:p>
                      <a:r>
                        <a:rPr lang="en-GB" sz="1600" dirty="0"/>
                        <a:t>2G</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1991</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l"/>
                      <a:r>
                        <a:rPr lang="en-GB" sz="1600" dirty="0"/>
                        <a:t>Digital calls, SMS (text messages)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3755224498"/>
                  </a:ext>
                </a:extLst>
              </a:tr>
              <a:tr h="370840">
                <a:tc>
                  <a:txBody>
                    <a:bodyPr/>
                    <a:lstStyle/>
                    <a:p>
                      <a:r>
                        <a:rPr lang="en-GB" sz="1600" dirty="0"/>
                        <a:t>3G</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2002</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l"/>
                      <a:r>
                        <a:rPr lang="en-GB" sz="1600" dirty="0"/>
                        <a:t>Mobile broadband 0.2Mb/s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1313932563"/>
                  </a:ext>
                </a:extLst>
              </a:tr>
              <a:tr h="370840">
                <a:tc>
                  <a:txBody>
                    <a:bodyPr/>
                    <a:lstStyle/>
                    <a:p>
                      <a:r>
                        <a:rPr lang="en-GB" sz="1600" dirty="0"/>
                        <a:t>3.5G / HSPA</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2010</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l"/>
                      <a:r>
                        <a:rPr lang="en-GB" sz="1600" dirty="0"/>
                        <a:t>14 Mb/s download, 6 Mb/s upload</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3703015186"/>
                  </a:ext>
                </a:extLst>
              </a:tr>
              <a:tr h="370840">
                <a:tc>
                  <a:txBody>
                    <a:bodyPr/>
                    <a:lstStyle/>
                    <a:p>
                      <a:r>
                        <a:rPr lang="en-GB" sz="1600" dirty="0"/>
                        <a:t>4G / LTE</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2012 (UK)</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l"/>
                      <a:r>
                        <a:rPr lang="en-GB" sz="1600" dirty="0"/>
                        <a:t>100 Mb/s download, 50 Mb/s upload</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601548965"/>
                  </a:ext>
                </a:extLst>
              </a:tr>
              <a:tr h="370840">
                <a:tc>
                  <a:txBody>
                    <a:bodyPr/>
                    <a:lstStyle/>
                    <a:p>
                      <a:r>
                        <a:rPr lang="en-GB" sz="1600" dirty="0"/>
                        <a:t>5G</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2019</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l"/>
                      <a:r>
                        <a:rPr lang="en-GB" sz="1600" dirty="0"/>
                        <a:t>Up to 1Gbps download, 200 Mb/s upload</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1370331007"/>
                  </a:ext>
                </a:extLst>
              </a:tr>
            </a:tbl>
          </a:graphicData>
        </a:graphic>
      </p:graphicFrame>
    </p:spTree>
    <p:extLst>
      <p:ext uri="{BB962C8B-B14F-4D97-AF65-F5344CB8AC3E}">
        <p14:creationId xmlns:p14="http://schemas.microsoft.com/office/powerpoint/2010/main" val="3703814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4FE40F-CC0C-401E-BA3D-4D9AEAE9195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51273"/>
            <a:ext cx="9144000" cy="6206727"/>
          </a:xfrm>
          <a:prstGeom prst="rect">
            <a:avLst/>
          </a:prstGeom>
        </p:spPr>
      </p:pic>
      <p:sp>
        <p:nvSpPr>
          <p:cNvPr id="2" name="Text Placeholder 1">
            <a:extLst>
              <a:ext uri="{FF2B5EF4-FFF2-40B4-BE49-F238E27FC236}">
                <a16:creationId xmlns:a16="http://schemas.microsoft.com/office/drawing/2014/main" id="{FD3E3CB2-EB27-4AF0-B90E-63BF69871F69}"/>
              </a:ext>
            </a:extLst>
          </p:cNvPr>
          <p:cNvSpPr>
            <a:spLocks noGrp="1"/>
          </p:cNvSpPr>
          <p:nvPr>
            <p:ph type="body" sz="quarter" idx="13"/>
          </p:nvPr>
        </p:nvSpPr>
        <p:spPr/>
        <p:txBody>
          <a:bodyPr/>
          <a:lstStyle/>
          <a:p>
            <a:r>
              <a:rPr lang="en-GB" dirty="0">
                <a:solidFill>
                  <a:schemeClr val="bg1"/>
                </a:solidFill>
              </a:rPr>
              <a:t>Case study: Rural broadband</a:t>
            </a:r>
          </a:p>
        </p:txBody>
      </p:sp>
      <p:sp>
        <p:nvSpPr>
          <p:cNvPr id="3" name="Text Placeholder 2">
            <a:extLst>
              <a:ext uri="{FF2B5EF4-FFF2-40B4-BE49-F238E27FC236}">
                <a16:creationId xmlns:a16="http://schemas.microsoft.com/office/drawing/2014/main" id="{80D816D2-B3A9-4E5E-95AE-0CBFB0C7C801}"/>
              </a:ext>
            </a:extLst>
          </p:cNvPr>
          <p:cNvSpPr>
            <a:spLocks noGrp="1"/>
          </p:cNvSpPr>
          <p:nvPr>
            <p:ph type="body" sz="quarter" idx="14"/>
          </p:nvPr>
        </p:nvSpPr>
        <p:spPr/>
        <p:txBody>
          <a:bodyPr/>
          <a:lstStyle/>
          <a:p>
            <a:r>
              <a:rPr lang="en-GB" dirty="0">
                <a:solidFill>
                  <a:schemeClr val="bg1"/>
                </a:solidFill>
              </a:rPr>
              <a:t>Some mobile phone companies now offer a 4G home broadband service</a:t>
            </a:r>
          </a:p>
          <a:p>
            <a:pPr lvl="1"/>
            <a:r>
              <a:rPr lang="en-GB" dirty="0">
                <a:solidFill>
                  <a:schemeClr val="bg1"/>
                </a:solidFill>
              </a:rPr>
              <a:t>A home router can connect to their 4G broadband signal</a:t>
            </a:r>
          </a:p>
          <a:p>
            <a:pPr lvl="1"/>
            <a:r>
              <a:rPr lang="en-GB" dirty="0">
                <a:solidFill>
                  <a:schemeClr val="bg1"/>
                </a:solidFill>
              </a:rPr>
              <a:t>Average speeds are around 30 Mb/s</a:t>
            </a:r>
          </a:p>
          <a:p>
            <a:r>
              <a:rPr lang="en-GB" dirty="0">
                <a:solidFill>
                  <a:schemeClr val="bg1"/>
                </a:solidFill>
              </a:rPr>
              <a:t>What advantages does this have for individuals and businesses that live in rural areas?</a:t>
            </a:r>
          </a:p>
        </p:txBody>
      </p:sp>
      <p:pic>
        <p:nvPicPr>
          <p:cNvPr id="11" name="Graphic 10">
            <a:extLst>
              <a:ext uri="{FF2B5EF4-FFF2-40B4-BE49-F238E27FC236}">
                <a16:creationId xmlns:a16="http://schemas.microsoft.com/office/drawing/2014/main" id="{23A253D9-3810-43D4-82E9-B87E11750D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25896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72C5-B269-4D6B-95B6-77BA78261A6E}"/>
              </a:ext>
            </a:extLst>
          </p:cNvPr>
          <p:cNvSpPr>
            <a:spLocks noGrp="1"/>
          </p:cNvSpPr>
          <p:nvPr>
            <p:ph type="body" sz="quarter" idx="13"/>
          </p:nvPr>
        </p:nvSpPr>
        <p:spPr/>
        <p:txBody>
          <a:bodyPr/>
          <a:lstStyle/>
          <a:p>
            <a:r>
              <a:rPr lang="en-GB" dirty="0"/>
              <a:t>4G broadband</a:t>
            </a:r>
          </a:p>
        </p:txBody>
      </p:sp>
      <p:sp>
        <p:nvSpPr>
          <p:cNvPr id="3" name="Text Placeholder 2">
            <a:extLst>
              <a:ext uri="{FF2B5EF4-FFF2-40B4-BE49-F238E27FC236}">
                <a16:creationId xmlns:a16="http://schemas.microsoft.com/office/drawing/2014/main" id="{1A7B0874-E9D6-44F6-993C-3B9365559297}"/>
              </a:ext>
            </a:extLst>
          </p:cNvPr>
          <p:cNvSpPr>
            <a:spLocks noGrp="1"/>
          </p:cNvSpPr>
          <p:nvPr>
            <p:ph type="body" sz="quarter" idx="14"/>
          </p:nvPr>
        </p:nvSpPr>
        <p:spPr/>
        <p:txBody>
          <a:bodyPr/>
          <a:lstStyle/>
          <a:p>
            <a:r>
              <a:rPr lang="en-GB" dirty="0"/>
              <a:t>Advantages over wired broadband:</a:t>
            </a:r>
          </a:p>
          <a:p>
            <a:pPr lvl="1"/>
            <a:r>
              <a:rPr lang="en-GB" dirty="0">
                <a:solidFill>
                  <a:srgbClr val="FF0000"/>
                </a:solidFill>
              </a:rPr>
              <a:t>No need for a landline – rural locations often do not have a landline broadband option</a:t>
            </a:r>
          </a:p>
          <a:p>
            <a:pPr lvl="1"/>
            <a:r>
              <a:rPr lang="en-GB" dirty="0">
                <a:solidFill>
                  <a:srgbClr val="FF0000"/>
                </a:solidFill>
              </a:rPr>
              <a:t>Faster installation and set up times (minutes instead of weeks), no engineer visit</a:t>
            </a:r>
          </a:p>
          <a:p>
            <a:pPr lvl="1"/>
            <a:r>
              <a:rPr lang="en-GB" dirty="0">
                <a:solidFill>
                  <a:srgbClr val="FF0000"/>
                </a:solidFill>
              </a:rPr>
              <a:t>Easy to move house – just take the router with you</a:t>
            </a:r>
          </a:p>
          <a:p>
            <a:r>
              <a:rPr lang="en-GB" dirty="0"/>
              <a:t>Advantages for individuals and businesses:</a:t>
            </a:r>
          </a:p>
          <a:p>
            <a:pPr lvl="1"/>
            <a:r>
              <a:rPr lang="en-GB" dirty="0">
                <a:solidFill>
                  <a:srgbClr val="FF0000"/>
                </a:solidFill>
              </a:rPr>
              <a:t>Better communication with friends and family</a:t>
            </a:r>
          </a:p>
          <a:p>
            <a:pPr lvl="1"/>
            <a:r>
              <a:rPr lang="en-GB" dirty="0">
                <a:solidFill>
                  <a:srgbClr val="FF0000"/>
                </a:solidFill>
              </a:rPr>
              <a:t>Ability to run home businesses and for remote working</a:t>
            </a:r>
          </a:p>
          <a:p>
            <a:endParaRPr lang="en-GB" dirty="0"/>
          </a:p>
          <a:p>
            <a:pPr lvl="1"/>
            <a:endParaRPr lang="en-GB" dirty="0"/>
          </a:p>
        </p:txBody>
      </p:sp>
    </p:spTree>
    <p:extLst>
      <p:ext uri="{BB962C8B-B14F-4D97-AF65-F5344CB8AC3E}">
        <p14:creationId xmlns:p14="http://schemas.microsoft.com/office/powerpoint/2010/main" val="353716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p:txBody>
          <a:bodyPr/>
          <a:lstStyle/>
          <a:p>
            <a:r>
              <a:rPr lang="en-US" dirty="0"/>
              <a:t>Explain wireless and wired methods of connecting devices and transmitting data within and between </a:t>
            </a:r>
            <a:br>
              <a:rPr lang="en-US" dirty="0"/>
            </a:br>
            <a:r>
              <a:rPr lang="en-US" dirty="0"/>
              <a:t>IT systems</a:t>
            </a:r>
          </a:p>
          <a:p>
            <a:r>
              <a:rPr lang="en-US" dirty="0"/>
              <a:t>Discuss how the features of connection types can meet the needs of individuals and organisations</a:t>
            </a:r>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4AB1D5-0473-4470-9FE8-F09427CF4B0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86500" y="906233"/>
            <a:ext cx="2564014" cy="5323116"/>
          </a:xfrm>
          <a:prstGeom prst="rect">
            <a:avLst/>
          </a:prstGeom>
        </p:spPr>
      </p:pic>
      <p:sp>
        <p:nvSpPr>
          <p:cNvPr id="2" name="Text Placeholder 1">
            <a:extLst>
              <a:ext uri="{FF2B5EF4-FFF2-40B4-BE49-F238E27FC236}">
                <a16:creationId xmlns:a16="http://schemas.microsoft.com/office/drawing/2014/main" id="{AC9BE117-3251-4FB3-AB74-CEDAFEB2F188}"/>
              </a:ext>
            </a:extLst>
          </p:cNvPr>
          <p:cNvSpPr>
            <a:spLocks noGrp="1"/>
          </p:cNvSpPr>
          <p:nvPr>
            <p:ph type="body" sz="quarter" idx="13"/>
          </p:nvPr>
        </p:nvSpPr>
        <p:spPr/>
        <p:txBody>
          <a:bodyPr/>
          <a:lstStyle/>
          <a:p>
            <a:r>
              <a:rPr lang="en-GB" dirty="0"/>
              <a:t>Virtual providers</a:t>
            </a:r>
          </a:p>
        </p:txBody>
      </p:sp>
      <p:sp>
        <p:nvSpPr>
          <p:cNvPr id="3" name="Text Placeholder 2">
            <a:extLst>
              <a:ext uri="{FF2B5EF4-FFF2-40B4-BE49-F238E27FC236}">
                <a16:creationId xmlns:a16="http://schemas.microsoft.com/office/drawing/2014/main" id="{ED4C3FB6-55D6-4A5A-9170-FC4030AAE69E}"/>
              </a:ext>
            </a:extLst>
          </p:cNvPr>
          <p:cNvSpPr>
            <a:spLocks noGrp="1"/>
          </p:cNvSpPr>
          <p:nvPr>
            <p:ph type="body" sz="quarter" idx="14"/>
          </p:nvPr>
        </p:nvSpPr>
        <p:spPr>
          <a:xfrm>
            <a:off x="724280" y="1704179"/>
            <a:ext cx="7797230" cy="4201321"/>
          </a:xfrm>
        </p:spPr>
        <p:txBody>
          <a:bodyPr/>
          <a:lstStyle/>
          <a:p>
            <a:r>
              <a:rPr lang="en-GB" dirty="0"/>
              <a:t>All other UK providers ‘piggyback’ </a:t>
            </a:r>
            <a:br>
              <a:rPr lang="en-GB" dirty="0"/>
            </a:br>
            <a:r>
              <a:rPr lang="en-GB" dirty="0"/>
              <a:t>on the main four providers services</a:t>
            </a:r>
          </a:p>
          <a:p>
            <a:pPr lvl="1"/>
            <a:r>
              <a:rPr lang="en-GB" dirty="0"/>
              <a:t>EE – ASDA, BT, The Phone Coop, </a:t>
            </a:r>
            <a:br>
              <a:rPr lang="en-GB" dirty="0"/>
            </a:br>
            <a:r>
              <a:rPr lang="en-GB" dirty="0"/>
              <a:t>Virgin, PlusNet</a:t>
            </a:r>
          </a:p>
          <a:p>
            <a:pPr lvl="1"/>
            <a:r>
              <a:rPr lang="en-GB" dirty="0"/>
              <a:t>O2 – Giffgaff, Tesco, Sky, TalkTalk</a:t>
            </a:r>
          </a:p>
          <a:p>
            <a:pPr lvl="1"/>
            <a:r>
              <a:rPr lang="en-GB" dirty="0"/>
              <a:t>Three – iD, The People’s Operator</a:t>
            </a:r>
          </a:p>
          <a:p>
            <a:pPr lvl="1"/>
            <a:r>
              <a:rPr lang="en-GB" dirty="0"/>
              <a:t>Vodafone – Talk, Zest4</a:t>
            </a:r>
          </a:p>
          <a:p>
            <a:r>
              <a:rPr lang="en-GB" dirty="0"/>
              <a:t>A customer switches from ASDA </a:t>
            </a:r>
            <a:br>
              <a:rPr lang="en-GB" dirty="0"/>
            </a:br>
            <a:r>
              <a:rPr lang="en-GB" dirty="0"/>
              <a:t>to Virgin for better reception. </a:t>
            </a:r>
            <a:br>
              <a:rPr lang="en-GB" dirty="0"/>
            </a:br>
            <a:r>
              <a:rPr lang="en-GB" dirty="0"/>
              <a:t>Will this help?</a:t>
            </a:r>
          </a:p>
        </p:txBody>
      </p:sp>
    </p:spTree>
    <p:extLst>
      <p:ext uri="{BB962C8B-B14F-4D97-AF65-F5344CB8AC3E}">
        <p14:creationId xmlns:p14="http://schemas.microsoft.com/office/powerpoint/2010/main" val="2979590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BE117-3251-4FB3-AB74-CEDAFEB2F188}"/>
              </a:ext>
            </a:extLst>
          </p:cNvPr>
          <p:cNvSpPr>
            <a:spLocks noGrp="1"/>
          </p:cNvSpPr>
          <p:nvPr>
            <p:ph type="body" sz="quarter" idx="13"/>
          </p:nvPr>
        </p:nvSpPr>
        <p:spPr/>
        <p:txBody>
          <a:bodyPr/>
          <a:lstStyle/>
          <a:p>
            <a:r>
              <a:rPr lang="en-GB" dirty="0"/>
              <a:t>Bluetooth</a:t>
            </a:r>
          </a:p>
        </p:txBody>
      </p:sp>
      <p:sp>
        <p:nvSpPr>
          <p:cNvPr id="3" name="Text Placeholder 2">
            <a:extLst>
              <a:ext uri="{FF2B5EF4-FFF2-40B4-BE49-F238E27FC236}">
                <a16:creationId xmlns:a16="http://schemas.microsoft.com/office/drawing/2014/main" id="{ED4C3FB6-55D6-4A5A-9170-FC4030AAE69E}"/>
              </a:ext>
            </a:extLst>
          </p:cNvPr>
          <p:cNvSpPr>
            <a:spLocks noGrp="1"/>
          </p:cNvSpPr>
          <p:nvPr>
            <p:ph type="body" sz="quarter" idx="14"/>
          </p:nvPr>
        </p:nvSpPr>
        <p:spPr/>
        <p:txBody>
          <a:bodyPr/>
          <a:lstStyle/>
          <a:p>
            <a:r>
              <a:rPr lang="en-GB" dirty="0"/>
              <a:t>Bluetooth is a way of exchanging data wirelessly over short distances</a:t>
            </a:r>
          </a:p>
          <a:p>
            <a:pPr lvl="1"/>
            <a:r>
              <a:rPr lang="en-GB" dirty="0"/>
              <a:t>It works between two enabled devices and doesn’t need other additional network equipment</a:t>
            </a:r>
          </a:p>
          <a:p>
            <a:r>
              <a:rPr lang="en-GB" dirty="0"/>
              <a:t>It allows peripheral devices such as </a:t>
            </a:r>
            <a:br>
              <a:rPr lang="en-GB" dirty="0"/>
            </a:br>
            <a:r>
              <a:rPr lang="en-GB" dirty="0"/>
              <a:t>headsets to be connected to phones</a:t>
            </a:r>
          </a:p>
          <a:p>
            <a:r>
              <a:rPr lang="en-GB" dirty="0"/>
              <a:t>It can be used for file transfer between </a:t>
            </a:r>
            <a:br>
              <a:rPr lang="en-GB" dirty="0"/>
            </a:br>
            <a:r>
              <a:rPr lang="en-GB" dirty="0"/>
              <a:t>devices and computers</a:t>
            </a:r>
          </a:p>
          <a:p>
            <a:pPr lvl="1"/>
            <a:r>
              <a:rPr lang="en-GB" dirty="0">
                <a:solidFill>
                  <a:srgbClr val="D972E7"/>
                </a:solidFill>
              </a:rPr>
              <a:t>How far away can Bluetooth </a:t>
            </a:r>
            <a:br>
              <a:rPr lang="en-GB" dirty="0">
                <a:solidFill>
                  <a:srgbClr val="D972E7"/>
                </a:solidFill>
              </a:rPr>
            </a:br>
            <a:r>
              <a:rPr lang="en-GB" dirty="0">
                <a:solidFill>
                  <a:srgbClr val="D972E7"/>
                </a:solidFill>
              </a:rPr>
              <a:t>connections reach?</a:t>
            </a:r>
          </a:p>
          <a:p>
            <a:pPr lvl="1"/>
            <a:r>
              <a:rPr lang="en-GB" dirty="0">
                <a:solidFill>
                  <a:srgbClr val="D972E7"/>
                </a:solidFill>
              </a:rPr>
              <a:t>What are the advantages of using Bluetooth?</a:t>
            </a:r>
          </a:p>
          <a:p>
            <a:pPr lvl="1"/>
            <a:endParaRPr lang="en-GB" dirty="0"/>
          </a:p>
        </p:txBody>
      </p:sp>
      <p:pic>
        <p:nvPicPr>
          <p:cNvPr id="5" name="Picture 4">
            <a:extLst>
              <a:ext uri="{FF2B5EF4-FFF2-40B4-BE49-F238E27FC236}">
                <a16:creationId xmlns:a16="http://schemas.microsoft.com/office/drawing/2014/main" id="{36D86CAE-3EB1-4DBE-825F-0ED304DCE9D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88688" y="3533775"/>
            <a:ext cx="2117987" cy="2114549"/>
          </a:xfrm>
          <a:prstGeom prst="rect">
            <a:avLst/>
          </a:prstGeom>
        </p:spPr>
      </p:pic>
    </p:spTree>
    <p:extLst>
      <p:ext uri="{BB962C8B-B14F-4D97-AF65-F5344CB8AC3E}">
        <p14:creationId xmlns:p14="http://schemas.microsoft.com/office/powerpoint/2010/main" val="1729472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BE117-3251-4FB3-AB74-CEDAFEB2F188}"/>
              </a:ext>
            </a:extLst>
          </p:cNvPr>
          <p:cNvSpPr>
            <a:spLocks noGrp="1"/>
          </p:cNvSpPr>
          <p:nvPr>
            <p:ph type="body" sz="quarter" idx="13"/>
          </p:nvPr>
        </p:nvSpPr>
        <p:spPr/>
        <p:txBody>
          <a:bodyPr/>
          <a:lstStyle/>
          <a:p>
            <a:r>
              <a:rPr lang="en-GB" dirty="0"/>
              <a:t>Bluetooth</a:t>
            </a:r>
          </a:p>
        </p:txBody>
      </p:sp>
      <p:sp>
        <p:nvSpPr>
          <p:cNvPr id="3" name="Text Placeholder 2">
            <a:extLst>
              <a:ext uri="{FF2B5EF4-FFF2-40B4-BE49-F238E27FC236}">
                <a16:creationId xmlns:a16="http://schemas.microsoft.com/office/drawing/2014/main" id="{ED4C3FB6-55D6-4A5A-9170-FC4030AAE69E}"/>
              </a:ext>
            </a:extLst>
          </p:cNvPr>
          <p:cNvSpPr>
            <a:spLocks noGrp="1"/>
          </p:cNvSpPr>
          <p:nvPr>
            <p:ph type="body" sz="quarter" idx="14"/>
          </p:nvPr>
        </p:nvSpPr>
        <p:spPr/>
        <p:txBody>
          <a:bodyPr/>
          <a:lstStyle/>
          <a:p>
            <a:r>
              <a:rPr lang="en-GB" dirty="0"/>
              <a:t>Bluetooth connection distance:</a:t>
            </a:r>
          </a:p>
          <a:p>
            <a:pPr lvl="1"/>
            <a:r>
              <a:rPr lang="en-GB" dirty="0">
                <a:solidFill>
                  <a:srgbClr val="FF0000"/>
                </a:solidFill>
              </a:rPr>
              <a:t>Bluetooth is designed for low power use so the range is only about 10 metres. High-powered Bluetooth devices have ranges up to 100 metres</a:t>
            </a:r>
          </a:p>
          <a:p>
            <a:r>
              <a:rPr lang="en-GB" dirty="0"/>
              <a:t>Advantages of using Bluetooth</a:t>
            </a:r>
            <a:r>
              <a:rPr lang="en-GB" dirty="0">
                <a:solidFill>
                  <a:schemeClr val="bg1"/>
                </a:solidFill>
              </a:rPr>
              <a:t>:</a:t>
            </a:r>
          </a:p>
          <a:p>
            <a:pPr lvl="1"/>
            <a:r>
              <a:rPr lang="en-GB" dirty="0">
                <a:solidFill>
                  <a:srgbClr val="FF0000"/>
                </a:solidFill>
              </a:rPr>
              <a:t>Encrypted connection</a:t>
            </a:r>
          </a:p>
          <a:p>
            <a:pPr lvl="1"/>
            <a:r>
              <a:rPr lang="en-GB" dirty="0">
                <a:solidFill>
                  <a:srgbClr val="FF0000"/>
                </a:solidFill>
              </a:rPr>
              <a:t>No need for wires – allows devices to </a:t>
            </a:r>
            <a:br>
              <a:rPr lang="en-GB" dirty="0">
                <a:solidFill>
                  <a:srgbClr val="FF0000"/>
                </a:solidFill>
              </a:rPr>
            </a:br>
            <a:r>
              <a:rPr lang="en-GB" dirty="0">
                <a:solidFill>
                  <a:srgbClr val="FF0000"/>
                </a:solidFill>
              </a:rPr>
              <a:t>connect automatically, e.g. a smartphone </a:t>
            </a:r>
            <a:br>
              <a:rPr lang="en-GB" dirty="0">
                <a:solidFill>
                  <a:srgbClr val="FF0000"/>
                </a:solidFill>
              </a:rPr>
            </a:br>
            <a:r>
              <a:rPr lang="en-GB" dirty="0">
                <a:solidFill>
                  <a:srgbClr val="FF0000"/>
                </a:solidFill>
              </a:rPr>
              <a:t>to a car entertainment/hands free kit</a:t>
            </a:r>
          </a:p>
        </p:txBody>
      </p:sp>
      <p:pic>
        <p:nvPicPr>
          <p:cNvPr id="6" name="Picture 5">
            <a:extLst>
              <a:ext uri="{FF2B5EF4-FFF2-40B4-BE49-F238E27FC236}">
                <a16:creationId xmlns:a16="http://schemas.microsoft.com/office/drawing/2014/main" id="{674012F4-2293-4040-B7C0-AC2664D4AD9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940949" y="3303959"/>
            <a:ext cx="1580561" cy="2426891"/>
          </a:xfrm>
          <a:prstGeom prst="rect">
            <a:avLst/>
          </a:prstGeom>
        </p:spPr>
      </p:pic>
    </p:spTree>
    <p:extLst>
      <p:ext uri="{BB962C8B-B14F-4D97-AF65-F5344CB8AC3E}">
        <p14:creationId xmlns:p14="http://schemas.microsoft.com/office/powerpoint/2010/main" val="220346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dirty="0"/>
              <a:t>Worksheet 1</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2 </a:t>
            </a:r>
            <a:r>
              <a:rPr lang="en-GB" dirty="0"/>
              <a:t>and </a:t>
            </a:r>
            <a:r>
              <a:rPr lang="en-GB" b="1" dirty="0"/>
              <a:t>Task 3</a:t>
            </a:r>
            <a:r>
              <a:rPr lang="en-GB" dirty="0"/>
              <a:t> on </a:t>
            </a:r>
            <a:r>
              <a:rPr lang="en-GB" b="1" dirty="0"/>
              <a:t>Worksheet 1</a:t>
            </a:r>
          </a:p>
        </p:txBody>
      </p:sp>
    </p:spTree>
    <p:extLst>
      <p:ext uri="{BB962C8B-B14F-4D97-AF65-F5344CB8AC3E}">
        <p14:creationId xmlns:p14="http://schemas.microsoft.com/office/powerpoint/2010/main" val="2596868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BE117-3251-4FB3-AB74-CEDAFEB2F188}"/>
              </a:ext>
            </a:extLst>
          </p:cNvPr>
          <p:cNvSpPr>
            <a:spLocks noGrp="1"/>
          </p:cNvSpPr>
          <p:nvPr>
            <p:ph type="body" sz="quarter" idx="13"/>
          </p:nvPr>
        </p:nvSpPr>
        <p:spPr/>
        <p:txBody>
          <a:bodyPr/>
          <a:lstStyle/>
          <a:p>
            <a:r>
              <a:rPr lang="en-GB" dirty="0"/>
              <a:t>Connection speed</a:t>
            </a:r>
          </a:p>
        </p:txBody>
      </p:sp>
      <p:sp>
        <p:nvSpPr>
          <p:cNvPr id="3" name="Text Placeholder 2">
            <a:extLst>
              <a:ext uri="{FF2B5EF4-FFF2-40B4-BE49-F238E27FC236}">
                <a16:creationId xmlns:a16="http://schemas.microsoft.com/office/drawing/2014/main" id="{ED4C3FB6-55D6-4A5A-9170-FC4030AAE69E}"/>
              </a:ext>
            </a:extLst>
          </p:cNvPr>
          <p:cNvSpPr>
            <a:spLocks noGrp="1"/>
          </p:cNvSpPr>
          <p:nvPr>
            <p:ph type="body" sz="quarter" idx="14"/>
          </p:nvPr>
        </p:nvSpPr>
        <p:spPr/>
        <p:txBody>
          <a:bodyPr/>
          <a:lstStyle/>
          <a:p>
            <a:r>
              <a:rPr lang="en-GB" dirty="0"/>
              <a:t>The speed of connection significantly affects the time taken to transfer files</a:t>
            </a:r>
          </a:p>
          <a:p>
            <a:endParaRPr lang="en-GB" dirty="0"/>
          </a:p>
          <a:p>
            <a:endParaRPr lang="en-GB" dirty="0"/>
          </a:p>
          <a:p>
            <a:endParaRPr lang="en-GB" dirty="0"/>
          </a:p>
          <a:p>
            <a:pPr marL="0" indent="0">
              <a:buNone/>
            </a:pPr>
            <a:endParaRPr lang="en-GB" sz="300" dirty="0"/>
          </a:p>
          <a:p>
            <a:pPr marL="0" indent="0">
              <a:buNone/>
            </a:pPr>
            <a:endParaRPr lang="en-GB" dirty="0"/>
          </a:p>
          <a:p>
            <a:endParaRPr lang="en-GB" sz="100" dirty="0"/>
          </a:p>
          <a:p>
            <a:pPr lvl="1"/>
            <a:r>
              <a:rPr lang="en-GB" dirty="0">
                <a:solidFill>
                  <a:srgbClr val="D972E7"/>
                </a:solidFill>
              </a:rPr>
              <a:t>What is the difference between download and upload speed?</a:t>
            </a:r>
          </a:p>
          <a:p>
            <a:pPr lvl="1"/>
            <a:r>
              <a:rPr lang="en-GB" dirty="0">
                <a:solidFill>
                  <a:srgbClr val="D972E7"/>
                </a:solidFill>
              </a:rPr>
              <a:t>How do these different speeds affect individuals </a:t>
            </a:r>
            <a:br>
              <a:rPr lang="en-GB" dirty="0">
                <a:solidFill>
                  <a:srgbClr val="D972E7"/>
                </a:solidFill>
              </a:rPr>
            </a:br>
            <a:r>
              <a:rPr lang="en-GB" dirty="0">
                <a:solidFill>
                  <a:srgbClr val="D972E7"/>
                </a:solidFill>
              </a:rPr>
              <a:t>and organisations?</a:t>
            </a:r>
          </a:p>
          <a:p>
            <a:endParaRPr lang="en-GB" dirty="0"/>
          </a:p>
        </p:txBody>
      </p:sp>
      <p:graphicFrame>
        <p:nvGraphicFramePr>
          <p:cNvPr id="4" name="Table 3">
            <a:extLst>
              <a:ext uri="{FF2B5EF4-FFF2-40B4-BE49-F238E27FC236}">
                <a16:creationId xmlns:a16="http://schemas.microsoft.com/office/drawing/2014/main" id="{B5E29EE1-5AD8-4675-B694-BED52A856D1F}"/>
              </a:ext>
            </a:extLst>
          </p:cNvPr>
          <p:cNvGraphicFramePr>
            <a:graphicFrameLocks noGrp="1"/>
          </p:cNvGraphicFramePr>
          <p:nvPr>
            <p:extLst>
              <p:ext uri="{D42A27DB-BD31-4B8C-83A1-F6EECF244321}">
                <p14:modId xmlns:p14="http://schemas.microsoft.com/office/powerpoint/2010/main" val="1889332014"/>
              </p:ext>
            </p:extLst>
          </p:nvPr>
        </p:nvGraphicFramePr>
        <p:xfrm>
          <a:off x="1574895" y="2648746"/>
          <a:ext cx="6096000" cy="24333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090610738"/>
                    </a:ext>
                  </a:extLst>
                </a:gridCol>
                <a:gridCol w="1524000">
                  <a:extLst>
                    <a:ext uri="{9D8B030D-6E8A-4147-A177-3AD203B41FA5}">
                      <a16:colId xmlns:a16="http://schemas.microsoft.com/office/drawing/2014/main" val="3094798600"/>
                    </a:ext>
                  </a:extLst>
                </a:gridCol>
                <a:gridCol w="1524000">
                  <a:extLst>
                    <a:ext uri="{9D8B030D-6E8A-4147-A177-3AD203B41FA5}">
                      <a16:colId xmlns:a16="http://schemas.microsoft.com/office/drawing/2014/main" val="900160184"/>
                    </a:ext>
                  </a:extLst>
                </a:gridCol>
                <a:gridCol w="1524000">
                  <a:extLst>
                    <a:ext uri="{9D8B030D-6E8A-4147-A177-3AD203B41FA5}">
                      <a16:colId xmlns:a16="http://schemas.microsoft.com/office/drawing/2014/main" val="1149103311"/>
                    </a:ext>
                  </a:extLst>
                </a:gridCol>
              </a:tblGrid>
              <a:tr h="370840">
                <a:tc>
                  <a:txBody>
                    <a:bodyPr/>
                    <a:lstStyle/>
                    <a:p>
                      <a:r>
                        <a:rPr lang="en-GB" sz="1600" dirty="0"/>
                        <a:t>Connection speed</a:t>
                      </a:r>
                    </a:p>
                  </a:txBody>
                  <a:tcPr anchor="ctr">
                    <a:lnL w="12700" cap="flat" cmpd="sng" algn="ctr">
                      <a:solidFill>
                        <a:srgbClr val="D972E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tc>
                  <a:txBody>
                    <a:bodyPr/>
                    <a:lstStyle/>
                    <a:p>
                      <a:pPr algn="ctr"/>
                      <a:r>
                        <a:rPr lang="en-GB" sz="1600" dirty="0"/>
                        <a:t>One song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tc>
                  <a:txBody>
                    <a:bodyPr/>
                    <a:lstStyle/>
                    <a:p>
                      <a:pPr algn="ctr"/>
                      <a:r>
                        <a:rPr lang="en-GB" sz="1600" dirty="0"/>
                        <a:t>100 photos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tc>
                  <a:txBody>
                    <a:bodyPr/>
                    <a:lstStyle/>
                    <a:p>
                      <a:pPr algn="ctr"/>
                      <a:r>
                        <a:rPr lang="en-GB" sz="1600" dirty="0"/>
                        <a:t>One film</a:t>
                      </a:r>
                    </a:p>
                  </a:txBody>
                  <a:tcPr anchor="ctr">
                    <a:lnL w="12700" cap="flat" cmpd="sng" algn="ctr">
                      <a:solidFill>
                        <a:schemeClr val="bg1"/>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extLst>
                  <a:ext uri="{0D108BD9-81ED-4DB2-BD59-A6C34878D82A}">
                    <a16:rowId xmlns:a16="http://schemas.microsoft.com/office/drawing/2014/main" val="656460865"/>
                  </a:ext>
                </a:extLst>
              </a:tr>
              <a:tr h="370840">
                <a:tc>
                  <a:txBody>
                    <a:bodyPr/>
                    <a:lstStyle/>
                    <a:p>
                      <a:r>
                        <a:rPr lang="en-GB" sz="1600" dirty="0"/>
                        <a:t>2 Mbps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20s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6m 40s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1h 6m</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2978010906"/>
                  </a:ext>
                </a:extLst>
              </a:tr>
              <a:tr h="370840">
                <a:tc>
                  <a:txBody>
                    <a:bodyPr/>
                    <a:lstStyle/>
                    <a:p>
                      <a:r>
                        <a:rPr lang="en-GB" sz="1600" dirty="0"/>
                        <a:t>10 Mbps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4s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1m 20s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13m 20s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3280667455"/>
                  </a:ext>
                </a:extLst>
              </a:tr>
              <a:tr h="370840">
                <a:tc>
                  <a:txBody>
                    <a:bodyPr/>
                    <a:lstStyle/>
                    <a:p>
                      <a:r>
                        <a:rPr lang="en-GB" sz="1600" dirty="0"/>
                        <a:t>20 Mbps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2s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40s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6m 40s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3880008672"/>
                  </a:ext>
                </a:extLst>
              </a:tr>
              <a:tr h="370840">
                <a:tc>
                  <a:txBody>
                    <a:bodyPr/>
                    <a:lstStyle/>
                    <a:p>
                      <a:r>
                        <a:rPr lang="en-GB" sz="1600" dirty="0"/>
                        <a:t>30 Mbps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1.5s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27s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4m 27s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1142305621"/>
                  </a:ext>
                </a:extLst>
              </a:tr>
              <a:tr h="370840">
                <a:tc>
                  <a:txBody>
                    <a:bodyPr/>
                    <a:lstStyle/>
                    <a:p>
                      <a:r>
                        <a:rPr lang="en-GB" sz="1600" dirty="0"/>
                        <a:t>80 Mbps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&lt;1s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10s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sz="1600" dirty="0"/>
                        <a:t>1m 40s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2475093361"/>
                  </a:ext>
                </a:extLst>
              </a:tr>
            </a:tbl>
          </a:graphicData>
        </a:graphic>
      </p:graphicFrame>
    </p:spTree>
    <p:extLst>
      <p:ext uri="{BB962C8B-B14F-4D97-AF65-F5344CB8AC3E}">
        <p14:creationId xmlns:p14="http://schemas.microsoft.com/office/powerpoint/2010/main" val="2753802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940FA6-A61A-40CB-BC50-52568D3AB7AC}"/>
              </a:ext>
            </a:extLst>
          </p:cNvPr>
          <p:cNvSpPr>
            <a:spLocks noGrp="1"/>
          </p:cNvSpPr>
          <p:nvPr>
            <p:ph type="body" sz="quarter" idx="13"/>
          </p:nvPr>
        </p:nvSpPr>
        <p:spPr/>
        <p:txBody>
          <a:bodyPr/>
          <a:lstStyle/>
          <a:p>
            <a:r>
              <a:rPr lang="en-GB" dirty="0"/>
              <a:t>Connection speeds</a:t>
            </a:r>
          </a:p>
        </p:txBody>
      </p:sp>
      <p:sp>
        <p:nvSpPr>
          <p:cNvPr id="5" name="Text Placeholder 4">
            <a:extLst>
              <a:ext uri="{FF2B5EF4-FFF2-40B4-BE49-F238E27FC236}">
                <a16:creationId xmlns:a16="http://schemas.microsoft.com/office/drawing/2014/main" id="{DF702D99-E9EF-4B8C-96AB-BEFF38A7296F}"/>
              </a:ext>
            </a:extLst>
          </p:cNvPr>
          <p:cNvSpPr>
            <a:spLocks noGrp="1"/>
          </p:cNvSpPr>
          <p:nvPr>
            <p:ph type="body" sz="quarter" idx="14"/>
          </p:nvPr>
        </p:nvSpPr>
        <p:spPr/>
        <p:txBody>
          <a:bodyPr/>
          <a:lstStyle/>
          <a:p>
            <a:r>
              <a:rPr lang="en-GB" dirty="0"/>
              <a:t>Upload and download speeds:</a:t>
            </a:r>
          </a:p>
          <a:p>
            <a:pPr lvl="1"/>
            <a:r>
              <a:rPr lang="en-GB" dirty="0">
                <a:solidFill>
                  <a:srgbClr val="FF0000"/>
                </a:solidFill>
              </a:rPr>
              <a:t>The upload speed is how quickly data is transferred from </a:t>
            </a:r>
            <a:br>
              <a:rPr lang="en-GB" dirty="0">
                <a:solidFill>
                  <a:srgbClr val="FF0000"/>
                </a:solidFill>
              </a:rPr>
            </a:br>
            <a:r>
              <a:rPr lang="en-GB" dirty="0">
                <a:solidFill>
                  <a:srgbClr val="FF0000"/>
                </a:solidFill>
              </a:rPr>
              <a:t>a computer/network to the Internet Service Provider (ISP)</a:t>
            </a:r>
          </a:p>
          <a:p>
            <a:pPr lvl="1"/>
            <a:r>
              <a:rPr lang="en-GB" dirty="0">
                <a:solidFill>
                  <a:srgbClr val="FF0000"/>
                </a:solidFill>
              </a:rPr>
              <a:t>The download speed is how quickly data is transferred </a:t>
            </a:r>
            <a:br>
              <a:rPr lang="en-GB" dirty="0">
                <a:solidFill>
                  <a:srgbClr val="FF0000"/>
                </a:solidFill>
              </a:rPr>
            </a:br>
            <a:r>
              <a:rPr lang="en-GB" dirty="0">
                <a:solidFill>
                  <a:srgbClr val="FF0000"/>
                </a:solidFill>
              </a:rPr>
              <a:t>from the ISP to a computer/network</a:t>
            </a:r>
          </a:p>
          <a:p>
            <a:pPr lvl="1"/>
            <a:r>
              <a:rPr lang="en-GB" dirty="0">
                <a:solidFill>
                  <a:srgbClr val="FF0000"/>
                </a:solidFill>
              </a:rPr>
              <a:t>For home connections, the download speed is normally </a:t>
            </a:r>
            <a:br>
              <a:rPr lang="en-GB" dirty="0">
                <a:solidFill>
                  <a:srgbClr val="FF0000"/>
                </a:solidFill>
              </a:rPr>
            </a:br>
            <a:r>
              <a:rPr lang="en-GB" dirty="0">
                <a:solidFill>
                  <a:srgbClr val="FF0000"/>
                </a:solidFill>
              </a:rPr>
              <a:t>faster for download as people consume more data than </a:t>
            </a:r>
            <a:br>
              <a:rPr lang="en-GB" dirty="0">
                <a:solidFill>
                  <a:srgbClr val="FF0000"/>
                </a:solidFill>
              </a:rPr>
            </a:br>
            <a:r>
              <a:rPr lang="en-GB" dirty="0">
                <a:solidFill>
                  <a:srgbClr val="FF0000"/>
                </a:solidFill>
              </a:rPr>
              <a:t>they produce</a:t>
            </a:r>
          </a:p>
          <a:p>
            <a:r>
              <a:rPr lang="en-GB" dirty="0"/>
              <a:t>The affects of different speeds:</a:t>
            </a:r>
          </a:p>
          <a:p>
            <a:pPr lvl="1"/>
            <a:r>
              <a:rPr lang="en-GB" dirty="0">
                <a:solidFill>
                  <a:srgbClr val="FF0000"/>
                </a:solidFill>
              </a:rPr>
              <a:t>Speeds that are too slow may mean that individuals can’t </a:t>
            </a:r>
            <a:br>
              <a:rPr lang="en-GB" dirty="0">
                <a:solidFill>
                  <a:srgbClr val="FF0000"/>
                </a:solidFill>
              </a:rPr>
            </a:br>
            <a:r>
              <a:rPr lang="en-GB" dirty="0">
                <a:solidFill>
                  <a:srgbClr val="FF0000"/>
                </a:solidFill>
              </a:rPr>
              <a:t>use online services such as banking or streaming TV</a:t>
            </a:r>
          </a:p>
          <a:p>
            <a:pPr lvl="1"/>
            <a:r>
              <a:rPr lang="en-GB" dirty="0">
                <a:solidFill>
                  <a:srgbClr val="FF0000"/>
                </a:solidFill>
              </a:rPr>
              <a:t>Businesses may not be able to use cloud services</a:t>
            </a:r>
          </a:p>
        </p:txBody>
      </p:sp>
    </p:spTree>
    <p:extLst>
      <p:ext uri="{BB962C8B-B14F-4D97-AF65-F5344CB8AC3E}">
        <p14:creationId xmlns:p14="http://schemas.microsoft.com/office/powerpoint/2010/main" val="1243071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80808"/>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C7E559-A316-41B6-9D14-ABA16407025B}"/>
              </a:ext>
            </a:extLst>
          </p:cNvPr>
          <p:cNvSpPr>
            <a:spLocks noGrp="1"/>
          </p:cNvSpPr>
          <p:nvPr>
            <p:ph type="body" sz="quarter" idx="13"/>
          </p:nvPr>
        </p:nvSpPr>
        <p:spPr/>
        <p:txBody>
          <a:bodyPr/>
          <a:lstStyle/>
          <a:p>
            <a:r>
              <a:rPr lang="en-GB" dirty="0">
                <a:solidFill>
                  <a:schemeClr val="bg1"/>
                </a:solidFill>
              </a:rPr>
              <a:t>Speed test</a:t>
            </a:r>
          </a:p>
        </p:txBody>
      </p:sp>
      <p:sp>
        <p:nvSpPr>
          <p:cNvPr id="3" name="Text Placeholder 2">
            <a:extLst>
              <a:ext uri="{FF2B5EF4-FFF2-40B4-BE49-F238E27FC236}">
                <a16:creationId xmlns:a16="http://schemas.microsoft.com/office/drawing/2014/main" id="{CEB4E7FA-6B04-4C23-85FE-9038F4A6D4A6}"/>
              </a:ext>
            </a:extLst>
          </p:cNvPr>
          <p:cNvSpPr>
            <a:spLocks noGrp="1"/>
          </p:cNvSpPr>
          <p:nvPr>
            <p:ph type="body" sz="quarter" idx="14"/>
          </p:nvPr>
        </p:nvSpPr>
        <p:spPr/>
        <p:txBody>
          <a:bodyPr/>
          <a:lstStyle/>
          <a:p>
            <a:r>
              <a:rPr lang="en-GB" dirty="0">
                <a:solidFill>
                  <a:schemeClr val="bg1"/>
                </a:solidFill>
              </a:rPr>
              <a:t>Visit a website which will check the speed of your internet connection such as www.speedtest.net </a:t>
            </a:r>
          </a:p>
          <a:p>
            <a:pPr lvl="1"/>
            <a:r>
              <a:rPr lang="en-GB" dirty="0">
                <a:solidFill>
                  <a:srgbClr val="D972E7"/>
                </a:solidFill>
              </a:rPr>
              <a:t>What are the upload and download speeds?</a:t>
            </a:r>
          </a:p>
          <a:p>
            <a:pPr lvl="1"/>
            <a:r>
              <a:rPr lang="en-GB" dirty="0">
                <a:solidFill>
                  <a:srgbClr val="D972E7"/>
                </a:solidFill>
              </a:rPr>
              <a:t>How does this compare to your home connection?</a:t>
            </a:r>
          </a:p>
          <a:p>
            <a:pPr lvl="1"/>
            <a:r>
              <a:rPr lang="en-GB" dirty="0">
                <a:solidFill>
                  <a:srgbClr val="D972E7"/>
                </a:solidFill>
              </a:rPr>
              <a:t>What is ‘ping’ or ‘latency’</a:t>
            </a:r>
          </a:p>
        </p:txBody>
      </p:sp>
      <p:pic>
        <p:nvPicPr>
          <p:cNvPr id="5" name="Picture 4">
            <a:extLst>
              <a:ext uri="{FF2B5EF4-FFF2-40B4-BE49-F238E27FC236}">
                <a16:creationId xmlns:a16="http://schemas.microsoft.com/office/drawing/2014/main" id="{E7493199-AF95-4BFB-9D82-C999B2675B4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125433"/>
            <a:ext cx="4859338" cy="2732567"/>
          </a:xfrm>
          <a:prstGeom prst="rect">
            <a:avLst/>
          </a:prstGeom>
        </p:spPr>
      </p:pic>
    </p:spTree>
    <p:extLst>
      <p:ext uri="{BB962C8B-B14F-4D97-AF65-F5344CB8AC3E}">
        <p14:creationId xmlns:p14="http://schemas.microsoft.com/office/powerpoint/2010/main" val="1015555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CC8E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97AB1D-C0B8-49B2-8730-3E261A3241C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8120"/>
            <a:ext cx="9144000" cy="6209880"/>
          </a:xfrm>
          <a:prstGeom prst="rect">
            <a:avLst/>
          </a:prstGeom>
        </p:spPr>
      </p:pic>
      <p:sp>
        <p:nvSpPr>
          <p:cNvPr id="2" name="Text Placeholder 1">
            <a:extLst>
              <a:ext uri="{FF2B5EF4-FFF2-40B4-BE49-F238E27FC236}">
                <a16:creationId xmlns:a16="http://schemas.microsoft.com/office/drawing/2014/main" id="{AC9BE117-3251-4FB3-AB74-CEDAFEB2F188}"/>
              </a:ext>
            </a:extLst>
          </p:cNvPr>
          <p:cNvSpPr>
            <a:spLocks noGrp="1"/>
          </p:cNvSpPr>
          <p:nvPr>
            <p:ph type="body" sz="quarter" idx="13"/>
          </p:nvPr>
        </p:nvSpPr>
        <p:spPr/>
        <p:txBody>
          <a:bodyPr/>
          <a:lstStyle/>
          <a:p>
            <a:r>
              <a:rPr lang="en-GB" dirty="0"/>
              <a:t>UK broadband</a:t>
            </a:r>
          </a:p>
        </p:txBody>
      </p:sp>
      <p:sp>
        <p:nvSpPr>
          <p:cNvPr id="3" name="Text Placeholder 2">
            <a:extLst>
              <a:ext uri="{FF2B5EF4-FFF2-40B4-BE49-F238E27FC236}">
                <a16:creationId xmlns:a16="http://schemas.microsoft.com/office/drawing/2014/main" id="{ED4C3FB6-55D6-4A5A-9170-FC4030AAE69E}"/>
              </a:ext>
            </a:extLst>
          </p:cNvPr>
          <p:cNvSpPr>
            <a:spLocks noGrp="1"/>
          </p:cNvSpPr>
          <p:nvPr>
            <p:ph type="body" sz="quarter" idx="14"/>
          </p:nvPr>
        </p:nvSpPr>
        <p:spPr/>
        <p:txBody>
          <a:bodyPr/>
          <a:lstStyle/>
          <a:p>
            <a:r>
              <a:rPr lang="en-GB" dirty="0"/>
              <a:t>In 2018, 94% of UK premises had </a:t>
            </a:r>
            <a:br>
              <a:rPr lang="en-GB" dirty="0"/>
            </a:br>
            <a:r>
              <a:rPr lang="en-GB" dirty="0"/>
              <a:t>access to superfast broadband</a:t>
            </a:r>
          </a:p>
          <a:p>
            <a:pPr lvl="1"/>
            <a:r>
              <a:rPr lang="en-GB" dirty="0">
                <a:solidFill>
                  <a:schemeClr val="bg1"/>
                </a:solidFill>
              </a:rPr>
              <a:t>Superfast broadband is 24 Mbps</a:t>
            </a:r>
          </a:p>
          <a:p>
            <a:r>
              <a:rPr lang="en-GB" dirty="0"/>
              <a:t>Most of the UK uses Fibre To The </a:t>
            </a:r>
            <a:br>
              <a:rPr lang="en-GB" dirty="0"/>
            </a:br>
            <a:r>
              <a:rPr lang="en-GB" dirty="0"/>
              <a:t>Cabinet (FTTC) which has download </a:t>
            </a:r>
            <a:br>
              <a:rPr lang="en-GB" dirty="0"/>
            </a:br>
            <a:r>
              <a:rPr lang="en-GB" dirty="0"/>
              <a:t>speeds up to 80 Mbps and upload </a:t>
            </a:r>
            <a:br>
              <a:rPr lang="en-GB" dirty="0"/>
            </a:br>
            <a:r>
              <a:rPr lang="en-GB" dirty="0"/>
              <a:t>speeds up to 20 Mbps</a:t>
            </a:r>
          </a:p>
          <a:p>
            <a:pPr lvl="1"/>
            <a:r>
              <a:rPr lang="en-GB" dirty="0">
                <a:solidFill>
                  <a:schemeClr val="bg1"/>
                </a:solidFill>
              </a:rPr>
              <a:t>Fibre To The Premises (FTTP) gives speeds </a:t>
            </a:r>
            <a:br>
              <a:rPr lang="en-GB" dirty="0">
                <a:solidFill>
                  <a:schemeClr val="bg1"/>
                </a:solidFill>
              </a:rPr>
            </a:br>
            <a:r>
              <a:rPr lang="en-GB" dirty="0">
                <a:solidFill>
                  <a:schemeClr val="bg1"/>
                </a:solidFill>
              </a:rPr>
              <a:t>up to 1Gbps and is used more for businesses</a:t>
            </a:r>
          </a:p>
          <a:p>
            <a:r>
              <a:rPr lang="en-GB" dirty="0"/>
              <a:t>Which type of connection does your home, </a:t>
            </a:r>
            <a:br>
              <a:rPr lang="en-GB" dirty="0"/>
            </a:br>
            <a:r>
              <a:rPr lang="en-GB" dirty="0"/>
              <a:t>school or college use?</a:t>
            </a:r>
          </a:p>
        </p:txBody>
      </p:sp>
      <p:pic>
        <p:nvPicPr>
          <p:cNvPr id="9" name="Graphic 8">
            <a:extLst>
              <a:ext uri="{FF2B5EF4-FFF2-40B4-BE49-F238E27FC236}">
                <a16:creationId xmlns:a16="http://schemas.microsoft.com/office/drawing/2014/main" id="{D3B44A69-7EA4-491B-AD83-D153367836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570776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dirty="0"/>
              <a:t>Worksheet 1</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4</a:t>
            </a:r>
            <a:r>
              <a:rPr lang="en-GB" dirty="0"/>
              <a:t> and </a:t>
            </a:r>
            <a:r>
              <a:rPr lang="en-GB" b="1" dirty="0"/>
              <a:t>Task 5</a:t>
            </a:r>
            <a:r>
              <a:rPr lang="en-GB" dirty="0"/>
              <a:t> on </a:t>
            </a:r>
            <a:r>
              <a:rPr lang="en-GB" b="1" dirty="0"/>
              <a:t>Worksheet 1</a:t>
            </a:r>
          </a:p>
        </p:txBody>
      </p:sp>
    </p:spTree>
    <p:extLst>
      <p:ext uri="{BB962C8B-B14F-4D97-AF65-F5344CB8AC3E}">
        <p14:creationId xmlns:p14="http://schemas.microsoft.com/office/powerpoint/2010/main" val="160357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p:txBody>
          <a:bodyPr/>
          <a:lstStyle/>
          <a:p>
            <a:r>
              <a:rPr lang="en-GB" dirty="0"/>
              <a:t>Write </a:t>
            </a:r>
            <a:r>
              <a:rPr lang="en-GB" b="1" dirty="0"/>
              <a:t>five</a:t>
            </a:r>
            <a:r>
              <a:rPr lang="en-GB" dirty="0"/>
              <a:t> questions and answers based on the following topics</a:t>
            </a:r>
          </a:p>
          <a:p>
            <a:pPr lvl="1"/>
            <a:r>
              <a:rPr lang="en-GB" dirty="0"/>
              <a:t>Ask your questions to a partner</a:t>
            </a:r>
          </a:p>
          <a:p>
            <a:pPr lvl="1"/>
            <a:r>
              <a:rPr lang="en-GB" dirty="0"/>
              <a:t>If you are unsure of any questions, feed these back </a:t>
            </a:r>
            <a:br>
              <a:rPr lang="en-GB" dirty="0"/>
            </a:br>
            <a:r>
              <a:rPr lang="en-GB" dirty="0"/>
              <a:t>to the class</a:t>
            </a:r>
          </a:p>
          <a:p>
            <a:endParaRPr lang="en-GB" dirty="0"/>
          </a:p>
        </p:txBody>
      </p:sp>
      <p:sp>
        <p:nvSpPr>
          <p:cNvPr id="5" name="Rectangle 4">
            <a:extLst>
              <a:ext uri="{FF2B5EF4-FFF2-40B4-BE49-F238E27FC236}">
                <a16:creationId xmlns:a16="http://schemas.microsoft.com/office/drawing/2014/main" id="{17F32252-1A9C-48D1-93D1-11BD3A0C2530}"/>
              </a:ext>
            </a:extLst>
          </p:cNvPr>
          <p:cNvSpPr/>
          <p:nvPr/>
        </p:nvSpPr>
        <p:spPr>
          <a:xfrm>
            <a:off x="1239243" y="3872841"/>
            <a:ext cx="2121408" cy="628041"/>
          </a:xfrm>
          <a:prstGeom prst="rect">
            <a:avLst/>
          </a:prstGeom>
          <a:solidFill>
            <a:srgbClr val="D972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Router</a:t>
            </a:r>
          </a:p>
        </p:txBody>
      </p:sp>
      <p:sp>
        <p:nvSpPr>
          <p:cNvPr id="6" name="Rectangle 5">
            <a:extLst>
              <a:ext uri="{FF2B5EF4-FFF2-40B4-BE49-F238E27FC236}">
                <a16:creationId xmlns:a16="http://schemas.microsoft.com/office/drawing/2014/main" id="{DE0E90AE-561B-4EBA-AEFF-A9E901DEAA01}"/>
              </a:ext>
            </a:extLst>
          </p:cNvPr>
          <p:cNvSpPr/>
          <p:nvPr/>
        </p:nvSpPr>
        <p:spPr>
          <a:xfrm>
            <a:off x="3506802" y="3872841"/>
            <a:ext cx="2121408" cy="628041"/>
          </a:xfrm>
          <a:prstGeom prst="rect">
            <a:avLst/>
          </a:prstGeom>
          <a:solidFill>
            <a:srgbClr val="D972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Wi-Fi</a:t>
            </a:r>
          </a:p>
        </p:txBody>
      </p:sp>
      <p:sp>
        <p:nvSpPr>
          <p:cNvPr id="7" name="Rectangle 6">
            <a:extLst>
              <a:ext uri="{FF2B5EF4-FFF2-40B4-BE49-F238E27FC236}">
                <a16:creationId xmlns:a16="http://schemas.microsoft.com/office/drawing/2014/main" id="{7ED1EA1C-68A7-45AD-A892-9991C3F82E21}"/>
              </a:ext>
            </a:extLst>
          </p:cNvPr>
          <p:cNvSpPr/>
          <p:nvPr/>
        </p:nvSpPr>
        <p:spPr>
          <a:xfrm>
            <a:off x="5793601" y="3872841"/>
            <a:ext cx="2121408" cy="628041"/>
          </a:xfrm>
          <a:prstGeom prst="rect">
            <a:avLst/>
          </a:prstGeom>
          <a:solidFill>
            <a:srgbClr val="D972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NIC</a:t>
            </a:r>
          </a:p>
        </p:txBody>
      </p:sp>
      <p:sp>
        <p:nvSpPr>
          <p:cNvPr id="8" name="Rectangle 7">
            <a:extLst>
              <a:ext uri="{FF2B5EF4-FFF2-40B4-BE49-F238E27FC236}">
                <a16:creationId xmlns:a16="http://schemas.microsoft.com/office/drawing/2014/main" id="{F274AB8E-5EB3-4210-9B81-097C7D9AEEC1}"/>
              </a:ext>
            </a:extLst>
          </p:cNvPr>
          <p:cNvSpPr/>
          <p:nvPr/>
        </p:nvSpPr>
        <p:spPr>
          <a:xfrm>
            <a:off x="3516422" y="4656919"/>
            <a:ext cx="2121408" cy="628041"/>
          </a:xfrm>
          <a:prstGeom prst="rect">
            <a:avLst/>
          </a:prstGeom>
          <a:solidFill>
            <a:srgbClr val="D972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Ethernet</a:t>
            </a:r>
          </a:p>
        </p:txBody>
      </p:sp>
      <p:sp>
        <p:nvSpPr>
          <p:cNvPr id="9" name="Rectangle 8">
            <a:extLst>
              <a:ext uri="{FF2B5EF4-FFF2-40B4-BE49-F238E27FC236}">
                <a16:creationId xmlns:a16="http://schemas.microsoft.com/office/drawing/2014/main" id="{52133D15-9894-48BE-93B3-ED4A5326DDEF}"/>
              </a:ext>
            </a:extLst>
          </p:cNvPr>
          <p:cNvSpPr/>
          <p:nvPr/>
        </p:nvSpPr>
        <p:spPr>
          <a:xfrm>
            <a:off x="1239243" y="4656919"/>
            <a:ext cx="2121408" cy="628041"/>
          </a:xfrm>
          <a:prstGeom prst="rect">
            <a:avLst/>
          </a:prstGeom>
          <a:solidFill>
            <a:srgbClr val="D972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Fibre optic</a:t>
            </a:r>
          </a:p>
        </p:txBody>
      </p:sp>
      <p:sp>
        <p:nvSpPr>
          <p:cNvPr id="10" name="Rectangle 9">
            <a:extLst>
              <a:ext uri="{FF2B5EF4-FFF2-40B4-BE49-F238E27FC236}">
                <a16:creationId xmlns:a16="http://schemas.microsoft.com/office/drawing/2014/main" id="{DE4CEB91-29D2-4527-BC68-E21A9927796F}"/>
              </a:ext>
            </a:extLst>
          </p:cNvPr>
          <p:cNvSpPr/>
          <p:nvPr/>
        </p:nvSpPr>
        <p:spPr>
          <a:xfrm>
            <a:off x="5793601" y="4656919"/>
            <a:ext cx="2121408" cy="628041"/>
          </a:xfrm>
          <a:prstGeom prst="rect">
            <a:avLst/>
          </a:prstGeom>
          <a:solidFill>
            <a:srgbClr val="D972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Bluetooth</a:t>
            </a:r>
          </a:p>
        </p:txBody>
      </p:sp>
      <p:sp>
        <p:nvSpPr>
          <p:cNvPr id="11" name="Rectangle 10">
            <a:extLst>
              <a:ext uri="{FF2B5EF4-FFF2-40B4-BE49-F238E27FC236}">
                <a16:creationId xmlns:a16="http://schemas.microsoft.com/office/drawing/2014/main" id="{FF4BB335-A606-44F0-BD5D-27A1CA385379}"/>
              </a:ext>
            </a:extLst>
          </p:cNvPr>
          <p:cNvSpPr/>
          <p:nvPr/>
        </p:nvSpPr>
        <p:spPr>
          <a:xfrm>
            <a:off x="3516422" y="5440997"/>
            <a:ext cx="2121408" cy="628041"/>
          </a:xfrm>
          <a:prstGeom prst="rect">
            <a:avLst/>
          </a:prstGeom>
          <a:solidFill>
            <a:srgbClr val="D972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Mbps</a:t>
            </a:r>
          </a:p>
        </p:txBody>
      </p:sp>
      <p:sp>
        <p:nvSpPr>
          <p:cNvPr id="12" name="Rectangle 11">
            <a:extLst>
              <a:ext uri="{FF2B5EF4-FFF2-40B4-BE49-F238E27FC236}">
                <a16:creationId xmlns:a16="http://schemas.microsoft.com/office/drawing/2014/main" id="{B6706DA0-7C53-41B8-9FF3-B29F30D17CA3}"/>
              </a:ext>
            </a:extLst>
          </p:cNvPr>
          <p:cNvSpPr/>
          <p:nvPr/>
        </p:nvSpPr>
        <p:spPr>
          <a:xfrm>
            <a:off x="1239243" y="5440997"/>
            <a:ext cx="2121408" cy="628041"/>
          </a:xfrm>
          <a:prstGeom prst="rect">
            <a:avLst/>
          </a:prstGeom>
          <a:solidFill>
            <a:srgbClr val="D972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Wired / wireless</a:t>
            </a:r>
          </a:p>
        </p:txBody>
      </p:sp>
      <p:sp>
        <p:nvSpPr>
          <p:cNvPr id="13" name="Rectangle 12">
            <a:extLst>
              <a:ext uri="{FF2B5EF4-FFF2-40B4-BE49-F238E27FC236}">
                <a16:creationId xmlns:a16="http://schemas.microsoft.com/office/drawing/2014/main" id="{C9CF6788-1362-4CED-8986-041E0E044861}"/>
              </a:ext>
            </a:extLst>
          </p:cNvPr>
          <p:cNvSpPr/>
          <p:nvPr/>
        </p:nvSpPr>
        <p:spPr>
          <a:xfrm>
            <a:off x="5793601" y="5440997"/>
            <a:ext cx="2121408" cy="628041"/>
          </a:xfrm>
          <a:prstGeom prst="rect">
            <a:avLst/>
          </a:prstGeom>
          <a:solidFill>
            <a:srgbClr val="D972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Upload / download</a:t>
            </a:r>
          </a:p>
        </p:txBody>
      </p:sp>
    </p:spTree>
    <p:extLst>
      <p:ext uri="{BB962C8B-B14F-4D97-AF65-F5344CB8AC3E}">
        <p14:creationId xmlns:p14="http://schemas.microsoft.com/office/powerpoint/2010/main" val="247516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772B35-6EDC-4038-AD6C-041AD73AF7D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05175" y="2184400"/>
            <a:ext cx="5838825" cy="4673600"/>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What hardware allows you to access the Internet from the following devices?</a:t>
            </a:r>
          </a:p>
          <a:p>
            <a:pPr lvl="1"/>
            <a:r>
              <a:rPr lang="en-GB" dirty="0"/>
              <a:t>A desktop PC</a:t>
            </a:r>
          </a:p>
          <a:p>
            <a:pPr lvl="1"/>
            <a:r>
              <a:rPr lang="en-GB" dirty="0"/>
              <a:t>A laptop</a:t>
            </a:r>
          </a:p>
          <a:p>
            <a:pPr lvl="1"/>
            <a:r>
              <a:rPr lang="en-GB" dirty="0"/>
              <a:t>A smartphone</a:t>
            </a:r>
          </a:p>
          <a:p>
            <a:pPr lvl="1"/>
            <a:r>
              <a:rPr lang="en-GB" dirty="0"/>
              <a:t>A smart watch</a:t>
            </a:r>
          </a:p>
          <a:p>
            <a:pPr lvl="1"/>
            <a:r>
              <a:rPr lang="en-GB" dirty="0"/>
              <a:t>A smart speaker</a:t>
            </a:r>
          </a:p>
          <a:p>
            <a:pPr lvl="1"/>
            <a:endParaRPr lang="en-GB" dirty="0"/>
          </a:p>
          <a:p>
            <a:pPr lvl="1"/>
            <a:endParaRPr lang="en-GB" dirty="0"/>
          </a:p>
        </p:txBody>
      </p:sp>
      <p:pic>
        <p:nvPicPr>
          <p:cNvPr id="7" name="Graphic 6">
            <a:extLst>
              <a:ext uri="{FF2B5EF4-FFF2-40B4-BE49-F238E27FC236}">
                <a16:creationId xmlns:a16="http://schemas.microsoft.com/office/drawing/2014/main" id="{78F9FDE7-2928-4068-B990-7D4AAA9A1F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835285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A87463-F701-4B77-85D2-98FB448B628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423665" y="3695700"/>
            <a:ext cx="4567935" cy="2452847"/>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Router</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A router is used to connect two networks together</a:t>
            </a:r>
          </a:p>
          <a:p>
            <a:r>
              <a:rPr lang="en-GB" dirty="0"/>
              <a:t>Most homes use a Wi-Fi router with an </a:t>
            </a:r>
            <a:br>
              <a:rPr lang="en-GB" dirty="0"/>
            </a:br>
            <a:r>
              <a:rPr lang="en-GB" dirty="0"/>
              <a:t>inbuilt modem</a:t>
            </a:r>
          </a:p>
          <a:p>
            <a:pPr lvl="1"/>
            <a:r>
              <a:rPr lang="en-GB" dirty="0">
                <a:solidFill>
                  <a:srgbClr val="D972E7"/>
                </a:solidFill>
              </a:rPr>
              <a:t>How do different devices </a:t>
            </a:r>
            <a:br>
              <a:rPr lang="en-GB" dirty="0">
                <a:solidFill>
                  <a:srgbClr val="D972E7"/>
                </a:solidFill>
              </a:rPr>
            </a:br>
            <a:r>
              <a:rPr lang="en-GB" dirty="0">
                <a:solidFill>
                  <a:srgbClr val="D972E7"/>
                </a:solidFill>
              </a:rPr>
              <a:t>and computers connect </a:t>
            </a:r>
            <a:br>
              <a:rPr lang="en-GB" dirty="0">
                <a:solidFill>
                  <a:srgbClr val="D972E7"/>
                </a:solidFill>
              </a:rPr>
            </a:br>
            <a:r>
              <a:rPr lang="en-GB" dirty="0">
                <a:solidFill>
                  <a:srgbClr val="D972E7"/>
                </a:solidFill>
              </a:rPr>
              <a:t>to this router?</a:t>
            </a:r>
          </a:p>
          <a:p>
            <a:pPr lvl="1"/>
            <a:endParaRPr lang="en-GB" dirty="0"/>
          </a:p>
        </p:txBody>
      </p:sp>
    </p:spTree>
    <p:extLst>
      <p:ext uri="{BB962C8B-B14F-4D97-AF65-F5344CB8AC3E}">
        <p14:creationId xmlns:p14="http://schemas.microsoft.com/office/powerpoint/2010/main" val="171158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BC48AC-C564-49A3-BDD6-53010F7F572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33999" y="3459035"/>
            <a:ext cx="3810001" cy="2823631"/>
          </a:xfrm>
          <a:prstGeom prst="rect">
            <a:avLst/>
          </a:prstGeom>
        </p:spPr>
      </p:pic>
      <p:pic>
        <p:nvPicPr>
          <p:cNvPr id="5" name="Picture 4">
            <a:extLst>
              <a:ext uri="{FF2B5EF4-FFF2-40B4-BE49-F238E27FC236}">
                <a16:creationId xmlns:a16="http://schemas.microsoft.com/office/drawing/2014/main" id="{C2EDD881-753F-4E59-8124-30B3793498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82496" y="4483984"/>
            <a:ext cx="3651503" cy="2164466"/>
          </a:xfrm>
          <a:prstGeom prst="rect">
            <a:avLst/>
          </a:prstGeom>
        </p:spPr>
      </p:pic>
      <p:sp>
        <p:nvSpPr>
          <p:cNvPr id="2" name="Text Placeholder 1">
            <a:extLst>
              <a:ext uri="{FF2B5EF4-FFF2-40B4-BE49-F238E27FC236}">
                <a16:creationId xmlns:a16="http://schemas.microsoft.com/office/drawing/2014/main" id="{DD694594-6D95-4194-908B-A7B439D6D113}"/>
              </a:ext>
            </a:extLst>
          </p:cNvPr>
          <p:cNvSpPr>
            <a:spLocks noGrp="1"/>
          </p:cNvSpPr>
          <p:nvPr>
            <p:ph type="body" sz="quarter" idx="13"/>
          </p:nvPr>
        </p:nvSpPr>
        <p:spPr/>
        <p:txBody>
          <a:bodyPr/>
          <a:lstStyle/>
          <a:p>
            <a:r>
              <a:rPr lang="en-GB" dirty="0"/>
              <a:t>Network Interface Card (NIC)</a:t>
            </a:r>
          </a:p>
        </p:txBody>
      </p:sp>
      <p:sp>
        <p:nvSpPr>
          <p:cNvPr id="3" name="Text Placeholder 2">
            <a:extLst>
              <a:ext uri="{FF2B5EF4-FFF2-40B4-BE49-F238E27FC236}">
                <a16:creationId xmlns:a16="http://schemas.microsoft.com/office/drawing/2014/main" id="{022812BE-F7F9-464B-B07A-298F5FB48966}"/>
              </a:ext>
            </a:extLst>
          </p:cNvPr>
          <p:cNvSpPr>
            <a:spLocks noGrp="1"/>
          </p:cNvSpPr>
          <p:nvPr>
            <p:ph type="body" sz="quarter" idx="14"/>
          </p:nvPr>
        </p:nvSpPr>
        <p:spPr/>
        <p:txBody>
          <a:bodyPr/>
          <a:lstStyle/>
          <a:p>
            <a:r>
              <a:rPr lang="en-GB" dirty="0"/>
              <a:t>A network interface card (NIC) allows a computer to connect to a network</a:t>
            </a:r>
          </a:p>
          <a:p>
            <a:pPr lvl="1"/>
            <a:r>
              <a:rPr lang="en-GB" dirty="0"/>
              <a:t>There will be a socket on the card for a cable to connect to</a:t>
            </a:r>
          </a:p>
          <a:p>
            <a:pPr lvl="1"/>
            <a:r>
              <a:rPr lang="en-GB" dirty="0"/>
              <a:t>Laptops are likely to have their NIC integrated into </a:t>
            </a:r>
            <a:br>
              <a:rPr lang="en-GB" dirty="0"/>
            </a:br>
            <a:r>
              <a:rPr lang="en-GB" dirty="0"/>
              <a:t>the motherboard</a:t>
            </a:r>
          </a:p>
          <a:p>
            <a:r>
              <a:rPr lang="en-GB" dirty="0"/>
              <a:t>Wireless adapters allow wireless </a:t>
            </a:r>
            <a:br>
              <a:rPr lang="en-GB" dirty="0"/>
            </a:br>
            <a:r>
              <a:rPr lang="en-GB" dirty="0"/>
              <a:t>connections to be made</a:t>
            </a:r>
          </a:p>
        </p:txBody>
      </p:sp>
    </p:spTree>
    <p:extLst>
      <p:ext uri="{BB962C8B-B14F-4D97-AF65-F5344CB8AC3E}">
        <p14:creationId xmlns:p14="http://schemas.microsoft.com/office/powerpoint/2010/main" val="239813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8E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036C41-70CD-49C7-8424-A4B22BCE2A7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52586"/>
            <a:ext cx="9144000" cy="6205414"/>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Network media</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The network media is the method used to connect computers or devices to a network or the Internet</a:t>
            </a:r>
          </a:p>
          <a:p>
            <a:r>
              <a:rPr lang="en-GB" dirty="0"/>
              <a:t>Network media technologies include:</a:t>
            </a:r>
          </a:p>
          <a:p>
            <a:pPr lvl="1"/>
            <a:r>
              <a:rPr lang="en-GB" dirty="0"/>
              <a:t>Ethernet</a:t>
            </a:r>
          </a:p>
          <a:p>
            <a:pPr lvl="1"/>
            <a:r>
              <a:rPr lang="en-GB" dirty="0"/>
              <a:t>Fibre optic</a:t>
            </a:r>
          </a:p>
          <a:p>
            <a:pPr lvl="1"/>
            <a:r>
              <a:rPr lang="en-GB" dirty="0"/>
              <a:t>Wi-Fi</a:t>
            </a:r>
          </a:p>
          <a:p>
            <a:pPr lvl="1"/>
            <a:r>
              <a:rPr lang="en-GB" dirty="0"/>
              <a:t>Mobile (cell) network</a:t>
            </a:r>
          </a:p>
          <a:p>
            <a:pPr lvl="1"/>
            <a:r>
              <a:rPr lang="en-GB" dirty="0"/>
              <a:t>Bluetooth</a:t>
            </a:r>
          </a:p>
          <a:p>
            <a:r>
              <a:rPr lang="en-GB" dirty="0"/>
              <a:t>For each of the above, are they </a:t>
            </a:r>
            <a:br>
              <a:rPr lang="en-GB" dirty="0"/>
            </a:br>
            <a:r>
              <a:rPr lang="en-GB" dirty="0"/>
              <a:t>wired or wireless technologies?</a:t>
            </a:r>
          </a:p>
        </p:txBody>
      </p:sp>
      <p:pic>
        <p:nvPicPr>
          <p:cNvPr id="8" name="Graphic 7">
            <a:extLst>
              <a:ext uri="{FF2B5EF4-FFF2-40B4-BE49-F238E27FC236}">
                <a16:creationId xmlns:a16="http://schemas.microsoft.com/office/drawing/2014/main" id="{3370653A-88FA-4085-9D3E-F4E7BD639F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80143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Wireless or wired?</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Are the technologies wired or wireless?</a:t>
            </a:r>
          </a:p>
          <a:p>
            <a:endParaRPr lang="en-GB" dirty="0"/>
          </a:p>
          <a:p>
            <a:endParaRPr lang="en-GB" dirty="0"/>
          </a:p>
          <a:p>
            <a:endParaRPr lang="en-GB" dirty="0"/>
          </a:p>
          <a:p>
            <a:endParaRPr lang="en-GB" dirty="0"/>
          </a:p>
          <a:p>
            <a:endParaRPr lang="en-GB" dirty="0"/>
          </a:p>
          <a:p>
            <a:pPr lvl="1"/>
            <a:r>
              <a:rPr lang="en-GB" dirty="0">
                <a:solidFill>
                  <a:srgbClr val="D972E7"/>
                </a:solidFill>
              </a:rPr>
              <a:t>Which of these technologies are used by your </a:t>
            </a:r>
            <a:br>
              <a:rPr lang="en-GB" dirty="0">
                <a:solidFill>
                  <a:srgbClr val="D972E7"/>
                </a:solidFill>
              </a:rPr>
            </a:br>
            <a:r>
              <a:rPr lang="en-GB" dirty="0">
                <a:solidFill>
                  <a:srgbClr val="D972E7"/>
                </a:solidFill>
              </a:rPr>
              <a:t>school or college?</a:t>
            </a:r>
          </a:p>
        </p:txBody>
      </p:sp>
      <p:graphicFrame>
        <p:nvGraphicFramePr>
          <p:cNvPr id="4" name="Table 3">
            <a:extLst>
              <a:ext uri="{FF2B5EF4-FFF2-40B4-BE49-F238E27FC236}">
                <a16:creationId xmlns:a16="http://schemas.microsoft.com/office/drawing/2014/main" id="{2375B17B-9186-466E-AA29-B2B3A0FA7E00}"/>
              </a:ext>
            </a:extLst>
          </p:cNvPr>
          <p:cNvGraphicFramePr>
            <a:graphicFrameLocks noGrp="1"/>
          </p:cNvGraphicFramePr>
          <p:nvPr>
            <p:extLst>
              <p:ext uri="{D42A27DB-BD31-4B8C-83A1-F6EECF244321}">
                <p14:modId xmlns:p14="http://schemas.microsoft.com/office/powerpoint/2010/main" val="2537269482"/>
              </p:ext>
            </p:extLst>
          </p:nvPr>
        </p:nvGraphicFramePr>
        <p:xfrm>
          <a:off x="1524000" y="2357537"/>
          <a:ext cx="6096000" cy="2412000"/>
        </p:xfrm>
        <a:graphic>
          <a:graphicData uri="http://schemas.openxmlformats.org/drawingml/2006/table">
            <a:tbl>
              <a:tblPr firstRow="1" bandRow="1">
                <a:tableStyleId>{5C22544A-7EE6-4342-B048-85BDC9FD1C3A}</a:tableStyleId>
              </a:tblPr>
              <a:tblGrid>
                <a:gridCol w="3196207">
                  <a:extLst>
                    <a:ext uri="{9D8B030D-6E8A-4147-A177-3AD203B41FA5}">
                      <a16:colId xmlns:a16="http://schemas.microsoft.com/office/drawing/2014/main" val="4121988346"/>
                    </a:ext>
                  </a:extLst>
                </a:gridCol>
                <a:gridCol w="2899793">
                  <a:extLst>
                    <a:ext uri="{9D8B030D-6E8A-4147-A177-3AD203B41FA5}">
                      <a16:colId xmlns:a16="http://schemas.microsoft.com/office/drawing/2014/main" val="2440327024"/>
                    </a:ext>
                  </a:extLst>
                </a:gridCol>
              </a:tblGrid>
              <a:tr h="432000">
                <a:tc>
                  <a:txBody>
                    <a:bodyPr/>
                    <a:lstStyle/>
                    <a:p>
                      <a:r>
                        <a:rPr lang="en-GB" dirty="0"/>
                        <a:t>Network media technology</a:t>
                      </a:r>
                    </a:p>
                  </a:txBody>
                  <a:tcPr anchor="ctr">
                    <a:lnL w="12700" cap="flat" cmpd="sng" algn="ctr">
                      <a:solidFill>
                        <a:srgbClr val="D972E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tc>
                  <a:txBody>
                    <a:bodyPr/>
                    <a:lstStyle/>
                    <a:p>
                      <a:pPr algn="ctr"/>
                      <a:r>
                        <a:rPr lang="en-GB" dirty="0"/>
                        <a:t>Wired or wireless?</a:t>
                      </a:r>
                    </a:p>
                  </a:txBody>
                  <a:tcPr anchor="ctr">
                    <a:lnL w="12700" cap="flat" cmpd="sng" algn="ctr">
                      <a:solidFill>
                        <a:schemeClr val="bg1"/>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extLst>
                  <a:ext uri="{0D108BD9-81ED-4DB2-BD59-A6C34878D82A}">
                    <a16:rowId xmlns:a16="http://schemas.microsoft.com/office/drawing/2014/main" val="2847316499"/>
                  </a:ext>
                </a:extLst>
              </a:tr>
              <a:tr h="396000">
                <a:tc>
                  <a:txBody>
                    <a:bodyPr/>
                    <a:lstStyle/>
                    <a:p>
                      <a:r>
                        <a:rPr lang="en-GB" dirty="0"/>
                        <a:t>Ethernet</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dirty="0">
                          <a:solidFill>
                            <a:srgbClr val="FF0000"/>
                          </a:solidFill>
                        </a:rPr>
                        <a:t>Wired</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3795410564"/>
                  </a:ext>
                </a:extLst>
              </a:tr>
              <a:tr h="396000">
                <a:tc>
                  <a:txBody>
                    <a:bodyPr/>
                    <a:lstStyle/>
                    <a:p>
                      <a:r>
                        <a:rPr lang="en-GB" dirty="0"/>
                        <a:t>Fibre optic</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dirty="0">
                          <a:solidFill>
                            <a:srgbClr val="FF0000"/>
                          </a:solidFill>
                        </a:rPr>
                        <a:t>Wired</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1336557473"/>
                  </a:ext>
                </a:extLst>
              </a:tr>
              <a:tr h="396000">
                <a:tc>
                  <a:txBody>
                    <a:bodyPr/>
                    <a:lstStyle/>
                    <a:p>
                      <a:r>
                        <a:rPr lang="en-GB" dirty="0"/>
                        <a:t>Wi-Fi</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dirty="0">
                          <a:solidFill>
                            <a:srgbClr val="FF0000"/>
                          </a:solidFill>
                        </a:rPr>
                        <a:t>Wireless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3718476552"/>
                  </a:ext>
                </a:extLst>
              </a:tr>
              <a:tr h="396000">
                <a:tc>
                  <a:txBody>
                    <a:bodyPr/>
                    <a:lstStyle/>
                    <a:p>
                      <a:r>
                        <a:rPr lang="en-GB" dirty="0"/>
                        <a:t>Mobile (cell) network</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dirty="0">
                          <a:solidFill>
                            <a:srgbClr val="FF0000"/>
                          </a:solidFill>
                        </a:rPr>
                        <a:t>Wireless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714693290"/>
                  </a:ext>
                </a:extLst>
              </a:tr>
              <a:tr h="396000">
                <a:tc>
                  <a:txBody>
                    <a:bodyPr/>
                    <a:lstStyle/>
                    <a:p>
                      <a:r>
                        <a:rPr lang="en-GB" dirty="0"/>
                        <a:t>Bluetooth</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dirty="0">
                          <a:solidFill>
                            <a:srgbClr val="FF0000"/>
                          </a:solidFill>
                        </a:rPr>
                        <a:t>Wireless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659426944"/>
                  </a:ext>
                </a:extLst>
              </a:tr>
            </a:tbl>
          </a:graphicData>
        </a:graphic>
      </p:graphicFrame>
    </p:spTree>
    <p:extLst>
      <p:ext uri="{BB962C8B-B14F-4D97-AF65-F5344CB8AC3E}">
        <p14:creationId xmlns:p14="http://schemas.microsoft.com/office/powerpoint/2010/main" val="7969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5A63FA7-7DD7-4E1E-BC3E-D512E9A778A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8119"/>
            <a:ext cx="9144000" cy="6209881"/>
          </a:xfrm>
          <a:prstGeom prst="rect">
            <a:avLst/>
          </a:prstGeom>
        </p:spPr>
      </p:pic>
      <p:sp>
        <p:nvSpPr>
          <p:cNvPr id="2" name="Text Placeholder 1">
            <a:extLst>
              <a:ext uri="{FF2B5EF4-FFF2-40B4-BE49-F238E27FC236}">
                <a16:creationId xmlns:a16="http://schemas.microsoft.com/office/drawing/2014/main" id="{4E63FB81-C60B-47CC-9DB6-6B3BD47266CB}"/>
              </a:ext>
            </a:extLst>
          </p:cNvPr>
          <p:cNvSpPr>
            <a:spLocks noGrp="1"/>
          </p:cNvSpPr>
          <p:nvPr>
            <p:ph type="body" sz="quarter" idx="13"/>
          </p:nvPr>
        </p:nvSpPr>
        <p:spPr/>
        <p:txBody>
          <a:bodyPr/>
          <a:lstStyle/>
          <a:p>
            <a:r>
              <a:rPr lang="en-GB" dirty="0"/>
              <a:t>Other wired connections</a:t>
            </a:r>
          </a:p>
        </p:txBody>
      </p:sp>
      <p:sp>
        <p:nvSpPr>
          <p:cNvPr id="3" name="Text Placeholder 2">
            <a:extLst>
              <a:ext uri="{FF2B5EF4-FFF2-40B4-BE49-F238E27FC236}">
                <a16:creationId xmlns:a16="http://schemas.microsoft.com/office/drawing/2014/main" id="{DC3B3F6B-966B-44A1-892B-C3936EC29E39}"/>
              </a:ext>
            </a:extLst>
          </p:cNvPr>
          <p:cNvSpPr>
            <a:spLocks noGrp="1"/>
          </p:cNvSpPr>
          <p:nvPr>
            <p:ph type="body" sz="quarter" idx="14"/>
          </p:nvPr>
        </p:nvSpPr>
        <p:spPr/>
        <p:txBody>
          <a:bodyPr/>
          <a:lstStyle/>
          <a:p>
            <a:r>
              <a:rPr lang="en-GB" dirty="0"/>
              <a:t>A number of wired connections exist outside of networks which are used to connect </a:t>
            </a:r>
            <a:br>
              <a:rPr lang="en-GB" dirty="0"/>
            </a:br>
            <a:r>
              <a:rPr lang="en-GB" dirty="0"/>
              <a:t>peripheral devices together</a:t>
            </a:r>
          </a:p>
          <a:p>
            <a:r>
              <a:rPr lang="en-GB" dirty="0"/>
              <a:t>These include:</a:t>
            </a:r>
          </a:p>
          <a:p>
            <a:pPr lvl="1"/>
            <a:r>
              <a:rPr lang="en-GB" dirty="0"/>
              <a:t>USB</a:t>
            </a:r>
          </a:p>
          <a:p>
            <a:pPr lvl="1"/>
            <a:r>
              <a:rPr lang="en-GB" dirty="0"/>
              <a:t>VGA</a:t>
            </a:r>
          </a:p>
          <a:p>
            <a:pPr lvl="1"/>
            <a:r>
              <a:rPr lang="en-GB" dirty="0"/>
              <a:t>HDMI</a:t>
            </a:r>
          </a:p>
          <a:p>
            <a:pPr lvl="1"/>
            <a:r>
              <a:rPr lang="en-GB" dirty="0"/>
              <a:t>DVI</a:t>
            </a:r>
          </a:p>
          <a:p>
            <a:pPr lvl="1"/>
            <a:r>
              <a:rPr lang="en-GB" dirty="0">
                <a:solidFill>
                  <a:srgbClr val="D972E7"/>
                </a:solidFill>
              </a:rPr>
              <a:t>What are each of these cable </a:t>
            </a:r>
            <a:br>
              <a:rPr lang="en-GB" dirty="0">
                <a:solidFill>
                  <a:srgbClr val="D972E7"/>
                </a:solidFill>
              </a:rPr>
            </a:br>
            <a:r>
              <a:rPr lang="en-GB" dirty="0">
                <a:solidFill>
                  <a:srgbClr val="D972E7"/>
                </a:solidFill>
              </a:rPr>
              <a:t>types used for?</a:t>
            </a:r>
          </a:p>
        </p:txBody>
      </p:sp>
      <p:pic>
        <p:nvPicPr>
          <p:cNvPr id="10" name="Graphic 9">
            <a:extLst>
              <a:ext uri="{FF2B5EF4-FFF2-40B4-BE49-F238E27FC236}">
                <a16:creationId xmlns:a16="http://schemas.microsoft.com/office/drawing/2014/main" id="{1770616A-22DC-484F-8CB4-BD59F2126E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41260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2F01AD-A61D-4BEE-9F2E-55F161E46B94}"/>
              </a:ext>
            </a:extLst>
          </p:cNvPr>
          <p:cNvSpPr>
            <a:spLocks noGrp="1"/>
          </p:cNvSpPr>
          <p:nvPr>
            <p:ph type="body" sz="quarter" idx="13"/>
          </p:nvPr>
        </p:nvSpPr>
        <p:spPr/>
        <p:txBody>
          <a:bodyPr/>
          <a:lstStyle/>
          <a:p>
            <a:r>
              <a:rPr lang="en-GB" dirty="0"/>
              <a:t>Cable type uses</a:t>
            </a:r>
          </a:p>
        </p:txBody>
      </p:sp>
      <p:sp>
        <p:nvSpPr>
          <p:cNvPr id="5" name="Text Placeholder 4">
            <a:extLst>
              <a:ext uri="{FF2B5EF4-FFF2-40B4-BE49-F238E27FC236}">
                <a16:creationId xmlns:a16="http://schemas.microsoft.com/office/drawing/2014/main" id="{7567E448-8A61-4DDE-97C3-490329D280E4}"/>
              </a:ext>
            </a:extLst>
          </p:cNvPr>
          <p:cNvSpPr>
            <a:spLocks noGrp="1"/>
          </p:cNvSpPr>
          <p:nvPr>
            <p:ph type="body" sz="quarter" idx="14"/>
          </p:nvPr>
        </p:nvSpPr>
        <p:spPr/>
        <p:txBody>
          <a:bodyPr/>
          <a:lstStyle/>
          <a:p>
            <a:r>
              <a:rPr lang="en-GB" dirty="0"/>
              <a:t>Uses for different cable types:</a:t>
            </a:r>
          </a:p>
          <a:p>
            <a:pPr lvl="1"/>
            <a:r>
              <a:rPr lang="en-GB" dirty="0">
                <a:solidFill>
                  <a:srgbClr val="FF0000"/>
                </a:solidFill>
              </a:rPr>
              <a:t>USB – Universal Serial Bus – used to connect smartphones and tablets to computers. Also printers, mice and keyboards connect with USB</a:t>
            </a:r>
          </a:p>
          <a:p>
            <a:pPr lvl="1"/>
            <a:r>
              <a:rPr lang="en-GB" dirty="0">
                <a:solidFill>
                  <a:srgbClr val="FF0000"/>
                </a:solidFill>
              </a:rPr>
              <a:t>VGA – Video Graphics Array – an older way to connect displays to computers</a:t>
            </a:r>
          </a:p>
          <a:p>
            <a:pPr lvl="1"/>
            <a:r>
              <a:rPr lang="en-GB" dirty="0">
                <a:solidFill>
                  <a:srgbClr val="FF0000"/>
                </a:solidFill>
              </a:rPr>
              <a:t>HDMI – High-Definition Multimedia Interface – a common way to connect TVs to Blu-ray players or games consoles. Also used to connect displays to computers. Transfers both video and audio</a:t>
            </a:r>
          </a:p>
          <a:p>
            <a:pPr lvl="1"/>
            <a:r>
              <a:rPr lang="en-GB" dirty="0">
                <a:solidFill>
                  <a:srgbClr val="FF0000"/>
                </a:solidFill>
              </a:rPr>
              <a:t>DVI – Digital Visual Interface – another way to connect a display to a computer</a:t>
            </a:r>
          </a:p>
        </p:txBody>
      </p:sp>
    </p:spTree>
    <p:extLst>
      <p:ext uri="{BB962C8B-B14F-4D97-AF65-F5344CB8AC3E}">
        <p14:creationId xmlns:p14="http://schemas.microsoft.com/office/powerpoint/2010/main" val="2911864758"/>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2.xml><?xml version="1.0" encoding="utf-8"?>
<ds:datastoreItem xmlns:ds="http://schemas.openxmlformats.org/officeDocument/2006/customXml" ds:itemID="{4B5F3F7C-0E1E-48F5-B58E-9D0DAAE166F7}">
  <ds:schemaRef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s>
</ds:datastoreItem>
</file>

<file path=customXml/itemProps3.xml><?xml version="1.0" encoding="utf-8"?>
<ds:datastoreItem xmlns:ds="http://schemas.openxmlformats.org/officeDocument/2006/customXml" ds:itemID="{18413ABC-3A67-4DDE-A211-64E0C9970F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24274</TotalTime>
  <Words>991</Words>
  <Application>Microsoft Office PowerPoint</Application>
  <PresentationFormat>On-screen Show (4:3)</PresentationFormat>
  <Paragraphs>248</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326</cp:revision>
  <cp:lastPrinted>2018-12-20T16:13:44Z</cp:lastPrinted>
  <dcterms:created xsi:type="dcterms:W3CDTF">2016-01-18T14:01:19Z</dcterms:created>
  <dcterms:modified xsi:type="dcterms:W3CDTF">2019-06-24T07:34:45Z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25088">
    <vt:lpwstr>219</vt:lpwstr>
  </property>
</Properties>
</file>