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9"/>
  </p:notesMasterIdLst>
  <p:handoutMasterIdLst>
    <p:handoutMasterId r:id="rId30"/>
  </p:handoutMasterIdLst>
  <p:sldIdLst>
    <p:sldId id="259" r:id="rId5"/>
    <p:sldId id="319" r:id="rId6"/>
    <p:sldId id="403" r:id="rId7"/>
    <p:sldId id="413" r:id="rId8"/>
    <p:sldId id="404" r:id="rId9"/>
    <p:sldId id="405" r:id="rId10"/>
    <p:sldId id="406" r:id="rId11"/>
    <p:sldId id="364" r:id="rId12"/>
    <p:sldId id="408" r:id="rId13"/>
    <p:sldId id="417" r:id="rId14"/>
    <p:sldId id="426" r:id="rId15"/>
    <p:sldId id="409" r:id="rId16"/>
    <p:sldId id="425" r:id="rId17"/>
    <p:sldId id="414" r:id="rId18"/>
    <p:sldId id="411" r:id="rId19"/>
    <p:sldId id="427" r:id="rId20"/>
    <p:sldId id="428" r:id="rId21"/>
    <p:sldId id="420" r:id="rId22"/>
    <p:sldId id="415" r:id="rId23"/>
    <p:sldId id="430" r:id="rId24"/>
    <p:sldId id="431" r:id="rId25"/>
    <p:sldId id="395" r:id="rId26"/>
    <p:sldId id="429" r:id="rId27"/>
    <p:sldId id="262" r:id="rId28"/>
  </p:sldIdLst>
  <p:sldSz cx="9144000" cy="6858000" type="screen4x3"/>
  <p:notesSz cx="6797675" cy="9926638"/>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5"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72E7"/>
    <a:srgbClr val="4CBBFF"/>
    <a:srgbClr val="0296F8"/>
    <a:srgbClr val="005B88"/>
    <a:srgbClr val="00FF00"/>
    <a:srgbClr val="3F1C7A"/>
    <a:srgbClr val="0068D7"/>
    <a:srgbClr val="050505"/>
    <a:srgbClr val="C6E6F1"/>
    <a:srgbClr val="F3F4F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7284" autoAdjust="0"/>
  </p:normalViewPr>
  <p:slideViewPr>
    <p:cSldViewPr snapToGrid="0">
      <p:cViewPr>
        <p:scale>
          <a:sx n="93" d="100"/>
          <a:sy n="93" d="100"/>
        </p:scale>
        <p:origin x="2184" y="468"/>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Webb" userId="116bfa15-fab5-4298-95a6-2aaa2e478e3d" providerId="ADAL" clId="{62D17EBA-25D5-404D-B7E3-12CB46B8156C}"/>
    <pc:docChg chg="undo redo custSel modSld modMainMaster">
      <pc:chgData name="Jessica Webb" userId="116bfa15-fab5-4298-95a6-2aaa2e478e3d" providerId="ADAL" clId="{62D17EBA-25D5-404D-B7E3-12CB46B8156C}" dt="2019-06-20T11:55:57.339" v="377" actId="20577"/>
      <pc:docMkLst>
        <pc:docMk/>
      </pc:docMkLst>
      <pc:sldChg chg="delSp">
        <pc:chgData name="Jessica Webb" userId="116bfa15-fab5-4298-95a6-2aaa2e478e3d" providerId="ADAL" clId="{62D17EBA-25D5-404D-B7E3-12CB46B8156C}" dt="2019-06-17T08:57:41.685" v="56" actId="478"/>
        <pc:sldMkLst>
          <pc:docMk/>
          <pc:sldMk cId="4088036100" sldId="259"/>
        </pc:sldMkLst>
        <pc:spChg chg="del">
          <ac:chgData name="Jessica Webb" userId="116bfa15-fab5-4298-95a6-2aaa2e478e3d" providerId="ADAL" clId="{62D17EBA-25D5-404D-B7E3-12CB46B8156C}" dt="2019-06-17T08:57:41.685" v="56" actId="478"/>
          <ac:spMkLst>
            <pc:docMk/>
            <pc:sldMk cId="4088036100" sldId="259"/>
            <ac:spMk id="2" creationId="{EFCE7E3B-E743-4639-814E-AB12A209EDF9}"/>
          </ac:spMkLst>
        </pc:spChg>
        <pc:spChg chg="del">
          <ac:chgData name="Jessica Webb" userId="116bfa15-fab5-4298-95a6-2aaa2e478e3d" providerId="ADAL" clId="{62D17EBA-25D5-404D-B7E3-12CB46B8156C}" dt="2019-06-17T08:57:40.981" v="55" actId="478"/>
          <ac:spMkLst>
            <pc:docMk/>
            <pc:sldMk cId="4088036100" sldId="259"/>
            <ac:spMk id="3" creationId="{ED026E0F-098A-4387-9A5E-E2D1F038C19E}"/>
          </ac:spMkLst>
        </pc:spChg>
        <pc:spChg chg="del">
          <ac:chgData name="Jessica Webb" userId="116bfa15-fab5-4298-95a6-2aaa2e478e3d" providerId="ADAL" clId="{62D17EBA-25D5-404D-B7E3-12CB46B8156C}" dt="2019-06-17T08:57:40.135" v="54" actId="478"/>
          <ac:spMkLst>
            <pc:docMk/>
            <pc:sldMk cId="4088036100" sldId="259"/>
            <ac:spMk id="4" creationId="{523F70AE-435F-4602-8393-FE5052D5AF73}"/>
          </ac:spMkLst>
        </pc:spChg>
      </pc:sldChg>
      <pc:sldChg chg="modSp">
        <pc:chgData name="Jessica Webb" userId="116bfa15-fab5-4298-95a6-2aaa2e478e3d" providerId="ADAL" clId="{62D17EBA-25D5-404D-B7E3-12CB46B8156C}" dt="2019-06-20T11:52:33.434" v="376" actId="20577"/>
        <pc:sldMkLst>
          <pc:docMk/>
          <pc:sldMk cId="2912915852" sldId="319"/>
        </pc:sldMkLst>
        <pc:spChg chg="mod">
          <ac:chgData name="Jessica Webb" userId="116bfa15-fab5-4298-95a6-2aaa2e478e3d" providerId="ADAL" clId="{62D17EBA-25D5-404D-B7E3-12CB46B8156C}" dt="2019-06-20T11:52:33.434" v="376" actId="20577"/>
          <ac:spMkLst>
            <pc:docMk/>
            <pc:sldMk cId="2912915852" sldId="319"/>
            <ac:spMk id="3" creationId="{8841C565-F8A1-4DE6-88F1-F82B859E4087}"/>
          </ac:spMkLst>
        </pc:spChg>
      </pc:sldChg>
      <pc:sldChg chg="addSp delSp modSp">
        <pc:chgData name="Jessica Webb" userId="116bfa15-fab5-4298-95a6-2aaa2e478e3d" providerId="ADAL" clId="{62D17EBA-25D5-404D-B7E3-12CB46B8156C}" dt="2019-06-17T09:29:02.936" v="233" actId="207"/>
        <pc:sldMkLst>
          <pc:docMk/>
          <pc:sldMk cId="2475168239" sldId="395"/>
        </pc:sldMkLst>
        <pc:spChg chg="mod">
          <ac:chgData name="Jessica Webb" userId="116bfa15-fab5-4298-95a6-2aaa2e478e3d" providerId="ADAL" clId="{62D17EBA-25D5-404D-B7E3-12CB46B8156C}" dt="2019-06-17T09:28:56.806" v="231" actId="207"/>
          <ac:spMkLst>
            <pc:docMk/>
            <pc:sldMk cId="2475168239" sldId="395"/>
            <ac:spMk id="3" creationId="{608A8B0B-3746-47C9-B476-6A05E129769C}"/>
          </ac:spMkLst>
        </pc:spChg>
        <pc:picChg chg="add mod ord modCrop">
          <ac:chgData name="Jessica Webb" userId="116bfa15-fab5-4298-95a6-2aaa2e478e3d" providerId="ADAL" clId="{62D17EBA-25D5-404D-B7E3-12CB46B8156C}" dt="2019-06-17T09:28:40.389" v="229" actId="14100"/>
          <ac:picMkLst>
            <pc:docMk/>
            <pc:sldMk cId="2475168239" sldId="395"/>
            <ac:picMk id="5" creationId="{9DC50FC7-9419-4B0B-87C8-0D4EA0F69BA2}"/>
          </ac:picMkLst>
        </pc:picChg>
        <pc:picChg chg="add mod">
          <ac:chgData name="Jessica Webb" userId="116bfa15-fab5-4298-95a6-2aaa2e478e3d" providerId="ADAL" clId="{62D17EBA-25D5-404D-B7E3-12CB46B8156C}" dt="2019-06-17T09:29:02.936" v="233" actId="207"/>
          <ac:picMkLst>
            <pc:docMk/>
            <pc:sldMk cId="2475168239" sldId="395"/>
            <ac:picMk id="7" creationId="{D8997638-8CD7-47FE-8BD8-3F163E699BC2}"/>
          </ac:picMkLst>
        </pc:picChg>
        <pc:picChg chg="del">
          <ac:chgData name="Jessica Webb" userId="116bfa15-fab5-4298-95a6-2aaa2e478e3d" providerId="ADAL" clId="{62D17EBA-25D5-404D-B7E3-12CB46B8156C}" dt="2019-06-17T09:27:05.205" v="203" actId="478"/>
          <ac:picMkLst>
            <pc:docMk/>
            <pc:sldMk cId="2475168239" sldId="395"/>
            <ac:picMk id="1026" creationId="{F2799617-5128-4318-A5CB-CB041AF5BFFE}"/>
          </ac:picMkLst>
        </pc:picChg>
      </pc:sldChg>
      <pc:sldChg chg="addSp delSp modSp">
        <pc:chgData name="Jessica Webb" userId="116bfa15-fab5-4298-95a6-2aaa2e478e3d" providerId="ADAL" clId="{62D17EBA-25D5-404D-B7E3-12CB46B8156C}" dt="2019-06-17T09:11:00.410" v="84" actId="207"/>
        <pc:sldMkLst>
          <pc:docMk/>
          <pc:sldMk cId="2835285683" sldId="403"/>
        </pc:sldMkLst>
        <pc:spChg chg="mod">
          <ac:chgData name="Jessica Webb" userId="116bfa15-fab5-4298-95a6-2aaa2e478e3d" providerId="ADAL" clId="{62D17EBA-25D5-404D-B7E3-12CB46B8156C}" dt="2019-06-17T09:11:00.410" v="84" actId="207"/>
          <ac:spMkLst>
            <pc:docMk/>
            <pc:sldMk cId="2835285683" sldId="403"/>
            <ac:spMk id="3" creationId="{7DE471DE-4006-4AE7-BCC5-EF77A082F1DC}"/>
          </ac:spMkLst>
        </pc:spChg>
        <pc:picChg chg="del">
          <ac:chgData name="Jessica Webb" userId="116bfa15-fab5-4298-95a6-2aaa2e478e3d" providerId="ADAL" clId="{62D17EBA-25D5-404D-B7E3-12CB46B8156C}" dt="2019-06-17T09:05:54.405" v="57" actId="478"/>
          <ac:picMkLst>
            <pc:docMk/>
            <pc:sldMk cId="2835285683" sldId="403"/>
            <ac:picMk id="4" creationId="{DB1FB4D0-E74C-496D-A13C-811AF4773544}"/>
          </ac:picMkLst>
        </pc:picChg>
        <pc:picChg chg="add mod ord">
          <ac:chgData name="Jessica Webb" userId="116bfa15-fab5-4298-95a6-2aaa2e478e3d" providerId="ADAL" clId="{62D17EBA-25D5-404D-B7E3-12CB46B8156C}" dt="2019-06-17T09:08:57.285" v="71" actId="14100"/>
          <ac:picMkLst>
            <pc:docMk/>
            <pc:sldMk cId="2835285683" sldId="403"/>
            <ac:picMk id="6" creationId="{9E1D5FC3-19D7-4EDE-8723-F9F66659C6F3}"/>
          </ac:picMkLst>
        </pc:picChg>
        <pc:picChg chg="del">
          <ac:chgData name="Jessica Webb" userId="116bfa15-fab5-4298-95a6-2aaa2e478e3d" providerId="ADAL" clId="{62D17EBA-25D5-404D-B7E3-12CB46B8156C}" dt="2019-06-17T09:08:00.431" v="58" actId="478"/>
          <ac:picMkLst>
            <pc:docMk/>
            <pc:sldMk cId="2835285683" sldId="403"/>
            <ac:picMk id="1028" creationId="{A152D441-C11F-4D36-9E9D-D394B1CB37FC}"/>
          </ac:picMkLst>
        </pc:picChg>
      </pc:sldChg>
      <pc:sldChg chg="addSp delSp modSp delCm">
        <pc:chgData name="Jessica Webb" userId="116bfa15-fab5-4298-95a6-2aaa2e478e3d" providerId="ADAL" clId="{62D17EBA-25D5-404D-B7E3-12CB46B8156C}" dt="2019-06-20T11:50:38.629" v="368" actId="207"/>
        <pc:sldMkLst>
          <pc:docMk/>
          <pc:sldMk cId="2801436558" sldId="404"/>
        </pc:sldMkLst>
        <pc:spChg chg="mod">
          <ac:chgData name="Jessica Webb" userId="116bfa15-fab5-4298-95a6-2aaa2e478e3d" providerId="ADAL" clId="{62D17EBA-25D5-404D-B7E3-12CB46B8156C}" dt="2019-06-20T11:50:38.629" v="368" actId="207"/>
          <ac:spMkLst>
            <pc:docMk/>
            <pc:sldMk cId="2801436558" sldId="404"/>
            <ac:spMk id="3" creationId="{7DE471DE-4006-4AE7-BCC5-EF77A082F1DC}"/>
          </ac:spMkLst>
        </pc:spChg>
        <pc:spChg chg="del">
          <ac:chgData name="Jessica Webb" userId="116bfa15-fab5-4298-95a6-2aaa2e478e3d" providerId="ADAL" clId="{62D17EBA-25D5-404D-B7E3-12CB46B8156C}" dt="2019-06-17T09:56:01.605" v="256" actId="478"/>
          <ac:spMkLst>
            <pc:docMk/>
            <pc:sldMk cId="2801436558" sldId="404"/>
            <ac:spMk id="6" creationId="{F88A7CDF-ACDB-40A3-AA87-4462DCC00F0B}"/>
          </ac:spMkLst>
        </pc:spChg>
        <pc:spChg chg="del">
          <ac:chgData name="Jessica Webb" userId="116bfa15-fab5-4298-95a6-2aaa2e478e3d" providerId="ADAL" clId="{62D17EBA-25D5-404D-B7E3-12CB46B8156C}" dt="2019-06-17T09:56:00.341" v="255" actId="478"/>
          <ac:spMkLst>
            <pc:docMk/>
            <pc:sldMk cId="2801436558" sldId="404"/>
            <ac:spMk id="7" creationId="{C1572387-F37F-4C64-A0C5-73CB201701C1}"/>
          </ac:spMkLst>
        </pc:spChg>
        <pc:picChg chg="del mod">
          <ac:chgData name="Jessica Webb" userId="116bfa15-fab5-4298-95a6-2aaa2e478e3d" providerId="ADAL" clId="{62D17EBA-25D5-404D-B7E3-12CB46B8156C}" dt="2019-06-17T09:55:58.348" v="254" actId="478"/>
          <ac:picMkLst>
            <pc:docMk/>
            <pc:sldMk cId="2801436558" sldId="404"/>
            <ac:picMk id="5" creationId="{AB9669FA-38C7-4393-B044-8FDCDFF3CBE7}"/>
          </ac:picMkLst>
        </pc:picChg>
        <pc:picChg chg="add mod modCrop">
          <ac:chgData name="Jessica Webb" userId="116bfa15-fab5-4298-95a6-2aaa2e478e3d" providerId="ADAL" clId="{62D17EBA-25D5-404D-B7E3-12CB46B8156C}" dt="2019-06-17T09:57:09.405" v="266" actId="1076"/>
          <ac:picMkLst>
            <pc:docMk/>
            <pc:sldMk cId="2801436558" sldId="404"/>
            <ac:picMk id="8" creationId="{F4EC82EB-62AE-4F95-A5EE-37AA423CD4D0}"/>
          </ac:picMkLst>
        </pc:picChg>
      </pc:sldChg>
      <pc:sldChg chg="addSp delSp modSp">
        <pc:chgData name="Jessica Webb" userId="116bfa15-fab5-4298-95a6-2aaa2e478e3d" providerId="ADAL" clId="{62D17EBA-25D5-404D-B7E3-12CB46B8156C}" dt="2019-06-17T13:08:11.094" v="365" actId="732"/>
        <pc:sldMkLst>
          <pc:docMk/>
          <pc:sldMk cId="79698393" sldId="405"/>
        </pc:sldMkLst>
        <pc:picChg chg="add mod ord modCrop">
          <ac:chgData name="Jessica Webb" userId="116bfa15-fab5-4298-95a6-2aaa2e478e3d" providerId="ADAL" clId="{62D17EBA-25D5-404D-B7E3-12CB46B8156C}" dt="2019-06-17T13:08:11.094" v="365" actId="732"/>
          <ac:picMkLst>
            <pc:docMk/>
            <pc:sldMk cId="79698393" sldId="405"/>
            <ac:picMk id="5" creationId="{61AC49BA-25F6-492C-9FF3-F80844464FE0}"/>
          </ac:picMkLst>
        </pc:picChg>
        <pc:picChg chg="add mod">
          <ac:chgData name="Jessica Webb" userId="116bfa15-fab5-4298-95a6-2aaa2e478e3d" providerId="ADAL" clId="{62D17EBA-25D5-404D-B7E3-12CB46B8156C}" dt="2019-06-17T13:07:45.656" v="355" actId="207"/>
          <ac:picMkLst>
            <pc:docMk/>
            <pc:sldMk cId="79698393" sldId="405"/>
            <ac:picMk id="8" creationId="{45965418-01F3-43FD-9018-E504F042F7BB}"/>
          </ac:picMkLst>
        </pc:picChg>
        <pc:picChg chg="del">
          <ac:chgData name="Jessica Webb" userId="116bfa15-fab5-4298-95a6-2aaa2e478e3d" providerId="ADAL" clId="{62D17EBA-25D5-404D-B7E3-12CB46B8156C}" dt="2019-06-17T12:01:25.350" v="309" actId="478"/>
          <ac:picMkLst>
            <pc:docMk/>
            <pc:sldMk cId="79698393" sldId="405"/>
            <ac:picMk id="9" creationId="{15415E36-2E8F-4324-9E4E-A09B291818A8}"/>
          </ac:picMkLst>
        </pc:picChg>
        <pc:picChg chg="del">
          <ac:chgData name="Jessica Webb" userId="116bfa15-fab5-4298-95a6-2aaa2e478e3d" providerId="ADAL" clId="{62D17EBA-25D5-404D-B7E3-12CB46B8156C}" dt="2019-06-17T12:01:24.692" v="308" actId="478"/>
          <ac:picMkLst>
            <pc:docMk/>
            <pc:sldMk cId="79698393" sldId="405"/>
            <ac:picMk id="3078" creationId="{84330DE3-8DBF-4447-B1B0-F702EB4FD346}"/>
          </ac:picMkLst>
        </pc:picChg>
      </pc:sldChg>
      <pc:sldChg chg="addSp delSp modSp">
        <pc:chgData name="Jessica Webb" userId="116bfa15-fab5-4298-95a6-2aaa2e478e3d" providerId="ADAL" clId="{62D17EBA-25D5-404D-B7E3-12CB46B8156C}" dt="2019-06-17T09:22:16.789" v="124" actId="14100"/>
        <pc:sldMkLst>
          <pc:docMk/>
          <pc:sldMk cId="3406206518" sldId="406"/>
        </pc:sldMkLst>
        <pc:spChg chg="mod">
          <ac:chgData name="Jessica Webb" userId="116bfa15-fab5-4298-95a6-2aaa2e478e3d" providerId="ADAL" clId="{62D17EBA-25D5-404D-B7E3-12CB46B8156C}" dt="2019-06-17T09:13:48.919" v="103" actId="207"/>
          <ac:spMkLst>
            <pc:docMk/>
            <pc:sldMk cId="3406206518" sldId="406"/>
            <ac:spMk id="3" creationId="{7DE471DE-4006-4AE7-BCC5-EF77A082F1DC}"/>
          </ac:spMkLst>
        </pc:spChg>
        <pc:picChg chg="del">
          <ac:chgData name="Jessica Webb" userId="116bfa15-fab5-4298-95a6-2aaa2e478e3d" providerId="ADAL" clId="{62D17EBA-25D5-404D-B7E3-12CB46B8156C}" dt="2019-06-17T09:12:16.037" v="85" actId="478"/>
          <ac:picMkLst>
            <pc:docMk/>
            <pc:sldMk cId="3406206518" sldId="406"/>
            <ac:picMk id="4" creationId="{95977659-54C3-4CBF-9587-375664D499BD}"/>
          </ac:picMkLst>
        </pc:picChg>
        <pc:picChg chg="add del mod ord modCrop">
          <ac:chgData name="Jessica Webb" userId="116bfa15-fab5-4298-95a6-2aaa2e478e3d" providerId="ADAL" clId="{62D17EBA-25D5-404D-B7E3-12CB46B8156C}" dt="2019-06-17T09:17:19.509" v="104" actId="478"/>
          <ac:picMkLst>
            <pc:docMk/>
            <pc:sldMk cId="3406206518" sldId="406"/>
            <ac:picMk id="6" creationId="{4ED92148-329C-43FC-B5BA-FD8DC87F5266}"/>
          </ac:picMkLst>
        </pc:picChg>
        <pc:picChg chg="add del mod ord modCrop">
          <ac:chgData name="Jessica Webb" userId="116bfa15-fab5-4298-95a6-2aaa2e478e3d" providerId="ADAL" clId="{62D17EBA-25D5-404D-B7E3-12CB46B8156C}" dt="2019-06-17T09:21:50.485" v="120" actId="478"/>
          <ac:picMkLst>
            <pc:docMk/>
            <pc:sldMk cId="3406206518" sldId="406"/>
            <ac:picMk id="8" creationId="{758DB2E6-26C6-484B-8C2F-9CBBAF2EA656}"/>
          </ac:picMkLst>
        </pc:picChg>
        <pc:picChg chg="add mod">
          <ac:chgData name="Jessica Webb" userId="116bfa15-fab5-4298-95a6-2aaa2e478e3d" providerId="ADAL" clId="{62D17EBA-25D5-404D-B7E3-12CB46B8156C}" dt="2019-06-17T09:21:09.701" v="119" actId="207"/>
          <ac:picMkLst>
            <pc:docMk/>
            <pc:sldMk cId="3406206518" sldId="406"/>
            <ac:picMk id="10" creationId="{CEA37E42-8EB8-413F-9437-DFC4E423ACF9}"/>
          </ac:picMkLst>
        </pc:picChg>
        <pc:picChg chg="add mod ord modCrop">
          <ac:chgData name="Jessica Webb" userId="116bfa15-fab5-4298-95a6-2aaa2e478e3d" providerId="ADAL" clId="{62D17EBA-25D5-404D-B7E3-12CB46B8156C}" dt="2019-06-17T09:22:16.789" v="124" actId="14100"/>
          <ac:picMkLst>
            <pc:docMk/>
            <pc:sldMk cId="3406206518" sldId="406"/>
            <ac:picMk id="11" creationId="{85378536-5073-4449-A373-DB7728F9D921}"/>
          </ac:picMkLst>
        </pc:picChg>
        <pc:picChg chg="del">
          <ac:chgData name="Jessica Webb" userId="116bfa15-fab5-4298-95a6-2aaa2e478e3d" providerId="ADAL" clId="{62D17EBA-25D5-404D-B7E3-12CB46B8156C}" dt="2019-06-17T09:12:16.869" v="86" actId="478"/>
          <ac:picMkLst>
            <pc:docMk/>
            <pc:sldMk cId="3406206518" sldId="406"/>
            <ac:picMk id="5122" creationId="{3300A8A5-CAFB-4136-B0EF-DAE26604859C}"/>
          </ac:picMkLst>
        </pc:picChg>
      </pc:sldChg>
      <pc:sldChg chg="addSp delSp modSp delCm">
        <pc:chgData name="Jessica Webb" userId="116bfa15-fab5-4298-95a6-2aaa2e478e3d" providerId="ADAL" clId="{62D17EBA-25D5-404D-B7E3-12CB46B8156C}" dt="2019-06-20T11:55:57.339" v="377" actId="20577"/>
        <pc:sldMkLst>
          <pc:docMk/>
          <pc:sldMk cId="3850773334" sldId="408"/>
        </pc:sldMkLst>
        <pc:spChg chg="mod">
          <ac:chgData name="Jessica Webb" userId="116bfa15-fab5-4298-95a6-2aaa2e478e3d" providerId="ADAL" clId="{62D17EBA-25D5-404D-B7E3-12CB46B8156C}" dt="2019-06-20T11:55:57.339" v="377" actId="20577"/>
          <ac:spMkLst>
            <pc:docMk/>
            <pc:sldMk cId="3850773334" sldId="408"/>
            <ac:spMk id="3" creationId="{7DE471DE-4006-4AE7-BCC5-EF77A082F1DC}"/>
          </ac:spMkLst>
        </pc:spChg>
        <pc:picChg chg="del">
          <ac:chgData name="Jessica Webb" userId="116bfa15-fab5-4298-95a6-2aaa2e478e3d" providerId="ADAL" clId="{62D17EBA-25D5-404D-B7E3-12CB46B8156C}" dt="2019-06-17T09:23:12.053" v="125" actId="478"/>
          <ac:picMkLst>
            <pc:docMk/>
            <pc:sldMk cId="3850773334" sldId="408"/>
            <ac:picMk id="4" creationId="{CA04A6FE-735C-47FA-88F2-E68E93278D8D}"/>
          </ac:picMkLst>
        </pc:picChg>
        <pc:picChg chg="add mod ord modCrop">
          <ac:chgData name="Jessica Webb" userId="116bfa15-fab5-4298-95a6-2aaa2e478e3d" providerId="ADAL" clId="{62D17EBA-25D5-404D-B7E3-12CB46B8156C}" dt="2019-06-17T09:24:36.773" v="150" actId="1036"/>
          <ac:picMkLst>
            <pc:docMk/>
            <pc:sldMk cId="3850773334" sldId="408"/>
            <ac:picMk id="6" creationId="{CE372AA9-3436-4D18-A539-18ECFF1ACD80}"/>
          </ac:picMkLst>
        </pc:picChg>
        <pc:picChg chg="del">
          <ac:chgData name="Jessica Webb" userId="116bfa15-fab5-4298-95a6-2aaa2e478e3d" providerId="ADAL" clId="{62D17EBA-25D5-404D-B7E3-12CB46B8156C}" dt="2019-06-17T09:23:15.289" v="127" actId="478"/>
          <ac:picMkLst>
            <pc:docMk/>
            <pc:sldMk cId="3850773334" sldId="408"/>
            <ac:picMk id="1026" creationId="{2EC3C59B-9DCE-4EBE-B17B-A09A4A5D1AE1}"/>
          </ac:picMkLst>
        </pc:picChg>
      </pc:sldChg>
      <pc:sldChg chg="addSp delSp modSp">
        <pc:chgData name="Jessica Webb" userId="116bfa15-fab5-4298-95a6-2aaa2e478e3d" providerId="ADAL" clId="{62D17EBA-25D5-404D-B7E3-12CB46B8156C}" dt="2019-06-17T10:28:15.359" v="274" actId="14826"/>
        <pc:sldMkLst>
          <pc:docMk/>
          <pc:sldMk cId="1711588506" sldId="409"/>
        </pc:sldMkLst>
        <pc:spChg chg="mod">
          <ac:chgData name="Jessica Webb" userId="116bfa15-fab5-4298-95a6-2aaa2e478e3d" providerId="ADAL" clId="{62D17EBA-25D5-404D-B7E3-12CB46B8156C}" dt="2019-06-17T10:09:36.881" v="272" actId="207"/>
          <ac:spMkLst>
            <pc:docMk/>
            <pc:sldMk cId="1711588506" sldId="409"/>
            <ac:spMk id="3" creationId="{7DE471DE-4006-4AE7-BCC5-EF77A082F1DC}"/>
          </ac:spMkLst>
        </pc:spChg>
        <pc:picChg chg="del">
          <ac:chgData name="Jessica Webb" userId="116bfa15-fab5-4298-95a6-2aaa2e478e3d" providerId="ADAL" clId="{62D17EBA-25D5-404D-B7E3-12CB46B8156C}" dt="2019-06-17T10:09:00.853" v="268" actId="478"/>
          <ac:picMkLst>
            <pc:docMk/>
            <pc:sldMk cId="1711588506" sldId="409"/>
            <ac:picMk id="5" creationId="{F2F93D64-E22F-4783-BBED-E99B384A73B0}"/>
          </ac:picMkLst>
        </pc:picChg>
        <pc:picChg chg="add mod">
          <ac:chgData name="Jessica Webb" userId="116bfa15-fab5-4298-95a6-2aaa2e478e3d" providerId="ADAL" clId="{62D17EBA-25D5-404D-B7E3-12CB46B8156C}" dt="2019-06-17T10:28:15.359" v="274" actId="14826"/>
          <ac:picMkLst>
            <pc:docMk/>
            <pc:sldMk cId="1711588506" sldId="409"/>
            <ac:picMk id="6" creationId="{085859D3-7A5D-483D-A2D2-75F99CE7CACB}"/>
          </ac:picMkLst>
        </pc:picChg>
      </pc:sldChg>
      <pc:sldChg chg="addSp delSp modSp delCm">
        <pc:chgData name="Jessica Webb" userId="116bfa15-fab5-4298-95a6-2aaa2e478e3d" providerId="ADAL" clId="{62D17EBA-25D5-404D-B7E3-12CB46B8156C}" dt="2019-06-17T10:36:06.406" v="295" actId="20577"/>
        <pc:sldMkLst>
          <pc:docMk/>
          <pc:sldMk cId="459155343" sldId="411"/>
        </pc:sldMkLst>
        <pc:spChg chg="mod">
          <ac:chgData name="Jessica Webb" userId="116bfa15-fab5-4298-95a6-2aaa2e478e3d" providerId="ADAL" clId="{62D17EBA-25D5-404D-B7E3-12CB46B8156C}" dt="2019-06-17T10:36:06.406" v="295" actId="20577"/>
          <ac:spMkLst>
            <pc:docMk/>
            <pc:sldMk cId="459155343" sldId="411"/>
            <ac:spMk id="3" creationId="{7DE471DE-4006-4AE7-BCC5-EF77A082F1DC}"/>
          </ac:spMkLst>
        </pc:spChg>
        <pc:spChg chg="del">
          <ac:chgData name="Jessica Webb" userId="116bfa15-fab5-4298-95a6-2aaa2e478e3d" providerId="ADAL" clId="{62D17EBA-25D5-404D-B7E3-12CB46B8156C}" dt="2019-06-17T10:35:36.181" v="284" actId="478"/>
          <ac:spMkLst>
            <pc:docMk/>
            <pc:sldMk cId="459155343" sldId="411"/>
            <ac:spMk id="6" creationId="{B9838069-B4EB-412A-BFBC-D46EEF9A32EF}"/>
          </ac:spMkLst>
        </pc:spChg>
        <pc:spChg chg="del">
          <ac:chgData name="Jessica Webb" userId="116bfa15-fab5-4298-95a6-2aaa2e478e3d" providerId="ADAL" clId="{62D17EBA-25D5-404D-B7E3-12CB46B8156C}" dt="2019-06-17T10:35:44.997" v="289" actId="478"/>
          <ac:spMkLst>
            <pc:docMk/>
            <pc:sldMk cId="459155343" sldId="411"/>
            <ac:spMk id="7" creationId="{8095AB61-8856-4BB8-B50B-63F6219C804F}"/>
          </ac:spMkLst>
        </pc:spChg>
        <pc:spChg chg="del">
          <ac:chgData name="Jessica Webb" userId="116bfa15-fab5-4298-95a6-2aaa2e478e3d" providerId="ADAL" clId="{62D17EBA-25D5-404D-B7E3-12CB46B8156C}" dt="2019-06-17T10:35:43.957" v="288" actId="478"/>
          <ac:spMkLst>
            <pc:docMk/>
            <pc:sldMk cId="459155343" sldId="411"/>
            <ac:spMk id="8" creationId="{3EE2209A-A032-4DC7-80B1-443065FD2F36}"/>
          </ac:spMkLst>
        </pc:spChg>
        <pc:picChg chg="add del">
          <ac:chgData name="Jessica Webb" userId="116bfa15-fab5-4298-95a6-2aaa2e478e3d" providerId="ADAL" clId="{62D17EBA-25D5-404D-B7E3-12CB46B8156C}" dt="2019-06-17T10:35:42.373" v="287" actId="478"/>
          <ac:picMkLst>
            <pc:docMk/>
            <pc:sldMk cId="459155343" sldId="411"/>
            <ac:picMk id="5" creationId="{78590E20-721B-49DE-8C15-75BEC87634F1}"/>
          </ac:picMkLst>
        </pc:picChg>
        <pc:picChg chg="add mod">
          <ac:chgData name="Jessica Webb" userId="116bfa15-fab5-4298-95a6-2aaa2e478e3d" providerId="ADAL" clId="{62D17EBA-25D5-404D-B7E3-12CB46B8156C}" dt="2019-06-17T10:35:59.477" v="294" actId="1076"/>
          <ac:picMkLst>
            <pc:docMk/>
            <pc:sldMk cId="459155343" sldId="411"/>
            <ac:picMk id="9" creationId="{771534B7-5FF7-47EE-BD11-5E679BBE01BE}"/>
          </ac:picMkLst>
        </pc:picChg>
      </pc:sldChg>
      <pc:sldChg chg="modSp">
        <pc:chgData name="Jessica Webb" userId="116bfa15-fab5-4298-95a6-2aaa2e478e3d" providerId="ADAL" clId="{62D17EBA-25D5-404D-B7E3-12CB46B8156C}" dt="2019-06-20T11:50:24.867" v="367" actId="20577"/>
        <pc:sldMkLst>
          <pc:docMk/>
          <pc:sldMk cId="3616575800" sldId="413"/>
        </pc:sldMkLst>
        <pc:spChg chg="mod">
          <ac:chgData name="Jessica Webb" userId="116bfa15-fab5-4298-95a6-2aaa2e478e3d" providerId="ADAL" clId="{62D17EBA-25D5-404D-B7E3-12CB46B8156C}" dt="2019-06-20T11:50:24.867" v="367" actId="20577"/>
          <ac:spMkLst>
            <pc:docMk/>
            <pc:sldMk cId="3616575800" sldId="413"/>
            <ac:spMk id="5" creationId="{2E34E084-FCE1-4A1E-93AB-0C12A22D27C0}"/>
          </ac:spMkLst>
        </pc:spChg>
      </pc:sldChg>
      <pc:sldChg chg="addSp delSp modSp delCm">
        <pc:chgData name="Jessica Webb" userId="116bfa15-fab5-4298-95a6-2aaa2e478e3d" providerId="ADAL" clId="{62D17EBA-25D5-404D-B7E3-12CB46B8156C}" dt="2019-06-17T10:09:43.078" v="273" actId="207"/>
        <pc:sldMkLst>
          <pc:docMk/>
          <pc:sldMk cId="2774610132" sldId="417"/>
        </pc:sldMkLst>
        <pc:spChg chg="mod">
          <ac:chgData name="Jessica Webb" userId="116bfa15-fab5-4298-95a6-2aaa2e478e3d" providerId="ADAL" clId="{62D17EBA-25D5-404D-B7E3-12CB46B8156C}" dt="2019-06-17T10:09:43.078" v="273" actId="207"/>
          <ac:spMkLst>
            <pc:docMk/>
            <pc:sldMk cId="2774610132" sldId="417"/>
            <ac:spMk id="3" creationId="{72546500-E70C-4E02-97C4-2E0502F4BBF4}"/>
          </ac:spMkLst>
        </pc:spChg>
        <pc:picChg chg="del">
          <ac:chgData name="Jessica Webb" userId="116bfa15-fab5-4298-95a6-2aaa2e478e3d" providerId="ADAL" clId="{62D17EBA-25D5-404D-B7E3-12CB46B8156C}" dt="2019-06-17T09:24:55.221" v="151" actId="478"/>
          <ac:picMkLst>
            <pc:docMk/>
            <pc:sldMk cId="2774610132" sldId="417"/>
            <ac:picMk id="4" creationId="{22042C2F-A6CF-42D3-A84F-699793DD8113}"/>
          </ac:picMkLst>
        </pc:picChg>
        <pc:picChg chg="add mod ord">
          <ac:chgData name="Jessica Webb" userId="116bfa15-fab5-4298-95a6-2aaa2e478e3d" providerId="ADAL" clId="{62D17EBA-25D5-404D-B7E3-12CB46B8156C}" dt="2019-06-17T09:26:21.366" v="197" actId="1036"/>
          <ac:picMkLst>
            <pc:docMk/>
            <pc:sldMk cId="2774610132" sldId="417"/>
            <ac:picMk id="6" creationId="{09CD82D6-0242-4C91-BA9B-B8123D1B1C21}"/>
          </ac:picMkLst>
        </pc:picChg>
        <pc:picChg chg="del">
          <ac:chgData name="Jessica Webb" userId="116bfa15-fab5-4298-95a6-2aaa2e478e3d" providerId="ADAL" clId="{62D17EBA-25D5-404D-B7E3-12CB46B8156C}" dt="2019-06-17T09:24:58.614" v="152" actId="478"/>
          <ac:picMkLst>
            <pc:docMk/>
            <pc:sldMk cId="2774610132" sldId="417"/>
            <ac:picMk id="2050" creationId="{8D45EB88-C62B-41F1-9163-B97A1843D2BA}"/>
          </ac:picMkLst>
        </pc:picChg>
      </pc:sldChg>
      <pc:sldChg chg="addSp delSp modSp delCm">
        <pc:chgData name="Jessica Webb" userId="116bfa15-fab5-4298-95a6-2aaa2e478e3d" providerId="ADAL" clId="{62D17EBA-25D5-404D-B7E3-12CB46B8156C}" dt="2019-06-19T15:50:46.316" v="366" actId="14826"/>
        <pc:sldMkLst>
          <pc:docMk/>
          <pc:sldMk cId="3879521929" sldId="420"/>
        </pc:sldMkLst>
        <pc:spChg chg="mod">
          <ac:chgData name="Jessica Webb" userId="116bfa15-fab5-4298-95a6-2aaa2e478e3d" providerId="ADAL" clId="{62D17EBA-25D5-404D-B7E3-12CB46B8156C}" dt="2019-06-17T09:45:55.353" v="252" actId="20577"/>
          <ac:spMkLst>
            <pc:docMk/>
            <pc:sldMk cId="3879521929" sldId="420"/>
            <ac:spMk id="3" creationId="{7DE471DE-4006-4AE7-BCC5-EF77A082F1DC}"/>
          </ac:spMkLst>
        </pc:spChg>
        <pc:spChg chg="del">
          <ac:chgData name="Jessica Webb" userId="116bfa15-fab5-4298-95a6-2aaa2e478e3d" providerId="ADAL" clId="{62D17EBA-25D5-404D-B7E3-12CB46B8156C}" dt="2019-06-17T09:44:45.957" v="236" actId="478"/>
          <ac:spMkLst>
            <pc:docMk/>
            <pc:sldMk cId="3879521929" sldId="420"/>
            <ac:spMk id="4" creationId="{0CDD3E7F-DDDF-4018-BF0D-CBBED2CB8A13}"/>
          </ac:spMkLst>
        </pc:spChg>
        <pc:spChg chg="del">
          <ac:chgData name="Jessica Webb" userId="116bfa15-fab5-4298-95a6-2aaa2e478e3d" providerId="ADAL" clId="{62D17EBA-25D5-404D-B7E3-12CB46B8156C}" dt="2019-06-17T09:44:47.525" v="238" actId="478"/>
          <ac:spMkLst>
            <pc:docMk/>
            <pc:sldMk cId="3879521929" sldId="420"/>
            <ac:spMk id="7" creationId="{FA8D767C-63A9-4BDA-A4FD-8AC2413F6765}"/>
          </ac:spMkLst>
        </pc:spChg>
        <pc:picChg chg="del">
          <ac:chgData name="Jessica Webb" userId="116bfa15-fab5-4298-95a6-2aaa2e478e3d" providerId="ADAL" clId="{62D17EBA-25D5-404D-B7E3-12CB46B8156C}" dt="2019-06-17T09:44:42.543" v="234" actId="478"/>
          <ac:picMkLst>
            <pc:docMk/>
            <pc:sldMk cId="3879521929" sldId="420"/>
            <ac:picMk id="5" creationId="{7630F135-48EA-4C42-AAAF-A2CE75A5A2CF}"/>
          </ac:picMkLst>
        </pc:picChg>
        <pc:picChg chg="add mod ord">
          <ac:chgData name="Jessica Webb" userId="116bfa15-fab5-4298-95a6-2aaa2e478e3d" providerId="ADAL" clId="{62D17EBA-25D5-404D-B7E3-12CB46B8156C}" dt="2019-06-19T15:50:46.316" v="366" actId="14826"/>
          <ac:picMkLst>
            <pc:docMk/>
            <pc:sldMk cId="3879521929" sldId="420"/>
            <ac:picMk id="9" creationId="{78731738-2A50-4FE5-9F7F-61F5C3441F1D}"/>
          </ac:picMkLst>
        </pc:picChg>
        <pc:picChg chg="del">
          <ac:chgData name="Jessica Webb" userId="116bfa15-fab5-4298-95a6-2aaa2e478e3d" providerId="ADAL" clId="{62D17EBA-25D5-404D-B7E3-12CB46B8156C}" dt="2019-06-17T09:44:43.941" v="235" actId="478"/>
          <ac:picMkLst>
            <pc:docMk/>
            <pc:sldMk cId="3879521929" sldId="420"/>
            <ac:picMk id="4100" creationId="{2B97D412-BAB3-4500-ACC0-CA53C1A1816C}"/>
          </ac:picMkLst>
        </pc:picChg>
        <pc:cxnChg chg="del">
          <ac:chgData name="Jessica Webb" userId="116bfa15-fab5-4298-95a6-2aaa2e478e3d" providerId="ADAL" clId="{62D17EBA-25D5-404D-B7E3-12CB46B8156C}" dt="2019-06-17T09:44:46.869" v="237" actId="478"/>
          <ac:cxnSpMkLst>
            <pc:docMk/>
            <pc:sldMk cId="3879521929" sldId="420"/>
            <ac:cxnSpMk id="6" creationId="{E08776B1-2B05-4210-8E63-D1CFFEB1706F}"/>
          </ac:cxnSpMkLst>
        </pc:cxnChg>
      </pc:sldChg>
      <pc:sldChg chg="addSp delSp modSp">
        <pc:chgData name="Jessica Webb" userId="116bfa15-fab5-4298-95a6-2aaa2e478e3d" providerId="ADAL" clId="{62D17EBA-25D5-404D-B7E3-12CB46B8156C}" dt="2019-06-17T10:31:03.325" v="282" actId="1076"/>
        <pc:sldMkLst>
          <pc:docMk/>
          <pc:sldMk cId="2106319886" sldId="425"/>
        </pc:sldMkLst>
        <pc:grpChg chg="del">
          <ac:chgData name="Jessica Webb" userId="116bfa15-fab5-4298-95a6-2aaa2e478e3d" providerId="ADAL" clId="{62D17EBA-25D5-404D-B7E3-12CB46B8156C}" dt="2019-06-17T10:28:29.925" v="275" actId="478"/>
          <ac:grpSpMkLst>
            <pc:docMk/>
            <pc:sldMk cId="2106319886" sldId="425"/>
            <ac:grpSpMk id="21" creationId="{2C675E1D-8AF8-4319-8AB4-73FDFAC02C3F}"/>
          </ac:grpSpMkLst>
        </pc:grpChg>
        <pc:picChg chg="add del mod">
          <ac:chgData name="Jessica Webb" userId="116bfa15-fab5-4298-95a6-2aaa2e478e3d" providerId="ADAL" clId="{62D17EBA-25D5-404D-B7E3-12CB46B8156C}" dt="2019-06-17T10:28:47.205" v="279" actId="478"/>
          <ac:picMkLst>
            <pc:docMk/>
            <pc:sldMk cId="2106319886" sldId="425"/>
            <ac:picMk id="3" creationId="{A5E84040-6875-428A-A9BD-DF8144E2E468}"/>
          </ac:picMkLst>
        </pc:picChg>
        <pc:picChg chg="add mod">
          <ac:chgData name="Jessica Webb" userId="116bfa15-fab5-4298-95a6-2aaa2e478e3d" providerId="ADAL" clId="{62D17EBA-25D5-404D-B7E3-12CB46B8156C}" dt="2019-06-17T10:31:03.325" v="282" actId="1076"/>
          <ac:picMkLst>
            <pc:docMk/>
            <pc:sldMk cId="2106319886" sldId="425"/>
            <ac:picMk id="19" creationId="{2EED911B-01E7-453B-B019-D9222ED3F275}"/>
          </ac:picMkLst>
        </pc:picChg>
      </pc:sldChg>
      <pc:sldChg chg="modSp">
        <pc:chgData name="Jessica Webb" userId="116bfa15-fab5-4298-95a6-2aaa2e478e3d" providerId="ADAL" clId="{62D17EBA-25D5-404D-B7E3-12CB46B8156C}" dt="2019-06-17T09:26:39.623" v="202" actId="20577"/>
        <pc:sldMkLst>
          <pc:docMk/>
          <pc:sldMk cId="3624232723" sldId="426"/>
        </pc:sldMkLst>
        <pc:spChg chg="mod">
          <ac:chgData name="Jessica Webb" userId="116bfa15-fab5-4298-95a6-2aaa2e478e3d" providerId="ADAL" clId="{62D17EBA-25D5-404D-B7E3-12CB46B8156C}" dt="2019-06-17T09:26:39.623" v="202" actId="20577"/>
          <ac:spMkLst>
            <pc:docMk/>
            <pc:sldMk cId="3624232723" sldId="426"/>
            <ac:spMk id="5" creationId="{FBEB311E-B63E-4F16-8A32-C67BCC8E3831}"/>
          </ac:spMkLst>
        </pc:spChg>
      </pc:sldChg>
      <pc:sldChg chg="addSp delSp modSp delCm">
        <pc:chgData name="Jessica Webb" userId="116bfa15-fab5-4298-95a6-2aaa2e478e3d" providerId="ADAL" clId="{62D17EBA-25D5-404D-B7E3-12CB46B8156C}" dt="2019-06-17T13:07:18.710" v="353" actId="207"/>
        <pc:sldMkLst>
          <pc:docMk/>
          <pc:sldMk cId="2762178901" sldId="430"/>
        </pc:sldMkLst>
        <pc:spChg chg="mod">
          <ac:chgData name="Jessica Webb" userId="116bfa15-fab5-4298-95a6-2aaa2e478e3d" providerId="ADAL" clId="{62D17EBA-25D5-404D-B7E3-12CB46B8156C}" dt="2019-06-17T13:07:18.710" v="353" actId="207"/>
          <ac:spMkLst>
            <pc:docMk/>
            <pc:sldMk cId="2762178901" sldId="430"/>
            <ac:spMk id="3" creationId="{5C1111FD-DC3F-48FE-87FB-04CE337E46E7}"/>
          </ac:spMkLst>
        </pc:spChg>
        <pc:spChg chg="del">
          <ac:chgData name="Jessica Webb" userId="116bfa15-fab5-4298-95a6-2aaa2e478e3d" providerId="ADAL" clId="{62D17EBA-25D5-404D-B7E3-12CB46B8156C}" dt="2019-06-17T10:41:27.285" v="299" actId="478"/>
          <ac:spMkLst>
            <pc:docMk/>
            <pc:sldMk cId="2762178901" sldId="430"/>
            <ac:spMk id="6" creationId="{C0F2CD5B-7320-4059-8D02-85895DEF28E0}"/>
          </ac:spMkLst>
        </pc:spChg>
        <pc:spChg chg="del">
          <ac:chgData name="Jessica Webb" userId="116bfa15-fab5-4298-95a6-2aaa2e478e3d" providerId="ADAL" clId="{62D17EBA-25D5-404D-B7E3-12CB46B8156C}" dt="2019-06-17T10:41:25.845" v="298" actId="478"/>
          <ac:spMkLst>
            <pc:docMk/>
            <pc:sldMk cId="2762178901" sldId="430"/>
            <ac:spMk id="7" creationId="{62BBC8D7-4CC9-4A43-A70C-DAB8493692F0}"/>
          </ac:spMkLst>
        </pc:spChg>
        <pc:spChg chg="del">
          <ac:chgData name="Jessica Webb" userId="116bfa15-fab5-4298-95a6-2aaa2e478e3d" providerId="ADAL" clId="{62D17EBA-25D5-404D-B7E3-12CB46B8156C}" dt="2019-06-17T10:41:24.821" v="297" actId="478"/>
          <ac:spMkLst>
            <pc:docMk/>
            <pc:sldMk cId="2762178901" sldId="430"/>
            <ac:spMk id="8" creationId="{75DDFF79-3FB3-4A57-AD1B-2F335C4C293D}"/>
          </ac:spMkLst>
        </pc:spChg>
        <pc:picChg chg="del">
          <ac:chgData name="Jessica Webb" userId="116bfa15-fab5-4298-95a6-2aaa2e478e3d" providerId="ADAL" clId="{62D17EBA-25D5-404D-B7E3-12CB46B8156C}" dt="2019-06-17T10:41:23.430" v="296" actId="478"/>
          <ac:picMkLst>
            <pc:docMk/>
            <pc:sldMk cId="2762178901" sldId="430"/>
            <ac:picMk id="5" creationId="{16B2A7CC-30E4-4353-80D1-7A6C04C317EC}"/>
          </ac:picMkLst>
        </pc:picChg>
        <pc:picChg chg="add mod">
          <ac:chgData name="Jessica Webb" userId="116bfa15-fab5-4298-95a6-2aaa2e478e3d" providerId="ADAL" clId="{62D17EBA-25D5-404D-B7E3-12CB46B8156C}" dt="2019-06-17T10:41:47.494" v="306" actId="1036"/>
          <ac:picMkLst>
            <pc:docMk/>
            <pc:sldMk cId="2762178901" sldId="430"/>
            <ac:picMk id="9" creationId="{2011E3E1-B32D-46F2-B55C-643A4A8F86AD}"/>
          </ac:picMkLst>
        </pc:picChg>
      </pc:sldChg>
      <pc:sldChg chg="addSp delSp modSp">
        <pc:chgData name="Jessica Webb" userId="116bfa15-fab5-4298-95a6-2aaa2e478e3d" providerId="ADAL" clId="{62D17EBA-25D5-404D-B7E3-12CB46B8156C}" dt="2019-06-17T13:07:12.665" v="352" actId="207"/>
        <pc:sldMkLst>
          <pc:docMk/>
          <pc:sldMk cId="1530259656" sldId="431"/>
        </pc:sldMkLst>
        <pc:spChg chg="mod">
          <ac:chgData name="Jessica Webb" userId="116bfa15-fab5-4298-95a6-2aaa2e478e3d" providerId="ADAL" clId="{62D17EBA-25D5-404D-B7E3-12CB46B8156C}" dt="2019-06-17T13:07:12.665" v="352" actId="207"/>
          <ac:spMkLst>
            <pc:docMk/>
            <pc:sldMk cId="1530259656" sldId="431"/>
            <ac:spMk id="3" creationId="{DDFF4F7E-E3BB-475E-889C-AD7727457C71}"/>
          </ac:spMkLst>
        </pc:spChg>
        <pc:picChg chg="del">
          <ac:chgData name="Jessica Webb" userId="116bfa15-fab5-4298-95a6-2aaa2e478e3d" providerId="ADAL" clId="{62D17EBA-25D5-404D-B7E3-12CB46B8156C}" dt="2019-06-17T12:04:44.230" v="322" actId="478"/>
          <ac:picMkLst>
            <pc:docMk/>
            <pc:sldMk cId="1530259656" sldId="431"/>
            <ac:picMk id="5" creationId="{DFD7CEF8-F519-4352-8139-2752CE8FDEF8}"/>
          </ac:picMkLst>
        </pc:picChg>
        <pc:picChg chg="add del mod ord">
          <ac:chgData name="Jessica Webb" userId="116bfa15-fab5-4298-95a6-2aaa2e478e3d" providerId="ADAL" clId="{62D17EBA-25D5-404D-B7E3-12CB46B8156C}" dt="2019-06-17T13:04:51.669" v="330" actId="478"/>
          <ac:picMkLst>
            <pc:docMk/>
            <pc:sldMk cId="1530259656" sldId="431"/>
            <ac:picMk id="6" creationId="{572FE486-E45A-43B6-AA6C-91BE3FCDD69F}"/>
          </ac:picMkLst>
        </pc:picChg>
        <pc:picChg chg="add del mod ord modCrop">
          <ac:chgData name="Jessica Webb" userId="116bfa15-fab5-4298-95a6-2aaa2e478e3d" providerId="ADAL" clId="{62D17EBA-25D5-404D-B7E3-12CB46B8156C}" dt="2019-06-17T13:06:43.606" v="347" actId="478"/>
          <ac:picMkLst>
            <pc:docMk/>
            <pc:sldMk cId="1530259656" sldId="431"/>
            <ac:picMk id="8" creationId="{B095BA1A-4F61-4A76-AABE-9EB2921D66EA}"/>
          </ac:picMkLst>
        </pc:picChg>
        <pc:picChg chg="add">
          <ac:chgData name="Jessica Webb" userId="116bfa15-fab5-4298-95a6-2aaa2e478e3d" providerId="ADAL" clId="{62D17EBA-25D5-404D-B7E3-12CB46B8156C}" dt="2019-06-17T13:05:27.615" v="335"/>
          <ac:picMkLst>
            <pc:docMk/>
            <pc:sldMk cId="1530259656" sldId="431"/>
            <ac:picMk id="10" creationId="{09B7C1FA-30BE-4740-8D51-E6B696637960}"/>
          </ac:picMkLst>
        </pc:picChg>
        <pc:picChg chg="add mod ord modCrop">
          <ac:chgData name="Jessica Webb" userId="116bfa15-fab5-4298-95a6-2aaa2e478e3d" providerId="ADAL" clId="{62D17EBA-25D5-404D-B7E3-12CB46B8156C}" dt="2019-06-17T13:07:01.622" v="351" actId="14100"/>
          <ac:picMkLst>
            <pc:docMk/>
            <pc:sldMk cId="1530259656" sldId="431"/>
            <ac:picMk id="11" creationId="{98D2C1DD-0078-40E9-B3B3-FEAC891BFD08}"/>
          </ac:picMkLst>
        </pc:picChg>
      </pc:sldChg>
      <pc:sldMasterChg chg="modSldLayout">
        <pc:chgData name="Jessica Webb" userId="116bfa15-fab5-4298-95a6-2aaa2e478e3d" providerId="ADAL" clId="{62D17EBA-25D5-404D-B7E3-12CB46B8156C}" dt="2019-06-17T09:21:01.243" v="117"/>
        <pc:sldMasterMkLst>
          <pc:docMk/>
          <pc:sldMasterMk cId="2369807912" sldId="2147483660"/>
        </pc:sldMasterMkLst>
        <pc:sldLayoutChg chg="modSp">
          <pc:chgData name="Jessica Webb" userId="116bfa15-fab5-4298-95a6-2aaa2e478e3d" providerId="ADAL" clId="{62D17EBA-25D5-404D-B7E3-12CB46B8156C}" dt="2019-06-17T08:57:35.470" v="53" actId="208"/>
          <pc:sldLayoutMkLst>
            <pc:docMk/>
            <pc:sldMasterMk cId="2369807912" sldId="2147483660"/>
            <pc:sldLayoutMk cId="1593432957" sldId="2147483661"/>
          </pc:sldLayoutMkLst>
          <pc:spChg chg="mod">
            <ac:chgData name="Jessica Webb" userId="116bfa15-fab5-4298-95a6-2aaa2e478e3d" providerId="ADAL" clId="{62D17EBA-25D5-404D-B7E3-12CB46B8156C}" dt="2019-06-17T08:57:35.470" v="53" actId="208"/>
            <ac:spMkLst>
              <pc:docMk/>
              <pc:sldMasterMk cId="2369807912" sldId="2147483660"/>
              <pc:sldLayoutMk cId="1593432957" sldId="2147483661"/>
              <ac:spMk id="4" creationId="{7694BA0E-1F63-41F2-B0E8-F0465B913055}"/>
            </ac:spMkLst>
          </pc:spChg>
          <pc:picChg chg="mod">
            <ac:chgData name="Jessica Webb" userId="116bfa15-fab5-4298-95a6-2aaa2e478e3d" providerId="ADAL" clId="{62D17EBA-25D5-404D-B7E3-12CB46B8156C}" dt="2019-06-17T08:50:50.913" v="0" actId="14826"/>
            <ac:picMkLst>
              <pc:docMk/>
              <pc:sldMasterMk cId="2369807912" sldId="2147483660"/>
              <pc:sldLayoutMk cId="1593432957" sldId="2147483661"/>
              <ac:picMk id="3" creationId="{B828F8C7-6434-4196-BE41-EBF201EC1460}"/>
            </ac:picMkLst>
          </pc:picChg>
        </pc:sldLayoutChg>
        <pc:sldLayoutChg chg="addSp delSp modSp">
          <pc:chgData name="Jessica Webb" userId="116bfa15-fab5-4298-95a6-2aaa2e478e3d" providerId="ADAL" clId="{62D17EBA-25D5-404D-B7E3-12CB46B8156C}" dt="2019-06-17T09:20:48.380" v="111"/>
          <pc:sldLayoutMkLst>
            <pc:docMk/>
            <pc:sldMasterMk cId="2369807912" sldId="2147483660"/>
            <pc:sldLayoutMk cId="3864385121" sldId="2147483664"/>
          </pc:sldLayoutMkLst>
          <pc:spChg chg="del">
            <ac:chgData name="Jessica Webb" userId="116bfa15-fab5-4298-95a6-2aaa2e478e3d" providerId="ADAL" clId="{62D17EBA-25D5-404D-B7E3-12CB46B8156C}" dt="2019-06-17T08:55:45.301" v="1" actId="478"/>
            <ac:spMkLst>
              <pc:docMk/>
              <pc:sldMasterMk cId="2369807912" sldId="2147483660"/>
              <pc:sldLayoutMk cId="3864385121" sldId="2147483664"/>
              <ac:spMk id="2" creationId="{A08E4B13-413D-4BBE-A24E-62485D0609EC}"/>
            </ac:spMkLst>
          </pc:spChg>
          <pc:spChg chg="mod">
            <ac:chgData name="Jessica Webb" userId="116bfa15-fab5-4298-95a6-2aaa2e478e3d" providerId="ADAL" clId="{62D17EBA-25D5-404D-B7E3-12CB46B8156C}" dt="2019-06-17T09:09:16.267" v="73" actId="207"/>
            <ac:spMkLst>
              <pc:docMk/>
              <pc:sldMasterMk cId="2369807912" sldId="2147483660"/>
              <pc:sldLayoutMk cId="3864385121" sldId="2147483664"/>
              <ac:spMk id="9" creationId="{00000000-0000-0000-0000-000000000000}"/>
            </ac:spMkLst>
          </pc:spChg>
          <pc:spChg chg="del">
            <ac:chgData name="Jessica Webb" userId="116bfa15-fab5-4298-95a6-2aaa2e478e3d" providerId="ADAL" clId="{62D17EBA-25D5-404D-B7E3-12CB46B8156C}" dt="2019-06-17T08:55:46.605" v="2" actId="478"/>
            <ac:spMkLst>
              <pc:docMk/>
              <pc:sldMasterMk cId="2369807912" sldId="2147483660"/>
              <pc:sldLayoutMk cId="3864385121" sldId="2147483664"/>
              <ac:spMk id="12" creationId="{00000000-0000-0000-0000-000000000000}"/>
            </ac:spMkLst>
          </pc:spChg>
          <pc:spChg chg="add mod">
            <ac:chgData name="Jessica Webb" userId="116bfa15-fab5-4298-95a6-2aaa2e478e3d" providerId="ADAL" clId="{62D17EBA-25D5-404D-B7E3-12CB46B8156C}" dt="2019-06-17T08:56:02.181" v="24" actId="20577"/>
            <ac:spMkLst>
              <pc:docMk/>
              <pc:sldMasterMk cId="2369807912" sldId="2147483660"/>
              <pc:sldLayoutMk cId="3864385121" sldId="2147483664"/>
              <ac:spMk id="13" creationId="{9E72C1FF-CAEF-41CA-B37B-BF2FF66D1B8F}"/>
            </ac:spMkLst>
          </pc:spChg>
          <pc:picChg chg="del">
            <ac:chgData name="Jessica Webb" userId="116bfa15-fab5-4298-95a6-2aaa2e478e3d" providerId="ADAL" clId="{62D17EBA-25D5-404D-B7E3-12CB46B8156C}" dt="2019-06-17T08:55:47.449" v="3" actId="478"/>
            <ac:picMkLst>
              <pc:docMk/>
              <pc:sldMasterMk cId="2369807912" sldId="2147483660"/>
              <pc:sldLayoutMk cId="3864385121" sldId="2147483664"/>
              <ac:picMk id="3" creationId="{B33A6100-85C1-4F2C-952D-A674770CAD96}"/>
            </ac:picMkLst>
          </pc:picChg>
          <pc:picChg chg="del">
            <ac:chgData name="Jessica Webb" userId="116bfa15-fab5-4298-95a6-2aaa2e478e3d" providerId="ADAL" clId="{62D17EBA-25D5-404D-B7E3-12CB46B8156C}" dt="2019-06-17T09:20:47.830" v="110" actId="478"/>
            <ac:picMkLst>
              <pc:docMk/>
              <pc:sldMasterMk cId="2369807912" sldId="2147483660"/>
              <pc:sldLayoutMk cId="3864385121" sldId="2147483664"/>
              <ac:picMk id="10" creationId="{6F837AC8-70BE-41B8-A82B-6C7EC49BA5B4}"/>
            </ac:picMkLst>
          </pc:picChg>
          <pc:picChg chg="add">
            <ac:chgData name="Jessica Webb" userId="116bfa15-fab5-4298-95a6-2aaa2e478e3d" providerId="ADAL" clId="{62D17EBA-25D5-404D-B7E3-12CB46B8156C}" dt="2019-06-17T08:55:48.324" v="4"/>
            <ac:picMkLst>
              <pc:docMk/>
              <pc:sldMasterMk cId="2369807912" sldId="2147483660"/>
              <pc:sldLayoutMk cId="3864385121" sldId="2147483664"/>
              <ac:picMk id="11" creationId="{8A1A6D8C-A24A-491D-AFF1-1D4FE687B685}"/>
            </ac:picMkLst>
          </pc:picChg>
          <pc:picChg chg="add">
            <ac:chgData name="Jessica Webb" userId="116bfa15-fab5-4298-95a6-2aaa2e478e3d" providerId="ADAL" clId="{62D17EBA-25D5-404D-B7E3-12CB46B8156C}" dt="2019-06-17T09:20:48.380" v="111"/>
            <ac:picMkLst>
              <pc:docMk/>
              <pc:sldMasterMk cId="2369807912" sldId="2147483660"/>
              <pc:sldLayoutMk cId="3864385121" sldId="2147483664"/>
              <ac:picMk id="14" creationId="{FA17BDEA-726D-4145-A110-70F446DC3499}"/>
            </ac:picMkLst>
          </pc:picChg>
        </pc:sldLayoutChg>
        <pc:sldLayoutChg chg="addSp delSp modSp">
          <pc:chgData name="Jessica Webb" userId="116bfa15-fab5-4298-95a6-2aaa2e478e3d" providerId="ADAL" clId="{62D17EBA-25D5-404D-B7E3-12CB46B8156C}" dt="2019-06-17T09:20:57.500" v="115"/>
          <pc:sldLayoutMkLst>
            <pc:docMk/>
            <pc:sldMasterMk cId="2369807912" sldId="2147483660"/>
            <pc:sldLayoutMk cId="1482273398" sldId="2147483665"/>
          </pc:sldLayoutMkLst>
          <pc:spChg chg="del">
            <ac:chgData name="Jessica Webb" userId="116bfa15-fab5-4298-95a6-2aaa2e478e3d" providerId="ADAL" clId="{62D17EBA-25D5-404D-B7E3-12CB46B8156C}" dt="2019-06-17T08:56:54.197" v="37" actId="478"/>
            <ac:spMkLst>
              <pc:docMk/>
              <pc:sldMasterMk cId="2369807912" sldId="2147483660"/>
              <pc:sldLayoutMk cId="1482273398" sldId="2147483665"/>
              <ac:spMk id="9" creationId="{B115139A-7A3A-4481-A3E9-AB303E6C353A}"/>
            </ac:spMkLst>
          </pc:spChg>
          <pc:spChg chg="add">
            <ac:chgData name="Jessica Webb" userId="116bfa15-fab5-4298-95a6-2aaa2e478e3d" providerId="ADAL" clId="{62D17EBA-25D5-404D-B7E3-12CB46B8156C}" dt="2019-06-17T08:56:58.475" v="41"/>
            <ac:spMkLst>
              <pc:docMk/>
              <pc:sldMasterMk cId="2369807912" sldId="2147483660"/>
              <pc:sldLayoutMk cId="1482273398" sldId="2147483665"/>
              <ac:spMk id="11" creationId="{80705FB1-7FE5-4A2D-932E-2FA2827A27FD}"/>
            </ac:spMkLst>
          </pc:spChg>
          <pc:spChg chg="mod">
            <ac:chgData name="Jessica Webb" userId="116bfa15-fab5-4298-95a6-2aaa2e478e3d" providerId="ADAL" clId="{62D17EBA-25D5-404D-B7E3-12CB46B8156C}" dt="2019-06-17T09:10:11.484" v="81" actId="207"/>
            <ac:spMkLst>
              <pc:docMk/>
              <pc:sldMasterMk cId="2369807912" sldId="2147483660"/>
              <pc:sldLayoutMk cId="1482273398" sldId="2147483665"/>
              <ac:spMk id="15" creationId="{EDB80FE1-CB5F-4209-A5CF-C0E7A88B733B}"/>
            </ac:spMkLst>
          </pc:spChg>
          <pc:spChg chg="del">
            <ac:chgData name="Jessica Webb" userId="116bfa15-fab5-4298-95a6-2aaa2e478e3d" providerId="ADAL" clId="{62D17EBA-25D5-404D-B7E3-12CB46B8156C}" dt="2019-06-17T08:56:57.461" v="40" actId="478"/>
            <ac:spMkLst>
              <pc:docMk/>
              <pc:sldMasterMk cId="2369807912" sldId="2147483660"/>
              <pc:sldLayoutMk cId="1482273398" sldId="2147483665"/>
              <ac:spMk id="16" creationId="{7BDF21DE-A169-4C08-9632-B1FCE7D8B298}"/>
            </ac:spMkLst>
          </pc:spChg>
          <pc:picChg chg="del mod">
            <ac:chgData name="Jessica Webb" userId="116bfa15-fab5-4298-95a6-2aaa2e478e3d" providerId="ADAL" clId="{62D17EBA-25D5-404D-B7E3-12CB46B8156C}" dt="2019-06-17T08:56:55.525" v="39" actId="478"/>
            <ac:picMkLst>
              <pc:docMk/>
              <pc:sldMasterMk cId="2369807912" sldId="2147483660"/>
              <pc:sldLayoutMk cId="1482273398" sldId="2147483665"/>
              <ac:picMk id="8" creationId="{227C6528-206C-4CD8-962B-FB652AD67822}"/>
            </ac:picMkLst>
          </pc:picChg>
          <pc:picChg chg="add">
            <ac:chgData name="Jessica Webb" userId="116bfa15-fab5-4298-95a6-2aaa2e478e3d" providerId="ADAL" clId="{62D17EBA-25D5-404D-B7E3-12CB46B8156C}" dt="2019-06-17T08:56:58.475" v="41"/>
            <ac:picMkLst>
              <pc:docMk/>
              <pc:sldMasterMk cId="2369807912" sldId="2147483660"/>
              <pc:sldLayoutMk cId="1482273398" sldId="2147483665"/>
              <ac:picMk id="10" creationId="{1C96594F-5D76-449B-B527-848B3AA3EAA2}"/>
            </ac:picMkLst>
          </pc:picChg>
          <pc:picChg chg="add">
            <ac:chgData name="Jessica Webb" userId="116bfa15-fab5-4298-95a6-2aaa2e478e3d" providerId="ADAL" clId="{62D17EBA-25D5-404D-B7E3-12CB46B8156C}" dt="2019-06-17T09:20:57.500" v="115"/>
            <ac:picMkLst>
              <pc:docMk/>
              <pc:sldMasterMk cId="2369807912" sldId="2147483660"/>
              <pc:sldLayoutMk cId="1482273398" sldId="2147483665"/>
              <ac:picMk id="13" creationId="{D5F4A0A9-A2C7-445F-A290-0FB365AE2F06}"/>
            </ac:picMkLst>
          </pc:picChg>
          <pc:picChg chg="del">
            <ac:chgData name="Jessica Webb" userId="116bfa15-fab5-4298-95a6-2aaa2e478e3d" providerId="ADAL" clId="{62D17EBA-25D5-404D-B7E3-12CB46B8156C}" dt="2019-06-17T09:20:57.110" v="114" actId="478"/>
            <ac:picMkLst>
              <pc:docMk/>
              <pc:sldMasterMk cId="2369807912" sldId="2147483660"/>
              <pc:sldLayoutMk cId="1482273398" sldId="2147483665"/>
              <ac:picMk id="17" creationId="{3EF0F0AC-6610-4FFF-A713-8CE2D2FB7BED}"/>
            </ac:picMkLst>
          </pc:picChg>
        </pc:sldLayoutChg>
        <pc:sldLayoutChg chg="addSp delSp modSp">
          <pc:chgData name="Jessica Webb" userId="116bfa15-fab5-4298-95a6-2aaa2e478e3d" providerId="ADAL" clId="{62D17EBA-25D5-404D-B7E3-12CB46B8156C}" dt="2019-06-17T09:09:33.004" v="75" actId="207"/>
          <pc:sldLayoutMkLst>
            <pc:docMk/>
            <pc:sldMasterMk cId="2369807912" sldId="2147483660"/>
            <pc:sldLayoutMk cId="1663747016" sldId="2147483666"/>
          </pc:sldLayoutMkLst>
          <pc:spChg chg="del">
            <ac:chgData name="Jessica Webb" userId="116bfa15-fab5-4298-95a6-2aaa2e478e3d" providerId="ADAL" clId="{62D17EBA-25D5-404D-B7E3-12CB46B8156C}" dt="2019-06-17T08:56:29.975" v="25" actId="478"/>
            <ac:spMkLst>
              <pc:docMk/>
              <pc:sldMasterMk cId="2369807912" sldId="2147483660"/>
              <pc:sldLayoutMk cId="1663747016" sldId="2147483666"/>
              <ac:spMk id="6" creationId="{12F9E2C8-D5BE-4AA0-A01B-DF42C6476ED3}"/>
            </ac:spMkLst>
          </pc:spChg>
          <pc:spChg chg="mod">
            <ac:chgData name="Jessica Webb" userId="116bfa15-fab5-4298-95a6-2aaa2e478e3d" providerId="ADAL" clId="{62D17EBA-25D5-404D-B7E3-12CB46B8156C}" dt="2019-06-17T09:09:33.004" v="75" actId="207"/>
            <ac:spMkLst>
              <pc:docMk/>
              <pc:sldMasterMk cId="2369807912" sldId="2147483660"/>
              <pc:sldLayoutMk cId="1663747016" sldId="2147483666"/>
              <ac:spMk id="10" creationId="{C8F4355B-C12B-4D64-A9F8-D30EF17E4A3D}"/>
            </ac:spMkLst>
          </pc:spChg>
          <pc:spChg chg="del">
            <ac:chgData name="Jessica Webb" userId="116bfa15-fab5-4298-95a6-2aaa2e478e3d" providerId="ADAL" clId="{62D17EBA-25D5-404D-B7E3-12CB46B8156C}" dt="2019-06-17T08:56:32.102" v="27" actId="478"/>
            <ac:spMkLst>
              <pc:docMk/>
              <pc:sldMasterMk cId="2369807912" sldId="2147483660"/>
              <pc:sldLayoutMk cId="1663747016" sldId="2147483666"/>
              <ac:spMk id="11" creationId="{648B82C5-42F1-49AF-AF04-A4E20BEBBA87}"/>
            </ac:spMkLst>
          </pc:spChg>
          <pc:spChg chg="add">
            <ac:chgData name="Jessica Webb" userId="116bfa15-fab5-4298-95a6-2aaa2e478e3d" providerId="ADAL" clId="{62D17EBA-25D5-404D-B7E3-12CB46B8156C}" dt="2019-06-17T08:56:33.376" v="28"/>
            <ac:spMkLst>
              <pc:docMk/>
              <pc:sldMasterMk cId="2369807912" sldId="2147483660"/>
              <pc:sldLayoutMk cId="1663747016" sldId="2147483666"/>
              <ac:spMk id="12" creationId="{B80FE7C9-6FE8-4FEE-91E1-6351B1092586}"/>
            </ac:spMkLst>
          </pc:spChg>
          <pc:picChg chg="del">
            <ac:chgData name="Jessica Webb" userId="116bfa15-fab5-4298-95a6-2aaa2e478e3d" providerId="ADAL" clId="{62D17EBA-25D5-404D-B7E3-12CB46B8156C}" dt="2019-06-17T08:56:30.527" v="26" actId="478"/>
            <ac:picMkLst>
              <pc:docMk/>
              <pc:sldMasterMk cId="2369807912" sldId="2147483660"/>
              <pc:sldLayoutMk cId="1663747016" sldId="2147483666"/>
              <ac:picMk id="7" creationId="{9DEB574B-DCA3-4E72-AD46-F6C7215B8B51}"/>
            </ac:picMkLst>
          </pc:picChg>
          <pc:picChg chg="add">
            <ac:chgData name="Jessica Webb" userId="116bfa15-fab5-4298-95a6-2aaa2e478e3d" providerId="ADAL" clId="{62D17EBA-25D5-404D-B7E3-12CB46B8156C}" dt="2019-06-17T08:56:33.376" v="28"/>
            <ac:picMkLst>
              <pc:docMk/>
              <pc:sldMasterMk cId="2369807912" sldId="2147483660"/>
              <pc:sldLayoutMk cId="1663747016" sldId="2147483666"/>
              <ac:picMk id="8" creationId="{3C28C0E7-AD0F-4253-BA1C-4EC54F0CAA6F}"/>
            </ac:picMkLst>
          </pc:picChg>
        </pc:sldLayoutChg>
        <pc:sldLayoutChg chg="addSp delSp">
          <pc:chgData name="Jessica Webb" userId="116bfa15-fab5-4298-95a6-2aaa2e478e3d" providerId="ADAL" clId="{62D17EBA-25D5-404D-B7E3-12CB46B8156C}" dt="2019-06-17T09:21:01.243" v="117"/>
          <pc:sldLayoutMkLst>
            <pc:docMk/>
            <pc:sldMasterMk cId="2369807912" sldId="2147483660"/>
            <pc:sldLayoutMk cId="3920882233" sldId="2147483668"/>
          </pc:sldLayoutMkLst>
          <pc:spChg chg="del">
            <ac:chgData name="Jessica Webb" userId="116bfa15-fab5-4298-95a6-2aaa2e478e3d" providerId="ADAL" clId="{62D17EBA-25D5-404D-B7E3-12CB46B8156C}" dt="2019-06-17T08:57:09.701" v="46" actId="478"/>
            <ac:spMkLst>
              <pc:docMk/>
              <pc:sldMasterMk cId="2369807912" sldId="2147483660"/>
              <pc:sldLayoutMk cId="3920882233" sldId="2147483668"/>
              <ac:spMk id="8" creationId="{5217D18E-B058-4AF8-A77F-C47E5E80E6EC}"/>
            </ac:spMkLst>
          </pc:spChg>
          <pc:spChg chg="del">
            <ac:chgData name="Jessica Webb" userId="116bfa15-fab5-4298-95a6-2aaa2e478e3d" providerId="ADAL" clId="{62D17EBA-25D5-404D-B7E3-12CB46B8156C}" dt="2019-06-17T08:57:11.429" v="47" actId="478"/>
            <ac:spMkLst>
              <pc:docMk/>
              <pc:sldMasterMk cId="2369807912" sldId="2147483660"/>
              <pc:sldLayoutMk cId="3920882233" sldId="2147483668"/>
              <ac:spMk id="10" creationId="{69808144-3D29-4148-B2FF-07F5FB8B2269}"/>
            </ac:spMkLst>
          </pc:spChg>
          <pc:spChg chg="add">
            <ac:chgData name="Jessica Webb" userId="116bfa15-fab5-4298-95a6-2aaa2e478e3d" providerId="ADAL" clId="{62D17EBA-25D5-404D-B7E3-12CB46B8156C}" dt="2019-06-17T08:57:13.821" v="49"/>
            <ac:spMkLst>
              <pc:docMk/>
              <pc:sldMasterMk cId="2369807912" sldId="2147483660"/>
              <pc:sldLayoutMk cId="3920882233" sldId="2147483668"/>
              <ac:spMk id="11" creationId="{A4791727-6759-49D7-B3C9-931C23378712}"/>
            </ac:spMkLst>
          </pc:spChg>
          <pc:picChg chg="del">
            <ac:chgData name="Jessica Webb" userId="116bfa15-fab5-4298-95a6-2aaa2e478e3d" providerId="ADAL" clId="{62D17EBA-25D5-404D-B7E3-12CB46B8156C}" dt="2019-06-17T09:21:01.046" v="116" actId="478"/>
            <ac:picMkLst>
              <pc:docMk/>
              <pc:sldMasterMk cId="2369807912" sldId="2147483660"/>
              <pc:sldLayoutMk cId="3920882233" sldId="2147483668"/>
              <ac:picMk id="6" creationId="{B06B5AFB-DD88-44D0-84DB-9B997DA8A4A4}"/>
            </ac:picMkLst>
          </pc:picChg>
          <pc:picChg chg="del">
            <ac:chgData name="Jessica Webb" userId="116bfa15-fab5-4298-95a6-2aaa2e478e3d" providerId="ADAL" clId="{62D17EBA-25D5-404D-B7E3-12CB46B8156C}" dt="2019-06-17T08:57:12.759" v="48" actId="478"/>
            <ac:picMkLst>
              <pc:docMk/>
              <pc:sldMasterMk cId="2369807912" sldId="2147483660"/>
              <pc:sldLayoutMk cId="3920882233" sldId="2147483668"/>
              <ac:picMk id="7" creationId="{651D5050-10F6-473E-A936-34DA1A80C0C2}"/>
            </ac:picMkLst>
          </pc:picChg>
          <pc:picChg chg="add">
            <ac:chgData name="Jessica Webb" userId="116bfa15-fab5-4298-95a6-2aaa2e478e3d" providerId="ADAL" clId="{62D17EBA-25D5-404D-B7E3-12CB46B8156C}" dt="2019-06-17T08:57:13.821" v="49"/>
            <ac:picMkLst>
              <pc:docMk/>
              <pc:sldMasterMk cId="2369807912" sldId="2147483660"/>
              <pc:sldLayoutMk cId="3920882233" sldId="2147483668"/>
              <ac:picMk id="9" creationId="{BAE962E4-486E-4F98-8A8C-638E5779B92E}"/>
            </ac:picMkLst>
          </pc:picChg>
          <pc:picChg chg="add">
            <ac:chgData name="Jessica Webb" userId="116bfa15-fab5-4298-95a6-2aaa2e478e3d" providerId="ADAL" clId="{62D17EBA-25D5-404D-B7E3-12CB46B8156C}" dt="2019-06-17T09:21:01.243" v="117"/>
            <ac:picMkLst>
              <pc:docMk/>
              <pc:sldMasterMk cId="2369807912" sldId="2147483660"/>
              <pc:sldLayoutMk cId="3920882233" sldId="2147483668"/>
              <ac:picMk id="12" creationId="{C520418A-980B-4003-BD3A-51751FEE1F53}"/>
            </ac:picMkLst>
          </pc:picChg>
        </pc:sldLayoutChg>
        <pc:sldLayoutChg chg="addSp delSp modSp">
          <pc:chgData name="Jessica Webb" userId="116bfa15-fab5-4298-95a6-2aaa2e478e3d" providerId="ADAL" clId="{62D17EBA-25D5-404D-B7E3-12CB46B8156C}" dt="2019-06-17T09:20:53.563" v="113"/>
          <pc:sldLayoutMkLst>
            <pc:docMk/>
            <pc:sldMasterMk cId="2369807912" sldId="2147483660"/>
            <pc:sldLayoutMk cId="930331741" sldId="2147483669"/>
          </pc:sldLayoutMkLst>
          <pc:spChg chg="del">
            <ac:chgData name="Jessica Webb" userId="116bfa15-fab5-4298-95a6-2aaa2e478e3d" providerId="ADAL" clId="{62D17EBA-25D5-404D-B7E3-12CB46B8156C}" dt="2019-06-17T08:56:38.015" v="30" actId="478"/>
            <ac:spMkLst>
              <pc:docMk/>
              <pc:sldMasterMk cId="2369807912" sldId="2147483660"/>
              <pc:sldLayoutMk cId="930331741" sldId="2147483669"/>
              <ac:spMk id="8" creationId="{5165E6A2-F03A-456D-B701-4085B6B5B2BF}"/>
            </ac:spMkLst>
          </pc:spChg>
          <pc:spChg chg="add">
            <ac:chgData name="Jessica Webb" userId="116bfa15-fab5-4298-95a6-2aaa2e478e3d" providerId="ADAL" clId="{62D17EBA-25D5-404D-B7E3-12CB46B8156C}" dt="2019-06-17T08:56:41.356" v="32"/>
            <ac:spMkLst>
              <pc:docMk/>
              <pc:sldMasterMk cId="2369807912" sldId="2147483660"/>
              <pc:sldLayoutMk cId="930331741" sldId="2147483669"/>
              <ac:spMk id="12" creationId="{F566A945-1C03-4EFF-AC17-6F8154153241}"/>
            </ac:spMkLst>
          </pc:spChg>
          <pc:spChg chg="mod">
            <ac:chgData name="Jessica Webb" userId="116bfa15-fab5-4298-95a6-2aaa2e478e3d" providerId="ADAL" clId="{62D17EBA-25D5-404D-B7E3-12CB46B8156C}" dt="2019-06-17T09:09:42.668" v="77" actId="207"/>
            <ac:spMkLst>
              <pc:docMk/>
              <pc:sldMasterMk cId="2369807912" sldId="2147483660"/>
              <pc:sldLayoutMk cId="930331741" sldId="2147483669"/>
              <ac:spMk id="13" creationId="{8FF35AEE-5337-4A17-A68B-5F42AFDFFF0C}"/>
            </ac:spMkLst>
          </pc:spChg>
          <pc:spChg chg="del">
            <ac:chgData name="Jessica Webb" userId="116bfa15-fab5-4298-95a6-2aaa2e478e3d" providerId="ADAL" clId="{62D17EBA-25D5-404D-B7E3-12CB46B8156C}" dt="2019-06-17T08:56:39.636" v="31" actId="478"/>
            <ac:spMkLst>
              <pc:docMk/>
              <pc:sldMasterMk cId="2369807912" sldId="2147483660"/>
              <pc:sldLayoutMk cId="930331741" sldId="2147483669"/>
              <ac:spMk id="15" creationId="{A13DB2E3-C319-4E9F-B684-25EDD7A44358}"/>
            </ac:spMkLst>
          </pc:spChg>
          <pc:picChg chg="add">
            <ac:chgData name="Jessica Webb" userId="116bfa15-fab5-4298-95a6-2aaa2e478e3d" providerId="ADAL" clId="{62D17EBA-25D5-404D-B7E3-12CB46B8156C}" dt="2019-06-17T08:56:41.356" v="32"/>
            <ac:picMkLst>
              <pc:docMk/>
              <pc:sldMasterMk cId="2369807912" sldId="2147483660"/>
              <pc:sldLayoutMk cId="930331741" sldId="2147483669"/>
              <ac:picMk id="9" creationId="{1F9A9254-FE24-40FE-BD7C-46BE700CD826}"/>
            </ac:picMkLst>
          </pc:picChg>
          <pc:picChg chg="del">
            <ac:chgData name="Jessica Webb" userId="116bfa15-fab5-4298-95a6-2aaa2e478e3d" providerId="ADAL" clId="{62D17EBA-25D5-404D-B7E3-12CB46B8156C}" dt="2019-06-17T08:56:36.517" v="29" actId="478"/>
            <ac:picMkLst>
              <pc:docMk/>
              <pc:sldMasterMk cId="2369807912" sldId="2147483660"/>
              <pc:sldLayoutMk cId="930331741" sldId="2147483669"/>
              <ac:picMk id="10" creationId="{58D411FA-19CB-4C04-89C6-9285E366D7DE}"/>
            </ac:picMkLst>
          </pc:picChg>
          <pc:picChg chg="add">
            <ac:chgData name="Jessica Webb" userId="116bfa15-fab5-4298-95a6-2aaa2e478e3d" providerId="ADAL" clId="{62D17EBA-25D5-404D-B7E3-12CB46B8156C}" dt="2019-06-17T09:20:53.563" v="113"/>
            <ac:picMkLst>
              <pc:docMk/>
              <pc:sldMasterMk cId="2369807912" sldId="2147483660"/>
              <pc:sldLayoutMk cId="930331741" sldId="2147483669"/>
              <ac:picMk id="14" creationId="{17405C84-DC35-40A6-9D22-19413F35B7E6}"/>
            </ac:picMkLst>
          </pc:picChg>
          <pc:picChg chg="del">
            <ac:chgData name="Jessica Webb" userId="116bfa15-fab5-4298-95a6-2aaa2e478e3d" providerId="ADAL" clId="{62D17EBA-25D5-404D-B7E3-12CB46B8156C}" dt="2019-06-17T09:20:53.253" v="112" actId="478"/>
            <ac:picMkLst>
              <pc:docMk/>
              <pc:sldMasterMk cId="2369807912" sldId="2147483660"/>
              <pc:sldLayoutMk cId="930331741" sldId="2147483669"/>
              <ac:picMk id="16" creationId="{CFFB2EF8-C6C1-467E-811B-183D5E001540}"/>
            </ac:picMkLst>
          </pc:picChg>
        </pc:sldLayoutChg>
        <pc:sldLayoutChg chg="addSp delSp modSp">
          <pc:chgData name="Jessica Webb" userId="116bfa15-fab5-4298-95a6-2aaa2e478e3d" providerId="ADAL" clId="{62D17EBA-25D5-404D-B7E3-12CB46B8156C}" dt="2019-06-17T09:09:59.053" v="79" actId="207"/>
          <pc:sldLayoutMkLst>
            <pc:docMk/>
            <pc:sldMasterMk cId="2369807912" sldId="2147483660"/>
            <pc:sldLayoutMk cId="1680822063" sldId="2147483671"/>
          </pc:sldLayoutMkLst>
          <pc:spChg chg="del">
            <ac:chgData name="Jessica Webb" userId="116bfa15-fab5-4298-95a6-2aaa2e478e3d" providerId="ADAL" clId="{62D17EBA-25D5-404D-B7E3-12CB46B8156C}" dt="2019-06-17T08:56:45.829" v="33" actId="478"/>
            <ac:spMkLst>
              <pc:docMk/>
              <pc:sldMasterMk cId="2369807912" sldId="2147483660"/>
              <pc:sldLayoutMk cId="1680822063" sldId="2147483671"/>
              <ac:spMk id="8" creationId="{20E537F9-37DA-4A25-A8B7-FEA93CBC63A2}"/>
            </ac:spMkLst>
          </pc:spChg>
          <pc:spChg chg="add">
            <ac:chgData name="Jessica Webb" userId="116bfa15-fab5-4298-95a6-2aaa2e478e3d" providerId="ADAL" clId="{62D17EBA-25D5-404D-B7E3-12CB46B8156C}" dt="2019-06-17T08:56:49.426" v="36"/>
            <ac:spMkLst>
              <pc:docMk/>
              <pc:sldMasterMk cId="2369807912" sldId="2147483660"/>
              <pc:sldLayoutMk cId="1680822063" sldId="2147483671"/>
              <ac:spMk id="12" creationId="{4965F39E-D9DD-4EE7-A114-723B0B1260C5}"/>
            </ac:spMkLst>
          </pc:spChg>
          <pc:spChg chg="mod">
            <ac:chgData name="Jessica Webb" userId="116bfa15-fab5-4298-95a6-2aaa2e478e3d" providerId="ADAL" clId="{62D17EBA-25D5-404D-B7E3-12CB46B8156C}" dt="2019-06-17T09:09:59.053" v="79" actId="207"/>
            <ac:spMkLst>
              <pc:docMk/>
              <pc:sldMasterMk cId="2369807912" sldId="2147483660"/>
              <pc:sldLayoutMk cId="1680822063" sldId="2147483671"/>
              <ac:spMk id="13" creationId="{8FF35AEE-5337-4A17-A68B-5F42AFDFFF0C}"/>
            </ac:spMkLst>
          </pc:spChg>
          <pc:spChg chg="del">
            <ac:chgData name="Jessica Webb" userId="116bfa15-fab5-4298-95a6-2aaa2e478e3d" providerId="ADAL" clId="{62D17EBA-25D5-404D-B7E3-12CB46B8156C}" dt="2019-06-17T08:56:47.160" v="34" actId="478"/>
            <ac:spMkLst>
              <pc:docMk/>
              <pc:sldMasterMk cId="2369807912" sldId="2147483660"/>
              <pc:sldLayoutMk cId="1680822063" sldId="2147483671"/>
              <ac:spMk id="15" creationId="{A13DB2E3-C319-4E9F-B684-25EDD7A44358}"/>
            </ac:spMkLst>
          </pc:spChg>
          <pc:picChg chg="add">
            <ac:chgData name="Jessica Webb" userId="116bfa15-fab5-4298-95a6-2aaa2e478e3d" providerId="ADAL" clId="{62D17EBA-25D5-404D-B7E3-12CB46B8156C}" dt="2019-06-17T08:56:49.426" v="36"/>
            <ac:picMkLst>
              <pc:docMk/>
              <pc:sldMasterMk cId="2369807912" sldId="2147483660"/>
              <pc:sldLayoutMk cId="1680822063" sldId="2147483671"/>
              <ac:picMk id="9" creationId="{5EF4519D-F340-4BAF-BB63-8D761FB75C23}"/>
            </ac:picMkLst>
          </pc:picChg>
          <pc:picChg chg="del">
            <ac:chgData name="Jessica Webb" userId="116bfa15-fab5-4298-95a6-2aaa2e478e3d" providerId="ADAL" clId="{62D17EBA-25D5-404D-B7E3-12CB46B8156C}" dt="2019-06-17T08:56:48.821" v="35" actId="478"/>
            <ac:picMkLst>
              <pc:docMk/>
              <pc:sldMasterMk cId="2369807912" sldId="2147483660"/>
              <pc:sldLayoutMk cId="1680822063" sldId="2147483671"/>
              <ac:picMk id="10" creationId="{58D411FA-19CB-4C04-89C6-9285E366D7DE}"/>
            </ac:picMkLst>
          </pc:picChg>
        </pc:sldLayoutChg>
        <pc:sldLayoutChg chg="addSp delSp modSp">
          <pc:chgData name="Jessica Webb" userId="116bfa15-fab5-4298-95a6-2aaa2e478e3d" providerId="ADAL" clId="{62D17EBA-25D5-404D-B7E3-12CB46B8156C}" dt="2019-06-17T09:10:27.452" v="83" actId="207"/>
          <pc:sldLayoutMkLst>
            <pc:docMk/>
            <pc:sldMasterMk cId="2369807912" sldId="2147483660"/>
            <pc:sldLayoutMk cId="3129294559" sldId="2147483672"/>
          </pc:sldLayoutMkLst>
          <pc:spChg chg="del">
            <ac:chgData name="Jessica Webb" userId="116bfa15-fab5-4298-95a6-2aaa2e478e3d" providerId="ADAL" clId="{62D17EBA-25D5-404D-B7E3-12CB46B8156C}" dt="2019-06-17T08:57:01.749" v="42" actId="478"/>
            <ac:spMkLst>
              <pc:docMk/>
              <pc:sldMasterMk cId="2369807912" sldId="2147483660"/>
              <pc:sldLayoutMk cId="3129294559" sldId="2147483672"/>
              <ac:spMk id="7" creationId="{0CB810B1-D5B7-4968-9467-F276F6932CE4}"/>
            </ac:spMkLst>
          </pc:spChg>
          <pc:spChg chg="add">
            <ac:chgData name="Jessica Webb" userId="116bfa15-fab5-4298-95a6-2aaa2e478e3d" providerId="ADAL" clId="{62D17EBA-25D5-404D-B7E3-12CB46B8156C}" dt="2019-06-17T08:57:05.595" v="45"/>
            <ac:spMkLst>
              <pc:docMk/>
              <pc:sldMasterMk cId="2369807912" sldId="2147483660"/>
              <pc:sldLayoutMk cId="3129294559" sldId="2147483672"/>
              <ac:spMk id="10" creationId="{B5E68755-B743-4652-9B6D-3D4DE856703A}"/>
            </ac:spMkLst>
          </pc:spChg>
          <pc:spChg chg="mod">
            <ac:chgData name="Jessica Webb" userId="116bfa15-fab5-4298-95a6-2aaa2e478e3d" providerId="ADAL" clId="{62D17EBA-25D5-404D-B7E3-12CB46B8156C}" dt="2019-06-17T09:10:27.452" v="83" actId="207"/>
            <ac:spMkLst>
              <pc:docMk/>
              <pc:sldMasterMk cId="2369807912" sldId="2147483660"/>
              <pc:sldLayoutMk cId="3129294559" sldId="2147483672"/>
              <ac:spMk id="15" creationId="{EDB80FE1-CB5F-4209-A5CF-C0E7A88B733B}"/>
            </ac:spMkLst>
          </pc:spChg>
          <pc:spChg chg="del">
            <ac:chgData name="Jessica Webb" userId="116bfa15-fab5-4298-95a6-2aaa2e478e3d" providerId="ADAL" clId="{62D17EBA-25D5-404D-B7E3-12CB46B8156C}" dt="2019-06-17T08:57:03.158" v="43" actId="478"/>
            <ac:spMkLst>
              <pc:docMk/>
              <pc:sldMasterMk cId="2369807912" sldId="2147483660"/>
              <pc:sldLayoutMk cId="3129294559" sldId="2147483672"/>
              <ac:spMk id="16" creationId="{7BDF21DE-A169-4C08-9632-B1FCE7D8B298}"/>
            </ac:spMkLst>
          </pc:spChg>
          <pc:picChg chg="del">
            <ac:chgData name="Jessica Webb" userId="116bfa15-fab5-4298-95a6-2aaa2e478e3d" providerId="ADAL" clId="{62D17EBA-25D5-404D-B7E3-12CB46B8156C}" dt="2019-06-17T08:57:04.634" v="44" actId="478"/>
            <ac:picMkLst>
              <pc:docMk/>
              <pc:sldMasterMk cId="2369807912" sldId="2147483660"/>
              <pc:sldLayoutMk cId="3129294559" sldId="2147483672"/>
              <ac:picMk id="8" creationId="{227C6528-206C-4CD8-962B-FB652AD67822}"/>
            </ac:picMkLst>
          </pc:picChg>
          <pc:picChg chg="add">
            <ac:chgData name="Jessica Webb" userId="116bfa15-fab5-4298-95a6-2aaa2e478e3d" providerId="ADAL" clId="{62D17EBA-25D5-404D-B7E3-12CB46B8156C}" dt="2019-06-17T08:57:05.595" v="45"/>
            <ac:picMkLst>
              <pc:docMk/>
              <pc:sldMasterMk cId="2369807912" sldId="2147483660"/>
              <pc:sldLayoutMk cId="3129294559" sldId="2147483672"/>
              <ac:picMk id="9" creationId="{BAA3FA49-078D-41D7-8E28-C560A6BC4B07}"/>
            </ac:picMkLst>
          </pc:picChg>
        </pc:sldLayoutChg>
      </pc:sldMasterChg>
    </pc:docChg>
  </pc:docChgLst>
  <pc:docChgLst>
    <pc:chgData name="James Franklin" userId="cf915d05-507f-491f-b4a6-b2aa085ee4b1" providerId="ADAL" clId="{EC46E689-E396-437C-B967-77AD4F451B1A}"/>
    <pc:docChg chg="undo custSel addSld delSld modSld sldOrd modMainMaster">
      <pc:chgData name="James Franklin" userId="cf915d05-507f-491f-b4a6-b2aa085ee4b1" providerId="ADAL" clId="{EC46E689-E396-437C-B967-77AD4F451B1A}" dt="2019-05-24T15:59:39.791" v="3288"/>
      <pc:docMkLst>
        <pc:docMk/>
      </pc:docMkLst>
      <pc:sldChg chg="modSp">
        <pc:chgData name="James Franklin" userId="cf915d05-507f-491f-b4a6-b2aa085ee4b1" providerId="ADAL" clId="{EC46E689-E396-437C-B967-77AD4F451B1A}" dt="2019-05-15T14:25:23.251" v="9" actId="20577"/>
        <pc:sldMkLst>
          <pc:docMk/>
          <pc:sldMk cId="4088036100" sldId="259"/>
        </pc:sldMkLst>
        <pc:spChg chg="mod">
          <ac:chgData name="James Franklin" userId="cf915d05-507f-491f-b4a6-b2aa085ee4b1" providerId="ADAL" clId="{EC46E689-E396-437C-B967-77AD4F451B1A}" dt="2019-05-15T14:25:23.251" v="9" actId="20577"/>
          <ac:spMkLst>
            <pc:docMk/>
            <pc:sldMk cId="4088036100" sldId="259"/>
            <ac:spMk id="4" creationId="{523F70AE-435F-4602-8393-FE5052D5AF73}"/>
          </ac:spMkLst>
        </pc:spChg>
      </pc:sldChg>
      <pc:sldChg chg="modSp">
        <pc:chgData name="James Franklin" userId="cf915d05-507f-491f-b4a6-b2aa085ee4b1" providerId="ADAL" clId="{EC46E689-E396-437C-B967-77AD4F451B1A}" dt="2019-05-24T11:37:09.820" v="33" actId="15"/>
        <pc:sldMkLst>
          <pc:docMk/>
          <pc:sldMk cId="2912915852" sldId="319"/>
        </pc:sldMkLst>
        <pc:spChg chg="mod">
          <ac:chgData name="James Franklin" userId="cf915d05-507f-491f-b4a6-b2aa085ee4b1" providerId="ADAL" clId="{EC46E689-E396-437C-B967-77AD4F451B1A}" dt="2019-05-24T11:37:09.820" v="33" actId="15"/>
          <ac:spMkLst>
            <pc:docMk/>
            <pc:sldMk cId="2912915852" sldId="319"/>
            <ac:spMk id="3" creationId="{8841C565-F8A1-4DE6-88F1-F82B859E4087}"/>
          </ac:spMkLst>
        </pc:spChg>
      </pc:sldChg>
      <pc:sldChg chg="addSp delSp modSp ord">
        <pc:chgData name="James Franklin" userId="cf915d05-507f-491f-b4a6-b2aa085ee4b1" providerId="ADAL" clId="{EC46E689-E396-437C-B967-77AD4F451B1A}" dt="2019-05-24T14:15:57.979" v="1751"/>
        <pc:sldMkLst>
          <pc:docMk/>
          <pc:sldMk cId="1612668401" sldId="364"/>
        </pc:sldMkLst>
        <pc:spChg chg="add del mod">
          <ac:chgData name="James Franklin" userId="cf915d05-507f-491f-b4a6-b2aa085ee4b1" providerId="ADAL" clId="{EC46E689-E396-437C-B967-77AD4F451B1A}" dt="2019-05-24T14:15:40.997" v="1744"/>
          <ac:spMkLst>
            <pc:docMk/>
            <pc:sldMk cId="1612668401" sldId="364"/>
            <ac:spMk id="2" creationId="{8487D28D-3967-4A60-B3B5-1294A2F2236E}"/>
          </ac:spMkLst>
        </pc:spChg>
        <pc:spChg chg="add del mod">
          <ac:chgData name="James Franklin" userId="cf915d05-507f-491f-b4a6-b2aa085ee4b1" providerId="ADAL" clId="{EC46E689-E396-437C-B967-77AD4F451B1A}" dt="2019-05-24T14:15:40.997" v="1744"/>
          <ac:spMkLst>
            <pc:docMk/>
            <pc:sldMk cId="1612668401" sldId="364"/>
            <ac:spMk id="3" creationId="{15F5F76A-8E9D-4A62-B4F4-8D1FA59B8CF4}"/>
          </ac:spMkLst>
        </pc:spChg>
        <pc:spChg chg="mod">
          <ac:chgData name="James Franklin" userId="cf915d05-507f-491f-b4a6-b2aa085ee4b1" providerId="ADAL" clId="{EC46E689-E396-437C-B967-77AD4F451B1A}" dt="2019-05-24T14:15:49.601" v="1748" actId="113"/>
          <ac:spMkLst>
            <pc:docMk/>
            <pc:sldMk cId="1612668401" sldId="364"/>
            <ac:spMk id="5" creationId="{00000000-0000-0000-0000-000000000000}"/>
          </ac:spMkLst>
        </pc:spChg>
      </pc:sldChg>
      <pc:sldChg chg="addSp delSp modSp">
        <pc:chgData name="James Franklin" userId="cf915d05-507f-491f-b4a6-b2aa085ee4b1" providerId="ADAL" clId="{EC46E689-E396-437C-B967-77AD4F451B1A}" dt="2019-05-24T13:53:07.917" v="607" actId="20577"/>
        <pc:sldMkLst>
          <pc:docMk/>
          <pc:sldMk cId="2835285683" sldId="403"/>
        </pc:sldMkLst>
        <pc:spChg chg="mod">
          <ac:chgData name="James Franklin" userId="cf915d05-507f-491f-b4a6-b2aa085ee4b1" providerId="ADAL" clId="{EC46E689-E396-437C-B967-77AD4F451B1A}" dt="2019-05-24T13:16:12.193" v="40" actId="20577"/>
          <ac:spMkLst>
            <pc:docMk/>
            <pc:sldMk cId="2835285683" sldId="403"/>
            <ac:spMk id="2" creationId="{F7219616-1E34-49CE-9BA1-C56B985A63AA}"/>
          </ac:spMkLst>
        </pc:spChg>
        <pc:spChg chg="mod">
          <ac:chgData name="James Franklin" userId="cf915d05-507f-491f-b4a6-b2aa085ee4b1" providerId="ADAL" clId="{EC46E689-E396-437C-B967-77AD4F451B1A}" dt="2019-05-24T13:53:07.917" v="607" actId="20577"/>
          <ac:spMkLst>
            <pc:docMk/>
            <pc:sldMk cId="2835285683" sldId="403"/>
            <ac:spMk id="3" creationId="{7DE471DE-4006-4AE7-BCC5-EF77A082F1DC}"/>
          </ac:spMkLst>
        </pc:spChg>
        <pc:picChg chg="add mod">
          <ac:chgData name="James Franklin" userId="cf915d05-507f-491f-b4a6-b2aa085ee4b1" providerId="ADAL" clId="{EC46E689-E396-437C-B967-77AD4F451B1A}" dt="2019-05-24T13:51:32.364" v="351" actId="1076"/>
          <ac:picMkLst>
            <pc:docMk/>
            <pc:sldMk cId="2835285683" sldId="403"/>
            <ac:picMk id="4" creationId="{DB1FB4D0-E74C-496D-A13C-811AF4773544}"/>
          </ac:picMkLst>
        </pc:picChg>
        <pc:picChg chg="add del mod">
          <ac:chgData name="James Franklin" userId="cf915d05-507f-491f-b4a6-b2aa085ee4b1" providerId="ADAL" clId="{EC46E689-E396-437C-B967-77AD4F451B1A}" dt="2019-05-24T13:50:23.011" v="342" actId="478"/>
          <ac:picMkLst>
            <pc:docMk/>
            <pc:sldMk cId="2835285683" sldId="403"/>
            <ac:picMk id="1026" creationId="{34B64411-F2AB-491B-B37A-AA4216C62D81}"/>
          </ac:picMkLst>
        </pc:picChg>
        <pc:picChg chg="add mod">
          <ac:chgData name="James Franklin" userId="cf915d05-507f-491f-b4a6-b2aa085ee4b1" providerId="ADAL" clId="{EC46E689-E396-437C-B967-77AD4F451B1A}" dt="2019-05-24T13:51:18.883" v="349" actId="732"/>
          <ac:picMkLst>
            <pc:docMk/>
            <pc:sldMk cId="2835285683" sldId="403"/>
            <ac:picMk id="1028" creationId="{A152D441-C11F-4D36-9E9D-D394B1CB37FC}"/>
          </ac:picMkLst>
        </pc:picChg>
      </pc:sldChg>
      <pc:sldChg chg="addSp modSp addCm modCm">
        <pc:chgData name="James Franklin" userId="cf915d05-507f-491f-b4a6-b2aa085ee4b1" providerId="ADAL" clId="{EC46E689-E396-437C-B967-77AD4F451B1A}" dt="2019-05-24T15:44:22.003" v="3220" actId="20577"/>
        <pc:sldMkLst>
          <pc:docMk/>
          <pc:sldMk cId="2801436558" sldId="404"/>
        </pc:sldMkLst>
        <pc:spChg chg="mod">
          <ac:chgData name="James Franklin" userId="cf915d05-507f-491f-b4a6-b2aa085ee4b1" providerId="ADAL" clId="{EC46E689-E396-437C-B967-77AD4F451B1A}" dt="2019-05-24T13:56:13.756" v="915" actId="20577"/>
          <ac:spMkLst>
            <pc:docMk/>
            <pc:sldMk cId="2801436558" sldId="404"/>
            <ac:spMk id="2" creationId="{F7219616-1E34-49CE-9BA1-C56B985A63AA}"/>
          </ac:spMkLst>
        </pc:spChg>
        <pc:spChg chg="mod">
          <ac:chgData name="James Franklin" userId="cf915d05-507f-491f-b4a6-b2aa085ee4b1" providerId="ADAL" clId="{EC46E689-E396-437C-B967-77AD4F451B1A}" dt="2019-05-24T15:44:22.003" v="3220" actId="20577"/>
          <ac:spMkLst>
            <pc:docMk/>
            <pc:sldMk cId="2801436558" sldId="404"/>
            <ac:spMk id="3" creationId="{7DE471DE-4006-4AE7-BCC5-EF77A082F1DC}"/>
          </ac:spMkLst>
        </pc:spChg>
        <pc:spChg chg="add mod">
          <ac:chgData name="James Franklin" userId="cf915d05-507f-491f-b4a6-b2aa085ee4b1" providerId="ADAL" clId="{EC46E689-E396-437C-B967-77AD4F451B1A}" dt="2019-05-24T15:42:28.957" v="3211" actId="1076"/>
          <ac:spMkLst>
            <pc:docMk/>
            <pc:sldMk cId="2801436558" sldId="404"/>
            <ac:spMk id="6" creationId="{F88A7CDF-ACDB-40A3-AA87-4462DCC00F0B}"/>
          </ac:spMkLst>
        </pc:spChg>
        <pc:spChg chg="add mod ord">
          <ac:chgData name="James Franklin" userId="cf915d05-507f-491f-b4a6-b2aa085ee4b1" providerId="ADAL" clId="{EC46E689-E396-437C-B967-77AD4F451B1A}" dt="2019-05-24T15:43:40.254" v="3215" actId="207"/>
          <ac:spMkLst>
            <pc:docMk/>
            <pc:sldMk cId="2801436558" sldId="404"/>
            <ac:spMk id="7" creationId="{C1572387-F37F-4C64-A0C5-73CB201701C1}"/>
          </ac:spMkLst>
        </pc:spChg>
        <pc:picChg chg="add mod">
          <ac:chgData name="James Franklin" userId="cf915d05-507f-491f-b4a6-b2aa085ee4b1" providerId="ADAL" clId="{EC46E689-E396-437C-B967-77AD4F451B1A}" dt="2019-05-24T15:42:10.580" v="3204" actId="1076"/>
          <ac:picMkLst>
            <pc:docMk/>
            <pc:sldMk cId="2801436558" sldId="404"/>
            <ac:picMk id="5" creationId="{AB9669FA-38C7-4393-B044-8FDCDFF3CBE7}"/>
          </ac:picMkLst>
        </pc:picChg>
      </pc:sldChg>
      <pc:sldChg chg="addSp modSp">
        <pc:chgData name="James Franklin" userId="cf915d05-507f-491f-b4a6-b2aa085ee4b1" providerId="ADAL" clId="{EC46E689-E396-437C-B967-77AD4F451B1A}" dt="2019-05-24T14:21:41.826" v="1959" actId="1076"/>
        <pc:sldMkLst>
          <pc:docMk/>
          <pc:sldMk cId="79698393" sldId="405"/>
        </pc:sldMkLst>
        <pc:spChg chg="mod">
          <ac:chgData name="James Franklin" userId="cf915d05-507f-491f-b4a6-b2aa085ee4b1" providerId="ADAL" clId="{EC46E689-E396-437C-B967-77AD4F451B1A}" dt="2019-05-24T13:21:38.457" v="55" actId="20577"/>
          <ac:spMkLst>
            <pc:docMk/>
            <pc:sldMk cId="79698393" sldId="405"/>
            <ac:spMk id="2" creationId="{F7219616-1E34-49CE-9BA1-C56B985A63AA}"/>
          </ac:spMkLst>
        </pc:spChg>
        <pc:spChg chg="mod">
          <ac:chgData name="James Franklin" userId="cf915d05-507f-491f-b4a6-b2aa085ee4b1" providerId="ADAL" clId="{EC46E689-E396-437C-B967-77AD4F451B1A}" dt="2019-05-24T14:21:06.207" v="1955" actId="6549"/>
          <ac:spMkLst>
            <pc:docMk/>
            <pc:sldMk cId="79698393" sldId="405"/>
            <ac:spMk id="3" creationId="{7DE471DE-4006-4AE7-BCC5-EF77A082F1DC}"/>
          </ac:spMkLst>
        </pc:spChg>
        <pc:picChg chg="add mod">
          <ac:chgData name="James Franklin" userId="cf915d05-507f-491f-b4a6-b2aa085ee4b1" providerId="ADAL" clId="{EC46E689-E396-437C-B967-77AD4F451B1A}" dt="2019-05-24T14:21:41.826" v="1959" actId="1076"/>
          <ac:picMkLst>
            <pc:docMk/>
            <pc:sldMk cId="79698393" sldId="405"/>
            <ac:picMk id="3074" creationId="{B3D3FF27-39FF-4D6E-A990-3F3DCE985366}"/>
          </ac:picMkLst>
        </pc:picChg>
      </pc:sldChg>
      <pc:sldChg chg="addSp modSp">
        <pc:chgData name="James Franklin" userId="cf915d05-507f-491f-b4a6-b2aa085ee4b1" providerId="ADAL" clId="{EC46E689-E396-437C-B967-77AD4F451B1A}" dt="2019-05-24T15:53:14.632" v="3233" actId="167"/>
        <pc:sldMkLst>
          <pc:docMk/>
          <pc:sldMk cId="3406206518" sldId="406"/>
        </pc:sldMkLst>
        <pc:spChg chg="mod">
          <ac:chgData name="James Franklin" userId="cf915d05-507f-491f-b4a6-b2aa085ee4b1" providerId="ADAL" clId="{EC46E689-E396-437C-B967-77AD4F451B1A}" dt="2019-05-24T14:11:23.548" v="1589" actId="20577"/>
          <ac:spMkLst>
            <pc:docMk/>
            <pc:sldMk cId="3406206518" sldId="406"/>
            <ac:spMk id="2" creationId="{F7219616-1E34-49CE-9BA1-C56B985A63AA}"/>
          </ac:spMkLst>
        </pc:spChg>
        <pc:spChg chg="mod">
          <ac:chgData name="James Franklin" userId="cf915d05-507f-491f-b4a6-b2aa085ee4b1" providerId="ADAL" clId="{EC46E689-E396-437C-B967-77AD4F451B1A}" dt="2019-05-24T14:14:48.428" v="1743" actId="20577"/>
          <ac:spMkLst>
            <pc:docMk/>
            <pc:sldMk cId="3406206518" sldId="406"/>
            <ac:spMk id="3" creationId="{7DE471DE-4006-4AE7-BCC5-EF77A082F1DC}"/>
          </ac:spMkLst>
        </pc:spChg>
        <pc:picChg chg="add mod">
          <ac:chgData name="James Franklin" userId="cf915d05-507f-491f-b4a6-b2aa085ee4b1" providerId="ADAL" clId="{EC46E689-E396-437C-B967-77AD4F451B1A}" dt="2019-05-24T15:52:24.092" v="3223" actId="1076"/>
          <ac:picMkLst>
            <pc:docMk/>
            <pc:sldMk cId="3406206518" sldId="406"/>
            <ac:picMk id="4" creationId="{95977659-54C3-4CBF-9587-375664D499BD}"/>
          </ac:picMkLst>
        </pc:picChg>
        <pc:picChg chg="add mod">
          <ac:chgData name="James Franklin" userId="cf915d05-507f-491f-b4a6-b2aa085ee4b1" providerId="ADAL" clId="{EC46E689-E396-437C-B967-77AD4F451B1A}" dt="2019-05-24T15:53:14.632" v="3233" actId="167"/>
          <ac:picMkLst>
            <pc:docMk/>
            <pc:sldMk cId="3406206518" sldId="406"/>
            <ac:picMk id="5122" creationId="{3300A8A5-CAFB-4136-B0EF-DAE26604859C}"/>
          </ac:picMkLst>
        </pc:picChg>
      </pc:sldChg>
      <pc:sldChg chg="modSp">
        <pc:chgData name="James Franklin" userId="cf915d05-507f-491f-b4a6-b2aa085ee4b1" providerId="ADAL" clId="{EC46E689-E396-437C-B967-77AD4F451B1A}" dt="2019-05-24T15:59:39.791" v="3288"/>
        <pc:sldMkLst>
          <pc:docMk/>
          <pc:sldMk cId="3850773334" sldId="408"/>
        </pc:sldMkLst>
        <pc:spChg chg="mod">
          <ac:chgData name="James Franklin" userId="cf915d05-507f-491f-b4a6-b2aa085ee4b1" providerId="ADAL" clId="{EC46E689-E396-437C-B967-77AD4F451B1A}" dt="2019-05-24T14:24:41.571" v="2039" actId="20577"/>
          <ac:spMkLst>
            <pc:docMk/>
            <pc:sldMk cId="3850773334" sldId="408"/>
            <ac:spMk id="2" creationId="{F7219616-1E34-49CE-9BA1-C56B985A63AA}"/>
          </ac:spMkLst>
        </pc:spChg>
        <pc:spChg chg="mod">
          <ac:chgData name="James Franklin" userId="cf915d05-507f-491f-b4a6-b2aa085ee4b1" providerId="ADAL" clId="{EC46E689-E396-437C-B967-77AD4F451B1A}" dt="2019-05-24T15:59:39.791" v="3288"/>
          <ac:spMkLst>
            <pc:docMk/>
            <pc:sldMk cId="3850773334" sldId="408"/>
            <ac:spMk id="3" creationId="{7DE471DE-4006-4AE7-BCC5-EF77A082F1DC}"/>
          </ac:spMkLst>
        </pc:spChg>
      </pc:sldChg>
      <pc:sldChg chg="modSp">
        <pc:chgData name="James Franklin" userId="cf915d05-507f-491f-b4a6-b2aa085ee4b1" providerId="ADAL" clId="{EC46E689-E396-437C-B967-77AD4F451B1A}" dt="2019-05-24T14:26:28.250" v="2082" actId="20577"/>
        <pc:sldMkLst>
          <pc:docMk/>
          <pc:sldMk cId="1711588506" sldId="409"/>
        </pc:sldMkLst>
        <pc:spChg chg="mod">
          <ac:chgData name="James Franklin" userId="cf915d05-507f-491f-b4a6-b2aa085ee4b1" providerId="ADAL" clId="{EC46E689-E396-437C-B967-77AD4F451B1A}" dt="2019-05-24T14:26:28.250" v="2082" actId="20577"/>
          <ac:spMkLst>
            <pc:docMk/>
            <pc:sldMk cId="1711588506" sldId="409"/>
            <ac:spMk id="2" creationId="{F7219616-1E34-49CE-9BA1-C56B985A63AA}"/>
          </ac:spMkLst>
        </pc:spChg>
      </pc:sldChg>
      <pc:sldChg chg="modSp">
        <pc:chgData name="James Franklin" userId="cf915d05-507f-491f-b4a6-b2aa085ee4b1" providerId="ADAL" clId="{EC46E689-E396-437C-B967-77AD4F451B1A}" dt="2019-05-24T15:05:10.539" v="2709" actId="20577"/>
        <pc:sldMkLst>
          <pc:docMk/>
          <pc:sldMk cId="459155343" sldId="411"/>
        </pc:sldMkLst>
        <pc:spChg chg="mod">
          <ac:chgData name="James Franklin" userId="cf915d05-507f-491f-b4a6-b2aa085ee4b1" providerId="ADAL" clId="{EC46E689-E396-437C-B967-77AD4F451B1A}" dt="2019-05-24T15:04:31.586" v="2696" actId="20577"/>
          <ac:spMkLst>
            <pc:docMk/>
            <pc:sldMk cId="459155343" sldId="411"/>
            <ac:spMk id="2" creationId="{F7219616-1E34-49CE-9BA1-C56B985A63AA}"/>
          </ac:spMkLst>
        </pc:spChg>
        <pc:spChg chg="mod">
          <ac:chgData name="James Franklin" userId="cf915d05-507f-491f-b4a6-b2aa085ee4b1" providerId="ADAL" clId="{EC46E689-E396-437C-B967-77AD4F451B1A}" dt="2019-05-24T15:05:10.539" v="2709" actId="20577"/>
          <ac:spMkLst>
            <pc:docMk/>
            <pc:sldMk cId="459155343" sldId="411"/>
            <ac:spMk id="3" creationId="{7DE471DE-4006-4AE7-BCC5-EF77A082F1DC}"/>
          </ac:spMkLst>
        </pc:spChg>
      </pc:sldChg>
      <pc:sldChg chg="addSp delSp modSp add">
        <pc:chgData name="James Franklin" userId="cf915d05-507f-491f-b4a6-b2aa085ee4b1" providerId="ADAL" clId="{EC46E689-E396-437C-B967-77AD4F451B1A}" dt="2019-05-24T13:55:05.941" v="879" actId="20577"/>
        <pc:sldMkLst>
          <pc:docMk/>
          <pc:sldMk cId="3616575800" sldId="413"/>
        </pc:sldMkLst>
        <pc:spChg chg="del">
          <ac:chgData name="James Franklin" userId="cf915d05-507f-491f-b4a6-b2aa085ee4b1" providerId="ADAL" clId="{EC46E689-E396-437C-B967-77AD4F451B1A}" dt="2019-05-24T13:53:26.754" v="609"/>
          <ac:spMkLst>
            <pc:docMk/>
            <pc:sldMk cId="3616575800" sldId="413"/>
            <ac:spMk id="2" creationId="{F759862D-ACB3-410D-B118-7AC344F7D06A}"/>
          </ac:spMkLst>
        </pc:spChg>
        <pc:spChg chg="del">
          <ac:chgData name="James Franklin" userId="cf915d05-507f-491f-b4a6-b2aa085ee4b1" providerId="ADAL" clId="{EC46E689-E396-437C-B967-77AD4F451B1A}" dt="2019-05-24T13:53:26.754" v="609"/>
          <ac:spMkLst>
            <pc:docMk/>
            <pc:sldMk cId="3616575800" sldId="413"/>
            <ac:spMk id="3" creationId="{60C21035-D4FD-433D-95F9-CFC916DDE8A2}"/>
          </ac:spMkLst>
        </pc:spChg>
        <pc:spChg chg="add mod">
          <ac:chgData name="James Franklin" userId="cf915d05-507f-491f-b4a6-b2aa085ee4b1" providerId="ADAL" clId="{EC46E689-E396-437C-B967-77AD4F451B1A}" dt="2019-05-24T13:54:00.789" v="651" actId="20577"/>
          <ac:spMkLst>
            <pc:docMk/>
            <pc:sldMk cId="3616575800" sldId="413"/>
            <ac:spMk id="4" creationId="{EE674B74-A944-45A8-AF0D-6EA21C2BFB5D}"/>
          </ac:spMkLst>
        </pc:spChg>
        <pc:spChg chg="add mod">
          <ac:chgData name="James Franklin" userId="cf915d05-507f-491f-b4a6-b2aa085ee4b1" providerId="ADAL" clId="{EC46E689-E396-437C-B967-77AD4F451B1A}" dt="2019-05-24T13:55:05.941" v="879" actId="20577"/>
          <ac:spMkLst>
            <pc:docMk/>
            <pc:sldMk cId="3616575800" sldId="413"/>
            <ac:spMk id="5" creationId="{2E34E084-FCE1-4A1E-93AB-0C12A22D27C0}"/>
          </ac:spMkLst>
        </pc:spChg>
      </pc:sldChg>
      <pc:sldChg chg="add ord">
        <pc:chgData name="James Franklin" userId="cf915d05-507f-491f-b4a6-b2aa085ee4b1" providerId="ADAL" clId="{EC46E689-E396-437C-B967-77AD4F451B1A}" dt="2019-05-24T14:27:14.337" v="2111"/>
        <pc:sldMkLst>
          <pc:docMk/>
          <pc:sldMk cId="1580659684" sldId="414"/>
        </pc:sldMkLst>
      </pc:sldChg>
      <pc:sldChg chg="add ord">
        <pc:chgData name="James Franklin" userId="cf915d05-507f-491f-b4a6-b2aa085ee4b1" providerId="ADAL" clId="{EC46E689-E396-437C-B967-77AD4F451B1A}" dt="2019-05-24T15:08:17.279" v="2786"/>
        <pc:sldMkLst>
          <pc:docMk/>
          <pc:sldMk cId="3574180159" sldId="415"/>
        </pc:sldMkLst>
      </pc:sldChg>
      <pc:sldChg chg="modSp add">
        <pc:chgData name="James Franklin" userId="cf915d05-507f-491f-b4a6-b2aa085ee4b1" providerId="ADAL" clId="{EC46E689-E396-437C-B967-77AD4F451B1A}" dt="2019-05-24T15:59:37.957" v="3287"/>
        <pc:sldMkLst>
          <pc:docMk/>
          <pc:sldMk cId="2774610132" sldId="417"/>
        </pc:sldMkLst>
        <pc:spChg chg="mod">
          <ac:chgData name="James Franklin" userId="cf915d05-507f-491f-b4a6-b2aa085ee4b1" providerId="ADAL" clId="{EC46E689-E396-437C-B967-77AD4F451B1A}" dt="2019-05-24T14:26:16.627" v="2052" actId="20577"/>
          <ac:spMkLst>
            <pc:docMk/>
            <pc:sldMk cId="2774610132" sldId="417"/>
            <ac:spMk id="2" creationId="{6DCF9694-F8EB-4146-B955-969F861CDF38}"/>
          </ac:spMkLst>
        </pc:spChg>
        <pc:spChg chg="mod">
          <ac:chgData name="James Franklin" userId="cf915d05-507f-491f-b4a6-b2aa085ee4b1" providerId="ADAL" clId="{EC46E689-E396-437C-B967-77AD4F451B1A}" dt="2019-05-24T15:59:37.957" v="3287"/>
          <ac:spMkLst>
            <pc:docMk/>
            <pc:sldMk cId="2774610132" sldId="417"/>
            <ac:spMk id="3" creationId="{72546500-E70C-4E02-97C4-2E0502F4BBF4}"/>
          </ac:spMkLst>
        </pc:spChg>
      </pc:sldChg>
      <pc:sldChg chg="addSp delSp modSp add ord">
        <pc:chgData name="James Franklin" userId="cf915d05-507f-491f-b4a6-b2aa085ee4b1" providerId="ADAL" clId="{EC46E689-E396-437C-B967-77AD4F451B1A}" dt="2019-05-24T15:04:14.575" v="2666"/>
        <pc:sldMkLst>
          <pc:docMk/>
          <pc:sldMk cId="3879521929" sldId="420"/>
        </pc:sldMkLst>
        <pc:spChg chg="mod">
          <ac:chgData name="James Franklin" userId="cf915d05-507f-491f-b4a6-b2aa085ee4b1" providerId="ADAL" clId="{EC46E689-E396-437C-B967-77AD4F451B1A}" dt="2019-05-24T14:30:53.370" v="2183" actId="20577"/>
          <ac:spMkLst>
            <pc:docMk/>
            <pc:sldMk cId="3879521929" sldId="420"/>
            <ac:spMk id="2" creationId="{F7219616-1E34-49CE-9BA1-C56B985A63AA}"/>
          </ac:spMkLst>
        </pc:spChg>
        <pc:spChg chg="mod">
          <ac:chgData name="James Franklin" userId="cf915d05-507f-491f-b4a6-b2aa085ee4b1" providerId="ADAL" clId="{EC46E689-E396-437C-B967-77AD4F451B1A}" dt="2019-05-24T15:03:18.459" v="2665" actId="20577"/>
          <ac:spMkLst>
            <pc:docMk/>
            <pc:sldMk cId="3879521929" sldId="420"/>
            <ac:spMk id="3" creationId="{7DE471DE-4006-4AE7-BCC5-EF77A082F1DC}"/>
          </ac:spMkLst>
        </pc:spChg>
        <pc:spChg chg="add mod">
          <ac:chgData name="James Franklin" userId="cf915d05-507f-491f-b4a6-b2aa085ee4b1" providerId="ADAL" clId="{EC46E689-E396-437C-B967-77AD4F451B1A}" dt="2019-05-24T14:46:38.065" v="2277" actId="1076"/>
          <ac:spMkLst>
            <pc:docMk/>
            <pc:sldMk cId="3879521929" sldId="420"/>
            <ac:spMk id="4" creationId="{0CDD3E7F-DDDF-4018-BF0D-CBBED2CB8A13}"/>
          </ac:spMkLst>
        </pc:spChg>
        <pc:spChg chg="add mod">
          <ac:chgData name="James Franklin" userId="cf915d05-507f-491f-b4a6-b2aa085ee4b1" providerId="ADAL" clId="{EC46E689-E396-437C-B967-77AD4F451B1A}" dt="2019-05-24T14:47:13.176" v="2280" actId="1076"/>
          <ac:spMkLst>
            <pc:docMk/>
            <pc:sldMk cId="3879521929" sldId="420"/>
            <ac:spMk id="7" creationId="{FA8D767C-63A9-4BDA-A4FD-8AC2413F6765}"/>
          </ac:spMkLst>
        </pc:spChg>
        <pc:spChg chg="add mod">
          <ac:chgData name="James Franklin" userId="cf915d05-507f-491f-b4a6-b2aa085ee4b1" providerId="ADAL" clId="{EC46E689-E396-437C-B967-77AD4F451B1A}" dt="2019-05-24T15:02:58.487" v="2607" actId="1076"/>
          <ac:spMkLst>
            <pc:docMk/>
            <pc:sldMk cId="3879521929" sldId="420"/>
            <ac:spMk id="8" creationId="{C3A5377B-AEC6-4516-83ED-03EF535B8B78}"/>
          </ac:spMkLst>
        </pc:spChg>
        <pc:picChg chg="add del mod">
          <ac:chgData name="James Franklin" userId="cf915d05-507f-491f-b4a6-b2aa085ee4b1" providerId="ADAL" clId="{EC46E689-E396-437C-B967-77AD4F451B1A}" dt="2019-05-24T14:42:56.273" v="2268" actId="478"/>
          <ac:picMkLst>
            <pc:docMk/>
            <pc:sldMk cId="3879521929" sldId="420"/>
            <ac:picMk id="4098" creationId="{5E820828-20FC-4B25-BA75-D49B578C1F0D}"/>
          </ac:picMkLst>
        </pc:picChg>
        <pc:picChg chg="add mod">
          <ac:chgData name="James Franklin" userId="cf915d05-507f-491f-b4a6-b2aa085ee4b1" providerId="ADAL" clId="{EC46E689-E396-437C-B967-77AD4F451B1A}" dt="2019-05-24T15:02:13.493" v="2516" actId="167"/>
          <ac:picMkLst>
            <pc:docMk/>
            <pc:sldMk cId="3879521929" sldId="420"/>
            <ac:picMk id="4100" creationId="{2B97D412-BAB3-4500-ACC0-CA53C1A1816C}"/>
          </ac:picMkLst>
        </pc:picChg>
        <pc:cxnChg chg="add mod">
          <ac:chgData name="James Franklin" userId="cf915d05-507f-491f-b4a6-b2aa085ee4b1" providerId="ADAL" clId="{EC46E689-E396-437C-B967-77AD4F451B1A}" dt="2019-05-24T14:48:44.980" v="2317" actId="1038"/>
          <ac:cxnSpMkLst>
            <pc:docMk/>
            <pc:sldMk cId="3879521929" sldId="420"/>
            <ac:cxnSpMk id="6" creationId="{E08776B1-2B05-4210-8E63-D1CFFEB1706F}"/>
          </ac:cxnSpMkLst>
        </pc:cxnChg>
      </pc:sldChg>
      <pc:sldMasterChg chg="modSldLayout">
        <pc:chgData name="James Franklin" userId="cf915d05-507f-491f-b4a6-b2aa085ee4b1" providerId="ADAL" clId="{EC46E689-E396-437C-B967-77AD4F451B1A}" dt="2019-05-15T14:25:44.383" v="15"/>
        <pc:sldMasterMkLst>
          <pc:docMk/>
          <pc:sldMasterMk cId="2369807912" sldId="2147483660"/>
        </pc:sldMasterMkLst>
        <pc:sldLayoutChg chg="addSp">
          <pc:chgData name="James Franklin" userId="cf915d05-507f-491f-b4a6-b2aa085ee4b1" providerId="ADAL" clId="{EC46E689-E396-437C-B967-77AD4F451B1A}" dt="2019-05-15T14:25:41.824" v="13"/>
          <pc:sldLayoutMkLst>
            <pc:docMk/>
            <pc:sldMasterMk cId="2369807912" sldId="2147483660"/>
            <pc:sldLayoutMk cId="1482273398" sldId="2147483665"/>
          </pc:sldLayoutMkLst>
          <pc:spChg chg="add">
            <ac:chgData name="James Franklin" userId="cf915d05-507f-491f-b4a6-b2aa085ee4b1" providerId="ADAL" clId="{EC46E689-E396-437C-B967-77AD4F451B1A}" dt="2019-05-15T14:25:41.824" v="13"/>
            <ac:spMkLst>
              <pc:docMk/>
              <pc:sldMasterMk cId="2369807912" sldId="2147483660"/>
              <pc:sldLayoutMk cId="1482273398" sldId="2147483665"/>
              <ac:spMk id="9" creationId="{B115139A-7A3A-4481-A3E9-AB303E6C353A}"/>
            </ac:spMkLst>
          </pc:spChg>
        </pc:sldLayoutChg>
        <pc:sldLayoutChg chg="addSp">
          <pc:chgData name="James Franklin" userId="cf915d05-507f-491f-b4a6-b2aa085ee4b1" providerId="ADAL" clId="{EC46E689-E396-437C-B967-77AD4F451B1A}" dt="2019-05-15T14:25:37.278" v="10"/>
          <pc:sldLayoutMkLst>
            <pc:docMk/>
            <pc:sldMasterMk cId="2369807912" sldId="2147483660"/>
            <pc:sldLayoutMk cId="1663747016" sldId="2147483666"/>
          </pc:sldLayoutMkLst>
          <pc:spChg chg="add">
            <ac:chgData name="James Franklin" userId="cf915d05-507f-491f-b4a6-b2aa085ee4b1" providerId="ADAL" clId="{EC46E689-E396-437C-B967-77AD4F451B1A}" dt="2019-05-15T14:25:37.278" v="10"/>
            <ac:spMkLst>
              <pc:docMk/>
              <pc:sldMasterMk cId="2369807912" sldId="2147483660"/>
              <pc:sldLayoutMk cId="1663747016" sldId="2147483666"/>
              <ac:spMk id="6" creationId="{12F9E2C8-D5BE-4AA0-A01B-DF42C6476ED3}"/>
            </ac:spMkLst>
          </pc:spChg>
        </pc:sldLayoutChg>
        <pc:sldLayoutChg chg="addSp">
          <pc:chgData name="James Franklin" userId="cf915d05-507f-491f-b4a6-b2aa085ee4b1" providerId="ADAL" clId="{EC46E689-E396-437C-B967-77AD4F451B1A}" dt="2019-05-15T14:25:44.383" v="15"/>
          <pc:sldLayoutMkLst>
            <pc:docMk/>
            <pc:sldMasterMk cId="2369807912" sldId="2147483660"/>
            <pc:sldLayoutMk cId="3920882233" sldId="2147483668"/>
          </pc:sldLayoutMkLst>
          <pc:spChg chg="add">
            <ac:chgData name="James Franklin" userId="cf915d05-507f-491f-b4a6-b2aa085ee4b1" providerId="ADAL" clId="{EC46E689-E396-437C-B967-77AD4F451B1A}" dt="2019-05-15T14:25:44.383" v="15"/>
            <ac:spMkLst>
              <pc:docMk/>
              <pc:sldMasterMk cId="2369807912" sldId="2147483660"/>
              <pc:sldLayoutMk cId="3920882233" sldId="2147483668"/>
              <ac:spMk id="8" creationId="{5217D18E-B058-4AF8-A77F-C47E5E80E6EC}"/>
            </ac:spMkLst>
          </pc:spChg>
        </pc:sldLayoutChg>
        <pc:sldLayoutChg chg="addSp">
          <pc:chgData name="James Franklin" userId="cf915d05-507f-491f-b4a6-b2aa085ee4b1" providerId="ADAL" clId="{EC46E689-E396-437C-B967-77AD4F451B1A}" dt="2019-05-15T14:25:38.963" v="11"/>
          <pc:sldLayoutMkLst>
            <pc:docMk/>
            <pc:sldMasterMk cId="2369807912" sldId="2147483660"/>
            <pc:sldLayoutMk cId="930331741" sldId="2147483669"/>
          </pc:sldLayoutMkLst>
          <pc:spChg chg="add">
            <ac:chgData name="James Franklin" userId="cf915d05-507f-491f-b4a6-b2aa085ee4b1" providerId="ADAL" clId="{EC46E689-E396-437C-B967-77AD4F451B1A}" dt="2019-05-15T14:25:38.963" v="11"/>
            <ac:spMkLst>
              <pc:docMk/>
              <pc:sldMasterMk cId="2369807912" sldId="2147483660"/>
              <pc:sldLayoutMk cId="930331741" sldId="2147483669"/>
              <ac:spMk id="8" creationId="{5165E6A2-F03A-456D-B701-4085B6B5B2BF}"/>
            </ac:spMkLst>
          </pc:spChg>
        </pc:sldLayoutChg>
        <pc:sldLayoutChg chg="addSp">
          <pc:chgData name="James Franklin" userId="cf915d05-507f-491f-b4a6-b2aa085ee4b1" providerId="ADAL" clId="{EC46E689-E396-437C-B967-77AD4F451B1A}" dt="2019-05-15T14:25:40.639" v="12"/>
          <pc:sldLayoutMkLst>
            <pc:docMk/>
            <pc:sldMasterMk cId="2369807912" sldId="2147483660"/>
            <pc:sldLayoutMk cId="1680822063" sldId="2147483671"/>
          </pc:sldLayoutMkLst>
          <pc:spChg chg="add">
            <ac:chgData name="James Franklin" userId="cf915d05-507f-491f-b4a6-b2aa085ee4b1" providerId="ADAL" clId="{EC46E689-E396-437C-B967-77AD4F451B1A}" dt="2019-05-15T14:25:40.639" v="12"/>
            <ac:spMkLst>
              <pc:docMk/>
              <pc:sldMasterMk cId="2369807912" sldId="2147483660"/>
              <pc:sldLayoutMk cId="1680822063" sldId="2147483671"/>
              <ac:spMk id="8" creationId="{20E537F9-37DA-4A25-A8B7-FEA93CBC63A2}"/>
            </ac:spMkLst>
          </pc:spChg>
        </pc:sldLayoutChg>
        <pc:sldLayoutChg chg="addSp">
          <pc:chgData name="James Franklin" userId="cf915d05-507f-491f-b4a6-b2aa085ee4b1" providerId="ADAL" clId="{EC46E689-E396-437C-B967-77AD4F451B1A}" dt="2019-05-15T14:25:42.878" v="14"/>
          <pc:sldLayoutMkLst>
            <pc:docMk/>
            <pc:sldMasterMk cId="2369807912" sldId="2147483660"/>
            <pc:sldLayoutMk cId="3129294559" sldId="2147483672"/>
          </pc:sldLayoutMkLst>
          <pc:spChg chg="add">
            <ac:chgData name="James Franklin" userId="cf915d05-507f-491f-b4a6-b2aa085ee4b1" providerId="ADAL" clId="{EC46E689-E396-437C-B967-77AD4F451B1A}" dt="2019-05-15T14:25:42.878" v="14"/>
            <ac:spMkLst>
              <pc:docMk/>
              <pc:sldMasterMk cId="2369807912" sldId="2147483660"/>
              <pc:sldLayoutMk cId="3129294559" sldId="2147483672"/>
              <ac:spMk id="7" creationId="{0CB810B1-D5B7-4968-9467-F276F6932CE4}"/>
            </ac:spMkLst>
          </pc:spChg>
        </pc:sldLayoutChg>
      </pc:sldMasterChg>
    </pc:docChg>
  </pc:docChgLst>
  <pc:docChgLst>
    <pc:chgData name="James Franklin" userId="cf915d05-507f-491f-b4a6-b2aa085ee4b1" providerId="ADAL" clId="{02C7F34D-CD32-4D3C-B471-A6298D7FA1C3}"/>
    <pc:docChg chg="undo custSel addSld delSld modSld">
      <pc:chgData name="James Franklin" userId="cf915d05-507f-491f-b4a6-b2aa085ee4b1" providerId="ADAL" clId="{02C7F34D-CD32-4D3C-B471-A6298D7FA1C3}" dt="2019-03-22T10:59:05.063" v="648" actId="2696"/>
      <pc:docMkLst>
        <pc:docMk/>
      </pc:docMkLst>
    </pc:docChg>
  </pc:docChgLst>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15T10:45:27.983" v="133"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Chg chg="modSp">
        <pc:chgData name="Andy Gray" userId="3900aca3-aa6e-4813-b4e0-c02f9e48a0aa" providerId="ADAL" clId="{C31EB39F-C6D3-4F59-AB41-D659EB63DE9E}" dt="2019-05-15T10:45:27.983" v="133" actId="1076"/>
        <pc:sldMkLst>
          <pc:docMk/>
          <pc:sldMk cId="2475168239" sldId="395"/>
        </pc:sldMkLst>
        <pc:picChg chg="mod modCrop">
          <ac:chgData name="Andy Gray" userId="3900aca3-aa6e-4813-b4e0-c02f9e48a0aa" providerId="ADAL" clId="{C31EB39F-C6D3-4F59-AB41-D659EB63DE9E}" dt="2019-05-15T10:45:27.983" v="133" actId="1076"/>
          <ac:picMkLst>
            <pc:docMk/>
            <pc:sldMk cId="2475168239" sldId="395"/>
            <ac:picMk id="6" creationId="{7C7664F6-F6AE-4946-B0F7-8AE5F58881B6}"/>
          </ac:picMkLst>
        </pc:pic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C31EB39F-C6D3-4F59-AB41-D659EB63DE9E}" dt="2019-05-15T10:12:42.389" v="33" actId="478"/>
          <pc:sldLayoutMkLst>
            <pc:docMk/>
            <pc:sldMasterMk cId="2369807912" sldId="2147483660"/>
            <pc:sldLayoutMk cId="1663747016" sldId="2147483666"/>
          </pc:sldLayoutMkLst>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8" creationId="{DCF7BA86-66A1-48FB-AB69-5258792ABFC2}"/>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9" creationId="{3E870C45-D97E-4281-BEEF-AB973C908D7A}"/>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0" creationId="{C8F4355B-C12B-4D64-A9F8-D30EF17E4A3D}"/>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1" creationId="{648B82C5-42F1-49AF-AF04-A4E20BEBBA87}"/>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2" creationId="{00000000-0000-0000-0000-000000000000}"/>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3" creationId="{00000000-0000-0000-0000-000000000000}"/>
            </ac:spMkLst>
          </pc:spChg>
          <pc:picChg chg="del">
            <ac:chgData name="Andy Gray" userId="3900aca3-aa6e-4813-b4e0-c02f9e48a0aa" providerId="ADAL" clId="{C31EB39F-C6D3-4F59-AB41-D659EB63DE9E}" dt="2019-05-15T10:12:39.190" v="31" actId="478"/>
            <ac:picMkLst>
              <pc:docMk/>
              <pc:sldMasterMk cId="2369807912" sldId="2147483660"/>
              <pc:sldLayoutMk cId="1663747016" sldId="2147483666"/>
              <ac:picMk id="6" creationId="{5E499271-4E6E-44E5-858D-294EA2BAE5EA}"/>
            </ac:picMkLst>
          </pc:picChg>
          <pc:picChg chg="add">
            <ac:chgData name="Andy Gray" userId="3900aca3-aa6e-4813-b4e0-c02f9e48a0aa" providerId="ADAL" clId="{C31EB39F-C6D3-4F59-AB41-D659EB63DE9E}" dt="2019-05-15T10:12:40.032" v="32"/>
            <ac:picMkLst>
              <pc:docMk/>
              <pc:sldMasterMk cId="2369807912" sldId="2147483660"/>
              <pc:sldLayoutMk cId="1663747016" sldId="2147483666"/>
              <ac:picMk id="7" creationId="{9DEB574B-DCA3-4E72-AD46-F6C7215B8B51}"/>
            </ac:picMkLst>
          </pc:picChg>
          <pc:picChg chg="add del">
            <ac:chgData name="Andy Gray" userId="3900aca3-aa6e-4813-b4e0-c02f9e48a0aa" providerId="ADAL" clId="{C31EB39F-C6D3-4F59-AB41-D659EB63DE9E}" dt="2019-05-15T10:12:42.389" v="33" actId="478"/>
            <ac:picMkLst>
              <pc:docMk/>
              <pc:sldMasterMk cId="2369807912" sldId="2147483660"/>
              <pc:sldLayoutMk cId="1663747016" sldId="2147483666"/>
              <ac:picMk id="14" creationId="{FF52CE01-9BAF-4C37-9115-133B3168CEFC}"/>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LayoutChg chg="delSp">
          <pc:chgData name="Andy Gray" userId="3900aca3-aa6e-4813-b4e0-c02f9e48a0aa" providerId="ADAL" clId="{C31EB39F-C6D3-4F59-AB41-D659EB63DE9E}" dt="2019-05-15T10:13:13.063" v="38" actId="478"/>
          <pc:sldLayoutMkLst>
            <pc:docMk/>
            <pc:sldMasterMk cId="2369807912" sldId="2147483660"/>
            <pc:sldLayoutMk cId="1680822063" sldId="2147483671"/>
          </pc:sldLayoutMkLst>
          <pc:picChg chg="del">
            <ac:chgData name="Andy Gray" userId="3900aca3-aa6e-4813-b4e0-c02f9e48a0aa" providerId="ADAL" clId="{C31EB39F-C6D3-4F59-AB41-D659EB63DE9E}" dt="2019-05-15T10:13:13.063" v="38" actId="478"/>
            <ac:picMkLst>
              <pc:docMk/>
              <pc:sldMasterMk cId="2369807912" sldId="2147483660"/>
              <pc:sldLayoutMk cId="1680822063" sldId="2147483671"/>
              <ac:picMk id="16" creationId="{CFFB2EF8-C6C1-467E-811B-183D5E001540}"/>
            </ac:picMkLst>
          </pc:picChg>
        </pc:sldLayoutChg>
        <pc:sldLayoutChg chg="delSp">
          <pc:chgData name="Andy Gray" userId="3900aca3-aa6e-4813-b4e0-c02f9e48a0aa" providerId="ADAL" clId="{C31EB39F-C6D3-4F59-AB41-D659EB63DE9E}" dt="2019-05-15T10:14:14.863" v="61" actId="478"/>
          <pc:sldLayoutMkLst>
            <pc:docMk/>
            <pc:sldMasterMk cId="2369807912" sldId="2147483660"/>
            <pc:sldLayoutMk cId="3129294559" sldId="2147483672"/>
          </pc:sldLayoutMkLst>
          <pc:picChg chg="del">
            <ac:chgData name="Andy Gray" userId="3900aca3-aa6e-4813-b4e0-c02f9e48a0aa" providerId="ADAL" clId="{C31EB39F-C6D3-4F59-AB41-D659EB63DE9E}" dt="2019-05-15T10:14:14.863" v="61" actId="478"/>
            <ac:picMkLst>
              <pc:docMk/>
              <pc:sldMasterMk cId="2369807912" sldId="2147483660"/>
              <pc:sldLayoutMk cId="3129294559" sldId="2147483672"/>
              <ac:picMk id="17" creationId="{3EF0F0AC-6610-4FFF-A713-8CE2D2FB7BED}"/>
            </ac:picMkLst>
          </pc:picChg>
        </pc:sldLayoutChg>
      </pc:sldMasterChg>
    </pc:docChg>
  </pc:docChgLst>
  <pc:docChgLst>
    <pc:chgData name="James Franklin" userId="cf915d05-507f-491f-b4a6-b2aa085ee4b1" providerId="ADAL" clId="{116A173B-5E58-4937-9865-4D2F801CE4AB}"/>
    <pc:docChg chg="undo custSel addSld delSld modSld sldOrd modMainMaster">
      <pc:chgData name="James Franklin" userId="cf915d05-507f-491f-b4a6-b2aa085ee4b1" providerId="ADAL" clId="{116A173B-5E58-4937-9865-4D2F801CE4AB}" dt="2019-05-15T13:45:28.302" v="235" actId="20577"/>
      <pc:docMkLst>
        <pc:docMk/>
      </pc:docMkLst>
      <pc:sldChg chg="addSp modSp">
        <pc:chgData name="James Franklin" userId="cf915d05-507f-491f-b4a6-b2aa085ee4b1" providerId="ADAL" clId="{116A173B-5E58-4937-9865-4D2F801CE4AB}" dt="2019-05-15T13:45:28.302" v="235" actId="20577"/>
        <pc:sldMkLst>
          <pc:docMk/>
          <pc:sldMk cId="4088036100" sldId="259"/>
        </pc:sldMkLst>
        <pc:spChg chg="add mod">
          <ac:chgData name="James Franklin" userId="cf915d05-507f-491f-b4a6-b2aa085ee4b1" providerId="ADAL" clId="{116A173B-5E58-4937-9865-4D2F801CE4AB}" dt="2019-05-15T13:34:59.047" v="2" actId="207"/>
          <ac:spMkLst>
            <pc:docMk/>
            <pc:sldMk cId="4088036100" sldId="259"/>
            <ac:spMk id="2" creationId="{EFCE7E3B-E743-4639-814E-AB12A209EDF9}"/>
          </ac:spMkLst>
        </pc:spChg>
        <pc:spChg chg="add mod">
          <ac:chgData name="James Franklin" userId="cf915d05-507f-491f-b4a6-b2aa085ee4b1" providerId="ADAL" clId="{116A173B-5E58-4937-9865-4D2F801CE4AB}" dt="2019-05-15T13:45:19.430" v="221" actId="1076"/>
          <ac:spMkLst>
            <pc:docMk/>
            <pc:sldMk cId="4088036100" sldId="259"/>
            <ac:spMk id="3" creationId="{ED026E0F-098A-4387-9A5E-E2D1F038C19E}"/>
          </ac:spMkLst>
        </pc:spChg>
        <pc:spChg chg="add mod">
          <ac:chgData name="James Franklin" userId="cf915d05-507f-491f-b4a6-b2aa085ee4b1" providerId="ADAL" clId="{116A173B-5E58-4937-9865-4D2F801CE4AB}" dt="2019-05-15T13:45:28.302" v="235" actId="20577"/>
          <ac:spMkLst>
            <pc:docMk/>
            <pc:sldMk cId="4088036100" sldId="259"/>
            <ac:spMk id="4" creationId="{523F70AE-435F-4602-8393-FE5052D5AF73}"/>
          </ac:spMkLst>
        </pc:spChg>
      </pc:sldChg>
      <pc:sldChg chg="add del">
        <pc:chgData name="James Franklin" userId="cf915d05-507f-491f-b4a6-b2aa085ee4b1" providerId="ADAL" clId="{116A173B-5E58-4937-9865-4D2F801CE4AB}" dt="2019-05-15T13:39:23.263" v="93" actId="2696"/>
        <pc:sldMkLst>
          <pc:docMk/>
          <pc:sldMk cId="1612668401" sldId="364"/>
        </pc:sldMkLst>
      </pc:sldChg>
      <pc:sldChg chg="delSp modSp">
        <pc:chgData name="James Franklin" userId="cf915d05-507f-491f-b4a6-b2aa085ee4b1" providerId="ADAL" clId="{116A173B-5E58-4937-9865-4D2F801CE4AB}" dt="2019-05-15T13:41:10.996" v="146" actId="20577"/>
        <pc:sldMkLst>
          <pc:docMk/>
          <pc:sldMk cId="2475168239" sldId="395"/>
        </pc:sldMkLst>
        <pc:spChg chg="mod">
          <ac:chgData name="James Franklin" userId="cf915d05-507f-491f-b4a6-b2aa085ee4b1" providerId="ADAL" clId="{116A173B-5E58-4937-9865-4D2F801CE4AB}" dt="2019-05-15T13:41:10.996" v="146" actId="20577"/>
          <ac:spMkLst>
            <pc:docMk/>
            <pc:sldMk cId="2475168239" sldId="395"/>
            <ac:spMk id="2" creationId="{F4B0C7A0-8244-4834-82E7-A04AC9578828}"/>
          </ac:spMkLst>
        </pc:spChg>
        <pc:spChg chg="mod">
          <ac:chgData name="James Franklin" userId="cf915d05-507f-491f-b4a6-b2aa085ee4b1" providerId="ADAL" clId="{116A173B-5E58-4937-9865-4D2F801CE4AB}" dt="2019-05-15T13:40:58.679" v="138" actId="6549"/>
          <ac:spMkLst>
            <pc:docMk/>
            <pc:sldMk cId="2475168239" sldId="395"/>
            <ac:spMk id="3" creationId="{608A8B0B-3746-47C9-B476-6A05E129769C}"/>
          </ac:spMkLst>
        </pc:spChg>
        <pc:picChg chg="del">
          <ac:chgData name="James Franklin" userId="cf915d05-507f-491f-b4a6-b2aa085ee4b1" providerId="ADAL" clId="{116A173B-5E58-4937-9865-4D2F801CE4AB}" dt="2019-05-15T13:40:53.770" v="137" actId="478"/>
          <ac:picMkLst>
            <pc:docMk/>
            <pc:sldMk cId="2475168239" sldId="395"/>
            <ac:picMk id="6" creationId="{7C7664F6-F6AE-4946-B0F7-8AE5F58881B6}"/>
          </ac:picMkLst>
        </pc:picChg>
      </pc:sldChg>
      <pc:sldChg chg="add ord">
        <pc:chgData name="James Franklin" userId="cf915d05-507f-491f-b4a6-b2aa085ee4b1" providerId="ADAL" clId="{116A173B-5E58-4937-9865-4D2F801CE4AB}" dt="2019-05-15T13:39:42.197" v="109"/>
        <pc:sldMkLst>
          <pc:docMk/>
          <pc:sldMk cId="2835285683" sldId="403"/>
        </pc:sldMkLst>
      </pc:sldChg>
      <pc:sldChg chg="add">
        <pc:chgData name="James Franklin" userId="cf915d05-507f-491f-b4a6-b2aa085ee4b1" providerId="ADAL" clId="{116A173B-5E58-4937-9865-4D2F801CE4AB}" dt="2019-05-15T13:39:45.091" v="110"/>
        <pc:sldMkLst>
          <pc:docMk/>
          <pc:sldMk cId="2801436558" sldId="404"/>
        </pc:sldMkLst>
      </pc:sldChg>
      <pc:sldChg chg="add">
        <pc:chgData name="James Franklin" userId="cf915d05-507f-491f-b4a6-b2aa085ee4b1" providerId="ADAL" clId="{116A173B-5E58-4937-9865-4D2F801CE4AB}" dt="2019-05-15T13:41:13.526" v="147"/>
        <pc:sldMkLst>
          <pc:docMk/>
          <pc:sldMk cId="79698393" sldId="405"/>
        </pc:sldMkLst>
      </pc:sldChg>
      <pc:sldChg chg="add">
        <pc:chgData name="James Franklin" userId="cf915d05-507f-491f-b4a6-b2aa085ee4b1" providerId="ADAL" clId="{116A173B-5E58-4937-9865-4D2F801CE4AB}" dt="2019-05-15T13:41:13.674" v="148"/>
        <pc:sldMkLst>
          <pc:docMk/>
          <pc:sldMk cId="3406206518" sldId="406"/>
        </pc:sldMkLst>
      </pc:sldChg>
      <pc:sldChg chg="add">
        <pc:chgData name="James Franklin" userId="cf915d05-507f-491f-b4a6-b2aa085ee4b1" providerId="ADAL" clId="{116A173B-5E58-4937-9865-4D2F801CE4AB}" dt="2019-05-15T13:41:14.068" v="150"/>
        <pc:sldMkLst>
          <pc:docMk/>
          <pc:sldMk cId="3850773334" sldId="408"/>
        </pc:sldMkLst>
      </pc:sldChg>
      <pc:sldChg chg="add">
        <pc:chgData name="James Franklin" userId="cf915d05-507f-491f-b4a6-b2aa085ee4b1" providerId="ADAL" clId="{116A173B-5E58-4937-9865-4D2F801CE4AB}" dt="2019-05-15T13:41:14.242" v="151"/>
        <pc:sldMkLst>
          <pc:docMk/>
          <pc:sldMk cId="1711588506" sldId="409"/>
        </pc:sldMkLst>
      </pc:sldChg>
      <pc:sldChg chg="add">
        <pc:chgData name="James Franklin" userId="cf915d05-507f-491f-b4a6-b2aa085ee4b1" providerId="ADAL" clId="{116A173B-5E58-4937-9865-4D2F801CE4AB}" dt="2019-05-15T13:41:14.954" v="153"/>
        <pc:sldMkLst>
          <pc:docMk/>
          <pc:sldMk cId="459155343" sldId="411"/>
        </pc:sldMkLst>
      </pc:sldChg>
      <pc:sldMasterChg chg="modSldLayout">
        <pc:chgData name="James Franklin" userId="cf915d05-507f-491f-b4a6-b2aa085ee4b1" providerId="ADAL" clId="{116A173B-5E58-4937-9865-4D2F801CE4AB}" dt="2019-05-15T13:44:43.239" v="220" actId="20577"/>
        <pc:sldMasterMkLst>
          <pc:docMk/>
          <pc:sldMasterMk cId="2369807912" sldId="2147483660"/>
        </pc:sldMasterMkLst>
        <pc:sldLayoutChg chg="addSp modSp">
          <pc:chgData name="James Franklin" userId="cf915d05-507f-491f-b4a6-b2aa085ee4b1" providerId="ADAL" clId="{116A173B-5E58-4937-9865-4D2F801CE4AB}" dt="2019-05-15T13:44:43.239" v="220" actId="20577"/>
          <pc:sldLayoutMkLst>
            <pc:docMk/>
            <pc:sldMasterMk cId="2369807912" sldId="2147483660"/>
            <pc:sldLayoutMk cId="3864385121" sldId="2147483664"/>
          </pc:sldLayoutMkLst>
          <pc:spChg chg="add mod">
            <ac:chgData name="James Franklin" userId="cf915d05-507f-491f-b4a6-b2aa085ee4b1" providerId="ADAL" clId="{116A173B-5E58-4937-9865-4D2F801CE4AB}" dt="2019-05-15T13:44:43.239" v="220" actId="20577"/>
            <ac:spMkLst>
              <pc:docMk/>
              <pc:sldMasterMk cId="2369807912" sldId="2147483660"/>
              <pc:sldLayoutMk cId="3864385121" sldId="2147483664"/>
              <ac:spMk id="2" creationId="{A08E4B13-413D-4BBE-A24E-62485D0609EC}"/>
            </ac:spMkLst>
          </pc:spChg>
        </pc:sldLayoutChg>
      </pc:sldMasterChg>
    </pc:docChg>
  </pc:docChgLst>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sldChg chg="addSp delSp modSp">
        <pc:chgData name="Leonora Sheppard" userId="3688f6d8-1f97-408e-a4fe-cc859c551ddb" providerId="ADAL" clId="{8F9F2A7D-FACC-4FB0-A5F7-E6011825AC24}" dt="2019-05-14T14:57:40.686" v="16" actId="1076"/>
        <pc:sldMkLst>
          <pc:docMk/>
          <pc:sldMk cId="2475168239" sldId="395"/>
        </pc:sldMkLst>
        <pc:spChg chg="mod">
          <ac:chgData name="Leonora Sheppard" userId="3688f6d8-1f97-408e-a4fe-cc859c551ddb" providerId="ADAL" clId="{8F9F2A7D-FACC-4FB0-A5F7-E6011825AC24}" dt="2019-05-14T14:57:33.774" v="15" actId="20577"/>
          <ac:spMkLst>
            <pc:docMk/>
            <pc:sldMk cId="2475168239" sldId="395"/>
            <ac:spMk id="3" creationId="{608A8B0B-3746-47C9-B476-6A05E129769C}"/>
          </ac:spMkLst>
        </pc:spChg>
        <pc:picChg chg="del">
          <ac:chgData name="Leonora Sheppard" userId="3688f6d8-1f97-408e-a4fe-cc859c551ddb" providerId="ADAL" clId="{8F9F2A7D-FACC-4FB0-A5F7-E6011825AC24}" dt="2019-05-14T14:57:16.288" v="9" actId="478"/>
          <ac:picMkLst>
            <pc:docMk/>
            <pc:sldMk cId="2475168239" sldId="395"/>
            <ac:picMk id="4" creationId="{5E67CC8C-15AC-4425-AD15-91F6329A58C0}"/>
          </ac:picMkLst>
        </pc:picChg>
        <pc:picChg chg="add mod ord">
          <ac:chgData name="Leonora Sheppard" userId="3688f6d8-1f97-408e-a4fe-cc859c551ddb" providerId="ADAL" clId="{8F9F2A7D-FACC-4FB0-A5F7-E6011825AC24}" dt="2019-05-14T14:57:40.686" v="16" actId="1076"/>
          <ac:picMkLst>
            <pc:docMk/>
            <pc:sldMk cId="2475168239" sldId="395"/>
            <ac:picMk id="6" creationId="{7C7664F6-F6AE-4946-B0F7-8AE5F58881B6}"/>
          </ac:picMkLst>
        </pc:picChg>
        <pc:picChg chg="del">
          <ac:chgData name="Leonora Sheppard" userId="3688f6d8-1f97-408e-a4fe-cc859c551ddb" providerId="ADAL" clId="{8F9F2A7D-FACC-4FB0-A5F7-E6011825AC24}" dt="2019-05-14T14:57:14.386" v="8" actId="478"/>
          <ac:picMkLst>
            <pc:docMk/>
            <pc:sldMk cId="2475168239" sldId="395"/>
            <ac:picMk id="3074" creationId="{0730F646-03B7-4F68-A34E-52EAFE4D0E42}"/>
          </ac:picMkLst>
        </pc:picChg>
      </pc:sld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modSp">
          <pc:chgData name="Jessica Webb" userId="116bfa15-fab5-4298-95a6-2aaa2e478e3d" providerId="ADAL" clId="{74240180-489E-40BF-8B38-85123A075898}" dt="2019-03-27T11:10:13.318" v="180" actId="207"/>
          <pc:sldLayoutMkLst>
            <pc:docMk/>
            <pc:sldMasterMk cId="2369807912" sldId="2147483660"/>
            <pc:sldLayoutMk cId="1663747016" sldId="2147483666"/>
          </pc:sldLayoutMkLst>
          <pc:spChg chg="mod">
            <ac:chgData name="Jessica Webb" userId="116bfa15-fab5-4298-95a6-2aaa2e478e3d" providerId="ADAL" clId="{74240180-489E-40BF-8B38-85123A075898}" dt="2019-03-27T11:10:13.318" v="180" actId="207"/>
            <ac:spMkLst>
              <pc:docMk/>
              <pc:sldMasterMk cId="2369807912" sldId="2147483660"/>
              <pc:sldLayoutMk cId="1663747016" sldId="2147483666"/>
              <ac:spMk id="13" creationId="{00000000-0000-0000-0000-000000000000}"/>
            </ac:spMkLst>
          </pc:sp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sldChg chg="modSp">
        <pc:chgData name="James Franklin" userId="cf915d05-507f-491f-b4a6-b2aa085ee4b1" providerId="ADAL" clId="{BC22A463-4E82-4B25-A5EE-FFB8841EC762}" dt="2019-03-28T11:09:51.715" v="41" actId="20577"/>
        <pc:sldMkLst>
          <pc:docMk/>
          <pc:sldMk cId="1612668401" sldId="364"/>
        </pc:sldMkLst>
        <pc:spChg chg="mod">
          <ac:chgData name="James Franklin" userId="cf915d05-507f-491f-b4a6-b2aa085ee4b1" providerId="ADAL" clId="{BC22A463-4E82-4B25-A5EE-FFB8841EC762}" dt="2019-03-28T11:09:51.715" v="41" actId="20577"/>
          <ac:spMkLst>
            <pc:docMk/>
            <pc:sldMk cId="1612668401" sldId="364"/>
            <ac:spMk id="5" creationId="{00000000-0000-0000-0000-000000000000}"/>
          </ac:spMkLst>
        </pc:spChg>
      </pc:sldChg>
    </pc:docChg>
  </pc:docChgLst>
  <pc:docChgLst>
    <pc:chgData name="James Franklin" userId="cf915d05-507f-491f-b4a6-b2aa085ee4b1" providerId="ADAL" clId="{07D02057-4A9D-4141-ACE3-F5D9DB7EDEC7}"/>
    <pc:docChg chg="undo redo custSel addSld delSld modSld sldOrd">
      <pc:chgData name="James Franklin" userId="cf915d05-507f-491f-b4a6-b2aa085ee4b1" providerId="ADAL" clId="{07D02057-4A9D-4141-ACE3-F5D9DB7EDEC7}" dt="2019-06-12T15:55:36.165" v="8780" actId="478"/>
      <pc:docMkLst>
        <pc:docMk/>
      </pc:docMkLst>
      <pc:sldChg chg="modSp">
        <pc:chgData name="James Franklin" userId="cf915d05-507f-491f-b4a6-b2aa085ee4b1" providerId="ADAL" clId="{07D02057-4A9D-4141-ACE3-F5D9DB7EDEC7}" dt="2019-06-11T11:40:38.470" v="8679" actId="20577"/>
        <pc:sldMkLst>
          <pc:docMk/>
          <pc:sldMk cId="1612668401" sldId="364"/>
        </pc:sldMkLst>
        <pc:spChg chg="mod">
          <ac:chgData name="James Franklin" userId="cf915d05-507f-491f-b4a6-b2aa085ee4b1" providerId="ADAL" clId="{07D02057-4A9D-4141-ACE3-F5D9DB7EDEC7}" dt="2019-06-11T11:40:38.470" v="8679" actId="20577"/>
          <ac:spMkLst>
            <pc:docMk/>
            <pc:sldMk cId="1612668401" sldId="364"/>
            <ac:spMk id="4" creationId="{00000000-0000-0000-0000-000000000000}"/>
          </ac:spMkLst>
        </pc:spChg>
      </pc:sldChg>
      <pc:sldChg chg="addSp modSp">
        <pc:chgData name="James Franklin" userId="cf915d05-507f-491f-b4a6-b2aa085ee4b1" providerId="ADAL" clId="{07D02057-4A9D-4141-ACE3-F5D9DB7EDEC7}" dt="2019-06-11T09:39:31.917" v="8662" actId="20577"/>
        <pc:sldMkLst>
          <pc:docMk/>
          <pc:sldMk cId="2475168239" sldId="395"/>
        </pc:sldMkLst>
        <pc:spChg chg="mod">
          <ac:chgData name="James Franklin" userId="cf915d05-507f-491f-b4a6-b2aa085ee4b1" providerId="ADAL" clId="{07D02057-4A9D-4141-ACE3-F5D9DB7EDEC7}" dt="2019-06-11T09:39:31.917" v="8662" actId="20577"/>
          <ac:spMkLst>
            <pc:docMk/>
            <pc:sldMk cId="2475168239" sldId="395"/>
            <ac:spMk id="3" creationId="{608A8B0B-3746-47C9-B476-6A05E129769C}"/>
          </ac:spMkLst>
        </pc:spChg>
        <pc:picChg chg="add mod">
          <ac:chgData name="James Franklin" userId="cf915d05-507f-491f-b4a6-b2aa085ee4b1" providerId="ADAL" clId="{07D02057-4A9D-4141-ACE3-F5D9DB7EDEC7}" dt="2019-05-29T11:23:29.177" v="8351" actId="1076"/>
          <ac:picMkLst>
            <pc:docMk/>
            <pc:sldMk cId="2475168239" sldId="395"/>
            <ac:picMk id="4" creationId="{A274193A-F90B-4627-813B-B436B445B12C}"/>
          </ac:picMkLst>
        </pc:picChg>
        <pc:picChg chg="add mod">
          <ac:chgData name="James Franklin" userId="cf915d05-507f-491f-b4a6-b2aa085ee4b1" providerId="ADAL" clId="{07D02057-4A9D-4141-ACE3-F5D9DB7EDEC7}" dt="2019-05-29T11:23:50.873" v="8358" actId="732"/>
          <ac:picMkLst>
            <pc:docMk/>
            <pc:sldMk cId="2475168239" sldId="395"/>
            <ac:picMk id="5122" creationId="{BD0CC89B-1D07-4419-949C-C2CC250E628D}"/>
          </ac:picMkLst>
        </pc:picChg>
      </pc:sldChg>
      <pc:sldChg chg="modSp">
        <pc:chgData name="James Franklin" userId="cf915d05-507f-491f-b4a6-b2aa085ee4b1" providerId="ADAL" clId="{07D02057-4A9D-4141-ACE3-F5D9DB7EDEC7}" dt="2019-05-28T13:09:22.457" v="5602" actId="113"/>
        <pc:sldMkLst>
          <pc:docMk/>
          <pc:sldMk cId="2801436558" sldId="404"/>
        </pc:sldMkLst>
        <pc:spChg chg="mod">
          <ac:chgData name="James Franklin" userId="cf915d05-507f-491f-b4a6-b2aa085ee4b1" providerId="ADAL" clId="{07D02057-4A9D-4141-ACE3-F5D9DB7EDEC7}" dt="2019-05-28T13:09:22.457" v="5602" actId="113"/>
          <ac:spMkLst>
            <pc:docMk/>
            <pc:sldMk cId="2801436558" sldId="404"/>
            <ac:spMk id="3" creationId="{7DE471DE-4006-4AE7-BCC5-EF77A082F1DC}"/>
          </ac:spMkLst>
        </pc:spChg>
      </pc:sldChg>
      <pc:sldChg chg="addSp delSp modSp setBg">
        <pc:chgData name="James Franklin" userId="cf915d05-507f-491f-b4a6-b2aa085ee4b1" providerId="ADAL" clId="{07D02057-4A9D-4141-ACE3-F5D9DB7EDEC7}" dt="2019-06-12T12:13:13.789" v="8721" actId="478"/>
        <pc:sldMkLst>
          <pc:docMk/>
          <pc:sldMk cId="79698393" sldId="405"/>
        </pc:sldMkLst>
        <pc:spChg chg="mod">
          <ac:chgData name="James Franklin" userId="cf915d05-507f-491f-b4a6-b2aa085ee4b1" providerId="ADAL" clId="{07D02057-4A9D-4141-ACE3-F5D9DB7EDEC7}" dt="2019-05-28T10:55:58.693" v="1455" actId="207"/>
          <ac:spMkLst>
            <pc:docMk/>
            <pc:sldMk cId="79698393" sldId="405"/>
            <ac:spMk id="2" creationId="{F7219616-1E34-49CE-9BA1-C56B985A63AA}"/>
          </ac:spMkLst>
        </pc:spChg>
        <pc:spChg chg="mod">
          <ac:chgData name="James Franklin" userId="cf915d05-507f-491f-b4a6-b2aa085ee4b1" providerId="ADAL" clId="{07D02057-4A9D-4141-ACE3-F5D9DB7EDEC7}" dt="2019-06-11T14:34:56.563" v="8684" actId="207"/>
          <ac:spMkLst>
            <pc:docMk/>
            <pc:sldMk cId="79698393" sldId="405"/>
            <ac:spMk id="3" creationId="{7DE471DE-4006-4AE7-BCC5-EF77A082F1DC}"/>
          </ac:spMkLst>
        </pc:spChg>
        <pc:spChg chg="add del mod">
          <ac:chgData name="James Franklin" userId="cf915d05-507f-491f-b4a6-b2aa085ee4b1" providerId="ADAL" clId="{07D02057-4A9D-4141-ACE3-F5D9DB7EDEC7}" dt="2019-06-12T12:13:13.789" v="8721" actId="478"/>
          <ac:spMkLst>
            <pc:docMk/>
            <pc:sldMk cId="79698393" sldId="405"/>
            <ac:spMk id="4" creationId="{F04D0E57-4CF0-4C5D-BE1D-C0ADF7A000F3}"/>
          </ac:spMkLst>
        </pc:spChg>
        <pc:spChg chg="add del mod">
          <ac:chgData name="James Franklin" userId="cf915d05-507f-491f-b4a6-b2aa085ee4b1" providerId="ADAL" clId="{07D02057-4A9D-4141-ACE3-F5D9DB7EDEC7}" dt="2019-05-28T11:06:40.119" v="2089"/>
          <ac:spMkLst>
            <pc:docMk/>
            <pc:sldMk cId="79698393" sldId="405"/>
            <ac:spMk id="6" creationId="{B897C0EB-8D75-4175-A5B4-7D257D2202FB}"/>
          </ac:spMkLst>
        </pc:spChg>
        <pc:spChg chg="add del mod">
          <ac:chgData name="James Franklin" userId="cf915d05-507f-491f-b4a6-b2aa085ee4b1" providerId="ADAL" clId="{07D02057-4A9D-4141-ACE3-F5D9DB7EDEC7}" dt="2019-05-28T11:06:40.119" v="2089"/>
          <ac:spMkLst>
            <pc:docMk/>
            <pc:sldMk cId="79698393" sldId="405"/>
            <ac:spMk id="7" creationId="{E737FDD3-EABF-451A-AAB5-65BD520DFE49}"/>
          </ac:spMkLst>
        </pc:spChg>
        <pc:picChg chg="add del mod">
          <ac:chgData name="James Franklin" userId="cf915d05-507f-491f-b4a6-b2aa085ee4b1" providerId="ADAL" clId="{07D02057-4A9D-4141-ACE3-F5D9DB7EDEC7}" dt="2019-05-28T11:10:40.294" v="2122" actId="478"/>
          <ac:picMkLst>
            <pc:docMk/>
            <pc:sldMk cId="79698393" sldId="405"/>
            <ac:picMk id="5" creationId="{AE7CCDD8-FA04-4C68-A1A4-C6423156FEC0}"/>
          </ac:picMkLst>
        </pc:picChg>
        <pc:picChg chg="add del mod">
          <ac:chgData name="James Franklin" userId="cf915d05-507f-491f-b4a6-b2aa085ee4b1" providerId="ADAL" clId="{07D02057-4A9D-4141-ACE3-F5D9DB7EDEC7}" dt="2019-05-28T11:11:05.025" v="2124" actId="478"/>
          <ac:picMkLst>
            <pc:docMk/>
            <pc:sldMk cId="79698393" sldId="405"/>
            <ac:picMk id="8" creationId="{95BFA574-7990-4391-8C21-84F9388F980E}"/>
          </ac:picMkLst>
        </pc:picChg>
        <pc:picChg chg="add mod">
          <ac:chgData name="James Franklin" userId="cf915d05-507f-491f-b4a6-b2aa085ee4b1" providerId="ADAL" clId="{07D02057-4A9D-4141-ACE3-F5D9DB7EDEC7}" dt="2019-05-28T11:15:05.632" v="2143" actId="1076"/>
          <ac:picMkLst>
            <pc:docMk/>
            <pc:sldMk cId="79698393" sldId="405"/>
            <ac:picMk id="9" creationId="{15415E36-2E8F-4324-9E4E-A09B291818A8}"/>
          </ac:picMkLst>
        </pc:picChg>
        <pc:picChg chg="del mod">
          <ac:chgData name="James Franklin" userId="cf915d05-507f-491f-b4a6-b2aa085ee4b1" providerId="ADAL" clId="{07D02057-4A9D-4141-ACE3-F5D9DB7EDEC7}" dt="2019-05-28T11:06:35.451" v="2087" actId="478"/>
          <ac:picMkLst>
            <pc:docMk/>
            <pc:sldMk cId="79698393" sldId="405"/>
            <ac:picMk id="3074" creationId="{B3D3FF27-39FF-4D6E-A990-3F3DCE985366}"/>
          </ac:picMkLst>
        </pc:picChg>
        <pc:picChg chg="add del mod">
          <ac:chgData name="James Franklin" userId="cf915d05-507f-491f-b4a6-b2aa085ee4b1" providerId="ADAL" clId="{07D02057-4A9D-4141-ACE3-F5D9DB7EDEC7}" dt="2019-05-28T11:13:54.319" v="2132" actId="478"/>
          <ac:picMkLst>
            <pc:docMk/>
            <pc:sldMk cId="79698393" sldId="405"/>
            <ac:picMk id="3076" creationId="{99E576B5-0D1C-4452-9179-CD7464AD09A2}"/>
          </ac:picMkLst>
        </pc:picChg>
        <pc:picChg chg="add mod">
          <ac:chgData name="James Franklin" userId="cf915d05-507f-491f-b4a6-b2aa085ee4b1" providerId="ADAL" clId="{07D02057-4A9D-4141-ACE3-F5D9DB7EDEC7}" dt="2019-05-28T11:14:44.280" v="2141" actId="732"/>
          <ac:picMkLst>
            <pc:docMk/>
            <pc:sldMk cId="79698393" sldId="405"/>
            <ac:picMk id="3078" creationId="{84330DE3-8DBF-4447-B1B0-F702EB4FD346}"/>
          </ac:picMkLst>
        </pc:picChg>
      </pc:sldChg>
      <pc:sldChg chg="modSp">
        <pc:chgData name="James Franklin" userId="cf915d05-507f-491f-b4a6-b2aa085ee4b1" providerId="ADAL" clId="{07D02057-4A9D-4141-ACE3-F5D9DB7EDEC7}" dt="2019-05-28T11:00:12.330" v="2019" actId="20577"/>
        <pc:sldMkLst>
          <pc:docMk/>
          <pc:sldMk cId="3406206518" sldId="406"/>
        </pc:sldMkLst>
        <pc:spChg chg="mod">
          <ac:chgData name="James Franklin" userId="cf915d05-507f-491f-b4a6-b2aa085ee4b1" providerId="ADAL" clId="{07D02057-4A9D-4141-ACE3-F5D9DB7EDEC7}" dt="2019-05-28T11:00:12.330" v="2019" actId="20577"/>
          <ac:spMkLst>
            <pc:docMk/>
            <pc:sldMk cId="3406206518" sldId="406"/>
            <ac:spMk id="3" creationId="{7DE471DE-4006-4AE7-BCC5-EF77A082F1DC}"/>
          </ac:spMkLst>
        </pc:spChg>
      </pc:sldChg>
      <pc:sldChg chg="addSp delSp modSp addCm modCm">
        <pc:chgData name="James Franklin" userId="cf915d05-507f-491f-b4a6-b2aa085ee4b1" providerId="ADAL" clId="{07D02057-4A9D-4141-ACE3-F5D9DB7EDEC7}" dt="2019-06-12T15:55:23.189" v="8779" actId="6549"/>
        <pc:sldMkLst>
          <pc:docMk/>
          <pc:sldMk cId="3850773334" sldId="408"/>
        </pc:sldMkLst>
        <pc:spChg chg="mod">
          <ac:chgData name="James Franklin" userId="cf915d05-507f-491f-b4a6-b2aa085ee4b1" providerId="ADAL" clId="{07D02057-4A9D-4141-ACE3-F5D9DB7EDEC7}" dt="2019-06-12T15:55:23.189" v="8779" actId="6549"/>
          <ac:spMkLst>
            <pc:docMk/>
            <pc:sldMk cId="3850773334" sldId="408"/>
            <ac:spMk id="3" creationId="{7DE471DE-4006-4AE7-BCC5-EF77A082F1DC}"/>
          </ac:spMkLst>
        </pc:spChg>
        <pc:spChg chg="add del mod">
          <ac:chgData name="James Franklin" userId="cf915d05-507f-491f-b4a6-b2aa085ee4b1" providerId="ADAL" clId="{07D02057-4A9D-4141-ACE3-F5D9DB7EDEC7}" dt="2019-06-11T14:43:00.364" v="8686" actId="478"/>
          <ac:spMkLst>
            <pc:docMk/>
            <pc:sldMk cId="3850773334" sldId="408"/>
            <ac:spMk id="5" creationId="{985CAEF5-DC28-4417-B30E-474CE8318B92}"/>
          </ac:spMkLst>
        </pc:spChg>
        <pc:picChg chg="add mod">
          <ac:chgData name="James Franklin" userId="cf915d05-507f-491f-b4a6-b2aa085ee4b1" providerId="ADAL" clId="{07D02057-4A9D-4141-ACE3-F5D9DB7EDEC7}" dt="2019-05-28T08:33:00.949" v="273" actId="1076"/>
          <ac:picMkLst>
            <pc:docMk/>
            <pc:sldMk cId="3850773334" sldId="408"/>
            <ac:picMk id="4" creationId="{CA04A6FE-735C-47FA-88F2-E68E93278D8D}"/>
          </ac:picMkLst>
        </pc:picChg>
        <pc:picChg chg="add mod">
          <ac:chgData name="James Franklin" userId="cf915d05-507f-491f-b4a6-b2aa085ee4b1" providerId="ADAL" clId="{07D02057-4A9D-4141-ACE3-F5D9DB7EDEC7}" dt="2019-05-28T08:33:51.323" v="280" actId="1076"/>
          <ac:picMkLst>
            <pc:docMk/>
            <pc:sldMk cId="3850773334" sldId="408"/>
            <ac:picMk id="1026" creationId="{2EC3C59B-9DCE-4EBE-B17B-A09A4A5D1AE1}"/>
          </ac:picMkLst>
        </pc:picChg>
      </pc:sldChg>
      <pc:sldChg chg="addSp delSp modSp">
        <pc:chgData name="James Franklin" userId="cf915d05-507f-491f-b4a6-b2aa085ee4b1" providerId="ADAL" clId="{07D02057-4A9D-4141-ACE3-F5D9DB7EDEC7}" dt="2019-05-28T08:57:52.363" v="747" actId="20577"/>
        <pc:sldMkLst>
          <pc:docMk/>
          <pc:sldMk cId="1711588506" sldId="409"/>
        </pc:sldMkLst>
        <pc:spChg chg="mod">
          <ac:chgData name="James Franklin" userId="cf915d05-507f-491f-b4a6-b2aa085ee4b1" providerId="ADAL" clId="{07D02057-4A9D-4141-ACE3-F5D9DB7EDEC7}" dt="2019-05-28T08:57:52.363" v="747" actId="20577"/>
          <ac:spMkLst>
            <pc:docMk/>
            <pc:sldMk cId="1711588506" sldId="409"/>
            <ac:spMk id="3" creationId="{7DE471DE-4006-4AE7-BCC5-EF77A082F1DC}"/>
          </ac:spMkLst>
        </pc:spChg>
        <pc:picChg chg="add mod">
          <ac:chgData name="James Franklin" userId="cf915d05-507f-491f-b4a6-b2aa085ee4b1" providerId="ADAL" clId="{07D02057-4A9D-4141-ACE3-F5D9DB7EDEC7}" dt="2019-05-28T08:55:46.690" v="428" actId="1076"/>
          <ac:picMkLst>
            <pc:docMk/>
            <pc:sldMk cId="1711588506" sldId="409"/>
            <ac:picMk id="5" creationId="{F2F93D64-E22F-4783-BBED-E99B384A73B0}"/>
          </ac:picMkLst>
        </pc:picChg>
        <pc:picChg chg="add del mod">
          <ac:chgData name="James Franklin" userId="cf915d05-507f-491f-b4a6-b2aa085ee4b1" providerId="ADAL" clId="{07D02057-4A9D-4141-ACE3-F5D9DB7EDEC7}" dt="2019-05-28T08:55:30.412" v="427"/>
          <ac:picMkLst>
            <pc:docMk/>
            <pc:sldMk cId="1711588506" sldId="409"/>
            <ac:picMk id="7" creationId="{3826BCD1-8745-417D-91BB-46A09DF92054}"/>
          </ac:picMkLst>
        </pc:picChg>
      </pc:sldChg>
      <pc:sldChg chg="addSp delSp modSp addCm modCm">
        <pc:chgData name="James Franklin" userId="cf915d05-507f-491f-b4a6-b2aa085ee4b1" providerId="ADAL" clId="{07D02057-4A9D-4141-ACE3-F5D9DB7EDEC7}" dt="2019-06-12T15:55:36.165" v="8780" actId="478"/>
        <pc:sldMkLst>
          <pc:docMk/>
          <pc:sldMk cId="459155343" sldId="411"/>
        </pc:sldMkLst>
        <pc:spChg chg="mod">
          <ac:chgData name="James Franklin" userId="cf915d05-507f-491f-b4a6-b2aa085ee4b1" providerId="ADAL" clId="{07D02057-4A9D-4141-ACE3-F5D9DB7EDEC7}" dt="2019-05-28T11:55:52.785" v="4998" actId="20577"/>
          <ac:spMkLst>
            <pc:docMk/>
            <pc:sldMk cId="459155343" sldId="411"/>
            <ac:spMk id="3" creationId="{7DE471DE-4006-4AE7-BCC5-EF77A082F1DC}"/>
          </ac:spMkLst>
        </pc:spChg>
        <pc:spChg chg="add mod">
          <ac:chgData name="James Franklin" userId="cf915d05-507f-491f-b4a6-b2aa085ee4b1" providerId="ADAL" clId="{07D02057-4A9D-4141-ACE3-F5D9DB7EDEC7}" dt="2019-05-28T11:46:21.093" v="4425" actId="1076"/>
          <ac:spMkLst>
            <pc:docMk/>
            <pc:sldMk cId="459155343" sldId="411"/>
            <ac:spMk id="6" creationId="{B9838069-B4EB-412A-BFBC-D46EEF9A32EF}"/>
          </ac:spMkLst>
        </pc:spChg>
        <pc:spChg chg="add mod">
          <ac:chgData name="James Franklin" userId="cf915d05-507f-491f-b4a6-b2aa085ee4b1" providerId="ADAL" clId="{07D02057-4A9D-4141-ACE3-F5D9DB7EDEC7}" dt="2019-05-28T11:46:17.605" v="4424" actId="1076"/>
          <ac:spMkLst>
            <pc:docMk/>
            <pc:sldMk cId="459155343" sldId="411"/>
            <ac:spMk id="7" creationId="{8095AB61-8856-4BB8-B50B-63F6219C804F}"/>
          </ac:spMkLst>
        </pc:spChg>
        <pc:spChg chg="add mod">
          <ac:chgData name="James Franklin" userId="cf915d05-507f-491f-b4a6-b2aa085ee4b1" providerId="ADAL" clId="{07D02057-4A9D-4141-ACE3-F5D9DB7EDEC7}" dt="2019-05-28T11:46:14.509" v="4423" actId="1076"/>
          <ac:spMkLst>
            <pc:docMk/>
            <pc:sldMk cId="459155343" sldId="411"/>
            <ac:spMk id="8" creationId="{3EE2209A-A032-4DC7-80B1-443065FD2F36}"/>
          </ac:spMkLst>
        </pc:spChg>
        <pc:spChg chg="add del mod">
          <ac:chgData name="James Franklin" userId="cf915d05-507f-491f-b4a6-b2aa085ee4b1" providerId="ADAL" clId="{07D02057-4A9D-4141-ACE3-F5D9DB7EDEC7}" dt="2019-06-12T15:55:36.165" v="8780" actId="478"/>
          <ac:spMkLst>
            <pc:docMk/>
            <pc:sldMk cId="459155343" sldId="411"/>
            <ac:spMk id="9" creationId="{87125D9B-E7C7-4DC6-9F00-EF9625C020D2}"/>
          </ac:spMkLst>
        </pc:spChg>
        <pc:spChg chg="add del mod">
          <ac:chgData name="James Franklin" userId="cf915d05-507f-491f-b4a6-b2aa085ee4b1" providerId="ADAL" clId="{07D02057-4A9D-4141-ACE3-F5D9DB7EDEC7}" dt="2019-05-28T11:56:01.927" v="5000" actId="478"/>
          <ac:spMkLst>
            <pc:docMk/>
            <pc:sldMk cId="459155343" sldId="411"/>
            <ac:spMk id="10" creationId="{1F9522C9-9316-47A6-A862-A9CCBA698E01}"/>
          </ac:spMkLst>
        </pc:spChg>
        <pc:picChg chg="add mod">
          <ac:chgData name="James Franklin" userId="cf915d05-507f-491f-b4a6-b2aa085ee4b1" providerId="ADAL" clId="{07D02057-4A9D-4141-ACE3-F5D9DB7EDEC7}" dt="2019-05-28T11:46:11.181" v="4422" actId="1076"/>
          <ac:picMkLst>
            <pc:docMk/>
            <pc:sldMk cId="459155343" sldId="411"/>
            <ac:picMk id="5" creationId="{78590E20-721B-49DE-8C15-75BEC87634F1}"/>
          </ac:picMkLst>
        </pc:picChg>
      </pc:sldChg>
      <pc:sldChg chg="modSp">
        <pc:chgData name="James Franklin" userId="cf915d05-507f-491f-b4a6-b2aa085ee4b1" providerId="ADAL" clId="{07D02057-4A9D-4141-ACE3-F5D9DB7EDEC7}" dt="2019-05-28T13:09:24.443" v="5604" actId="113"/>
        <pc:sldMkLst>
          <pc:docMk/>
          <pc:sldMk cId="3616575800" sldId="413"/>
        </pc:sldMkLst>
        <pc:spChg chg="mod">
          <ac:chgData name="James Franklin" userId="cf915d05-507f-491f-b4a6-b2aa085ee4b1" providerId="ADAL" clId="{07D02057-4A9D-4141-ACE3-F5D9DB7EDEC7}" dt="2019-05-28T13:09:24.443" v="5604" actId="113"/>
          <ac:spMkLst>
            <pc:docMk/>
            <pc:sldMk cId="3616575800" sldId="413"/>
            <ac:spMk id="5" creationId="{2E34E084-FCE1-4A1E-93AB-0C12A22D27C0}"/>
          </ac:spMkLst>
        </pc:spChg>
      </pc:sldChg>
      <pc:sldChg chg="modSp">
        <pc:chgData name="James Franklin" userId="cf915d05-507f-491f-b4a6-b2aa085ee4b1" providerId="ADAL" clId="{07D02057-4A9D-4141-ACE3-F5D9DB7EDEC7}" dt="2019-06-11T11:40:43.515" v="8681" actId="20577"/>
        <pc:sldMkLst>
          <pc:docMk/>
          <pc:sldMk cId="1580659684" sldId="414"/>
        </pc:sldMkLst>
        <pc:spChg chg="mod">
          <ac:chgData name="James Franklin" userId="cf915d05-507f-491f-b4a6-b2aa085ee4b1" providerId="ADAL" clId="{07D02057-4A9D-4141-ACE3-F5D9DB7EDEC7}" dt="2019-06-11T11:40:43.515" v="8681" actId="20577"/>
          <ac:spMkLst>
            <pc:docMk/>
            <pc:sldMk cId="1580659684" sldId="414"/>
            <ac:spMk id="4" creationId="{00000000-0000-0000-0000-000000000000}"/>
          </ac:spMkLst>
        </pc:spChg>
        <pc:spChg chg="mod">
          <ac:chgData name="James Franklin" userId="cf915d05-507f-491f-b4a6-b2aa085ee4b1" providerId="ADAL" clId="{07D02057-4A9D-4141-ACE3-F5D9DB7EDEC7}" dt="2019-05-28T14:34:00.102" v="5675" actId="20577"/>
          <ac:spMkLst>
            <pc:docMk/>
            <pc:sldMk cId="1580659684" sldId="414"/>
            <ac:spMk id="5" creationId="{00000000-0000-0000-0000-000000000000}"/>
          </ac:spMkLst>
        </pc:spChg>
      </pc:sldChg>
      <pc:sldChg chg="modSp ord">
        <pc:chgData name="James Franklin" userId="cf915d05-507f-491f-b4a6-b2aa085ee4b1" providerId="ADAL" clId="{07D02057-4A9D-4141-ACE3-F5D9DB7EDEC7}" dt="2019-06-11T11:40:48.683" v="8683" actId="20577"/>
        <pc:sldMkLst>
          <pc:docMk/>
          <pc:sldMk cId="3574180159" sldId="415"/>
        </pc:sldMkLst>
        <pc:spChg chg="mod">
          <ac:chgData name="James Franklin" userId="cf915d05-507f-491f-b4a6-b2aa085ee4b1" providerId="ADAL" clId="{07D02057-4A9D-4141-ACE3-F5D9DB7EDEC7}" dt="2019-06-11T11:40:48.683" v="8683" actId="20577"/>
          <ac:spMkLst>
            <pc:docMk/>
            <pc:sldMk cId="3574180159" sldId="415"/>
            <ac:spMk id="4" creationId="{00000000-0000-0000-0000-000000000000}"/>
          </ac:spMkLst>
        </pc:spChg>
        <pc:spChg chg="mod">
          <ac:chgData name="James Franklin" userId="cf915d05-507f-491f-b4a6-b2aa085ee4b1" providerId="ADAL" clId="{07D02057-4A9D-4141-ACE3-F5D9DB7EDEC7}" dt="2019-05-28T14:34:15.043" v="5677" actId="20577"/>
          <ac:spMkLst>
            <pc:docMk/>
            <pc:sldMk cId="3574180159" sldId="415"/>
            <ac:spMk id="5" creationId="{00000000-0000-0000-0000-000000000000}"/>
          </ac:spMkLst>
        </pc:spChg>
      </pc:sldChg>
      <pc:sldChg chg="addSp modSp addCm modCm">
        <pc:chgData name="James Franklin" userId="cf915d05-507f-491f-b4a6-b2aa085ee4b1" providerId="ADAL" clId="{07D02057-4A9D-4141-ACE3-F5D9DB7EDEC7}" dt="2019-06-11T14:47:09.911" v="8690"/>
        <pc:sldMkLst>
          <pc:docMk/>
          <pc:sldMk cId="2774610132" sldId="417"/>
        </pc:sldMkLst>
        <pc:spChg chg="mod">
          <ac:chgData name="James Franklin" userId="cf915d05-507f-491f-b4a6-b2aa085ee4b1" providerId="ADAL" clId="{07D02057-4A9D-4141-ACE3-F5D9DB7EDEC7}" dt="2019-05-28T11:25:47.007" v="3158" actId="6549"/>
          <ac:spMkLst>
            <pc:docMk/>
            <pc:sldMk cId="2774610132" sldId="417"/>
            <ac:spMk id="3" creationId="{72546500-E70C-4E02-97C4-2E0502F4BBF4}"/>
          </ac:spMkLst>
        </pc:spChg>
        <pc:picChg chg="add mod">
          <ac:chgData name="James Franklin" userId="cf915d05-507f-491f-b4a6-b2aa085ee4b1" providerId="ADAL" clId="{07D02057-4A9D-4141-ACE3-F5D9DB7EDEC7}" dt="2019-05-28T08:46:39.506" v="419" actId="1076"/>
          <ac:picMkLst>
            <pc:docMk/>
            <pc:sldMk cId="2774610132" sldId="417"/>
            <ac:picMk id="4" creationId="{22042C2F-A6CF-42D3-A84F-699793DD8113}"/>
          </ac:picMkLst>
        </pc:picChg>
        <pc:picChg chg="add mod">
          <ac:chgData name="James Franklin" userId="cf915d05-507f-491f-b4a6-b2aa085ee4b1" providerId="ADAL" clId="{07D02057-4A9D-4141-ACE3-F5D9DB7EDEC7}" dt="2019-05-28T08:46:59.383" v="422" actId="167"/>
          <ac:picMkLst>
            <pc:docMk/>
            <pc:sldMk cId="2774610132" sldId="417"/>
            <ac:picMk id="2050" creationId="{8D45EB88-C62B-41F1-9163-B97A1843D2BA}"/>
          </ac:picMkLst>
        </pc:picChg>
      </pc:sldChg>
      <pc:sldChg chg="addSp delSp modSp addCm modCm">
        <pc:chgData name="James Franklin" userId="cf915d05-507f-491f-b4a6-b2aa085ee4b1" providerId="ADAL" clId="{07D02057-4A9D-4141-ACE3-F5D9DB7EDEC7}" dt="2019-06-11T15:16:37.126" v="8691" actId="478"/>
        <pc:sldMkLst>
          <pc:docMk/>
          <pc:sldMk cId="3879521929" sldId="420"/>
        </pc:sldMkLst>
        <pc:spChg chg="mod">
          <ac:chgData name="James Franklin" userId="cf915d05-507f-491f-b4a6-b2aa085ee4b1" providerId="ADAL" clId="{07D02057-4A9D-4141-ACE3-F5D9DB7EDEC7}" dt="2019-05-28T11:53:39.348" v="4946" actId="6549"/>
          <ac:spMkLst>
            <pc:docMk/>
            <pc:sldMk cId="3879521929" sldId="420"/>
            <ac:spMk id="3" creationId="{7DE471DE-4006-4AE7-BCC5-EF77A082F1DC}"/>
          </ac:spMkLst>
        </pc:spChg>
        <pc:spChg chg="del mod">
          <ac:chgData name="James Franklin" userId="cf915d05-507f-491f-b4a6-b2aa085ee4b1" providerId="ADAL" clId="{07D02057-4A9D-4141-ACE3-F5D9DB7EDEC7}" dt="2019-06-11T15:16:37.126" v="8691" actId="478"/>
          <ac:spMkLst>
            <pc:docMk/>
            <pc:sldMk cId="3879521929" sldId="420"/>
            <ac:spMk id="8" creationId="{C3A5377B-AEC6-4516-83ED-03EF535B8B78}"/>
          </ac:spMkLst>
        </pc:spChg>
        <pc:picChg chg="add mod">
          <ac:chgData name="James Franklin" userId="cf915d05-507f-491f-b4a6-b2aa085ee4b1" providerId="ADAL" clId="{07D02057-4A9D-4141-ACE3-F5D9DB7EDEC7}" dt="2019-05-28T11:49:40.134" v="4633" actId="1076"/>
          <ac:picMkLst>
            <pc:docMk/>
            <pc:sldMk cId="3879521929" sldId="420"/>
            <ac:picMk id="5" creationId="{7630F135-48EA-4C42-AAAF-A2CE75A5A2CF}"/>
          </ac:picMkLst>
        </pc:picChg>
        <pc:picChg chg="mod">
          <ac:chgData name="James Franklin" userId="cf915d05-507f-491f-b4a6-b2aa085ee4b1" providerId="ADAL" clId="{07D02057-4A9D-4141-ACE3-F5D9DB7EDEC7}" dt="2019-05-28T11:49:58.981" v="4637" actId="732"/>
          <ac:picMkLst>
            <pc:docMk/>
            <pc:sldMk cId="3879521929" sldId="420"/>
            <ac:picMk id="4100" creationId="{2B97D412-BAB3-4500-ACC0-CA53C1A1816C}"/>
          </ac:picMkLst>
        </pc:picChg>
      </pc:sldChg>
      <pc:sldChg chg="addSp delSp modSp add">
        <pc:chgData name="James Franklin" userId="cf915d05-507f-491f-b4a6-b2aa085ee4b1" providerId="ADAL" clId="{07D02057-4A9D-4141-ACE3-F5D9DB7EDEC7}" dt="2019-05-28T14:17:53.307" v="5671" actId="14100"/>
        <pc:sldMkLst>
          <pc:docMk/>
          <pc:sldMk cId="2106319886" sldId="425"/>
        </pc:sldMkLst>
        <pc:spChg chg="del">
          <ac:chgData name="James Franklin" userId="cf915d05-507f-491f-b4a6-b2aa085ee4b1" providerId="ADAL" clId="{07D02057-4A9D-4141-ACE3-F5D9DB7EDEC7}" dt="2019-05-28T08:58:10.347" v="749"/>
          <ac:spMkLst>
            <pc:docMk/>
            <pc:sldMk cId="2106319886" sldId="425"/>
            <ac:spMk id="2" creationId="{52A6AE40-C56C-4AD9-A371-0FA2D6E83778}"/>
          </ac:spMkLst>
        </pc:spChg>
        <pc:spChg chg="del">
          <ac:chgData name="James Franklin" userId="cf915d05-507f-491f-b4a6-b2aa085ee4b1" providerId="ADAL" clId="{07D02057-4A9D-4141-ACE3-F5D9DB7EDEC7}" dt="2019-05-28T08:58:10.347" v="749"/>
          <ac:spMkLst>
            <pc:docMk/>
            <pc:sldMk cId="2106319886" sldId="425"/>
            <ac:spMk id="3" creationId="{EAA2BF90-E41D-45F5-971E-5484F31D1FB6}"/>
          </ac:spMkLst>
        </pc:spChg>
        <pc:spChg chg="add mod">
          <ac:chgData name="James Franklin" userId="cf915d05-507f-491f-b4a6-b2aa085ee4b1" providerId="ADAL" clId="{07D02057-4A9D-4141-ACE3-F5D9DB7EDEC7}" dt="2019-05-28T08:58:19.890" v="773" actId="20577"/>
          <ac:spMkLst>
            <pc:docMk/>
            <pc:sldMk cId="2106319886" sldId="425"/>
            <ac:spMk id="4" creationId="{586E06C2-EA5C-431E-937C-75FF9BF8ADDE}"/>
          </ac:spMkLst>
        </pc:spChg>
        <pc:spChg chg="add del mod">
          <ac:chgData name="James Franklin" userId="cf915d05-507f-491f-b4a6-b2aa085ee4b1" providerId="ADAL" clId="{07D02057-4A9D-4141-ACE3-F5D9DB7EDEC7}" dt="2019-05-28T11:30:23.499" v="3665" actId="478"/>
          <ac:spMkLst>
            <pc:docMk/>
            <pc:sldMk cId="2106319886" sldId="425"/>
            <ac:spMk id="5" creationId="{6E64E10B-A671-405B-84DB-420E1E3BFD6A}"/>
          </ac:spMkLst>
        </pc:spChg>
        <pc:spChg chg="add mod">
          <ac:chgData name="James Franklin" userId="cf915d05-507f-491f-b4a6-b2aa085ee4b1" providerId="ADAL" clId="{07D02057-4A9D-4141-ACE3-F5D9DB7EDEC7}" dt="2019-05-28T11:35:06.431" v="3894" actId="113"/>
          <ac:spMkLst>
            <pc:docMk/>
            <pc:sldMk cId="2106319886" sldId="425"/>
            <ac:spMk id="7" creationId="{65EA2696-4561-4065-91FA-6A7B22453905}"/>
          </ac:spMkLst>
        </pc:spChg>
        <pc:spChg chg="add mod">
          <ac:chgData name="James Franklin" userId="cf915d05-507f-491f-b4a6-b2aa085ee4b1" providerId="ADAL" clId="{07D02057-4A9D-4141-ACE3-F5D9DB7EDEC7}" dt="2019-05-28T11:35:06.431" v="3894" actId="113"/>
          <ac:spMkLst>
            <pc:docMk/>
            <pc:sldMk cId="2106319886" sldId="425"/>
            <ac:spMk id="8" creationId="{F9289585-155F-4239-9758-307599220357}"/>
          </ac:spMkLst>
        </pc:spChg>
        <pc:spChg chg="add mod">
          <ac:chgData name="James Franklin" userId="cf915d05-507f-491f-b4a6-b2aa085ee4b1" providerId="ADAL" clId="{07D02057-4A9D-4141-ACE3-F5D9DB7EDEC7}" dt="2019-05-28T11:35:06.431" v="3894" actId="113"/>
          <ac:spMkLst>
            <pc:docMk/>
            <pc:sldMk cId="2106319886" sldId="425"/>
            <ac:spMk id="9" creationId="{CD3A2CB1-4BC9-4D99-9ED3-66ED6A5AAE7B}"/>
          </ac:spMkLst>
        </pc:spChg>
        <pc:spChg chg="add mod">
          <ac:chgData name="James Franklin" userId="cf915d05-507f-491f-b4a6-b2aa085ee4b1" providerId="ADAL" clId="{07D02057-4A9D-4141-ACE3-F5D9DB7EDEC7}" dt="2019-05-28T11:35:06.431" v="3894" actId="113"/>
          <ac:spMkLst>
            <pc:docMk/>
            <pc:sldMk cId="2106319886" sldId="425"/>
            <ac:spMk id="10" creationId="{D32D0364-C40B-41C2-8976-7F7F13853782}"/>
          </ac:spMkLst>
        </pc:spChg>
        <pc:spChg chg="add mod">
          <ac:chgData name="James Franklin" userId="cf915d05-507f-491f-b4a6-b2aa085ee4b1" providerId="ADAL" clId="{07D02057-4A9D-4141-ACE3-F5D9DB7EDEC7}" dt="2019-05-28T14:17:53.307" v="5671" actId="14100"/>
          <ac:spMkLst>
            <pc:docMk/>
            <pc:sldMk cId="2106319886" sldId="425"/>
            <ac:spMk id="11" creationId="{D317E57D-E6EB-412E-A039-938E3B916063}"/>
          </ac:spMkLst>
        </pc:spChg>
        <pc:spChg chg="add mod">
          <ac:chgData name="James Franklin" userId="cf915d05-507f-491f-b4a6-b2aa085ee4b1" providerId="ADAL" clId="{07D02057-4A9D-4141-ACE3-F5D9DB7EDEC7}" dt="2019-05-28T11:35:06.431" v="3894" actId="113"/>
          <ac:spMkLst>
            <pc:docMk/>
            <pc:sldMk cId="2106319886" sldId="425"/>
            <ac:spMk id="12" creationId="{D96E5A17-DFA6-4C6C-B494-F7C1C37728AA}"/>
          </ac:spMkLst>
        </pc:spChg>
        <pc:spChg chg="add mod">
          <ac:chgData name="James Franklin" userId="cf915d05-507f-491f-b4a6-b2aa085ee4b1" providerId="ADAL" clId="{07D02057-4A9D-4141-ACE3-F5D9DB7EDEC7}" dt="2019-05-28T11:34:51.946" v="3892" actId="164"/>
          <ac:spMkLst>
            <pc:docMk/>
            <pc:sldMk cId="2106319886" sldId="425"/>
            <ac:spMk id="13" creationId="{477CCBC4-222E-4E21-A4D1-8466D9AA3800}"/>
          </ac:spMkLst>
        </pc:spChg>
        <pc:spChg chg="add mod">
          <ac:chgData name="James Franklin" userId="cf915d05-507f-491f-b4a6-b2aa085ee4b1" providerId="ADAL" clId="{07D02057-4A9D-4141-ACE3-F5D9DB7EDEC7}" dt="2019-05-28T11:34:51.946" v="3892" actId="164"/>
          <ac:spMkLst>
            <pc:docMk/>
            <pc:sldMk cId="2106319886" sldId="425"/>
            <ac:spMk id="14" creationId="{8636B776-2933-4376-BD3D-38098F2513B9}"/>
          </ac:spMkLst>
        </pc:spChg>
        <pc:spChg chg="add mod">
          <ac:chgData name="James Franklin" userId="cf915d05-507f-491f-b4a6-b2aa085ee4b1" providerId="ADAL" clId="{07D02057-4A9D-4141-ACE3-F5D9DB7EDEC7}" dt="2019-05-28T11:34:51.946" v="3892" actId="164"/>
          <ac:spMkLst>
            <pc:docMk/>
            <pc:sldMk cId="2106319886" sldId="425"/>
            <ac:spMk id="15" creationId="{B5FA78AB-7C95-4552-8A11-570F9883084B}"/>
          </ac:spMkLst>
        </pc:spChg>
        <pc:spChg chg="add mod">
          <ac:chgData name="James Franklin" userId="cf915d05-507f-491f-b4a6-b2aa085ee4b1" providerId="ADAL" clId="{07D02057-4A9D-4141-ACE3-F5D9DB7EDEC7}" dt="2019-05-28T11:34:51.946" v="3892" actId="164"/>
          <ac:spMkLst>
            <pc:docMk/>
            <pc:sldMk cId="2106319886" sldId="425"/>
            <ac:spMk id="16" creationId="{F707AEC9-DF7A-48B6-8C55-B96A83D3DC88}"/>
          </ac:spMkLst>
        </pc:spChg>
        <pc:spChg chg="add mod">
          <ac:chgData name="James Franklin" userId="cf915d05-507f-491f-b4a6-b2aa085ee4b1" providerId="ADAL" clId="{07D02057-4A9D-4141-ACE3-F5D9DB7EDEC7}" dt="2019-05-28T11:34:51.946" v="3892" actId="164"/>
          <ac:spMkLst>
            <pc:docMk/>
            <pc:sldMk cId="2106319886" sldId="425"/>
            <ac:spMk id="17" creationId="{D965580E-588B-47D3-A013-52EC1DAA9192}"/>
          </ac:spMkLst>
        </pc:spChg>
        <pc:spChg chg="add mod">
          <ac:chgData name="James Franklin" userId="cf915d05-507f-491f-b4a6-b2aa085ee4b1" providerId="ADAL" clId="{07D02057-4A9D-4141-ACE3-F5D9DB7EDEC7}" dt="2019-05-28T11:34:51.946" v="3892" actId="164"/>
          <ac:spMkLst>
            <pc:docMk/>
            <pc:sldMk cId="2106319886" sldId="425"/>
            <ac:spMk id="18" creationId="{0C07AA46-A21E-4C81-A0BB-D56774C53DAE}"/>
          </ac:spMkLst>
        </pc:spChg>
        <pc:spChg chg="add del mod">
          <ac:chgData name="James Franklin" userId="cf915d05-507f-491f-b4a6-b2aa085ee4b1" providerId="ADAL" clId="{07D02057-4A9D-4141-ACE3-F5D9DB7EDEC7}" dt="2019-05-28T11:34:20.800" v="3858"/>
          <ac:spMkLst>
            <pc:docMk/>
            <pc:sldMk cId="2106319886" sldId="425"/>
            <ac:spMk id="19" creationId="{528D397C-2BAF-433F-9405-8B9669096BD5}"/>
          </ac:spMkLst>
        </pc:spChg>
        <pc:spChg chg="add mod">
          <ac:chgData name="James Franklin" userId="cf915d05-507f-491f-b4a6-b2aa085ee4b1" providerId="ADAL" clId="{07D02057-4A9D-4141-ACE3-F5D9DB7EDEC7}" dt="2019-05-28T11:34:33.791" v="3889" actId="207"/>
          <ac:spMkLst>
            <pc:docMk/>
            <pc:sldMk cId="2106319886" sldId="425"/>
            <ac:spMk id="20" creationId="{DF0AEF84-B2CD-4B4C-BAF4-555D12A35186}"/>
          </ac:spMkLst>
        </pc:spChg>
        <pc:grpChg chg="add mod">
          <ac:chgData name="James Franklin" userId="cf915d05-507f-491f-b4a6-b2aa085ee4b1" providerId="ADAL" clId="{07D02057-4A9D-4141-ACE3-F5D9DB7EDEC7}" dt="2019-05-28T11:34:58.302" v="3893" actId="1076"/>
          <ac:grpSpMkLst>
            <pc:docMk/>
            <pc:sldMk cId="2106319886" sldId="425"/>
            <ac:grpSpMk id="21" creationId="{2C675E1D-8AF8-4319-8AB4-73FDFAC02C3F}"/>
          </ac:grpSpMkLst>
        </pc:grpChg>
        <pc:picChg chg="add mod">
          <ac:chgData name="James Franklin" userId="cf915d05-507f-491f-b4a6-b2aa085ee4b1" providerId="ADAL" clId="{07D02057-4A9D-4141-ACE3-F5D9DB7EDEC7}" dt="2019-05-28T11:34:51.946" v="3892" actId="164"/>
          <ac:picMkLst>
            <pc:docMk/>
            <pc:sldMk cId="2106319886" sldId="425"/>
            <ac:picMk id="6" creationId="{E4B06291-EB87-4CA5-82A8-E89B0A3D7A1F}"/>
          </ac:picMkLst>
        </pc:picChg>
      </pc:sldChg>
      <pc:sldChg chg="addSp delSp modSp add">
        <pc:chgData name="James Franklin" userId="cf915d05-507f-491f-b4a6-b2aa085ee4b1" providerId="ADAL" clId="{07D02057-4A9D-4141-ACE3-F5D9DB7EDEC7}" dt="2019-05-28T11:28:37.734" v="3662" actId="207"/>
        <pc:sldMkLst>
          <pc:docMk/>
          <pc:sldMk cId="3624232723" sldId="426"/>
        </pc:sldMkLst>
        <pc:spChg chg="mod">
          <ac:chgData name="James Franklin" userId="cf915d05-507f-491f-b4a6-b2aa085ee4b1" providerId="ADAL" clId="{07D02057-4A9D-4141-ACE3-F5D9DB7EDEC7}" dt="2019-05-28T11:26:10.704" v="3183" actId="20577"/>
          <ac:spMkLst>
            <pc:docMk/>
            <pc:sldMk cId="3624232723" sldId="426"/>
            <ac:spMk id="2" creationId="{0CCEB052-43CC-4554-B865-519BEC146254}"/>
          </ac:spMkLst>
        </pc:spChg>
        <pc:spChg chg="del">
          <ac:chgData name="James Franklin" userId="cf915d05-507f-491f-b4a6-b2aa085ee4b1" providerId="ADAL" clId="{07D02057-4A9D-4141-ACE3-F5D9DB7EDEC7}" dt="2019-05-28T11:26:17.186" v="3184"/>
          <ac:spMkLst>
            <pc:docMk/>
            <pc:sldMk cId="3624232723" sldId="426"/>
            <ac:spMk id="3" creationId="{C527E575-EC30-4BBF-B218-5B4CB4F6AFB2}"/>
          </ac:spMkLst>
        </pc:spChg>
        <pc:spChg chg="add del mod">
          <ac:chgData name="James Franklin" userId="cf915d05-507f-491f-b4a6-b2aa085ee4b1" providerId="ADAL" clId="{07D02057-4A9D-4141-ACE3-F5D9DB7EDEC7}" dt="2019-05-28T11:26:20.125" v="3185"/>
          <ac:spMkLst>
            <pc:docMk/>
            <pc:sldMk cId="3624232723" sldId="426"/>
            <ac:spMk id="4" creationId="{38902E70-8DCC-4B85-856D-3F32E99370E3}"/>
          </ac:spMkLst>
        </pc:spChg>
        <pc:spChg chg="add mod">
          <ac:chgData name="James Franklin" userId="cf915d05-507f-491f-b4a6-b2aa085ee4b1" providerId="ADAL" clId="{07D02057-4A9D-4141-ACE3-F5D9DB7EDEC7}" dt="2019-05-28T11:28:37.734" v="3662" actId="207"/>
          <ac:spMkLst>
            <pc:docMk/>
            <pc:sldMk cId="3624232723" sldId="426"/>
            <ac:spMk id="5" creationId="{FBEB311E-B63E-4F16-8A32-C67BCC8E3831}"/>
          </ac:spMkLst>
        </pc:spChg>
      </pc:sldChg>
      <pc:sldChg chg="addSp delSp modSp add">
        <pc:chgData name="James Franklin" userId="cf915d05-507f-491f-b4a6-b2aa085ee4b1" providerId="ADAL" clId="{07D02057-4A9D-4141-ACE3-F5D9DB7EDEC7}" dt="2019-05-29T10:44:29.711" v="7381" actId="20577"/>
        <pc:sldMkLst>
          <pc:docMk/>
          <pc:sldMk cId="2453764964" sldId="427"/>
        </pc:sldMkLst>
        <pc:spChg chg="del">
          <ac:chgData name="James Franklin" userId="cf915d05-507f-491f-b4a6-b2aa085ee4b1" providerId="ADAL" clId="{07D02057-4A9D-4141-ACE3-F5D9DB7EDEC7}" dt="2019-05-28T11:56:20.738" v="5004"/>
          <ac:spMkLst>
            <pc:docMk/>
            <pc:sldMk cId="2453764964" sldId="427"/>
            <ac:spMk id="2" creationId="{6E15A83B-9877-46EF-8F27-2EB5A4592AB4}"/>
          </ac:spMkLst>
        </pc:spChg>
        <pc:spChg chg="del">
          <ac:chgData name="James Franklin" userId="cf915d05-507f-491f-b4a6-b2aa085ee4b1" providerId="ADAL" clId="{07D02057-4A9D-4141-ACE3-F5D9DB7EDEC7}" dt="2019-05-28T11:56:20.738" v="5004"/>
          <ac:spMkLst>
            <pc:docMk/>
            <pc:sldMk cId="2453764964" sldId="427"/>
            <ac:spMk id="3" creationId="{94982F59-BC13-4487-95AE-05EC15FA4F76}"/>
          </ac:spMkLst>
        </pc:spChg>
        <pc:spChg chg="add mod">
          <ac:chgData name="James Franklin" userId="cf915d05-507f-491f-b4a6-b2aa085ee4b1" providerId="ADAL" clId="{07D02057-4A9D-4141-ACE3-F5D9DB7EDEC7}" dt="2019-05-28T11:56:27.893" v="5019" actId="20577"/>
          <ac:spMkLst>
            <pc:docMk/>
            <pc:sldMk cId="2453764964" sldId="427"/>
            <ac:spMk id="4" creationId="{21EB7452-D82C-4334-9DD7-31C54DE1BB90}"/>
          </ac:spMkLst>
        </pc:spChg>
        <pc:spChg chg="add mod">
          <ac:chgData name="James Franklin" userId="cf915d05-507f-491f-b4a6-b2aa085ee4b1" providerId="ADAL" clId="{07D02057-4A9D-4141-ACE3-F5D9DB7EDEC7}" dt="2019-05-29T10:44:29.711" v="7381" actId="20577"/>
          <ac:spMkLst>
            <pc:docMk/>
            <pc:sldMk cId="2453764964" sldId="427"/>
            <ac:spMk id="5" creationId="{ECB66DE5-C9AF-4D2A-8780-7C70A8E57FCD}"/>
          </ac:spMkLst>
        </pc:spChg>
      </pc:sldChg>
      <pc:sldChg chg="addSp delSp modSp add">
        <pc:chgData name="James Franklin" userId="cf915d05-507f-491f-b4a6-b2aa085ee4b1" providerId="ADAL" clId="{07D02057-4A9D-4141-ACE3-F5D9DB7EDEC7}" dt="2019-06-11T09:35:56.530" v="8629" actId="6549"/>
        <pc:sldMkLst>
          <pc:docMk/>
          <pc:sldMk cId="573018768" sldId="428"/>
        </pc:sldMkLst>
        <pc:spChg chg="del">
          <ac:chgData name="James Franklin" userId="cf915d05-507f-491f-b4a6-b2aa085ee4b1" providerId="ADAL" clId="{07D02057-4A9D-4141-ACE3-F5D9DB7EDEC7}" dt="2019-05-28T15:18:38.968" v="5712"/>
          <ac:spMkLst>
            <pc:docMk/>
            <pc:sldMk cId="573018768" sldId="428"/>
            <ac:spMk id="2" creationId="{D87AA32F-9AFE-46E9-A587-393C53ABBBD4}"/>
          </ac:spMkLst>
        </pc:spChg>
        <pc:spChg chg="del">
          <ac:chgData name="James Franklin" userId="cf915d05-507f-491f-b4a6-b2aa085ee4b1" providerId="ADAL" clId="{07D02057-4A9D-4141-ACE3-F5D9DB7EDEC7}" dt="2019-05-28T15:18:38.968" v="5712"/>
          <ac:spMkLst>
            <pc:docMk/>
            <pc:sldMk cId="573018768" sldId="428"/>
            <ac:spMk id="3" creationId="{7717EEE1-A746-412E-9E5D-85DA3730A1A7}"/>
          </ac:spMkLst>
        </pc:spChg>
        <pc:spChg chg="add del mod">
          <ac:chgData name="James Franklin" userId="cf915d05-507f-491f-b4a6-b2aa085ee4b1" providerId="ADAL" clId="{07D02057-4A9D-4141-ACE3-F5D9DB7EDEC7}" dt="2019-05-28T15:18:42.166" v="5713"/>
          <ac:spMkLst>
            <pc:docMk/>
            <pc:sldMk cId="573018768" sldId="428"/>
            <ac:spMk id="4" creationId="{26BC5FA4-8BF7-4709-8C55-126D8F043A3B}"/>
          </ac:spMkLst>
        </pc:spChg>
        <pc:spChg chg="add del mod">
          <ac:chgData name="James Franklin" userId="cf915d05-507f-491f-b4a6-b2aa085ee4b1" providerId="ADAL" clId="{07D02057-4A9D-4141-ACE3-F5D9DB7EDEC7}" dt="2019-05-28T15:18:42.166" v="5713"/>
          <ac:spMkLst>
            <pc:docMk/>
            <pc:sldMk cId="573018768" sldId="428"/>
            <ac:spMk id="5" creationId="{621FBEFE-AF93-4308-AC95-ABF5657DA6C1}"/>
          </ac:spMkLst>
        </pc:spChg>
        <pc:spChg chg="add mod">
          <ac:chgData name="James Franklin" userId="cf915d05-507f-491f-b4a6-b2aa085ee4b1" providerId="ADAL" clId="{07D02057-4A9D-4141-ACE3-F5D9DB7EDEC7}" dt="2019-05-28T15:23:12.358" v="6339" actId="20577"/>
          <ac:spMkLst>
            <pc:docMk/>
            <pc:sldMk cId="573018768" sldId="428"/>
            <ac:spMk id="6" creationId="{CCB367FF-5607-41DC-8FF3-786C6FF4BEBA}"/>
          </ac:spMkLst>
        </pc:spChg>
        <pc:spChg chg="add mod">
          <ac:chgData name="James Franklin" userId="cf915d05-507f-491f-b4a6-b2aa085ee4b1" providerId="ADAL" clId="{07D02057-4A9D-4141-ACE3-F5D9DB7EDEC7}" dt="2019-06-11T09:35:56.530" v="8629" actId="6549"/>
          <ac:spMkLst>
            <pc:docMk/>
            <pc:sldMk cId="573018768" sldId="428"/>
            <ac:spMk id="7" creationId="{F7BEB7E7-4117-4779-BF26-66D88D5367A7}"/>
          </ac:spMkLst>
        </pc:spChg>
      </pc:sldChg>
      <pc:sldChg chg="addSp delSp modSp add">
        <pc:chgData name="James Franklin" userId="cf915d05-507f-491f-b4a6-b2aa085ee4b1" providerId="ADAL" clId="{07D02057-4A9D-4141-ACE3-F5D9DB7EDEC7}" dt="2019-06-11T09:39:57.459" v="8677" actId="20577"/>
        <pc:sldMkLst>
          <pc:docMk/>
          <pc:sldMk cId="2365123156" sldId="429"/>
        </pc:sldMkLst>
        <pc:spChg chg="del">
          <ac:chgData name="James Franklin" userId="cf915d05-507f-491f-b4a6-b2aa085ee4b1" providerId="ADAL" clId="{07D02057-4A9D-4141-ACE3-F5D9DB7EDEC7}" dt="2019-05-29T09:25:42.995" v="6594"/>
          <ac:spMkLst>
            <pc:docMk/>
            <pc:sldMk cId="2365123156" sldId="429"/>
            <ac:spMk id="2" creationId="{B20FDB1A-32D3-45DA-8465-0832B8AE4AF3}"/>
          </ac:spMkLst>
        </pc:spChg>
        <pc:spChg chg="del">
          <ac:chgData name="James Franklin" userId="cf915d05-507f-491f-b4a6-b2aa085ee4b1" providerId="ADAL" clId="{07D02057-4A9D-4141-ACE3-F5D9DB7EDEC7}" dt="2019-05-29T09:25:42.995" v="6594"/>
          <ac:spMkLst>
            <pc:docMk/>
            <pc:sldMk cId="2365123156" sldId="429"/>
            <ac:spMk id="3" creationId="{8EE718C9-7D99-4ED7-B5C6-AF3F0479AF81}"/>
          </ac:spMkLst>
        </pc:spChg>
        <pc:spChg chg="add mod">
          <ac:chgData name="James Franklin" userId="cf915d05-507f-491f-b4a6-b2aa085ee4b1" providerId="ADAL" clId="{07D02057-4A9D-4141-ACE3-F5D9DB7EDEC7}" dt="2019-05-29T09:25:49.058" v="6601" actId="20577"/>
          <ac:spMkLst>
            <pc:docMk/>
            <pc:sldMk cId="2365123156" sldId="429"/>
            <ac:spMk id="4" creationId="{74F4F03A-E55F-4799-948F-F85E676F859B}"/>
          </ac:spMkLst>
        </pc:spChg>
        <pc:spChg chg="add mod">
          <ac:chgData name="James Franklin" userId="cf915d05-507f-491f-b4a6-b2aa085ee4b1" providerId="ADAL" clId="{07D02057-4A9D-4141-ACE3-F5D9DB7EDEC7}" dt="2019-06-11T09:39:57.459" v="8677" actId="20577"/>
          <ac:spMkLst>
            <pc:docMk/>
            <pc:sldMk cId="2365123156" sldId="429"/>
            <ac:spMk id="5" creationId="{64B6EF64-1547-4D77-897B-F12E2B960EA0}"/>
          </ac:spMkLst>
        </pc:spChg>
      </pc:sldChg>
      <pc:sldChg chg="addSp modSp add ord addCm modCm">
        <pc:chgData name="James Franklin" userId="cf915d05-507f-491f-b4a6-b2aa085ee4b1" providerId="ADAL" clId="{07D02057-4A9D-4141-ACE3-F5D9DB7EDEC7}" dt="2019-06-11T15:17:16.811" v="8720" actId="20577"/>
        <pc:sldMkLst>
          <pc:docMk/>
          <pc:sldMk cId="2762178901" sldId="430"/>
        </pc:sldMkLst>
        <pc:spChg chg="mod">
          <ac:chgData name="James Franklin" userId="cf915d05-507f-491f-b4a6-b2aa085ee4b1" providerId="ADAL" clId="{07D02057-4A9D-4141-ACE3-F5D9DB7EDEC7}" dt="2019-06-11T15:17:16.811" v="8720" actId="20577"/>
          <ac:spMkLst>
            <pc:docMk/>
            <pc:sldMk cId="2762178901" sldId="430"/>
            <ac:spMk id="2" creationId="{EE4701B1-FFB6-4129-A558-84A2AE37A51B}"/>
          </ac:spMkLst>
        </pc:spChg>
        <pc:spChg chg="mod">
          <ac:chgData name="James Franklin" userId="cf915d05-507f-491f-b4a6-b2aa085ee4b1" providerId="ADAL" clId="{07D02057-4A9D-4141-ACE3-F5D9DB7EDEC7}" dt="2019-05-29T11:07:38.765" v="7638" actId="15"/>
          <ac:spMkLst>
            <pc:docMk/>
            <pc:sldMk cId="2762178901" sldId="430"/>
            <ac:spMk id="3" creationId="{5C1111FD-DC3F-48FE-87FB-04CE337E46E7}"/>
          </ac:spMkLst>
        </pc:spChg>
        <pc:spChg chg="add mod">
          <ac:chgData name="James Franklin" userId="cf915d05-507f-491f-b4a6-b2aa085ee4b1" providerId="ADAL" clId="{07D02057-4A9D-4141-ACE3-F5D9DB7EDEC7}" dt="2019-05-29T11:05:55.563" v="7596" actId="1076"/>
          <ac:spMkLst>
            <pc:docMk/>
            <pc:sldMk cId="2762178901" sldId="430"/>
            <ac:spMk id="6" creationId="{C0F2CD5B-7320-4059-8D02-85895DEF28E0}"/>
          </ac:spMkLst>
        </pc:spChg>
        <pc:spChg chg="add mod">
          <ac:chgData name="James Franklin" userId="cf915d05-507f-491f-b4a6-b2aa085ee4b1" providerId="ADAL" clId="{07D02057-4A9D-4141-ACE3-F5D9DB7EDEC7}" dt="2019-05-29T11:05:55.563" v="7596" actId="1076"/>
          <ac:spMkLst>
            <pc:docMk/>
            <pc:sldMk cId="2762178901" sldId="430"/>
            <ac:spMk id="7" creationId="{62BBC8D7-4CC9-4A43-A70C-DAB8493692F0}"/>
          </ac:spMkLst>
        </pc:spChg>
        <pc:spChg chg="add mod">
          <ac:chgData name="James Franklin" userId="cf915d05-507f-491f-b4a6-b2aa085ee4b1" providerId="ADAL" clId="{07D02057-4A9D-4141-ACE3-F5D9DB7EDEC7}" dt="2019-05-29T11:05:55.563" v="7596" actId="1076"/>
          <ac:spMkLst>
            <pc:docMk/>
            <pc:sldMk cId="2762178901" sldId="430"/>
            <ac:spMk id="8" creationId="{75DDFF79-3FB3-4A57-AD1B-2F335C4C293D}"/>
          </ac:spMkLst>
        </pc:spChg>
        <pc:picChg chg="add mod">
          <ac:chgData name="James Franklin" userId="cf915d05-507f-491f-b4a6-b2aa085ee4b1" providerId="ADAL" clId="{07D02057-4A9D-4141-ACE3-F5D9DB7EDEC7}" dt="2019-05-29T11:05:55.563" v="7596" actId="1076"/>
          <ac:picMkLst>
            <pc:docMk/>
            <pc:sldMk cId="2762178901" sldId="430"/>
            <ac:picMk id="5" creationId="{16B2A7CC-30E4-4353-80D1-7A6C04C317EC}"/>
          </ac:picMkLst>
        </pc:picChg>
      </pc:sldChg>
      <pc:sldChg chg="addSp modSp add">
        <pc:chgData name="James Franklin" userId="cf915d05-507f-491f-b4a6-b2aa085ee4b1" providerId="ADAL" clId="{07D02057-4A9D-4141-ACE3-F5D9DB7EDEC7}" dt="2019-05-29T11:20:26.475" v="8347" actId="6549"/>
        <pc:sldMkLst>
          <pc:docMk/>
          <pc:sldMk cId="1530259656" sldId="431"/>
        </pc:sldMkLst>
        <pc:spChg chg="mod">
          <ac:chgData name="James Franklin" userId="cf915d05-507f-491f-b4a6-b2aa085ee4b1" providerId="ADAL" clId="{07D02057-4A9D-4141-ACE3-F5D9DB7EDEC7}" dt="2019-05-29T11:08:11.715" v="7643" actId="20577"/>
          <ac:spMkLst>
            <pc:docMk/>
            <pc:sldMk cId="1530259656" sldId="431"/>
            <ac:spMk id="2" creationId="{C28F8CC0-1E4D-470F-91AB-B1C7A488273A}"/>
          </ac:spMkLst>
        </pc:spChg>
        <pc:spChg chg="mod">
          <ac:chgData name="James Franklin" userId="cf915d05-507f-491f-b4a6-b2aa085ee4b1" providerId="ADAL" clId="{07D02057-4A9D-4141-ACE3-F5D9DB7EDEC7}" dt="2019-05-29T11:20:26.475" v="8347" actId="6549"/>
          <ac:spMkLst>
            <pc:docMk/>
            <pc:sldMk cId="1530259656" sldId="431"/>
            <ac:spMk id="3" creationId="{DDFF4F7E-E3BB-475E-889C-AD7727457C71}"/>
          </ac:spMkLst>
        </pc:spChg>
        <pc:picChg chg="add mod">
          <ac:chgData name="James Franklin" userId="cf915d05-507f-491f-b4a6-b2aa085ee4b1" providerId="ADAL" clId="{07D02057-4A9D-4141-ACE3-F5D9DB7EDEC7}" dt="2019-05-29T11:15:51.505" v="8274" actId="732"/>
          <ac:picMkLst>
            <pc:docMk/>
            <pc:sldMk cId="1530259656" sldId="431"/>
            <ac:picMk id="4098" creationId="{F6335B24-9497-4EF1-AA6A-D2A554987390}"/>
          </ac:picMkLst>
        </pc:picChg>
      </pc:sldChg>
    </pc:docChg>
  </pc:docChgLst>
  <pc:docChgLst>
    <pc:chgData name="James Franklin" userId="S::james.franklin@pgonline.co.uk::cf915d05-507f-491f-b4a6-b2aa085ee4b1" providerId="AD" clId="Web-{21863CC5-C300-1302-A806-D10489CDB4D1}"/>
    <pc:docChg chg="modSld sldOrd">
      <pc:chgData name="James Franklin" userId="S::james.franklin@pgonline.co.uk::cf915d05-507f-491f-b4a6-b2aa085ee4b1" providerId="AD" clId="Web-{21863CC5-C300-1302-A806-D10489CDB4D1}" dt="2019-03-22T10:52:15.101" v="22" actId="20577"/>
      <pc:docMkLst>
        <pc:docMk/>
      </pc:docMkLst>
    </pc:docChg>
  </pc:docChgLst>
  <pc:docChgLst>
    <pc:chgData name="Leonora Sheppard" userId="3688f6d8-1f97-408e-a4fe-cc859c551ddb" providerId="ADAL" clId="{72270677-E286-4EA1-A527-16B4508DD4AA}"/>
    <pc:docChg chg="custSel modSld">
      <pc:chgData name="Leonora Sheppard" userId="3688f6d8-1f97-408e-a4fe-cc859c551ddb" providerId="ADAL" clId="{72270677-E286-4EA1-A527-16B4508DD4AA}" dt="2019-06-12T10:58:18.609" v="13" actId="20577"/>
      <pc:docMkLst>
        <pc:docMk/>
      </pc:docMkLst>
      <pc:sldChg chg="addSp delSp modSp">
        <pc:chgData name="Leonora Sheppard" userId="3688f6d8-1f97-408e-a4fe-cc859c551ddb" providerId="ADAL" clId="{72270677-E286-4EA1-A527-16B4508DD4AA}" dt="2019-06-12T10:58:02.795" v="12" actId="20577"/>
        <pc:sldMkLst>
          <pc:docMk/>
          <pc:sldMk cId="2475168239" sldId="395"/>
        </pc:sldMkLst>
        <pc:spChg chg="mod">
          <ac:chgData name="Leonora Sheppard" userId="3688f6d8-1f97-408e-a4fe-cc859c551ddb" providerId="ADAL" clId="{72270677-E286-4EA1-A527-16B4508DD4AA}" dt="2019-06-12T10:58:02.795" v="12" actId="20577"/>
          <ac:spMkLst>
            <pc:docMk/>
            <pc:sldMk cId="2475168239" sldId="395"/>
            <ac:spMk id="3" creationId="{608A8B0B-3746-47C9-B476-6A05E129769C}"/>
          </ac:spMkLst>
        </pc:spChg>
        <pc:picChg chg="del">
          <ac:chgData name="Leonora Sheppard" userId="3688f6d8-1f97-408e-a4fe-cc859c551ddb" providerId="ADAL" clId="{72270677-E286-4EA1-A527-16B4508DD4AA}" dt="2019-06-12T10:57:03.608" v="2" actId="478"/>
          <ac:picMkLst>
            <pc:docMk/>
            <pc:sldMk cId="2475168239" sldId="395"/>
            <ac:picMk id="4" creationId="{A274193A-F90B-4627-813B-B436B445B12C}"/>
          </ac:picMkLst>
        </pc:picChg>
        <pc:picChg chg="add mod ord modCrop">
          <ac:chgData name="Leonora Sheppard" userId="3688f6d8-1f97-408e-a4fe-cc859c551ddb" providerId="ADAL" clId="{72270677-E286-4EA1-A527-16B4508DD4AA}" dt="2019-06-12T10:57:51.208" v="11" actId="732"/>
          <ac:picMkLst>
            <pc:docMk/>
            <pc:sldMk cId="2475168239" sldId="395"/>
            <ac:picMk id="1026" creationId="{F2799617-5128-4318-A5CB-CB041AF5BFFE}"/>
          </ac:picMkLst>
        </pc:picChg>
        <pc:picChg chg="del">
          <ac:chgData name="Leonora Sheppard" userId="3688f6d8-1f97-408e-a4fe-cc859c551ddb" providerId="ADAL" clId="{72270677-E286-4EA1-A527-16B4508DD4AA}" dt="2019-06-12T10:57:00.752" v="1" actId="478"/>
          <ac:picMkLst>
            <pc:docMk/>
            <pc:sldMk cId="2475168239" sldId="395"/>
            <ac:picMk id="5122" creationId="{BD0CC89B-1D07-4419-949C-C2CC250E628D}"/>
          </ac:picMkLst>
        </pc:picChg>
      </pc:sldChg>
      <pc:sldChg chg="modSp">
        <pc:chgData name="Leonora Sheppard" userId="3688f6d8-1f97-408e-a4fe-cc859c551ddb" providerId="ADAL" clId="{72270677-E286-4EA1-A527-16B4508DD4AA}" dt="2019-06-12T10:58:18.609" v="13" actId="20577"/>
        <pc:sldMkLst>
          <pc:docMk/>
          <pc:sldMk cId="2365123156" sldId="429"/>
        </pc:sldMkLst>
        <pc:spChg chg="mod">
          <ac:chgData name="Leonora Sheppard" userId="3688f6d8-1f97-408e-a4fe-cc859c551ddb" providerId="ADAL" clId="{72270677-E286-4EA1-A527-16B4508DD4AA}" dt="2019-06-12T10:58:18.609" v="13" actId="20577"/>
          <ac:spMkLst>
            <pc:docMk/>
            <pc:sldMk cId="2365123156" sldId="429"/>
            <ac:spMk id="5" creationId="{64B6EF64-1547-4D77-897B-F12E2B960EA0}"/>
          </ac:spMkLst>
        </pc:spChg>
      </pc:sldChg>
      <pc:sldChg chg="modSp">
        <pc:chgData name="Leonora Sheppard" userId="3688f6d8-1f97-408e-a4fe-cc859c551ddb" providerId="ADAL" clId="{72270677-E286-4EA1-A527-16B4508DD4AA}" dt="2019-06-12T10:53:00.865" v="0" actId="20577"/>
        <pc:sldMkLst>
          <pc:docMk/>
          <pc:sldMk cId="1530259656" sldId="431"/>
        </pc:sldMkLst>
        <pc:spChg chg="mod">
          <ac:chgData name="Leonora Sheppard" userId="3688f6d8-1f97-408e-a4fe-cc859c551ddb" providerId="ADAL" clId="{72270677-E286-4EA1-A527-16B4508DD4AA}" dt="2019-06-12T10:53:00.865" v="0" actId="20577"/>
          <ac:spMkLst>
            <pc:docMk/>
            <pc:sldMk cId="1530259656" sldId="431"/>
            <ac:spMk id="3" creationId="{DDFF4F7E-E3BB-475E-889C-AD7727457C71}"/>
          </ac:spMkLst>
        </pc:spChg>
      </pc:sldChg>
    </pc:docChg>
  </pc:docChgLst>
  <pc:docChgLst>
    <pc:chgData name="James Franklin" userId="cf915d05-507f-491f-b4a6-b2aa085ee4b1" providerId="ADAL" clId="{125C1370-674C-4759-A168-DF5CB8FCBABC}"/>
    <pc:docChg chg="undo custSel addSld delSld modSld sldOrd">
      <pc:chgData name="James Franklin" userId="cf915d05-507f-491f-b4a6-b2aa085ee4b1" providerId="ADAL" clId="{125C1370-674C-4759-A168-DF5CB8FCBABC}" dt="2019-03-25T15:01:30.773" v="6718" actId="20577"/>
      <pc:docMkLst>
        <pc:docMk/>
      </pc:docMkLst>
    </pc:docChg>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14T12:14:40.306" v="13476" actId="732"/>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7:33:36.113" v="249" actId="6549"/>
        <pc:sldMkLst>
          <pc:docMk/>
          <pc:sldMk cId="2912915852" sldId="319"/>
        </pc:sldMkLst>
        <pc:spChg chg="mod">
          <ac:chgData name="James Franklin" userId="cf915d05-507f-491f-b4a6-b2aa085ee4b1" providerId="ADAL" clId="{7BFD7666-3000-43C9-A534-CA42315B741B}" dt="2019-03-28T17:33:36.113" v="249" actId="6549"/>
          <ac:spMkLst>
            <pc:docMk/>
            <pc:sldMk cId="2912915852" sldId="319"/>
            <ac:spMk id="3" creationId="{8841C565-F8A1-4DE6-88F1-F82B859E4087}"/>
          </ac:spMkLst>
        </pc:spChg>
      </pc:sldChg>
      <pc:sldChg chg="modSp ord">
        <pc:chgData name="James Franklin" userId="cf915d05-507f-491f-b4a6-b2aa085ee4b1" providerId="ADAL" clId="{7BFD7666-3000-43C9-A534-CA42315B741B}" dt="2019-03-29T09:55:43.995" v="641" actId="6549"/>
        <pc:sldMkLst>
          <pc:docMk/>
          <pc:sldMk cId="1612668401" sldId="364"/>
        </pc:sldMkLst>
        <pc:spChg chg="mod">
          <ac:chgData name="James Franklin" userId="cf915d05-507f-491f-b4a6-b2aa085ee4b1" providerId="ADAL" clId="{7BFD7666-3000-43C9-A534-CA42315B741B}" dt="2019-03-29T09:55:43.995" v="641" actId="6549"/>
          <ac:spMkLst>
            <pc:docMk/>
            <pc:sldMk cId="1612668401" sldId="364"/>
            <ac:spMk id="5" creationId="{00000000-0000-0000-0000-000000000000}"/>
          </ac:spMkLst>
        </pc:spChg>
      </pc:sldChg>
      <pc:sldChg chg="addSp modSp add">
        <pc:chgData name="James Franklin" userId="cf915d05-507f-491f-b4a6-b2aa085ee4b1" providerId="ADAL" clId="{7BFD7666-3000-43C9-A534-CA42315B741B}" dt="2019-04-09T14:16:58.441" v="13309" actId="732"/>
        <pc:sldMkLst>
          <pc:docMk/>
          <pc:sldMk cId="2475168239" sldId="395"/>
        </pc:sldMkLst>
        <pc:spChg chg="mod">
          <ac:chgData name="James Franklin" userId="cf915d05-507f-491f-b4a6-b2aa085ee4b1" providerId="ADAL" clId="{7BFD7666-3000-43C9-A534-CA42315B741B}" dt="2019-03-29T12:22:04.755" v="2192" actId="20577"/>
          <ac:spMkLst>
            <pc:docMk/>
            <pc:sldMk cId="2475168239" sldId="395"/>
            <ac:spMk id="2" creationId="{F4B0C7A0-8244-4834-82E7-A04AC9578828}"/>
          </ac:spMkLst>
        </pc:spChg>
        <pc:spChg chg="mod">
          <ac:chgData name="James Franklin" userId="cf915d05-507f-491f-b4a6-b2aa085ee4b1" providerId="ADAL" clId="{7BFD7666-3000-43C9-A534-CA42315B741B}" dt="2019-04-09T14:16:00.803" v="13307" actId="20577"/>
          <ac:spMkLst>
            <pc:docMk/>
            <pc:sldMk cId="2475168239" sldId="395"/>
            <ac:spMk id="3" creationId="{608A8B0B-3746-47C9-B476-6A05E129769C}"/>
          </ac:spMkLst>
        </pc:spChg>
        <pc:picChg chg="add mod">
          <ac:chgData name="James Franklin" userId="cf915d05-507f-491f-b4a6-b2aa085ee4b1" providerId="ADAL" clId="{7BFD7666-3000-43C9-A534-CA42315B741B}" dt="2019-04-09T14:13:20.314" v="13278" actId="1076"/>
          <ac:picMkLst>
            <pc:docMk/>
            <pc:sldMk cId="2475168239" sldId="395"/>
            <ac:picMk id="4" creationId="{5E67CC8C-15AC-4425-AD15-91F6329A58C0}"/>
          </ac:picMkLst>
        </pc:picChg>
        <pc:picChg chg="add mod">
          <ac:chgData name="James Franklin" userId="cf915d05-507f-491f-b4a6-b2aa085ee4b1" providerId="ADAL" clId="{7BFD7666-3000-43C9-A534-CA42315B741B}" dt="2019-04-09T14:16:58.441" v="13309" actId="732"/>
          <ac:picMkLst>
            <pc:docMk/>
            <pc:sldMk cId="2475168239" sldId="395"/>
            <ac:picMk id="3074" creationId="{0730F646-03B7-4F68-A34E-52EAFE4D0E42}"/>
          </ac:picMkLst>
        </pc:pic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47:39.810" v="151"/>
          <pc:sldLayoutMkLst>
            <pc:docMk/>
            <pc:sldMasterMk cId="2369807912" sldId="2147483660"/>
            <pc:sldLayoutMk cId="1663747016" sldId="2147483666"/>
          </pc:sldLayoutMkLst>
          <pc:spChg chg="mod">
            <ac:chgData name="James Franklin" userId="cf915d05-507f-491f-b4a6-b2aa085ee4b1" providerId="ADAL" clId="{7BFD7666-3000-43C9-A534-CA42315B741B}" dt="2019-03-28T11:47:39.810" v="151"/>
            <ac:spMkLst>
              <pc:docMk/>
              <pc:sldMasterMk cId="2369807912" sldId="2147483660"/>
              <pc:sldLayoutMk cId="1663747016" sldId="2147483666"/>
              <ac:spMk id="8" creationId="{DCF7BA86-66A1-48FB-AB69-5258792ABFC2}"/>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docChgLst>
    <pc:chgData name="Leonora Sheppard" userId="3688f6d8-1f97-408e-a4fe-cc859c551ddb" providerId="ADAL" clId="{3F1B92D2-72FA-436D-9C5B-102E74FDCC1D}"/>
  </pc:docChgLst>
  <pc:docChgLst>
    <pc:chgData name="Leonora Sheppard" userId="3688f6d8-1f97-408e-a4fe-cc859c551ddb" providerId="ADAL" clId="{97982670-F7D5-4819-BBB3-2C4D05768A2B}"/>
    <pc:docChg chg="custSel modSld">
      <pc:chgData name="Leonora Sheppard" userId="3688f6d8-1f97-408e-a4fe-cc859c551ddb" providerId="ADAL" clId="{97982670-F7D5-4819-BBB3-2C4D05768A2B}" dt="2019-06-17T11:55:44.617" v="9" actId="20577"/>
      <pc:docMkLst>
        <pc:docMk/>
      </pc:docMkLst>
      <pc:sldChg chg="addSp delSp modSp">
        <pc:chgData name="Leonora Sheppard" userId="3688f6d8-1f97-408e-a4fe-cc859c551ddb" providerId="ADAL" clId="{97982670-F7D5-4819-BBB3-2C4D05768A2B}" dt="2019-06-17T11:55:44.617" v="9" actId="20577"/>
        <pc:sldMkLst>
          <pc:docMk/>
          <pc:sldMk cId="1530259656" sldId="431"/>
        </pc:sldMkLst>
        <pc:spChg chg="mod">
          <ac:chgData name="Leonora Sheppard" userId="3688f6d8-1f97-408e-a4fe-cc859c551ddb" providerId="ADAL" clId="{97982670-F7D5-4819-BBB3-2C4D05768A2B}" dt="2019-06-17T11:55:44.617" v="9" actId="20577"/>
          <ac:spMkLst>
            <pc:docMk/>
            <pc:sldMk cId="1530259656" sldId="431"/>
            <ac:spMk id="3" creationId="{DDFF4F7E-E3BB-475E-889C-AD7727457C71}"/>
          </ac:spMkLst>
        </pc:spChg>
        <pc:picChg chg="add mod ord">
          <ac:chgData name="Leonora Sheppard" userId="3688f6d8-1f97-408e-a4fe-cc859c551ddb" providerId="ADAL" clId="{97982670-F7D5-4819-BBB3-2C4D05768A2B}" dt="2019-06-17T11:55:24.916" v="6" actId="14100"/>
          <ac:picMkLst>
            <pc:docMk/>
            <pc:sldMk cId="1530259656" sldId="431"/>
            <ac:picMk id="5" creationId="{DFD7CEF8-F519-4352-8139-2752CE8FDEF8}"/>
          </ac:picMkLst>
        </pc:picChg>
        <pc:picChg chg="del">
          <ac:chgData name="Leonora Sheppard" userId="3688f6d8-1f97-408e-a4fe-cc859c551ddb" providerId="ADAL" clId="{97982670-F7D5-4819-BBB3-2C4D05768A2B}" dt="2019-06-17T11:52:04.717" v="0" actId="478"/>
          <ac:picMkLst>
            <pc:docMk/>
            <pc:sldMk cId="1530259656" sldId="431"/>
            <ac:picMk id="4098" creationId="{F6335B24-9497-4EF1-AA6A-D2A55498739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20/06/2019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20/06/2019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8F8C7-6434-4196-BE41-EBF201EC1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0296F8"/>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0296F8"/>
                </a:solidFill>
              </a:rPr>
              <a:t>3</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Picture 8">
            <a:extLst>
              <a:ext uri="{FF2B5EF4-FFF2-40B4-BE49-F238E27FC236}">
                <a16:creationId xmlns:a16="http://schemas.microsoft.com/office/drawing/2014/main" id="{BAE962E4-486E-4F98-8A8C-638E5779B9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A4791727-6759-49D7-B3C9-931C2337871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Types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2" name="Graphic 11">
            <a:extLst>
              <a:ext uri="{FF2B5EF4-FFF2-40B4-BE49-F238E27FC236}">
                <a16:creationId xmlns:a16="http://schemas.microsoft.com/office/drawing/2014/main" id="{C520418A-980B-4003-BD3A-51751FEE1F5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296F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972E7"/>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078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8A1A6D8C-A24A-491D-AFF1-1D4FE687B68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3" name="TextBox 12">
            <a:extLst>
              <a:ext uri="{FF2B5EF4-FFF2-40B4-BE49-F238E27FC236}">
                <a16:creationId xmlns:a16="http://schemas.microsoft.com/office/drawing/2014/main" id="{9E72C1FF-CAEF-41CA-B37B-BF2FF66D1B8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Types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4" name="Graphic 13">
            <a:extLst>
              <a:ext uri="{FF2B5EF4-FFF2-40B4-BE49-F238E27FC236}">
                <a16:creationId xmlns:a16="http://schemas.microsoft.com/office/drawing/2014/main" id="{FA17BDEA-726D-4145-A110-70F446DC34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E870C45-D97E-4281-BEEF-AB973C908D7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0" name="Text Placeholder 11">
            <a:extLst>
              <a:ext uri="{FF2B5EF4-FFF2-40B4-BE49-F238E27FC236}">
                <a16:creationId xmlns:a16="http://schemas.microsoft.com/office/drawing/2014/main" id="{C8F4355B-C12B-4D64-A9F8-D30EF17E4A3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3C28C0E7-AD0F-4253-BA1C-4EC54F0CAA6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B80FE7C9-6FE8-4FEE-91E1-6351B109258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Types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1F9A9254-FE24-40FE-BD7C-46BE700CD82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F566A945-1C03-4EFF-AC17-6F815415324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Types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4" name="Graphic 13">
            <a:extLst>
              <a:ext uri="{FF2B5EF4-FFF2-40B4-BE49-F238E27FC236}">
                <a16:creationId xmlns:a16="http://schemas.microsoft.com/office/drawing/2014/main" id="{17405C84-DC35-40A6-9D22-19413F35B7E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5EF4519D-F340-4BAF-BB63-8D761FB75C2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4965F39E-D9DD-4EE7-A114-723B0B1260C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Types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808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1C96594F-5D76-449B-B527-848B3AA3EA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80705FB1-7FE5-4A2D-932E-2FA2827A27F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Types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3" name="Graphic 12">
            <a:extLst>
              <a:ext uri="{FF2B5EF4-FFF2-40B4-BE49-F238E27FC236}">
                <a16:creationId xmlns:a16="http://schemas.microsoft.com/office/drawing/2014/main" id="{D5F4A0A9-A2C7-445F-A290-0FB365AE2F0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BAA3FA49-078D-41D7-8E28-C560A6BC4B0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B5E68755-B743-4652-9B6D-3D4DE856703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Types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1292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1" r:id="rId7"/>
    <p:sldLayoutId id="2147483665" r:id="rId8"/>
    <p:sldLayoutId id="2147483672"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CD82D6-0242-4C91-BA9B-B8123D1B1C2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99006" y="2870734"/>
            <a:ext cx="4608730" cy="3084751"/>
          </a:xfrm>
          <a:prstGeom prst="rect">
            <a:avLst/>
          </a:prstGeom>
        </p:spPr>
      </p:pic>
      <p:sp>
        <p:nvSpPr>
          <p:cNvPr id="2" name="Text Placeholder 1">
            <a:extLst>
              <a:ext uri="{FF2B5EF4-FFF2-40B4-BE49-F238E27FC236}">
                <a16:creationId xmlns:a16="http://schemas.microsoft.com/office/drawing/2014/main" id="{6DCF9694-F8EB-4146-B955-969F861CDF38}"/>
              </a:ext>
            </a:extLst>
          </p:cNvPr>
          <p:cNvSpPr>
            <a:spLocks noGrp="1"/>
          </p:cNvSpPr>
          <p:nvPr>
            <p:ph type="body" sz="quarter" idx="13"/>
          </p:nvPr>
        </p:nvSpPr>
        <p:spPr/>
        <p:txBody>
          <a:bodyPr/>
          <a:lstStyle/>
          <a:p>
            <a:r>
              <a:rPr lang="en-GB" dirty="0"/>
              <a:t>Wireless LAN</a:t>
            </a:r>
          </a:p>
        </p:txBody>
      </p:sp>
      <p:sp>
        <p:nvSpPr>
          <p:cNvPr id="3" name="Text Placeholder 2">
            <a:extLst>
              <a:ext uri="{FF2B5EF4-FFF2-40B4-BE49-F238E27FC236}">
                <a16:creationId xmlns:a16="http://schemas.microsoft.com/office/drawing/2014/main" id="{72546500-E70C-4E02-97C4-2E0502F4BBF4}"/>
              </a:ext>
            </a:extLst>
          </p:cNvPr>
          <p:cNvSpPr>
            <a:spLocks noGrp="1"/>
          </p:cNvSpPr>
          <p:nvPr>
            <p:ph type="body" sz="quarter" idx="14"/>
          </p:nvPr>
        </p:nvSpPr>
        <p:spPr/>
        <p:txBody>
          <a:bodyPr/>
          <a:lstStyle/>
          <a:p>
            <a:r>
              <a:rPr lang="en-GB" dirty="0"/>
              <a:t>A wireless LAN (WLAN) is where devices are connected using a Wireless Access Point (WAP)</a:t>
            </a:r>
          </a:p>
          <a:p>
            <a:pPr lvl="1"/>
            <a:r>
              <a:rPr lang="en-GB" dirty="0"/>
              <a:t>How does the Wi-Fi </a:t>
            </a:r>
            <a:br>
              <a:rPr lang="en-GB" dirty="0"/>
            </a:br>
            <a:r>
              <a:rPr lang="en-GB" dirty="0"/>
              <a:t>Access Point connect </a:t>
            </a:r>
            <a:br>
              <a:rPr lang="en-GB" dirty="0"/>
            </a:br>
            <a:r>
              <a:rPr lang="en-GB" dirty="0"/>
              <a:t>to a network switch?</a:t>
            </a:r>
          </a:p>
          <a:p>
            <a:r>
              <a:rPr lang="en-GB" dirty="0"/>
              <a:t>A WAP requires both </a:t>
            </a:r>
            <a:br>
              <a:rPr lang="en-GB" dirty="0"/>
            </a:br>
            <a:r>
              <a:rPr lang="en-GB" dirty="0"/>
              <a:t>power and a connection </a:t>
            </a:r>
            <a:br>
              <a:rPr lang="en-GB" dirty="0"/>
            </a:br>
            <a:r>
              <a:rPr lang="en-GB" dirty="0"/>
              <a:t>cable</a:t>
            </a:r>
          </a:p>
          <a:p>
            <a:r>
              <a:rPr lang="en-GB" dirty="0"/>
              <a:t>Many WAPs only have </a:t>
            </a:r>
            <a:br>
              <a:rPr lang="en-GB" dirty="0"/>
            </a:br>
            <a:r>
              <a:rPr lang="en-GB" dirty="0"/>
              <a:t>one cable going into them</a:t>
            </a:r>
          </a:p>
          <a:p>
            <a:pPr lvl="1"/>
            <a:r>
              <a:rPr lang="en-GB" dirty="0">
                <a:solidFill>
                  <a:srgbClr val="D972E7"/>
                </a:solidFill>
              </a:rPr>
              <a:t>How are they powered?</a:t>
            </a:r>
          </a:p>
        </p:txBody>
      </p:sp>
    </p:spTree>
    <p:extLst>
      <p:ext uri="{BB962C8B-B14F-4D97-AF65-F5344CB8AC3E}">
        <p14:creationId xmlns:p14="http://schemas.microsoft.com/office/powerpoint/2010/main" val="277461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EB052-43CC-4554-B865-519BEC146254}"/>
              </a:ext>
            </a:extLst>
          </p:cNvPr>
          <p:cNvSpPr>
            <a:spLocks noGrp="1"/>
          </p:cNvSpPr>
          <p:nvPr>
            <p:ph type="body" sz="quarter" idx="13"/>
          </p:nvPr>
        </p:nvSpPr>
        <p:spPr/>
        <p:txBody>
          <a:bodyPr/>
          <a:lstStyle/>
          <a:p>
            <a:r>
              <a:rPr lang="en-GB" dirty="0"/>
              <a:t>Wireless Access Points</a:t>
            </a:r>
          </a:p>
        </p:txBody>
      </p:sp>
      <p:sp>
        <p:nvSpPr>
          <p:cNvPr id="5" name="Text Placeholder 4">
            <a:extLst>
              <a:ext uri="{FF2B5EF4-FFF2-40B4-BE49-F238E27FC236}">
                <a16:creationId xmlns:a16="http://schemas.microsoft.com/office/drawing/2014/main" id="{FBEB311E-B63E-4F16-8A32-C67BCC8E3831}"/>
              </a:ext>
            </a:extLst>
          </p:cNvPr>
          <p:cNvSpPr>
            <a:spLocks noGrp="1"/>
          </p:cNvSpPr>
          <p:nvPr>
            <p:ph type="body" sz="quarter" idx="14"/>
          </p:nvPr>
        </p:nvSpPr>
        <p:spPr/>
        <p:txBody>
          <a:bodyPr/>
          <a:lstStyle/>
          <a:p>
            <a:r>
              <a:rPr lang="en-GB" dirty="0"/>
              <a:t>Connection types:</a:t>
            </a:r>
          </a:p>
          <a:p>
            <a:pPr lvl="1"/>
            <a:r>
              <a:rPr lang="en-GB" dirty="0">
                <a:solidFill>
                  <a:srgbClr val="FF0000"/>
                </a:solidFill>
              </a:rPr>
              <a:t>Wireless Access Points (WAP) are usually connected </a:t>
            </a:r>
            <a:br>
              <a:rPr lang="en-GB" dirty="0">
                <a:solidFill>
                  <a:srgbClr val="FF0000"/>
                </a:solidFill>
              </a:rPr>
            </a:br>
            <a:r>
              <a:rPr lang="en-GB" dirty="0">
                <a:solidFill>
                  <a:srgbClr val="FF0000"/>
                </a:solidFill>
              </a:rPr>
              <a:t>using an ethernet cable</a:t>
            </a:r>
          </a:p>
          <a:p>
            <a:pPr lvl="1"/>
            <a:r>
              <a:rPr lang="en-GB" dirty="0">
                <a:solidFill>
                  <a:srgbClr val="FF0000"/>
                </a:solidFill>
              </a:rPr>
              <a:t>This will typically be a 5e cable that can deliver speeds </a:t>
            </a:r>
            <a:br>
              <a:rPr lang="en-GB" dirty="0">
                <a:solidFill>
                  <a:srgbClr val="FF0000"/>
                </a:solidFill>
              </a:rPr>
            </a:br>
            <a:r>
              <a:rPr lang="en-GB" dirty="0">
                <a:solidFill>
                  <a:srgbClr val="FF0000"/>
                </a:solidFill>
              </a:rPr>
              <a:t>up to 1Gb/s</a:t>
            </a:r>
          </a:p>
          <a:p>
            <a:pPr lvl="1"/>
            <a:r>
              <a:rPr lang="en-GB" dirty="0">
                <a:solidFill>
                  <a:srgbClr val="FF0000"/>
                </a:solidFill>
              </a:rPr>
              <a:t>If the access point supports Power over Ethernet (PoE) </a:t>
            </a:r>
            <a:br>
              <a:rPr lang="en-GB" dirty="0">
                <a:solidFill>
                  <a:srgbClr val="FF0000"/>
                </a:solidFill>
              </a:rPr>
            </a:br>
            <a:r>
              <a:rPr lang="en-GB" dirty="0">
                <a:solidFill>
                  <a:srgbClr val="FF0000"/>
                </a:solidFill>
              </a:rPr>
              <a:t>then the ethernet cable can also deliver power to the device</a:t>
            </a:r>
          </a:p>
          <a:p>
            <a:pPr lvl="1"/>
            <a:r>
              <a:rPr lang="en-GB" dirty="0">
                <a:solidFill>
                  <a:srgbClr val="FF0000"/>
                </a:solidFill>
              </a:rPr>
              <a:t>This means that only one cable needs to be used to fit </a:t>
            </a:r>
            <a:br>
              <a:rPr lang="en-GB" dirty="0">
                <a:solidFill>
                  <a:srgbClr val="FF0000"/>
                </a:solidFill>
              </a:rPr>
            </a:br>
            <a:r>
              <a:rPr lang="en-GB" dirty="0">
                <a:solidFill>
                  <a:srgbClr val="FF0000"/>
                </a:solidFill>
              </a:rPr>
              <a:t>a new WAP</a:t>
            </a:r>
          </a:p>
        </p:txBody>
      </p:sp>
    </p:spTree>
    <p:extLst>
      <p:ext uri="{BB962C8B-B14F-4D97-AF65-F5344CB8AC3E}">
        <p14:creationId xmlns:p14="http://schemas.microsoft.com/office/powerpoint/2010/main" val="362423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Case study: Home network</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Most home networks are connected with a router which contains:</a:t>
            </a:r>
          </a:p>
          <a:p>
            <a:pPr lvl="1"/>
            <a:r>
              <a:rPr lang="en-GB" dirty="0"/>
              <a:t>A wireless access point (WAP)</a:t>
            </a:r>
          </a:p>
          <a:p>
            <a:pPr lvl="1"/>
            <a:r>
              <a:rPr lang="en-GB" dirty="0"/>
              <a:t>Modem</a:t>
            </a:r>
          </a:p>
          <a:p>
            <a:pPr lvl="1"/>
            <a:r>
              <a:rPr lang="en-GB" dirty="0"/>
              <a:t>Wired switch</a:t>
            </a:r>
          </a:p>
          <a:p>
            <a:r>
              <a:rPr lang="en-GB" dirty="0"/>
              <a:t>What type of network </a:t>
            </a:r>
            <a:br>
              <a:rPr lang="en-GB" dirty="0"/>
            </a:br>
            <a:r>
              <a:rPr lang="en-GB" dirty="0"/>
              <a:t>does this make?</a:t>
            </a:r>
          </a:p>
          <a:p>
            <a:pPr lvl="1"/>
            <a:r>
              <a:rPr lang="en-GB" dirty="0">
                <a:solidFill>
                  <a:srgbClr val="D972E7"/>
                </a:solidFill>
              </a:rPr>
              <a:t>What are each of the </a:t>
            </a:r>
            <a:br>
              <a:rPr lang="en-GB" dirty="0">
                <a:solidFill>
                  <a:srgbClr val="D972E7"/>
                </a:solidFill>
              </a:rPr>
            </a:br>
            <a:r>
              <a:rPr lang="en-GB" dirty="0">
                <a:solidFill>
                  <a:srgbClr val="D972E7"/>
                </a:solidFill>
              </a:rPr>
              <a:t>devices shown?</a:t>
            </a:r>
          </a:p>
          <a:p>
            <a:pPr lvl="1"/>
            <a:r>
              <a:rPr lang="en-GB" dirty="0">
                <a:solidFill>
                  <a:srgbClr val="D972E7"/>
                </a:solidFill>
              </a:rPr>
              <a:t>What connection types are </a:t>
            </a:r>
            <a:br>
              <a:rPr lang="en-GB" dirty="0">
                <a:solidFill>
                  <a:srgbClr val="D972E7"/>
                </a:solidFill>
              </a:rPr>
            </a:br>
            <a:r>
              <a:rPr lang="en-GB" dirty="0">
                <a:solidFill>
                  <a:srgbClr val="D972E7"/>
                </a:solidFill>
              </a:rPr>
              <a:t>possible to use?</a:t>
            </a:r>
          </a:p>
        </p:txBody>
      </p:sp>
      <p:pic>
        <p:nvPicPr>
          <p:cNvPr id="6" name="Picture 5">
            <a:extLst>
              <a:ext uri="{FF2B5EF4-FFF2-40B4-BE49-F238E27FC236}">
                <a16:creationId xmlns:a16="http://schemas.microsoft.com/office/drawing/2014/main" id="{085859D3-7A5D-483D-A2D2-75F99CE7CACB}"/>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894729" y="2170736"/>
            <a:ext cx="3919368" cy="3762079"/>
          </a:xfrm>
          <a:prstGeom prst="rect">
            <a:avLst/>
          </a:prstGeom>
        </p:spPr>
      </p:pic>
    </p:spTree>
    <p:extLst>
      <p:ext uri="{BB962C8B-B14F-4D97-AF65-F5344CB8AC3E}">
        <p14:creationId xmlns:p14="http://schemas.microsoft.com/office/powerpoint/2010/main" val="171158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6E06C2-EA5C-431E-937C-75FF9BF8ADDE}"/>
              </a:ext>
            </a:extLst>
          </p:cNvPr>
          <p:cNvSpPr>
            <a:spLocks noGrp="1"/>
          </p:cNvSpPr>
          <p:nvPr>
            <p:ph type="body" sz="quarter" idx="13"/>
          </p:nvPr>
        </p:nvSpPr>
        <p:spPr/>
        <p:txBody>
          <a:bodyPr/>
          <a:lstStyle/>
          <a:p>
            <a:r>
              <a:rPr lang="en-GB" dirty="0"/>
              <a:t>Case study: Home network</a:t>
            </a:r>
          </a:p>
        </p:txBody>
      </p:sp>
      <p:sp>
        <p:nvSpPr>
          <p:cNvPr id="20" name="Text Placeholder 19">
            <a:extLst>
              <a:ext uri="{FF2B5EF4-FFF2-40B4-BE49-F238E27FC236}">
                <a16:creationId xmlns:a16="http://schemas.microsoft.com/office/drawing/2014/main" id="{DF0AEF84-B2CD-4B4C-BAF4-555D12A35186}"/>
              </a:ext>
            </a:extLst>
          </p:cNvPr>
          <p:cNvSpPr>
            <a:spLocks noGrp="1"/>
          </p:cNvSpPr>
          <p:nvPr>
            <p:ph type="body" sz="quarter" idx="14"/>
          </p:nvPr>
        </p:nvSpPr>
        <p:spPr/>
        <p:txBody>
          <a:bodyPr/>
          <a:lstStyle/>
          <a:p>
            <a:r>
              <a:rPr lang="en-GB" dirty="0">
                <a:solidFill>
                  <a:srgbClr val="FF0000"/>
                </a:solidFill>
              </a:rPr>
              <a:t>Devices and connection types</a:t>
            </a:r>
          </a:p>
        </p:txBody>
      </p:sp>
      <p:pic>
        <p:nvPicPr>
          <p:cNvPr id="19" name="Picture 18">
            <a:extLst>
              <a:ext uri="{FF2B5EF4-FFF2-40B4-BE49-F238E27FC236}">
                <a16:creationId xmlns:a16="http://schemas.microsoft.com/office/drawing/2014/main" id="{2EED911B-01E7-453B-B019-D9222ED3F2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12433" y="2251676"/>
            <a:ext cx="6519134" cy="4606324"/>
          </a:xfrm>
          <a:prstGeom prst="rect">
            <a:avLst/>
          </a:prstGeom>
        </p:spPr>
      </p:pic>
    </p:spTree>
    <p:extLst>
      <p:ext uri="{BB962C8B-B14F-4D97-AF65-F5344CB8AC3E}">
        <p14:creationId xmlns:p14="http://schemas.microsoft.com/office/powerpoint/2010/main" val="210631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3</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2 </a:t>
            </a:r>
            <a:r>
              <a:rPr lang="en-GB" dirty="0"/>
              <a:t>on </a:t>
            </a:r>
            <a:r>
              <a:rPr lang="en-GB" b="1" dirty="0"/>
              <a:t>Worksheet 3</a:t>
            </a:r>
          </a:p>
        </p:txBody>
      </p:sp>
    </p:spTree>
    <p:extLst>
      <p:ext uri="{BB962C8B-B14F-4D97-AF65-F5344CB8AC3E}">
        <p14:creationId xmlns:p14="http://schemas.microsoft.com/office/powerpoint/2010/main" val="158065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Wide Area Network (WAN)</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A Wide Area Network (WAN) spans different regions or countries</a:t>
            </a:r>
          </a:p>
          <a:p>
            <a:pPr lvl="1"/>
            <a:r>
              <a:rPr lang="en-GB" dirty="0"/>
              <a:t>Companies may have offices, each with their own LAN, </a:t>
            </a:r>
            <a:br>
              <a:rPr lang="en-GB" dirty="0"/>
            </a:br>
            <a:r>
              <a:rPr lang="en-GB" dirty="0"/>
              <a:t>in different towns, cities or countries</a:t>
            </a:r>
          </a:p>
          <a:p>
            <a:pPr lvl="1"/>
            <a:r>
              <a:rPr lang="en-GB" dirty="0"/>
              <a:t>A WAN can connect these different LANs together</a:t>
            </a:r>
          </a:p>
          <a:p>
            <a:r>
              <a:rPr lang="en-GB" dirty="0"/>
              <a:t>How are these different sites connected together?</a:t>
            </a:r>
          </a:p>
        </p:txBody>
      </p:sp>
      <p:pic>
        <p:nvPicPr>
          <p:cNvPr id="9" name="Picture 8">
            <a:extLst>
              <a:ext uri="{FF2B5EF4-FFF2-40B4-BE49-F238E27FC236}">
                <a16:creationId xmlns:a16="http://schemas.microsoft.com/office/drawing/2014/main" id="{771534B7-5FF7-47EE-BD11-5E679BBE01B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19026" y="4462533"/>
            <a:ext cx="5905948" cy="1853967"/>
          </a:xfrm>
          <a:prstGeom prst="rect">
            <a:avLst/>
          </a:prstGeom>
        </p:spPr>
      </p:pic>
    </p:spTree>
    <p:extLst>
      <p:ext uri="{BB962C8B-B14F-4D97-AF65-F5344CB8AC3E}">
        <p14:creationId xmlns:p14="http://schemas.microsoft.com/office/powerpoint/2010/main" val="45915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EB7452-D82C-4334-9DD7-31C54DE1BB90}"/>
              </a:ext>
            </a:extLst>
          </p:cNvPr>
          <p:cNvSpPr>
            <a:spLocks noGrp="1"/>
          </p:cNvSpPr>
          <p:nvPr>
            <p:ph type="body" sz="quarter" idx="13"/>
          </p:nvPr>
        </p:nvSpPr>
        <p:spPr/>
        <p:txBody>
          <a:bodyPr/>
          <a:lstStyle/>
          <a:p>
            <a:r>
              <a:rPr lang="en-GB" dirty="0"/>
              <a:t>WAN connections</a:t>
            </a:r>
          </a:p>
        </p:txBody>
      </p:sp>
      <p:sp>
        <p:nvSpPr>
          <p:cNvPr id="5" name="Text Placeholder 4">
            <a:extLst>
              <a:ext uri="{FF2B5EF4-FFF2-40B4-BE49-F238E27FC236}">
                <a16:creationId xmlns:a16="http://schemas.microsoft.com/office/drawing/2014/main" id="{ECB66DE5-C9AF-4D2A-8780-7C70A8E57FCD}"/>
              </a:ext>
            </a:extLst>
          </p:cNvPr>
          <p:cNvSpPr>
            <a:spLocks noGrp="1"/>
          </p:cNvSpPr>
          <p:nvPr>
            <p:ph type="body" sz="quarter" idx="14"/>
          </p:nvPr>
        </p:nvSpPr>
        <p:spPr/>
        <p:txBody>
          <a:bodyPr/>
          <a:lstStyle/>
          <a:p>
            <a:r>
              <a:rPr lang="en-GB" dirty="0">
                <a:solidFill>
                  <a:srgbClr val="FF0000"/>
                </a:solidFill>
              </a:rPr>
              <a:t>The different sites on a WAN are connected together over public fixed lines such as those owned by </a:t>
            </a:r>
            <a:br>
              <a:rPr lang="en-GB" dirty="0">
                <a:solidFill>
                  <a:srgbClr val="FF0000"/>
                </a:solidFill>
              </a:rPr>
            </a:br>
            <a:r>
              <a:rPr lang="en-GB" dirty="0">
                <a:solidFill>
                  <a:srgbClr val="FF0000"/>
                </a:solidFill>
              </a:rPr>
              <a:t>BT or Virgin</a:t>
            </a:r>
          </a:p>
          <a:p>
            <a:pPr lvl="1"/>
            <a:r>
              <a:rPr lang="en-GB" dirty="0">
                <a:solidFill>
                  <a:srgbClr val="FF0000"/>
                </a:solidFill>
              </a:rPr>
              <a:t>These lines will be leased to the company</a:t>
            </a:r>
          </a:p>
          <a:p>
            <a:r>
              <a:rPr lang="en-GB" dirty="0">
                <a:solidFill>
                  <a:srgbClr val="FF0000"/>
                </a:solidFill>
              </a:rPr>
              <a:t>In 2019, around 30% of corporate WANs made use of a software-defined wide area network </a:t>
            </a:r>
            <a:br>
              <a:rPr lang="en-GB" dirty="0">
                <a:solidFill>
                  <a:srgbClr val="FF0000"/>
                </a:solidFill>
              </a:rPr>
            </a:br>
            <a:r>
              <a:rPr lang="en-GB" dirty="0">
                <a:solidFill>
                  <a:srgbClr val="FF0000"/>
                </a:solidFill>
              </a:rPr>
              <a:t>(SD-WAN)</a:t>
            </a:r>
          </a:p>
          <a:p>
            <a:pPr lvl="1"/>
            <a:r>
              <a:rPr lang="en-GB" dirty="0">
                <a:solidFill>
                  <a:srgbClr val="FF0000"/>
                </a:solidFill>
              </a:rPr>
              <a:t>This makes use of a Virtual Private Network (VPN) to connect different parts of the WAN via the Internet</a:t>
            </a:r>
          </a:p>
          <a:p>
            <a:r>
              <a:rPr lang="en-GB" dirty="0"/>
              <a:t>Why do companies install WANs?</a:t>
            </a:r>
          </a:p>
        </p:txBody>
      </p:sp>
    </p:spTree>
    <p:extLst>
      <p:ext uri="{BB962C8B-B14F-4D97-AF65-F5344CB8AC3E}">
        <p14:creationId xmlns:p14="http://schemas.microsoft.com/office/powerpoint/2010/main" val="2453764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CB367FF-5607-41DC-8FF3-786C6FF4BEBA}"/>
              </a:ext>
            </a:extLst>
          </p:cNvPr>
          <p:cNvSpPr>
            <a:spLocks noGrp="1"/>
          </p:cNvSpPr>
          <p:nvPr>
            <p:ph type="body" sz="quarter" idx="13"/>
          </p:nvPr>
        </p:nvSpPr>
        <p:spPr/>
        <p:txBody>
          <a:bodyPr/>
          <a:lstStyle/>
          <a:p>
            <a:r>
              <a:rPr lang="en-GB" dirty="0"/>
              <a:t>Reasons for installing WANs</a:t>
            </a:r>
          </a:p>
        </p:txBody>
      </p:sp>
      <p:sp>
        <p:nvSpPr>
          <p:cNvPr id="7" name="Text Placeholder 6">
            <a:extLst>
              <a:ext uri="{FF2B5EF4-FFF2-40B4-BE49-F238E27FC236}">
                <a16:creationId xmlns:a16="http://schemas.microsoft.com/office/drawing/2014/main" id="{F7BEB7E7-4117-4779-BF26-66D88D5367A7}"/>
              </a:ext>
            </a:extLst>
          </p:cNvPr>
          <p:cNvSpPr>
            <a:spLocks noGrp="1"/>
          </p:cNvSpPr>
          <p:nvPr>
            <p:ph type="body" sz="quarter" idx="14"/>
          </p:nvPr>
        </p:nvSpPr>
        <p:spPr/>
        <p:txBody>
          <a:bodyPr/>
          <a:lstStyle/>
          <a:p>
            <a:r>
              <a:rPr lang="en-GB" dirty="0"/>
              <a:t>The use of WANs allows companies or organisations to share to share information between </a:t>
            </a:r>
            <a:br>
              <a:rPr lang="en-GB" dirty="0"/>
            </a:br>
            <a:r>
              <a:rPr lang="en-GB" dirty="0"/>
              <a:t>different locations</a:t>
            </a:r>
          </a:p>
          <a:p>
            <a:pPr lvl="1"/>
            <a:r>
              <a:rPr lang="en-GB" dirty="0"/>
              <a:t>This may be files, scientific data, sales data, queries to a database or many other types of data</a:t>
            </a:r>
          </a:p>
          <a:p>
            <a:r>
              <a:rPr lang="en-GB" dirty="0"/>
              <a:t>The leased lines used in WANs have advantages:</a:t>
            </a:r>
          </a:p>
          <a:p>
            <a:pPr lvl="1"/>
            <a:r>
              <a:rPr lang="en-GB" dirty="0"/>
              <a:t>Symmetric speeds – same upload/download speed</a:t>
            </a:r>
          </a:p>
          <a:p>
            <a:pPr lvl="1"/>
            <a:r>
              <a:rPr lang="en-GB" dirty="0"/>
              <a:t>A dedicated line – no sharing with others or busy times, so the speed and bandwidth will always be the same</a:t>
            </a:r>
          </a:p>
          <a:p>
            <a:pPr lvl="1"/>
            <a:r>
              <a:rPr lang="en-GB" dirty="0"/>
              <a:t>Typically fast fixing of faults – hours rather than days</a:t>
            </a:r>
          </a:p>
          <a:p>
            <a:pPr lvl="1"/>
            <a:r>
              <a:rPr lang="en-GB" dirty="0"/>
              <a:t>Better security</a:t>
            </a:r>
          </a:p>
        </p:txBody>
      </p:sp>
    </p:spTree>
    <p:extLst>
      <p:ext uri="{BB962C8B-B14F-4D97-AF65-F5344CB8AC3E}">
        <p14:creationId xmlns:p14="http://schemas.microsoft.com/office/powerpoint/2010/main" val="57301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731738-2A50-4FE5-9F7F-61F5C3441F1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961879" y="1700214"/>
            <a:ext cx="5182120" cy="4327314"/>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Case study: CERN</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CERN is the European Organisation for </a:t>
            </a:r>
            <a:br>
              <a:rPr lang="en-GB" dirty="0"/>
            </a:br>
            <a:r>
              <a:rPr lang="en-GB" dirty="0"/>
              <a:t>Nuclear Research</a:t>
            </a:r>
          </a:p>
          <a:p>
            <a:pPr lvl="1"/>
            <a:r>
              <a:rPr lang="en-GB" dirty="0"/>
              <a:t>Three 100Gb/s lines </a:t>
            </a:r>
            <a:br>
              <a:rPr lang="en-GB" dirty="0"/>
            </a:br>
            <a:r>
              <a:rPr lang="en-GB" dirty="0"/>
              <a:t>link the Switzerland </a:t>
            </a:r>
            <a:br>
              <a:rPr lang="en-GB" dirty="0"/>
            </a:br>
            <a:r>
              <a:rPr lang="en-GB" dirty="0"/>
              <a:t>campus to  </a:t>
            </a:r>
            <a:br>
              <a:rPr lang="en-GB" dirty="0"/>
            </a:br>
            <a:r>
              <a:rPr lang="en-GB" dirty="0"/>
              <a:t>Budapest, Hungary</a:t>
            </a:r>
          </a:p>
          <a:p>
            <a:pPr lvl="1"/>
            <a:r>
              <a:rPr lang="en-GB" dirty="0"/>
              <a:t>These are 1200km apart</a:t>
            </a:r>
          </a:p>
          <a:p>
            <a:r>
              <a:rPr lang="en-GB" dirty="0"/>
              <a:t>A further network of </a:t>
            </a:r>
            <a:br>
              <a:rPr lang="en-GB" dirty="0"/>
            </a:br>
            <a:r>
              <a:rPr lang="en-GB" dirty="0"/>
              <a:t>10–100Gb/s optical </a:t>
            </a:r>
            <a:br>
              <a:rPr lang="en-GB" dirty="0"/>
            </a:br>
            <a:r>
              <a:rPr lang="en-GB" dirty="0"/>
              <a:t>fibre connections link </a:t>
            </a:r>
            <a:br>
              <a:rPr lang="en-GB" dirty="0"/>
            </a:br>
            <a:r>
              <a:rPr lang="en-GB" dirty="0"/>
              <a:t>CERN to other research </a:t>
            </a:r>
            <a:br>
              <a:rPr lang="en-GB" dirty="0"/>
            </a:br>
            <a:r>
              <a:rPr lang="en-GB" dirty="0"/>
              <a:t>facilities around the world</a:t>
            </a:r>
          </a:p>
        </p:txBody>
      </p:sp>
    </p:spTree>
    <p:extLst>
      <p:ext uri="{BB962C8B-B14F-4D97-AF65-F5344CB8AC3E}">
        <p14:creationId xmlns:p14="http://schemas.microsoft.com/office/powerpoint/2010/main" val="3879521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3</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3 </a:t>
            </a:r>
            <a:r>
              <a:rPr lang="en-GB" dirty="0"/>
              <a:t>on </a:t>
            </a:r>
            <a:r>
              <a:rPr lang="en-GB" b="1" dirty="0"/>
              <a:t>Worksheet 3</a:t>
            </a:r>
          </a:p>
        </p:txBody>
      </p:sp>
    </p:spTree>
    <p:extLst>
      <p:ext uri="{BB962C8B-B14F-4D97-AF65-F5344CB8AC3E}">
        <p14:creationId xmlns:p14="http://schemas.microsoft.com/office/powerpoint/2010/main" val="357418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US" dirty="0"/>
              <a:t>Describe the features, use and purpose of different networks:</a:t>
            </a:r>
          </a:p>
          <a:p>
            <a:pPr lvl="1"/>
            <a:r>
              <a:rPr lang="en-US" dirty="0"/>
              <a:t>Personal area network (PAN)</a:t>
            </a:r>
          </a:p>
          <a:p>
            <a:pPr lvl="1"/>
            <a:r>
              <a:rPr lang="en-US" dirty="0"/>
              <a:t>Local area network (LAN)</a:t>
            </a:r>
          </a:p>
          <a:p>
            <a:pPr lvl="1"/>
            <a:r>
              <a:rPr lang="en-US" dirty="0"/>
              <a:t>Wide area network (WAN)</a:t>
            </a:r>
          </a:p>
          <a:p>
            <a:pPr lvl="1"/>
            <a:r>
              <a:rPr lang="en-US" dirty="0"/>
              <a:t>Virtual private network (VPN)</a:t>
            </a:r>
          </a:p>
          <a:p>
            <a:r>
              <a:rPr lang="en-US" dirty="0"/>
              <a:t>Describe the concepts and implications for </a:t>
            </a:r>
            <a:br>
              <a:rPr lang="en-US" dirty="0"/>
            </a:br>
            <a:r>
              <a:rPr lang="en-US" dirty="0"/>
              <a:t>individuals and organisations of connecting devices </a:t>
            </a:r>
            <a:br>
              <a:rPr lang="en-US" dirty="0"/>
            </a:br>
            <a:r>
              <a:rPr lang="en-US" dirty="0"/>
              <a:t>to form a network</a:t>
            </a:r>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701B1-FFB6-4129-A558-84A2AE37A51B}"/>
              </a:ext>
            </a:extLst>
          </p:cNvPr>
          <p:cNvSpPr>
            <a:spLocks noGrp="1"/>
          </p:cNvSpPr>
          <p:nvPr>
            <p:ph type="body" sz="quarter" idx="13"/>
          </p:nvPr>
        </p:nvSpPr>
        <p:spPr/>
        <p:txBody>
          <a:bodyPr/>
          <a:lstStyle/>
          <a:p>
            <a:r>
              <a:rPr lang="en-GB" dirty="0"/>
              <a:t>VPN – Virtual Private Network</a:t>
            </a:r>
          </a:p>
        </p:txBody>
      </p:sp>
      <p:sp>
        <p:nvSpPr>
          <p:cNvPr id="3" name="Text Placeholder 2">
            <a:extLst>
              <a:ext uri="{FF2B5EF4-FFF2-40B4-BE49-F238E27FC236}">
                <a16:creationId xmlns:a16="http://schemas.microsoft.com/office/drawing/2014/main" id="{5C1111FD-DC3F-48FE-87FB-04CE337E46E7}"/>
              </a:ext>
            </a:extLst>
          </p:cNvPr>
          <p:cNvSpPr>
            <a:spLocks noGrp="1"/>
          </p:cNvSpPr>
          <p:nvPr>
            <p:ph type="body" sz="quarter" idx="14"/>
          </p:nvPr>
        </p:nvSpPr>
        <p:spPr/>
        <p:txBody>
          <a:bodyPr/>
          <a:lstStyle/>
          <a:p>
            <a:r>
              <a:rPr lang="en-GB" dirty="0"/>
              <a:t>VPN is a method of connecting devices or networks to other networks via the Internet</a:t>
            </a:r>
          </a:p>
          <a:p>
            <a:pPr lvl="1"/>
            <a:r>
              <a:rPr lang="en-GB" dirty="0"/>
              <a:t>It can be used to set up a WAN using the Internet rather than a leased line</a:t>
            </a:r>
          </a:p>
          <a:p>
            <a:r>
              <a:rPr lang="en-GB" dirty="0"/>
              <a:t>A VPN allows an employee with Internet access to connect to an office LAN via the Internet</a:t>
            </a:r>
          </a:p>
          <a:p>
            <a:pPr lvl="1"/>
            <a:r>
              <a:rPr lang="en-GB" dirty="0">
                <a:solidFill>
                  <a:srgbClr val="D972E7"/>
                </a:solidFill>
              </a:rPr>
              <a:t>What makes a VPN secure?</a:t>
            </a:r>
          </a:p>
          <a:p>
            <a:pPr lvl="1"/>
            <a:endParaRPr lang="en-GB" dirty="0"/>
          </a:p>
        </p:txBody>
      </p:sp>
      <p:pic>
        <p:nvPicPr>
          <p:cNvPr id="9" name="Picture 8">
            <a:extLst>
              <a:ext uri="{FF2B5EF4-FFF2-40B4-BE49-F238E27FC236}">
                <a16:creationId xmlns:a16="http://schemas.microsoft.com/office/drawing/2014/main" id="{2011E3E1-B32D-46F2-B55C-643A4A8F86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19487" y="4716501"/>
            <a:ext cx="3905026" cy="1947862"/>
          </a:xfrm>
          <a:prstGeom prst="rect">
            <a:avLst/>
          </a:prstGeom>
        </p:spPr>
      </p:pic>
    </p:spTree>
    <p:extLst>
      <p:ext uri="{BB962C8B-B14F-4D97-AF65-F5344CB8AC3E}">
        <p14:creationId xmlns:p14="http://schemas.microsoft.com/office/powerpoint/2010/main" val="276217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D2C1DD-0078-40E9-B3B3-FEAC891BFD0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7272"/>
            <a:ext cx="9144000" cy="6210728"/>
          </a:xfrm>
          <a:prstGeom prst="rect">
            <a:avLst/>
          </a:prstGeom>
        </p:spPr>
      </p:pic>
      <p:sp>
        <p:nvSpPr>
          <p:cNvPr id="2" name="Text Placeholder 1">
            <a:extLst>
              <a:ext uri="{FF2B5EF4-FFF2-40B4-BE49-F238E27FC236}">
                <a16:creationId xmlns:a16="http://schemas.microsoft.com/office/drawing/2014/main" id="{C28F8CC0-1E4D-470F-91AB-B1C7A488273A}"/>
              </a:ext>
            </a:extLst>
          </p:cNvPr>
          <p:cNvSpPr>
            <a:spLocks noGrp="1"/>
          </p:cNvSpPr>
          <p:nvPr>
            <p:ph type="body" sz="quarter" idx="13"/>
          </p:nvPr>
        </p:nvSpPr>
        <p:spPr/>
        <p:txBody>
          <a:bodyPr/>
          <a:lstStyle/>
          <a:p>
            <a:r>
              <a:rPr lang="en-GB" dirty="0"/>
              <a:t>VPN</a:t>
            </a:r>
          </a:p>
        </p:txBody>
      </p:sp>
      <p:sp>
        <p:nvSpPr>
          <p:cNvPr id="3" name="Text Placeholder 2">
            <a:extLst>
              <a:ext uri="{FF2B5EF4-FFF2-40B4-BE49-F238E27FC236}">
                <a16:creationId xmlns:a16="http://schemas.microsoft.com/office/drawing/2014/main" id="{DDFF4F7E-E3BB-475E-889C-AD7727457C71}"/>
              </a:ext>
            </a:extLst>
          </p:cNvPr>
          <p:cNvSpPr>
            <a:spLocks noGrp="1"/>
          </p:cNvSpPr>
          <p:nvPr>
            <p:ph type="body" sz="quarter" idx="14"/>
          </p:nvPr>
        </p:nvSpPr>
        <p:spPr/>
        <p:txBody>
          <a:bodyPr/>
          <a:lstStyle/>
          <a:p>
            <a:r>
              <a:rPr lang="en-GB" dirty="0"/>
              <a:t>VPN makes use of encryption to keep communications via the Internet secure</a:t>
            </a:r>
          </a:p>
          <a:p>
            <a:r>
              <a:rPr lang="en-GB" dirty="0"/>
              <a:t>Personal VPN keeps communications </a:t>
            </a:r>
            <a:br>
              <a:rPr lang="en-GB" dirty="0"/>
            </a:br>
            <a:r>
              <a:rPr lang="en-GB" dirty="0"/>
              <a:t>secure when using public Wi-Fi</a:t>
            </a:r>
          </a:p>
          <a:p>
            <a:pPr lvl="1"/>
            <a:r>
              <a:rPr lang="en-GB" dirty="0">
                <a:solidFill>
                  <a:srgbClr val="D972E7"/>
                </a:solidFill>
              </a:rPr>
              <a:t>Name </a:t>
            </a:r>
            <a:r>
              <a:rPr lang="en-GB" b="1" dirty="0">
                <a:solidFill>
                  <a:srgbClr val="D972E7"/>
                </a:solidFill>
              </a:rPr>
              <a:t>two </a:t>
            </a:r>
            <a:r>
              <a:rPr lang="en-GB" dirty="0">
                <a:solidFill>
                  <a:srgbClr val="D972E7"/>
                </a:solidFill>
              </a:rPr>
              <a:t>places where this </a:t>
            </a:r>
            <a:br>
              <a:rPr lang="en-GB" dirty="0">
                <a:solidFill>
                  <a:srgbClr val="D972E7"/>
                </a:solidFill>
              </a:rPr>
            </a:br>
            <a:r>
              <a:rPr lang="en-GB" dirty="0">
                <a:solidFill>
                  <a:srgbClr val="D972E7"/>
                </a:solidFill>
              </a:rPr>
              <a:t>may be useful</a:t>
            </a:r>
          </a:p>
          <a:p>
            <a:r>
              <a:rPr lang="en-GB" dirty="0"/>
              <a:t>The user must trust the company </a:t>
            </a:r>
            <a:br>
              <a:rPr lang="en-GB" dirty="0"/>
            </a:br>
            <a:r>
              <a:rPr lang="en-GB" dirty="0"/>
              <a:t>they buy VPN services from, as </a:t>
            </a:r>
            <a:br>
              <a:rPr lang="en-GB" dirty="0"/>
            </a:br>
            <a:r>
              <a:rPr lang="en-GB" dirty="0"/>
              <a:t>they will be able to read their </a:t>
            </a:r>
            <a:br>
              <a:rPr lang="en-GB" dirty="0"/>
            </a:br>
            <a:r>
              <a:rPr lang="en-GB" dirty="0"/>
              <a:t>communications</a:t>
            </a:r>
          </a:p>
          <a:p>
            <a:pPr lvl="1"/>
            <a:endParaRPr lang="en-GB" dirty="0"/>
          </a:p>
          <a:p>
            <a:pPr lvl="1"/>
            <a:endParaRPr lang="en-GB" dirty="0"/>
          </a:p>
        </p:txBody>
      </p:sp>
      <p:pic>
        <p:nvPicPr>
          <p:cNvPr id="10" name="Graphic 9">
            <a:extLst>
              <a:ext uri="{FF2B5EF4-FFF2-40B4-BE49-F238E27FC236}">
                <a16:creationId xmlns:a16="http://schemas.microsoft.com/office/drawing/2014/main" id="{09B7C1FA-30BE-4740-8D51-E6B6966379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53025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C50FC7-9419-4B0B-87C8-0D4EA0F69BA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5714"/>
            <a:ext cx="9144000" cy="6224643"/>
          </a:xfrm>
          <a:prstGeom prst="rect">
            <a:avLst/>
          </a:prstGeom>
        </p:spPr>
      </p:pic>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a:xfrm>
            <a:off x="724280" y="1704179"/>
            <a:ext cx="4373931" cy="3453607"/>
          </a:xfrm>
        </p:spPr>
        <p:txBody>
          <a:bodyPr/>
          <a:lstStyle/>
          <a:p>
            <a:r>
              <a:rPr lang="en-GB" dirty="0"/>
              <a:t>A home has the following equipment and connections:</a:t>
            </a:r>
          </a:p>
          <a:p>
            <a:pPr lvl="1"/>
            <a:r>
              <a:rPr lang="en-GB" dirty="0">
                <a:solidFill>
                  <a:schemeClr val="bg1"/>
                </a:solidFill>
              </a:rPr>
              <a:t>Internet connection, Wi-Fi, Smart TV, soundbar, Smartphones, games console, </a:t>
            </a:r>
            <a:br>
              <a:rPr lang="en-GB" dirty="0">
                <a:solidFill>
                  <a:schemeClr val="bg1"/>
                </a:solidFill>
              </a:rPr>
            </a:br>
            <a:r>
              <a:rPr lang="en-GB" dirty="0">
                <a:solidFill>
                  <a:schemeClr val="bg1"/>
                </a:solidFill>
              </a:rPr>
              <a:t>wireless headphones, printer, </a:t>
            </a:r>
            <a:br>
              <a:rPr lang="en-GB" dirty="0">
                <a:solidFill>
                  <a:schemeClr val="bg1"/>
                </a:solidFill>
              </a:rPr>
            </a:br>
            <a:r>
              <a:rPr lang="en-GB" dirty="0">
                <a:solidFill>
                  <a:schemeClr val="bg1"/>
                </a:solidFill>
              </a:rPr>
              <a:t>tablet and laptop</a:t>
            </a:r>
          </a:p>
          <a:p>
            <a:r>
              <a:rPr lang="en-GB" dirty="0"/>
              <a:t>Which types of network are </a:t>
            </a:r>
            <a:br>
              <a:rPr lang="en-GB" dirty="0"/>
            </a:br>
            <a:r>
              <a:rPr lang="en-GB" dirty="0"/>
              <a:t>used to connect these </a:t>
            </a:r>
            <a:br>
              <a:rPr lang="en-GB" dirty="0"/>
            </a:br>
            <a:r>
              <a:rPr lang="en-GB" dirty="0"/>
              <a:t>devices together?</a:t>
            </a:r>
          </a:p>
        </p:txBody>
      </p:sp>
      <p:pic>
        <p:nvPicPr>
          <p:cNvPr id="7" name="Graphic 6">
            <a:extLst>
              <a:ext uri="{FF2B5EF4-FFF2-40B4-BE49-F238E27FC236}">
                <a16:creationId xmlns:a16="http://schemas.microsoft.com/office/drawing/2014/main" id="{D8997638-8CD7-47FE-8BD8-3F163E699B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475168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F4F03A-E55F-4799-948F-F85E676F859B}"/>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64B6EF64-1547-4D77-897B-F12E2B960EA0}"/>
              </a:ext>
            </a:extLst>
          </p:cNvPr>
          <p:cNvSpPr>
            <a:spLocks noGrp="1"/>
          </p:cNvSpPr>
          <p:nvPr>
            <p:ph type="body" sz="quarter" idx="14"/>
          </p:nvPr>
        </p:nvSpPr>
        <p:spPr/>
        <p:txBody>
          <a:bodyPr/>
          <a:lstStyle/>
          <a:p>
            <a:r>
              <a:rPr lang="en-GB" dirty="0"/>
              <a:t>Types of network:</a:t>
            </a:r>
          </a:p>
          <a:p>
            <a:pPr lvl="1"/>
            <a:r>
              <a:rPr lang="en-GB" dirty="0">
                <a:solidFill>
                  <a:srgbClr val="FF0000"/>
                </a:solidFill>
              </a:rPr>
              <a:t>PAN (Personal Area Network) – for connecting smartphones/tablet to each other and wireless headphones/printer to devices – most likely using Bluetooth or USB</a:t>
            </a:r>
          </a:p>
          <a:p>
            <a:pPr lvl="1"/>
            <a:r>
              <a:rPr lang="en-GB" dirty="0">
                <a:solidFill>
                  <a:srgbClr val="FF0000"/>
                </a:solidFill>
              </a:rPr>
              <a:t>LAN (Local Area Network) – for connecting soundbar, Smart TV, Smartphones, tablet, laptop, games console and possibly the printer – built with either Wi-Fi or Ethernet cables</a:t>
            </a:r>
          </a:p>
          <a:p>
            <a:pPr lvl="1"/>
            <a:r>
              <a:rPr lang="en-GB" dirty="0">
                <a:solidFill>
                  <a:srgbClr val="FF0000"/>
                </a:solidFill>
              </a:rPr>
              <a:t>Internet connection – technically a WAN (Wide Area Network) – a router is used to connect the LAN to the WAN/Internet</a:t>
            </a:r>
          </a:p>
          <a:p>
            <a:pPr lvl="1"/>
            <a:r>
              <a:rPr lang="en-GB" dirty="0">
                <a:solidFill>
                  <a:srgbClr val="FF0000"/>
                </a:solidFill>
              </a:rPr>
              <a:t>Individual devices may make use of VPN to connect to </a:t>
            </a:r>
            <a:br>
              <a:rPr lang="en-GB" dirty="0">
                <a:solidFill>
                  <a:srgbClr val="FF0000"/>
                </a:solidFill>
              </a:rPr>
            </a:br>
            <a:r>
              <a:rPr lang="en-GB" dirty="0">
                <a:solidFill>
                  <a:srgbClr val="FF0000"/>
                </a:solidFill>
              </a:rPr>
              <a:t>a company</a:t>
            </a:r>
          </a:p>
          <a:p>
            <a:endParaRPr lang="en-GB" dirty="0"/>
          </a:p>
        </p:txBody>
      </p:sp>
    </p:spTree>
    <p:extLst>
      <p:ext uri="{BB962C8B-B14F-4D97-AF65-F5344CB8AC3E}">
        <p14:creationId xmlns:p14="http://schemas.microsoft.com/office/powerpoint/2010/main" val="236512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1D5FC3-19D7-4EDE-8723-F9F66659C6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4241072" y="648269"/>
            <a:ext cx="4902925" cy="4083904"/>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Jade has taken photos </a:t>
            </a:r>
            <a:br>
              <a:rPr lang="en-GB" dirty="0"/>
            </a:br>
            <a:r>
              <a:rPr lang="en-GB" dirty="0"/>
              <a:t>on a smartphone</a:t>
            </a:r>
          </a:p>
          <a:p>
            <a:r>
              <a:rPr lang="en-GB" dirty="0"/>
              <a:t>She wants to print them </a:t>
            </a:r>
            <a:br>
              <a:rPr lang="en-GB" dirty="0"/>
            </a:br>
            <a:r>
              <a:rPr lang="en-GB" dirty="0"/>
              <a:t>out and share them with </a:t>
            </a:r>
            <a:br>
              <a:rPr lang="en-GB" dirty="0"/>
            </a:br>
            <a:r>
              <a:rPr lang="en-GB" dirty="0"/>
              <a:t>a friend</a:t>
            </a:r>
          </a:p>
          <a:p>
            <a:r>
              <a:rPr lang="en-GB" dirty="0"/>
              <a:t>They have no </a:t>
            </a:r>
            <a:br>
              <a:rPr lang="en-GB" dirty="0"/>
            </a:br>
            <a:r>
              <a:rPr lang="en-GB" dirty="0"/>
              <a:t>Internet access</a:t>
            </a:r>
          </a:p>
          <a:p>
            <a:pPr lvl="1"/>
            <a:r>
              <a:rPr lang="en-GB" dirty="0">
                <a:solidFill>
                  <a:srgbClr val="D972E7"/>
                </a:solidFill>
              </a:rPr>
              <a:t>How can she share the photos </a:t>
            </a:r>
            <a:br>
              <a:rPr lang="en-GB" dirty="0">
                <a:solidFill>
                  <a:srgbClr val="D972E7"/>
                </a:solidFill>
              </a:rPr>
            </a:br>
            <a:r>
              <a:rPr lang="en-GB" dirty="0">
                <a:solidFill>
                  <a:srgbClr val="D972E7"/>
                </a:solidFill>
              </a:rPr>
              <a:t>with another phone and the printer?</a:t>
            </a:r>
          </a:p>
          <a:p>
            <a:endParaRPr lang="en-GB" dirty="0"/>
          </a:p>
          <a:p>
            <a:endParaRPr lang="en-GB" dirty="0"/>
          </a:p>
        </p:txBody>
      </p:sp>
    </p:spTree>
    <p:extLst>
      <p:ext uri="{BB962C8B-B14F-4D97-AF65-F5344CB8AC3E}">
        <p14:creationId xmlns:p14="http://schemas.microsoft.com/office/powerpoint/2010/main" val="283528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674B74-A944-45A8-AF0D-6EA21C2BFB5D}"/>
              </a:ext>
            </a:extLst>
          </p:cNvPr>
          <p:cNvSpPr>
            <a:spLocks noGrp="1"/>
          </p:cNvSpPr>
          <p:nvPr>
            <p:ph type="body" sz="quarter" idx="13"/>
          </p:nvPr>
        </p:nvSpPr>
        <p:spPr/>
        <p:txBody>
          <a:bodyPr/>
          <a:lstStyle/>
          <a:p>
            <a:r>
              <a:rPr lang="en-GB" dirty="0"/>
              <a:t>Sharing photos</a:t>
            </a:r>
          </a:p>
        </p:txBody>
      </p:sp>
      <p:sp>
        <p:nvSpPr>
          <p:cNvPr id="5" name="Text Placeholder 4">
            <a:extLst>
              <a:ext uri="{FF2B5EF4-FFF2-40B4-BE49-F238E27FC236}">
                <a16:creationId xmlns:a16="http://schemas.microsoft.com/office/drawing/2014/main" id="{2E34E084-FCE1-4A1E-93AB-0C12A22D27C0}"/>
              </a:ext>
            </a:extLst>
          </p:cNvPr>
          <p:cNvSpPr>
            <a:spLocks noGrp="1"/>
          </p:cNvSpPr>
          <p:nvPr>
            <p:ph type="body" sz="quarter" idx="14"/>
          </p:nvPr>
        </p:nvSpPr>
        <p:spPr/>
        <p:txBody>
          <a:bodyPr/>
          <a:lstStyle/>
          <a:p>
            <a:r>
              <a:rPr lang="en-GB" dirty="0">
                <a:solidFill>
                  <a:srgbClr val="FF0000"/>
                </a:solidFill>
              </a:rPr>
              <a:t>She needs to be able to connect the </a:t>
            </a:r>
            <a:br>
              <a:rPr lang="en-GB" dirty="0">
                <a:solidFill>
                  <a:srgbClr val="FF0000"/>
                </a:solidFill>
              </a:rPr>
            </a:br>
            <a:r>
              <a:rPr lang="en-GB" dirty="0">
                <a:solidFill>
                  <a:srgbClr val="FF0000"/>
                </a:solidFill>
              </a:rPr>
              <a:t>devices together</a:t>
            </a:r>
          </a:p>
          <a:p>
            <a:pPr lvl="1"/>
            <a:r>
              <a:rPr lang="en-GB" dirty="0">
                <a:solidFill>
                  <a:srgbClr val="FF0000"/>
                </a:solidFill>
              </a:rPr>
              <a:t>Bluetooth allows the connection to be made between the phone and printer or another phone</a:t>
            </a:r>
          </a:p>
          <a:p>
            <a:pPr lvl="1"/>
            <a:r>
              <a:rPr lang="en-GB" dirty="0">
                <a:solidFill>
                  <a:srgbClr val="FF0000"/>
                </a:solidFill>
              </a:rPr>
              <a:t>All the devices will need to support Bluetooth</a:t>
            </a:r>
          </a:p>
          <a:p>
            <a:r>
              <a:rPr lang="en-GB" dirty="0">
                <a:solidFill>
                  <a:srgbClr val="FF0000"/>
                </a:solidFill>
              </a:rPr>
              <a:t>Alternatively, all the devices could be connected to </a:t>
            </a:r>
            <a:br>
              <a:rPr lang="en-GB" dirty="0">
                <a:solidFill>
                  <a:srgbClr val="FF0000"/>
                </a:solidFill>
              </a:rPr>
            </a:br>
            <a:r>
              <a:rPr lang="en-GB" dirty="0">
                <a:solidFill>
                  <a:srgbClr val="FF0000"/>
                </a:solidFill>
              </a:rPr>
              <a:t>a personal computer</a:t>
            </a:r>
          </a:p>
          <a:p>
            <a:pPr lvl="1"/>
            <a:r>
              <a:rPr lang="en-GB" dirty="0">
                <a:solidFill>
                  <a:srgbClr val="FF0000"/>
                </a:solidFill>
              </a:rPr>
              <a:t>USB cables would need to be used</a:t>
            </a:r>
          </a:p>
          <a:p>
            <a:pPr lvl="1"/>
            <a:r>
              <a:rPr lang="en-GB" dirty="0">
                <a:solidFill>
                  <a:srgbClr val="FF0000"/>
                </a:solidFill>
              </a:rPr>
              <a:t>Drivers would need to be installed and compatible with the operating system of the personal computer</a:t>
            </a:r>
          </a:p>
        </p:txBody>
      </p:sp>
    </p:spTree>
    <p:extLst>
      <p:ext uri="{BB962C8B-B14F-4D97-AF65-F5344CB8AC3E}">
        <p14:creationId xmlns:p14="http://schemas.microsoft.com/office/powerpoint/2010/main" val="361657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Personal Area Network (PAN)</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A personal area network is a network setup between devices that are very close to each other</a:t>
            </a:r>
          </a:p>
          <a:p>
            <a:r>
              <a:rPr lang="en-GB" dirty="0"/>
              <a:t>They are usually less than </a:t>
            </a:r>
            <a:br>
              <a:rPr lang="en-GB" dirty="0"/>
            </a:br>
            <a:r>
              <a:rPr lang="en-GB" dirty="0"/>
              <a:t>10 metres apart</a:t>
            </a:r>
          </a:p>
          <a:p>
            <a:pPr lvl="1"/>
            <a:r>
              <a:rPr lang="en-GB" dirty="0">
                <a:solidFill>
                  <a:srgbClr val="D972E7"/>
                </a:solidFill>
              </a:rPr>
              <a:t>What technologies are used </a:t>
            </a:r>
            <a:br>
              <a:rPr lang="en-GB" dirty="0">
                <a:solidFill>
                  <a:srgbClr val="D972E7"/>
                </a:solidFill>
              </a:rPr>
            </a:br>
            <a:r>
              <a:rPr lang="en-GB" dirty="0">
                <a:solidFill>
                  <a:srgbClr val="D972E7"/>
                </a:solidFill>
              </a:rPr>
              <a:t>to create PANs?</a:t>
            </a:r>
          </a:p>
          <a:p>
            <a:pPr lvl="1"/>
            <a:r>
              <a:rPr lang="en-GB" dirty="0">
                <a:solidFill>
                  <a:srgbClr val="D972E7"/>
                </a:solidFill>
              </a:rPr>
              <a:t>What can a PAN be used for?</a:t>
            </a:r>
          </a:p>
          <a:p>
            <a:pPr lvl="1"/>
            <a:endParaRPr lang="en-GB" dirty="0"/>
          </a:p>
        </p:txBody>
      </p:sp>
      <p:pic>
        <p:nvPicPr>
          <p:cNvPr id="8" name="Picture 7">
            <a:extLst>
              <a:ext uri="{FF2B5EF4-FFF2-40B4-BE49-F238E27FC236}">
                <a16:creationId xmlns:a16="http://schemas.microsoft.com/office/drawing/2014/main" id="{F4EC82EB-62AE-4F95-A5EE-37AA423CD4D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41106" y="2673350"/>
            <a:ext cx="3271094" cy="2939527"/>
          </a:xfrm>
          <a:prstGeom prst="rect">
            <a:avLst/>
          </a:prstGeom>
        </p:spPr>
      </p:pic>
    </p:spTree>
    <p:extLst>
      <p:ext uri="{BB962C8B-B14F-4D97-AF65-F5344CB8AC3E}">
        <p14:creationId xmlns:p14="http://schemas.microsoft.com/office/powerpoint/2010/main" val="280143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AC49BA-25F6-492C-9FF3-F80844464FE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6137822" y="3624689"/>
            <a:ext cx="3006178" cy="3233311"/>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PAN</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solidFill>
                  <a:srgbClr val="FF0000"/>
                </a:solidFill>
              </a:rPr>
              <a:t>PANs are connected most commonly by:</a:t>
            </a:r>
          </a:p>
          <a:p>
            <a:pPr lvl="1"/>
            <a:r>
              <a:rPr lang="en-GB" dirty="0">
                <a:solidFill>
                  <a:srgbClr val="FF0000"/>
                </a:solidFill>
              </a:rPr>
              <a:t>Bluetooth (wireless)</a:t>
            </a:r>
          </a:p>
          <a:p>
            <a:pPr lvl="1"/>
            <a:r>
              <a:rPr lang="en-GB" dirty="0">
                <a:solidFill>
                  <a:srgbClr val="FF0000"/>
                </a:solidFill>
              </a:rPr>
              <a:t>USB (wired)</a:t>
            </a:r>
          </a:p>
          <a:p>
            <a:r>
              <a:rPr lang="en-GB" dirty="0">
                <a:solidFill>
                  <a:srgbClr val="FF0000"/>
                </a:solidFill>
              </a:rPr>
              <a:t>Infrared (irDA) and Firewire are older alternatives</a:t>
            </a:r>
          </a:p>
          <a:p>
            <a:pPr lvl="1"/>
            <a:r>
              <a:rPr lang="en-GB" dirty="0">
                <a:solidFill>
                  <a:srgbClr val="FF0000"/>
                </a:solidFill>
              </a:rPr>
              <a:t>Are these wired or wireless?</a:t>
            </a:r>
          </a:p>
          <a:p>
            <a:r>
              <a:rPr lang="en-GB" dirty="0">
                <a:solidFill>
                  <a:srgbClr val="FF0000"/>
                </a:solidFill>
              </a:rPr>
              <a:t>PANs are used for connecting devices to:</a:t>
            </a:r>
          </a:p>
          <a:p>
            <a:pPr lvl="1"/>
            <a:r>
              <a:rPr lang="en-GB" dirty="0">
                <a:solidFill>
                  <a:srgbClr val="FF0000"/>
                </a:solidFill>
              </a:rPr>
              <a:t>Printers</a:t>
            </a:r>
          </a:p>
          <a:p>
            <a:pPr lvl="1"/>
            <a:r>
              <a:rPr lang="en-GB" dirty="0">
                <a:solidFill>
                  <a:srgbClr val="FF0000"/>
                </a:solidFill>
              </a:rPr>
              <a:t>Smart watches</a:t>
            </a:r>
          </a:p>
          <a:p>
            <a:pPr lvl="1"/>
            <a:r>
              <a:rPr lang="en-GB" dirty="0">
                <a:solidFill>
                  <a:srgbClr val="FF0000"/>
                </a:solidFill>
              </a:rPr>
              <a:t>Car entertainment systems</a:t>
            </a:r>
          </a:p>
          <a:p>
            <a:r>
              <a:rPr lang="en-GB" dirty="0"/>
              <a:t>What are </a:t>
            </a:r>
            <a:r>
              <a:rPr lang="en-GB" b="1" dirty="0"/>
              <a:t>two</a:t>
            </a:r>
            <a:r>
              <a:rPr lang="en-GB" dirty="0"/>
              <a:t> other uses for a PAN?</a:t>
            </a:r>
          </a:p>
        </p:txBody>
      </p:sp>
      <p:pic>
        <p:nvPicPr>
          <p:cNvPr id="8" name="Graphic 7">
            <a:extLst>
              <a:ext uri="{FF2B5EF4-FFF2-40B4-BE49-F238E27FC236}">
                <a16:creationId xmlns:a16="http://schemas.microsoft.com/office/drawing/2014/main" id="{45965418-01F3-43FD-9018-E504F042F7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7969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378536-5073-4449-A373-DB7728F9D9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7552"/>
            <a:ext cx="9144000" cy="6210447"/>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Case study: Zigbee</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Zigbee is a radio connection type for PANs which aims to be better than Wi-Fi for Internet of Things (IoT) devices. It uses:</a:t>
            </a:r>
          </a:p>
          <a:p>
            <a:pPr lvl="1"/>
            <a:r>
              <a:rPr lang="en-GB" dirty="0"/>
              <a:t>Lower energy than Wi-Fi</a:t>
            </a:r>
          </a:p>
          <a:p>
            <a:pPr lvl="1"/>
            <a:r>
              <a:rPr lang="en-GB" dirty="0"/>
              <a:t>128 bit encryption</a:t>
            </a:r>
          </a:p>
          <a:p>
            <a:pPr lvl="1"/>
            <a:r>
              <a:rPr lang="en-GB" dirty="0"/>
              <a:t>Data can be passed to other </a:t>
            </a:r>
            <a:br>
              <a:rPr lang="en-GB" dirty="0"/>
            </a:br>
            <a:r>
              <a:rPr lang="en-GB" dirty="0"/>
              <a:t>Zigbee devices creating a </a:t>
            </a:r>
            <a:br>
              <a:rPr lang="en-GB" dirty="0"/>
            </a:br>
            <a:r>
              <a:rPr lang="en-GB" dirty="0"/>
              <a:t>mesh network</a:t>
            </a:r>
          </a:p>
          <a:p>
            <a:r>
              <a:rPr lang="en-GB" dirty="0"/>
              <a:t>Uses include:</a:t>
            </a:r>
          </a:p>
          <a:p>
            <a:pPr lvl="1"/>
            <a:r>
              <a:rPr lang="en-GB" dirty="0"/>
              <a:t>Light switches and lightbulbs</a:t>
            </a:r>
          </a:p>
          <a:p>
            <a:pPr lvl="1"/>
            <a:r>
              <a:rPr lang="en-GB" dirty="0"/>
              <a:t>Plug sockets</a:t>
            </a:r>
          </a:p>
        </p:txBody>
      </p:sp>
      <p:pic>
        <p:nvPicPr>
          <p:cNvPr id="10" name="Graphic 9">
            <a:extLst>
              <a:ext uri="{FF2B5EF4-FFF2-40B4-BE49-F238E27FC236}">
                <a16:creationId xmlns:a16="http://schemas.microsoft.com/office/drawing/2014/main" id="{CEA37E42-8EB8-413F-9437-DFC4E423AC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40620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3</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1 </a:t>
            </a:r>
            <a:r>
              <a:rPr lang="en-GB" dirty="0"/>
              <a:t>on </a:t>
            </a:r>
            <a:r>
              <a:rPr lang="en-GB" b="1" dirty="0"/>
              <a:t>Worksheet 3</a:t>
            </a:r>
          </a:p>
        </p:txBody>
      </p:sp>
    </p:spTree>
    <p:extLst>
      <p:ext uri="{BB962C8B-B14F-4D97-AF65-F5344CB8AC3E}">
        <p14:creationId xmlns:p14="http://schemas.microsoft.com/office/powerpoint/2010/main" val="161266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372AA9-3436-4D18-A539-18ECFF1ACD8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28053" y="4460790"/>
            <a:ext cx="4015947" cy="1552762"/>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Local Area Network (LAN)</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A Local Area Network (LAN) connects devices together over a small area, such as a building or site</a:t>
            </a:r>
          </a:p>
          <a:p>
            <a:pPr lvl="1"/>
            <a:r>
              <a:rPr lang="en-GB" dirty="0"/>
              <a:t>Devices are technically referred to a nodes</a:t>
            </a:r>
          </a:p>
          <a:p>
            <a:pPr lvl="1"/>
            <a:r>
              <a:rPr lang="en-GB" dirty="0"/>
              <a:t>A LAN may contain as few as two nodes (in a home office) </a:t>
            </a:r>
            <a:br>
              <a:rPr lang="en-GB" dirty="0"/>
            </a:br>
            <a:r>
              <a:rPr lang="en-GB" dirty="0"/>
              <a:t>or hundreds of nodes (in a large office)</a:t>
            </a:r>
          </a:p>
          <a:p>
            <a:r>
              <a:rPr lang="en-GB" dirty="0"/>
              <a:t>The devices cables will be plugged </a:t>
            </a:r>
            <a:br>
              <a:rPr lang="en-GB" dirty="0"/>
            </a:br>
            <a:r>
              <a:rPr lang="en-GB" dirty="0"/>
              <a:t>into a network switch which </a:t>
            </a:r>
            <a:br>
              <a:rPr lang="en-GB" dirty="0"/>
            </a:br>
            <a:r>
              <a:rPr lang="en-GB" dirty="0"/>
              <a:t>connects one device to </a:t>
            </a:r>
            <a:br>
              <a:rPr lang="en-GB" dirty="0"/>
            </a:br>
            <a:r>
              <a:rPr lang="en-GB" dirty="0"/>
              <a:t>another device</a:t>
            </a:r>
          </a:p>
          <a:p>
            <a:pPr lvl="1"/>
            <a:r>
              <a:rPr lang="en-GB" dirty="0">
                <a:solidFill>
                  <a:srgbClr val="D972E7"/>
                </a:solidFill>
              </a:rPr>
              <a:t>How many devices can this </a:t>
            </a:r>
            <a:br>
              <a:rPr lang="en-GB" dirty="0">
                <a:solidFill>
                  <a:srgbClr val="D972E7"/>
                </a:solidFill>
              </a:rPr>
            </a:br>
            <a:r>
              <a:rPr lang="en-GB" dirty="0">
                <a:solidFill>
                  <a:srgbClr val="D972E7"/>
                </a:solidFill>
              </a:rPr>
              <a:t>switch connect together?</a:t>
            </a:r>
          </a:p>
          <a:p>
            <a:endParaRPr lang="en-GB" dirty="0"/>
          </a:p>
          <a:p>
            <a:endParaRPr lang="en-GB" dirty="0"/>
          </a:p>
        </p:txBody>
      </p:sp>
    </p:spTree>
    <p:extLst>
      <p:ext uri="{BB962C8B-B14F-4D97-AF65-F5344CB8AC3E}">
        <p14:creationId xmlns:p14="http://schemas.microsoft.com/office/powerpoint/2010/main" val="3850773334"/>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040002-1740-49E2-9908-DDA2B0D5A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4B5F3F7C-0E1E-48F5-B58E-9D0DAAE166F7}">
  <ds:schemaRef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documentManagement/types"/>
    <ds:schemaRef ds:uri="1ef05dc5-97a2-498b-bf7c-bd189143a1f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19956</TotalTime>
  <Words>620</Words>
  <Application>Microsoft Office PowerPoint</Application>
  <PresentationFormat>On-screen Show (4:3)</PresentationFormat>
  <Paragraphs>121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Jessica Webb</cp:lastModifiedBy>
  <cp:revision>309</cp:revision>
  <cp:lastPrinted>2018-12-20T16:13:44Z</cp:lastPrinted>
  <dcterms:created xsi:type="dcterms:W3CDTF">2016-01-18T14:01:19Z</dcterms:created>
  <dcterms:modified xsi:type="dcterms:W3CDTF">2019-06-20T11:56:53Z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