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2"/>
  </p:notesMasterIdLst>
  <p:handoutMasterIdLst>
    <p:handoutMasterId r:id="rId33"/>
  </p:handoutMasterIdLst>
  <p:sldIdLst>
    <p:sldId id="259" r:id="rId5"/>
    <p:sldId id="319" r:id="rId6"/>
    <p:sldId id="403" r:id="rId7"/>
    <p:sldId id="404" r:id="rId8"/>
    <p:sldId id="417" r:id="rId9"/>
    <p:sldId id="418" r:id="rId10"/>
    <p:sldId id="419" r:id="rId11"/>
    <p:sldId id="405" r:id="rId12"/>
    <p:sldId id="406" r:id="rId13"/>
    <p:sldId id="421" r:id="rId14"/>
    <p:sldId id="364" r:id="rId15"/>
    <p:sldId id="407" r:id="rId16"/>
    <p:sldId id="422" r:id="rId17"/>
    <p:sldId id="408" r:id="rId18"/>
    <p:sldId id="409" r:id="rId19"/>
    <p:sldId id="424" r:id="rId20"/>
    <p:sldId id="423" r:id="rId21"/>
    <p:sldId id="410" r:id="rId22"/>
    <p:sldId id="428" r:id="rId23"/>
    <p:sldId id="411" r:id="rId24"/>
    <p:sldId id="425" r:id="rId25"/>
    <p:sldId id="413" r:id="rId26"/>
    <p:sldId id="426" r:id="rId27"/>
    <p:sldId id="414" r:id="rId28"/>
    <p:sldId id="420" r:id="rId29"/>
    <p:sldId id="395" r:id="rId30"/>
    <p:sldId id="262" r:id="rId31"/>
  </p:sldIdLst>
  <p:sldSz cx="9144000" cy="6858000" type="screen4x3"/>
  <p:notesSz cx="6797675" cy="9926638"/>
  <p:embeddedFontLst>
    <p:embeddedFont>
      <p:font typeface="Calibri" panose="020F0502020204030204"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51" clrIdx="0">
    <p:extLst>
      <p:ext uri="{19B8F6BF-5375-455C-9EA6-DF929625EA0E}">
        <p15:presenceInfo xmlns:p15="http://schemas.microsoft.com/office/powerpoint/2012/main" userId="S-1-12-1-3482410245-1226788991-2863834804-2984533512" providerId="AD"/>
      </p:ext>
    </p:extLst>
  </p:cmAuthor>
  <p:cmAuthor id="2" name="Robert Heathcote" initials="RH" lastIdx="66" clrIdx="1">
    <p:extLst>
      <p:ext uri="{19B8F6BF-5375-455C-9EA6-DF929625EA0E}">
        <p15:presenceInfo xmlns:p15="http://schemas.microsoft.com/office/powerpoint/2012/main" userId="c2f2ece637cb1f9c" providerId="Windows Live"/>
      </p:ext>
    </p:extLst>
  </p:cmAuthor>
  <p:cmAuthor id="3" name="Rob Heathcote" initials="RH" lastIdx="1" clrIdx="2">
    <p:extLst>
      <p:ext uri="{19B8F6BF-5375-455C-9EA6-DF929625EA0E}">
        <p15:presenceInfo xmlns:p15="http://schemas.microsoft.com/office/powerpoint/2012/main" userId="Rob Heathcote" providerId="None"/>
      </p:ext>
    </p:extLst>
  </p:cmAuthor>
  <p:cmAuthor id="4" name="James Franklin" initials="JF [2]" lastIdx="11" clrIdx="3">
    <p:extLst>
      <p:ext uri="{19B8F6BF-5375-455C-9EA6-DF929625EA0E}">
        <p15:presenceInfo xmlns:p15="http://schemas.microsoft.com/office/powerpoint/2012/main" userId="S::james.franklin@pgonline.co.uk::cf915d05-507f-491f-b4a6-b2aa085ee4b1" providerId="AD"/>
      </p:ext>
    </p:extLst>
  </p:cmAuthor>
  <p:cmAuthor id="5" name="Andy Gray" initials="AG" lastIdx="1" clrIdx="4">
    <p:extLst>
      <p:ext uri="{19B8F6BF-5375-455C-9EA6-DF929625EA0E}">
        <p15:presenceInfo xmlns:p15="http://schemas.microsoft.com/office/powerpoint/2012/main" userId="S-1-5-21-1806422049-511903009-2975519774-1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72E7"/>
    <a:srgbClr val="0296F8"/>
    <a:srgbClr val="A21EB4"/>
    <a:srgbClr val="0264A6"/>
    <a:srgbClr val="027FD4"/>
    <a:srgbClr val="CC41DF"/>
    <a:srgbClr val="FCFCFC"/>
    <a:srgbClr val="4CBBFF"/>
    <a:srgbClr val="3F1C7A"/>
    <a:srgbClr val="0068D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436" y="63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ora Sheppard" userId="3688f6d8-1f97-408e-a4fe-cc859c551ddb" providerId="ADAL" clId="{3F1B92D2-72FA-436D-9C5B-102E74FDCC1D}"/>
  </pc:docChgLst>
  <pc:docChgLst>
    <pc:chgData name="Andy Gray" userId="3900aca3-aa6e-4813-b4e0-c02f9e48a0aa" providerId="ADAL" clId="{C31EB39F-C6D3-4F59-AB41-D659EB63DE9E}"/>
    <pc:docChg chg="undo custSel modSld modMainMaster">
      <pc:chgData name="Andy Gray" userId="3900aca3-aa6e-4813-b4e0-c02f9e48a0aa" providerId="ADAL" clId="{C31EB39F-C6D3-4F59-AB41-D659EB63DE9E}" dt="2019-05-15T10:45:27.983" v="133" actId="1076"/>
      <pc:docMkLst>
        <pc:docMk/>
      </pc:docMkLst>
      <pc:sldChg chg="delSp modSp">
        <pc:chgData name="Andy Gray" userId="3900aca3-aa6e-4813-b4e0-c02f9e48a0aa" providerId="ADAL" clId="{C31EB39F-C6D3-4F59-AB41-D659EB63DE9E}" dt="2019-05-15T10:16:03.430" v="97" actId="478"/>
        <pc:sldMkLst>
          <pc:docMk/>
          <pc:sldMk cId="4088036100" sldId="259"/>
        </pc:sldMkLst>
        <pc:spChg chg="del mod">
          <ac:chgData name="Andy Gray" userId="3900aca3-aa6e-4813-b4e0-c02f9e48a0aa" providerId="ADAL" clId="{C31EB39F-C6D3-4F59-AB41-D659EB63DE9E}" dt="2019-05-15T10:16:03.430" v="97" actId="478"/>
          <ac:spMkLst>
            <pc:docMk/>
            <pc:sldMk cId="4088036100" sldId="259"/>
            <ac:spMk id="2" creationId="{C2FF3364-2D81-4476-A6D3-A34681DC1631}"/>
          </ac:spMkLst>
        </pc:spChg>
        <pc:spChg chg="del mod">
          <ac:chgData name="Andy Gray" userId="3900aca3-aa6e-4813-b4e0-c02f9e48a0aa" providerId="ADAL" clId="{C31EB39F-C6D3-4F59-AB41-D659EB63DE9E}" dt="2019-05-15T10:15:59.510" v="95" actId="478"/>
          <ac:spMkLst>
            <pc:docMk/>
            <pc:sldMk cId="4088036100" sldId="259"/>
            <ac:spMk id="3" creationId="{08031DB8-AE01-4A02-86AA-7978B495B428}"/>
          </ac:spMkLst>
        </pc:spChg>
      </pc:sldChg>
      <pc:sldChg chg="modSp">
        <pc:chgData name="Andy Gray" userId="3900aca3-aa6e-4813-b4e0-c02f9e48a0aa" providerId="ADAL" clId="{C31EB39F-C6D3-4F59-AB41-D659EB63DE9E}" dt="2019-05-15T10:45:27.983" v="133" actId="1076"/>
        <pc:sldMkLst>
          <pc:docMk/>
          <pc:sldMk cId="2475168239" sldId="395"/>
        </pc:sldMkLst>
        <pc:picChg chg="mod modCrop">
          <ac:chgData name="Andy Gray" userId="3900aca3-aa6e-4813-b4e0-c02f9e48a0aa" providerId="ADAL" clId="{C31EB39F-C6D3-4F59-AB41-D659EB63DE9E}" dt="2019-05-15T10:45:27.983" v="133" actId="1076"/>
          <ac:picMkLst>
            <pc:docMk/>
            <pc:sldMk cId="2475168239" sldId="395"/>
            <ac:picMk id="6" creationId="{7C7664F6-F6AE-4946-B0F7-8AE5F58881B6}"/>
          </ac:picMkLst>
        </pc:picChg>
      </pc:sldChg>
      <pc:sldMasterChg chg="delSldLayout modSldLayout">
        <pc:chgData name="Andy Gray" userId="3900aca3-aa6e-4813-b4e0-c02f9e48a0aa" providerId="ADAL" clId="{C31EB39F-C6D3-4F59-AB41-D659EB63DE9E}" dt="2019-05-15T10:16:27.266" v="98" actId="20577"/>
        <pc:sldMasterMkLst>
          <pc:docMk/>
          <pc:sldMasterMk cId="2369807912" sldId="2147483660"/>
        </pc:sldMasterMkLst>
        <pc:sldLayoutChg chg="addSp delSp modSp">
          <pc:chgData name="Andy Gray" userId="3900aca3-aa6e-4813-b4e0-c02f9e48a0aa" providerId="ADAL" clId="{C31EB39F-C6D3-4F59-AB41-D659EB63DE9E}" dt="2019-05-15T10:16:27.266" v="98" actId="20577"/>
          <pc:sldLayoutMkLst>
            <pc:docMk/>
            <pc:sldMasterMk cId="2369807912" sldId="2147483660"/>
            <pc:sldLayoutMk cId="1593432957" sldId="2147483661"/>
          </pc:sldLayoutMkLst>
          <pc:spChg chg="mod">
            <ac:chgData name="Andy Gray" userId="3900aca3-aa6e-4813-b4e0-c02f9e48a0aa" providerId="ADAL" clId="{C31EB39F-C6D3-4F59-AB41-D659EB63DE9E}" dt="2019-05-15T10:16:27.266" v="98" actId="20577"/>
            <ac:spMkLst>
              <pc:docMk/>
              <pc:sldMasterMk cId="2369807912" sldId="2147483660"/>
              <pc:sldLayoutMk cId="1593432957" sldId="2147483661"/>
              <ac:spMk id="4" creationId="{7694BA0E-1F63-41F2-B0E8-F0465B913055}"/>
            </ac:spMkLst>
          </pc:spChg>
          <pc:picChg chg="add mod ord">
            <ac:chgData name="Andy Gray" userId="3900aca3-aa6e-4813-b4e0-c02f9e48a0aa" providerId="ADAL" clId="{C31EB39F-C6D3-4F59-AB41-D659EB63DE9E}" dt="2019-05-15T10:02:42.874" v="12" actId="167"/>
            <ac:picMkLst>
              <pc:docMk/>
              <pc:sldMasterMk cId="2369807912" sldId="2147483660"/>
              <pc:sldLayoutMk cId="1593432957" sldId="2147483661"/>
              <ac:picMk id="3" creationId="{B828F8C7-6434-4196-BE41-EBF201EC1460}"/>
            </ac:picMkLst>
          </pc:picChg>
          <pc:picChg chg="del mod">
            <ac:chgData name="Andy Gray" userId="3900aca3-aa6e-4813-b4e0-c02f9e48a0aa" providerId="ADAL" clId="{C31EB39F-C6D3-4F59-AB41-D659EB63DE9E}" dt="2019-05-15T10:01:46.354" v="8" actId="478"/>
            <ac:picMkLst>
              <pc:docMk/>
              <pc:sldMasterMk cId="2369807912" sldId="2147483660"/>
              <pc:sldLayoutMk cId="1593432957" sldId="2147483661"/>
              <ac:picMk id="13" creationId="{AEE686FF-1E59-41AC-901E-7A175318FE40}"/>
            </ac:picMkLst>
          </pc:picChg>
        </pc:sldLayoutChg>
        <pc:sldLayoutChg chg="modSp">
          <pc:chgData name="Andy Gray" userId="3900aca3-aa6e-4813-b4e0-c02f9e48a0aa" providerId="ADAL" clId="{C31EB39F-C6D3-4F59-AB41-D659EB63DE9E}" dt="2019-05-15T10:15:31.992" v="74" actId="20577"/>
          <pc:sldLayoutMkLst>
            <pc:docMk/>
            <pc:sldMasterMk cId="2369807912" sldId="2147483660"/>
            <pc:sldLayoutMk cId="3265224848" sldId="2147483662"/>
          </pc:sldLayoutMkLst>
          <pc:spChg chg="mod">
            <ac:chgData name="Andy Gray" userId="3900aca3-aa6e-4813-b4e0-c02f9e48a0aa" providerId="ADAL" clId="{C31EB39F-C6D3-4F59-AB41-D659EB63DE9E}" dt="2019-05-15T10:15:31.992" v="74" actId="20577"/>
            <ac:spMkLst>
              <pc:docMk/>
              <pc:sldMasterMk cId="2369807912" sldId="2147483660"/>
              <pc:sldLayoutMk cId="3265224848" sldId="2147483662"/>
              <ac:spMk id="6" creationId="{9381A80F-0075-4919-877A-375F2E3DADC0}"/>
            </ac:spMkLst>
          </pc:spChg>
        </pc:sldLayoutChg>
        <pc:sldLayoutChg chg="modSp">
          <pc:chgData name="Andy Gray" userId="3900aca3-aa6e-4813-b4e0-c02f9e48a0aa" providerId="ADAL" clId="{C31EB39F-C6D3-4F59-AB41-D659EB63DE9E}" dt="2019-05-15T10:15:46.278" v="94" actId="20577"/>
          <pc:sldLayoutMkLst>
            <pc:docMk/>
            <pc:sldMasterMk cId="2369807912" sldId="2147483660"/>
            <pc:sldLayoutMk cId="1230368745" sldId="2147483663"/>
          </pc:sldLayoutMkLst>
          <pc:spChg chg="mod">
            <ac:chgData name="Andy Gray" userId="3900aca3-aa6e-4813-b4e0-c02f9e48a0aa" providerId="ADAL" clId="{C31EB39F-C6D3-4F59-AB41-D659EB63DE9E}" dt="2019-05-15T10:15:46.278" v="94" actId="20577"/>
            <ac:spMkLst>
              <pc:docMk/>
              <pc:sldMasterMk cId="2369807912" sldId="2147483660"/>
              <pc:sldLayoutMk cId="1230368745" sldId="2147483663"/>
              <ac:spMk id="7" creationId="{76480C8F-AFE3-4015-B8C7-7F2A4FAF3AB7}"/>
            </ac:spMkLst>
          </pc:spChg>
        </pc:sldLayoutChg>
        <pc:sldLayoutChg chg="addSp delSp modSp">
          <pc:chgData name="Andy Gray" userId="3900aca3-aa6e-4813-b4e0-c02f9e48a0aa" providerId="ADAL" clId="{C31EB39F-C6D3-4F59-AB41-D659EB63DE9E}" dt="2019-05-15T10:12:24.103" v="30" actId="20577"/>
          <pc:sldLayoutMkLst>
            <pc:docMk/>
            <pc:sldMasterMk cId="2369807912" sldId="2147483660"/>
            <pc:sldLayoutMk cId="3864385121" sldId="2147483664"/>
          </pc:sldLayoutMkLst>
          <pc:spChg chg="mod">
            <ac:chgData name="Andy Gray" userId="3900aca3-aa6e-4813-b4e0-c02f9e48a0aa" providerId="ADAL" clId="{C31EB39F-C6D3-4F59-AB41-D659EB63DE9E}" dt="2019-05-15T10:12:24.103" v="30" actId="20577"/>
            <ac:spMkLst>
              <pc:docMk/>
              <pc:sldMasterMk cId="2369807912" sldId="2147483660"/>
              <pc:sldLayoutMk cId="3864385121" sldId="2147483664"/>
              <ac:spMk id="8" creationId="{00000000-0000-0000-0000-000000000000}"/>
            </ac:spMkLst>
          </pc:spChg>
          <pc:spChg chg="mod">
            <ac:chgData name="Andy Gray" userId="3900aca3-aa6e-4813-b4e0-c02f9e48a0aa" providerId="ADAL" clId="{C31EB39F-C6D3-4F59-AB41-D659EB63DE9E}" dt="2019-05-15T10:09:16.025" v="16" actId="207"/>
            <ac:spMkLst>
              <pc:docMk/>
              <pc:sldMasterMk cId="2369807912" sldId="2147483660"/>
              <pc:sldLayoutMk cId="3864385121" sldId="2147483664"/>
              <ac:spMk id="9" creationId="{00000000-0000-0000-0000-000000000000}"/>
            </ac:spMkLst>
          </pc:spChg>
          <pc:picChg chg="add mod ord modCrop">
            <ac:chgData name="Andy Gray" userId="3900aca3-aa6e-4813-b4e0-c02f9e48a0aa" providerId="ADAL" clId="{C31EB39F-C6D3-4F59-AB41-D659EB63DE9E}" dt="2019-05-15T10:09:50.087" v="20" actId="167"/>
            <ac:picMkLst>
              <pc:docMk/>
              <pc:sldMasterMk cId="2369807912" sldId="2147483660"/>
              <pc:sldLayoutMk cId="3864385121" sldId="2147483664"/>
              <ac:picMk id="3" creationId="{B33A6100-85C1-4F2C-952D-A674770CAD96}"/>
            </ac:picMkLst>
          </pc:picChg>
          <pc:picChg chg="del">
            <ac:chgData name="Andy Gray" userId="3900aca3-aa6e-4813-b4e0-c02f9e48a0aa" providerId="ADAL" clId="{C31EB39F-C6D3-4F59-AB41-D659EB63DE9E}" dt="2019-05-15T10:09:53.664" v="21" actId="478"/>
            <ac:picMkLst>
              <pc:docMk/>
              <pc:sldMasterMk cId="2369807912" sldId="2147483660"/>
              <pc:sldLayoutMk cId="3864385121" sldId="2147483664"/>
              <ac:picMk id="4" creationId="{84C9E5D7-593D-4744-9564-2245C6666109}"/>
            </ac:picMkLst>
          </pc:picChg>
          <pc:picChg chg="mod">
            <ac:chgData name="Andy Gray" userId="3900aca3-aa6e-4813-b4e0-c02f9e48a0aa" providerId="ADAL" clId="{C31EB39F-C6D3-4F59-AB41-D659EB63DE9E}" dt="2019-05-15T10:09:25.948" v="17" actId="207"/>
            <ac:picMkLst>
              <pc:docMk/>
              <pc:sldMasterMk cId="2369807912" sldId="2147483660"/>
              <pc:sldLayoutMk cId="3864385121" sldId="2147483664"/>
              <ac:picMk id="10" creationId="{6F837AC8-70BE-41B8-A82B-6C7EC49BA5B4}"/>
            </ac:picMkLst>
          </pc:picChg>
        </pc:sldLayoutChg>
        <pc:sldLayoutChg chg="addSp delSp modSp">
          <pc:chgData name="Andy Gray" userId="3900aca3-aa6e-4813-b4e0-c02f9e48a0aa" providerId="ADAL" clId="{C31EB39F-C6D3-4F59-AB41-D659EB63DE9E}" dt="2019-05-15T10:14:02.198" v="59" actId="20577"/>
          <pc:sldLayoutMkLst>
            <pc:docMk/>
            <pc:sldMasterMk cId="2369807912" sldId="2147483660"/>
            <pc:sldLayoutMk cId="1482273398" sldId="2147483665"/>
          </pc:sldLayoutMkLst>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1" creationId="{F37FE98E-0FCE-43CB-BBF3-CF0E4B0EDC25}"/>
            </ac:spMkLst>
          </pc:spChg>
          <pc:spChg chg="add mod">
            <ac:chgData name="Andy Gray" userId="3900aca3-aa6e-4813-b4e0-c02f9e48a0aa" providerId="ADAL" clId="{C31EB39F-C6D3-4F59-AB41-D659EB63DE9E}" dt="2019-05-15T10:14:02.198" v="59" actId="20577"/>
            <ac:spMkLst>
              <pc:docMk/>
              <pc:sldMasterMk cId="2369807912" sldId="2147483660"/>
              <pc:sldLayoutMk cId="1482273398" sldId="2147483665"/>
              <ac:spMk id="12" creationId="{275BFCD8-D891-4C98-A61D-8D9D27E59A9F}"/>
            </ac:spMkLst>
          </pc:spChg>
          <pc:spChg chg="del mod">
            <ac:chgData name="Andy Gray" userId="3900aca3-aa6e-4813-b4e0-c02f9e48a0aa" providerId="ADAL" clId="{C31EB39F-C6D3-4F59-AB41-D659EB63DE9E}" dt="2019-05-15T10:13:51.315" v="49" actId="478"/>
            <ac:spMkLst>
              <pc:docMk/>
              <pc:sldMasterMk cId="2369807912" sldId="2147483660"/>
              <pc:sldLayoutMk cId="1482273398" sldId="2147483665"/>
              <ac:spMk id="13" creationId="{00000000-0000-0000-0000-000000000000}"/>
            </ac:spMkLst>
          </pc:spChg>
          <pc:spChg chg="del">
            <ac:chgData name="Andy Gray" userId="3900aca3-aa6e-4813-b4e0-c02f9e48a0aa" providerId="ADAL" clId="{C31EB39F-C6D3-4F59-AB41-D659EB63DE9E}" dt="2019-05-15T10:13:51.315" v="49" actId="478"/>
            <ac:spMkLst>
              <pc:docMk/>
              <pc:sldMasterMk cId="2369807912" sldId="2147483660"/>
              <pc:sldLayoutMk cId="1482273398" sldId="2147483665"/>
              <ac:spMk id="14" creationId="{00000000-0000-0000-0000-000000000000}"/>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5" creationId="{EDB80FE1-CB5F-4209-A5CF-C0E7A88B733B}"/>
            </ac:spMkLst>
          </pc:spChg>
          <pc:spChg chg="add">
            <ac:chgData name="Andy Gray" userId="3900aca3-aa6e-4813-b4e0-c02f9e48a0aa" providerId="ADAL" clId="{C31EB39F-C6D3-4F59-AB41-D659EB63DE9E}" dt="2019-05-15T10:13:51.830" v="50"/>
            <ac:spMkLst>
              <pc:docMk/>
              <pc:sldMasterMk cId="2369807912" sldId="2147483660"/>
              <pc:sldLayoutMk cId="1482273398" sldId="2147483665"/>
              <ac:spMk id="16" creationId="{7BDF21DE-A169-4C08-9632-B1FCE7D8B298}"/>
            </ac:spMkLst>
          </pc:spChg>
          <pc:picChg chg="add">
            <ac:chgData name="Andy Gray" userId="3900aca3-aa6e-4813-b4e0-c02f9e48a0aa" providerId="ADAL" clId="{C31EB39F-C6D3-4F59-AB41-D659EB63DE9E}" dt="2019-05-15T10:13:51.830" v="50"/>
            <ac:picMkLst>
              <pc:docMk/>
              <pc:sldMasterMk cId="2369807912" sldId="2147483660"/>
              <pc:sldLayoutMk cId="1482273398" sldId="2147483665"/>
              <ac:picMk id="8" creationId="{227C6528-206C-4CD8-962B-FB652AD67822}"/>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9" creationId="{76A081CD-0754-4947-9B68-2FADEEE5BDEE}"/>
            </ac:picMkLst>
          </pc:picChg>
          <pc:picChg chg="del">
            <ac:chgData name="Andy Gray" userId="3900aca3-aa6e-4813-b4e0-c02f9e48a0aa" providerId="ADAL" clId="{C31EB39F-C6D3-4F59-AB41-D659EB63DE9E}" dt="2019-05-15T10:13:51.315" v="49" actId="478"/>
            <ac:picMkLst>
              <pc:docMk/>
              <pc:sldMasterMk cId="2369807912" sldId="2147483660"/>
              <pc:sldLayoutMk cId="1482273398" sldId="2147483665"/>
              <ac:picMk id="10" creationId="{CC60EF19-724F-4A21-AADC-6B7F158F7EBB}"/>
            </ac:picMkLst>
          </pc:picChg>
          <pc:picChg chg="add">
            <ac:chgData name="Andy Gray" userId="3900aca3-aa6e-4813-b4e0-c02f9e48a0aa" providerId="ADAL" clId="{C31EB39F-C6D3-4F59-AB41-D659EB63DE9E}" dt="2019-05-15T10:13:51.830" v="50"/>
            <ac:picMkLst>
              <pc:docMk/>
              <pc:sldMasterMk cId="2369807912" sldId="2147483660"/>
              <pc:sldLayoutMk cId="1482273398" sldId="2147483665"/>
              <ac:picMk id="17" creationId="{3EF0F0AC-6610-4FFF-A713-8CE2D2FB7BED}"/>
            </ac:picMkLst>
          </pc:picChg>
        </pc:sldLayoutChg>
        <pc:sldLayoutChg chg="addSp delSp">
          <pc:chgData name="Andy Gray" userId="3900aca3-aa6e-4813-b4e0-c02f9e48a0aa" providerId="ADAL" clId="{C31EB39F-C6D3-4F59-AB41-D659EB63DE9E}" dt="2019-05-15T10:12:42.389" v="33" actId="478"/>
          <pc:sldLayoutMkLst>
            <pc:docMk/>
            <pc:sldMasterMk cId="2369807912" sldId="2147483660"/>
            <pc:sldLayoutMk cId="1663747016" sldId="2147483666"/>
          </pc:sldLayoutMkLst>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8" creationId="{DCF7BA86-66A1-48FB-AB69-5258792ABFC2}"/>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9" creationId="{3E870C45-D97E-4281-BEEF-AB973C908D7A}"/>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0" creationId="{C8F4355B-C12B-4D64-A9F8-D30EF17E4A3D}"/>
            </ac:spMkLst>
          </pc:spChg>
          <pc:spChg chg="add">
            <ac:chgData name="Andy Gray" userId="3900aca3-aa6e-4813-b4e0-c02f9e48a0aa" providerId="ADAL" clId="{C31EB39F-C6D3-4F59-AB41-D659EB63DE9E}" dt="2019-05-15T10:12:40.032" v="32"/>
            <ac:spMkLst>
              <pc:docMk/>
              <pc:sldMasterMk cId="2369807912" sldId="2147483660"/>
              <pc:sldLayoutMk cId="1663747016" sldId="2147483666"/>
              <ac:spMk id="11" creationId="{648B82C5-42F1-49AF-AF04-A4E20BEBBA87}"/>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2" creationId="{00000000-0000-0000-0000-000000000000}"/>
            </ac:spMkLst>
          </pc:spChg>
          <pc:spChg chg="del">
            <ac:chgData name="Andy Gray" userId="3900aca3-aa6e-4813-b4e0-c02f9e48a0aa" providerId="ADAL" clId="{C31EB39F-C6D3-4F59-AB41-D659EB63DE9E}" dt="2019-05-15T10:12:39.190" v="31" actId="478"/>
            <ac:spMkLst>
              <pc:docMk/>
              <pc:sldMasterMk cId="2369807912" sldId="2147483660"/>
              <pc:sldLayoutMk cId="1663747016" sldId="2147483666"/>
              <ac:spMk id="13" creationId="{00000000-0000-0000-0000-000000000000}"/>
            </ac:spMkLst>
          </pc:spChg>
          <pc:picChg chg="del">
            <ac:chgData name="Andy Gray" userId="3900aca3-aa6e-4813-b4e0-c02f9e48a0aa" providerId="ADAL" clId="{C31EB39F-C6D3-4F59-AB41-D659EB63DE9E}" dt="2019-05-15T10:12:39.190" v="31" actId="478"/>
            <ac:picMkLst>
              <pc:docMk/>
              <pc:sldMasterMk cId="2369807912" sldId="2147483660"/>
              <pc:sldLayoutMk cId="1663747016" sldId="2147483666"/>
              <ac:picMk id="6" creationId="{5E499271-4E6E-44E5-858D-294EA2BAE5EA}"/>
            </ac:picMkLst>
          </pc:picChg>
          <pc:picChg chg="add">
            <ac:chgData name="Andy Gray" userId="3900aca3-aa6e-4813-b4e0-c02f9e48a0aa" providerId="ADAL" clId="{C31EB39F-C6D3-4F59-AB41-D659EB63DE9E}" dt="2019-05-15T10:12:40.032" v="32"/>
            <ac:picMkLst>
              <pc:docMk/>
              <pc:sldMasterMk cId="2369807912" sldId="2147483660"/>
              <pc:sldLayoutMk cId="1663747016" sldId="2147483666"/>
              <ac:picMk id="7" creationId="{9DEB574B-DCA3-4E72-AD46-F6C7215B8B51}"/>
            </ac:picMkLst>
          </pc:picChg>
          <pc:picChg chg="add del">
            <ac:chgData name="Andy Gray" userId="3900aca3-aa6e-4813-b4e0-c02f9e48a0aa" providerId="ADAL" clId="{C31EB39F-C6D3-4F59-AB41-D659EB63DE9E}" dt="2019-05-15T10:12:42.389" v="33" actId="478"/>
            <ac:picMkLst>
              <pc:docMk/>
              <pc:sldMasterMk cId="2369807912" sldId="2147483660"/>
              <pc:sldLayoutMk cId="1663747016" sldId="2147483666"/>
              <ac:picMk id="14" creationId="{FF52CE01-9BAF-4C37-9115-133B3168CEFC}"/>
            </ac:picMkLst>
          </pc:picChg>
        </pc:sldLayoutChg>
        <pc:sldLayoutChg chg="addSp delSp modSp">
          <pc:chgData name="Andy Gray" userId="3900aca3-aa6e-4813-b4e0-c02f9e48a0aa" providerId="ADAL" clId="{C31EB39F-C6D3-4F59-AB41-D659EB63DE9E}" dt="2019-05-15T10:14:31.600" v="64" actId="207"/>
          <pc:sldLayoutMkLst>
            <pc:docMk/>
            <pc:sldMasterMk cId="2369807912" sldId="2147483660"/>
            <pc:sldLayoutMk cId="3920882233" sldId="2147483668"/>
          </pc:sldLayoutMkLst>
          <pc:spChg chg="del">
            <ac:chgData name="Andy Gray" userId="3900aca3-aa6e-4813-b4e0-c02f9e48a0aa" providerId="ADAL" clId="{C31EB39F-C6D3-4F59-AB41-D659EB63DE9E}" dt="2019-05-15T10:14:23.121" v="62" actId="478"/>
            <ac:spMkLst>
              <pc:docMk/>
              <pc:sldMasterMk cId="2369807912" sldId="2147483660"/>
              <pc:sldLayoutMk cId="3920882233" sldId="2147483668"/>
              <ac:spMk id="9" creationId="{2C0FA0A8-C7D4-43BB-AF10-236A9F5764F5}"/>
            </ac:spMkLst>
          </pc:spChg>
          <pc:spChg chg="add">
            <ac:chgData name="Andy Gray" userId="3900aca3-aa6e-4813-b4e0-c02f9e48a0aa" providerId="ADAL" clId="{C31EB39F-C6D3-4F59-AB41-D659EB63DE9E}" dt="2019-05-15T10:14:23.673" v="63"/>
            <ac:spMkLst>
              <pc:docMk/>
              <pc:sldMasterMk cId="2369807912" sldId="2147483660"/>
              <pc:sldLayoutMk cId="3920882233" sldId="2147483668"/>
              <ac:spMk id="10" creationId="{69808144-3D29-4148-B2FF-07F5FB8B2269}"/>
            </ac:spMkLst>
          </pc:spChg>
          <pc:picChg chg="mod">
            <ac:chgData name="Andy Gray" userId="3900aca3-aa6e-4813-b4e0-c02f9e48a0aa" providerId="ADAL" clId="{C31EB39F-C6D3-4F59-AB41-D659EB63DE9E}" dt="2019-05-15T10:14:31.600" v="64" actId="207"/>
            <ac:picMkLst>
              <pc:docMk/>
              <pc:sldMasterMk cId="2369807912" sldId="2147483660"/>
              <pc:sldLayoutMk cId="3920882233" sldId="2147483668"/>
              <ac:picMk id="6" creationId="{B06B5AFB-DD88-44D0-84DB-9B997DA8A4A4}"/>
            </ac:picMkLst>
          </pc:picChg>
          <pc:picChg chg="add">
            <ac:chgData name="Andy Gray" userId="3900aca3-aa6e-4813-b4e0-c02f9e48a0aa" providerId="ADAL" clId="{C31EB39F-C6D3-4F59-AB41-D659EB63DE9E}" dt="2019-05-15T10:14:23.673" v="63"/>
            <ac:picMkLst>
              <pc:docMk/>
              <pc:sldMasterMk cId="2369807912" sldId="2147483660"/>
              <pc:sldLayoutMk cId="3920882233" sldId="2147483668"/>
              <ac:picMk id="7" creationId="{651D5050-10F6-473E-A936-34DA1A80C0C2}"/>
            </ac:picMkLst>
          </pc:picChg>
          <pc:picChg chg="del">
            <ac:chgData name="Andy Gray" userId="3900aca3-aa6e-4813-b4e0-c02f9e48a0aa" providerId="ADAL" clId="{C31EB39F-C6D3-4F59-AB41-D659EB63DE9E}" dt="2019-05-15T10:14:23.121" v="62" actId="478"/>
            <ac:picMkLst>
              <pc:docMk/>
              <pc:sldMasterMk cId="2369807912" sldId="2147483660"/>
              <pc:sldLayoutMk cId="3920882233" sldId="2147483668"/>
              <ac:picMk id="8" creationId="{2FB14F50-65CE-42E0-A555-B41F9D0BBAA7}"/>
            </ac:picMkLst>
          </pc:picChg>
        </pc:sldLayoutChg>
        <pc:sldLayoutChg chg="addSp delSp modSp">
          <pc:chgData name="Andy Gray" userId="3900aca3-aa6e-4813-b4e0-c02f9e48a0aa" providerId="ADAL" clId="{C31EB39F-C6D3-4F59-AB41-D659EB63DE9E}" dt="2019-05-15T10:13:01.685" v="37" actId="1035"/>
          <pc:sldLayoutMkLst>
            <pc:docMk/>
            <pc:sldMasterMk cId="2369807912" sldId="2147483660"/>
            <pc:sldLayoutMk cId="930331741" sldId="2147483669"/>
          </pc:sldLayoutMkLst>
          <pc:spChg chg="del mod">
            <ac:chgData name="Andy Gray" userId="3900aca3-aa6e-4813-b4e0-c02f9e48a0aa" providerId="ADAL" clId="{C31EB39F-C6D3-4F59-AB41-D659EB63DE9E}" dt="2019-05-15T10:12:52.377" v="34" actId="478"/>
            <ac:spMkLst>
              <pc:docMk/>
              <pc:sldMasterMk cId="2369807912" sldId="2147483660"/>
              <pc:sldLayoutMk cId="930331741" sldId="2147483669"/>
              <ac:spMk id="8" creationId="{00000000-0000-0000-0000-000000000000}"/>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9"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1" creationId="{AABA280D-7BB2-447F-92AC-C7C061023E4B}"/>
            </ac:spMkLst>
          </pc:spChg>
          <pc:spChg chg="del">
            <ac:chgData name="Andy Gray" userId="3900aca3-aa6e-4813-b4e0-c02f9e48a0aa" providerId="ADAL" clId="{C31EB39F-C6D3-4F59-AB41-D659EB63DE9E}" dt="2019-05-15T10:12:52.377" v="34" actId="478"/>
            <ac:spMkLst>
              <pc:docMk/>
              <pc:sldMasterMk cId="2369807912" sldId="2147483660"/>
              <pc:sldLayoutMk cId="930331741" sldId="2147483669"/>
              <ac:spMk id="12" creationId="{00000000-0000-0000-0000-000000000000}"/>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3" creationId="{8FF35AEE-5337-4A17-A68B-5F42AFDFFF0C}"/>
            </ac:spMkLst>
          </pc:spChg>
          <pc:spChg chg="add">
            <ac:chgData name="Andy Gray" userId="3900aca3-aa6e-4813-b4e0-c02f9e48a0aa" providerId="ADAL" clId="{C31EB39F-C6D3-4F59-AB41-D659EB63DE9E}" dt="2019-05-15T10:12:53.213" v="35"/>
            <ac:spMkLst>
              <pc:docMk/>
              <pc:sldMasterMk cId="2369807912" sldId="2147483660"/>
              <pc:sldLayoutMk cId="930331741" sldId="2147483669"/>
              <ac:spMk id="15" creationId="{A13DB2E3-C319-4E9F-B684-25EDD7A44358}"/>
            </ac:spMkLst>
          </pc:sp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4" creationId="{84C9E5D7-593D-4744-9564-2245C6666109}"/>
            </ac:picMkLst>
          </pc:picChg>
          <pc:picChg chg="mod">
            <ac:chgData name="Andy Gray" userId="3900aca3-aa6e-4813-b4e0-c02f9e48a0aa" providerId="ADAL" clId="{C31EB39F-C6D3-4F59-AB41-D659EB63DE9E}" dt="2019-05-15T10:13:01.685" v="37" actId="1035"/>
            <ac:picMkLst>
              <pc:docMk/>
              <pc:sldMasterMk cId="2369807912" sldId="2147483660"/>
              <pc:sldLayoutMk cId="930331741" sldId="2147483669"/>
              <ac:picMk id="7" creationId="{D460BBC8-286A-4820-AB62-CFDFC807B4B3}"/>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0" creationId="{58D411FA-19CB-4C04-89C6-9285E366D7DE}"/>
            </ac:picMkLst>
          </pc:picChg>
          <pc:picChg chg="del">
            <ac:chgData name="Andy Gray" userId="3900aca3-aa6e-4813-b4e0-c02f9e48a0aa" providerId="ADAL" clId="{C31EB39F-C6D3-4F59-AB41-D659EB63DE9E}" dt="2019-05-15T10:12:52.377" v="34" actId="478"/>
            <ac:picMkLst>
              <pc:docMk/>
              <pc:sldMasterMk cId="2369807912" sldId="2147483660"/>
              <pc:sldLayoutMk cId="930331741" sldId="2147483669"/>
              <ac:picMk id="14" creationId="{B293EA16-036C-458A-9F7F-BCA1EBEF9095}"/>
            </ac:picMkLst>
          </pc:picChg>
          <pc:picChg chg="add">
            <ac:chgData name="Andy Gray" userId="3900aca3-aa6e-4813-b4e0-c02f9e48a0aa" providerId="ADAL" clId="{C31EB39F-C6D3-4F59-AB41-D659EB63DE9E}" dt="2019-05-15T10:12:53.213" v="35"/>
            <ac:picMkLst>
              <pc:docMk/>
              <pc:sldMasterMk cId="2369807912" sldId="2147483660"/>
              <pc:sldLayoutMk cId="930331741" sldId="2147483669"/>
              <ac:picMk id="16" creationId="{CFFB2EF8-C6C1-467E-811B-183D5E001540}"/>
            </ac:picMkLst>
          </pc:picChg>
        </pc:sldLayoutChg>
        <pc:sldLayoutChg chg="delSp">
          <pc:chgData name="Andy Gray" userId="3900aca3-aa6e-4813-b4e0-c02f9e48a0aa" providerId="ADAL" clId="{C31EB39F-C6D3-4F59-AB41-D659EB63DE9E}" dt="2019-05-15T10:13:13.063" v="38" actId="478"/>
          <pc:sldLayoutMkLst>
            <pc:docMk/>
            <pc:sldMasterMk cId="2369807912" sldId="2147483660"/>
            <pc:sldLayoutMk cId="1680822063" sldId="2147483671"/>
          </pc:sldLayoutMkLst>
          <pc:picChg chg="del">
            <ac:chgData name="Andy Gray" userId="3900aca3-aa6e-4813-b4e0-c02f9e48a0aa" providerId="ADAL" clId="{C31EB39F-C6D3-4F59-AB41-D659EB63DE9E}" dt="2019-05-15T10:13:13.063" v="38" actId="478"/>
            <ac:picMkLst>
              <pc:docMk/>
              <pc:sldMasterMk cId="2369807912" sldId="2147483660"/>
              <pc:sldLayoutMk cId="1680822063" sldId="2147483671"/>
              <ac:picMk id="16" creationId="{CFFB2EF8-C6C1-467E-811B-183D5E001540}"/>
            </ac:picMkLst>
          </pc:picChg>
        </pc:sldLayoutChg>
        <pc:sldLayoutChg chg="delSp">
          <pc:chgData name="Andy Gray" userId="3900aca3-aa6e-4813-b4e0-c02f9e48a0aa" providerId="ADAL" clId="{C31EB39F-C6D3-4F59-AB41-D659EB63DE9E}" dt="2019-05-15T10:14:14.863" v="61" actId="478"/>
          <pc:sldLayoutMkLst>
            <pc:docMk/>
            <pc:sldMasterMk cId="2369807912" sldId="2147483660"/>
            <pc:sldLayoutMk cId="3129294559" sldId="2147483672"/>
          </pc:sldLayoutMkLst>
          <pc:picChg chg="del">
            <ac:chgData name="Andy Gray" userId="3900aca3-aa6e-4813-b4e0-c02f9e48a0aa" providerId="ADAL" clId="{C31EB39F-C6D3-4F59-AB41-D659EB63DE9E}" dt="2019-05-15T10:14:14.863" v="61" actId="478"/>
            <ac:picMkLst>
              <pc:docMk/>
              <pc:sldMasterMk cId="2369807912" sldId="2147483660"/>
              <pc:sldLayoutMk cId="3129294559" sldId="2147483672"/>
              <ac:picMk id="17" creationId="{3EF0F0AC-6610-4FFF-A713-8CE2D2FB7BED}"/>
            </ac:picMkLst>
          </pc:picChg>
        </pc:sldLayoutChg>
      </pc:sldMasterChg>
    </pc:docChg>
  </pc:docChgLst>
  <pc:docChgLst>
    <pc:chgData name="Jessica Webb" userId="116bfa15-fab5-4298-95a6-2aaa2e478e3d" providerId="ADAL" clId="{74240180-489E-40BF-8B38-85123A075898}"/>
    <pc:docChg chg="undo redo custSel modSld modMainMaster">
      <pc:chgData name="Jessica Webb" userId="116bfa15-fab5-4298-95a6-2aaa2e478e3d" providerId="ADAL" clId="{74240180-489E-40BF-8B38-85123A075898}" dt="2019-03-27T15:31:42.900" v="582" actId="20577"/>
      <pc:docMkLst>
        <pc:docMk/>
      </pc:docMkLst>
      <pc:sldChg chg="addSp delSp modSp">
        <pc:chgData name="Jessica Webb" userId="116bfa15-fab5-4298-95a6-2aaa2e478e3d" providerId="ADAL" clId="{74240180-489E-40BF-8B38-85123A075898}" dt="2019-03-27T10:44:23.674" v="61" actId="6549"/>
        <pc:sldMkLst>
          <pc:docMk/>
          <pc:sldMk cId="2912915852" sldId="319"/>
        </pc:sldMkLst>
        <pc:spChg chg="mod">
          <ac:chgData name="Jessica Webb" userId="116bfa15-fab5-4298-95a6-2aaa2e478e3d" providerId="ADAL" clId="{74240180-489E-40BF-8B38-85123A075898}" dt="2019-03-27T10:44:23.674" v="61" actId="6549"/>
          <ac:spMkLst>
            <pc:docMk/>
            <pc:sldMk cId="2912915852" sldId="319"/>
            <ac:spMk id="3" creationId="{8841C565-F8A1-4DE6-88F1-F82B859E4087}"/>
          </ac:spMkLst>
        </pc:spChg>
        <pc:spChg chg="add del mod">
          <ac:chgData name="Jessica Webb" userId="116bfa15-fab5-4298-95a6-2aaa2e478e3d" providerId="ADAL" clId="{74240180-489E-40BF-8B38-85123A075898}" dt="2019-03-27T10:43:47.825" v="22"/>
          <ac:spMkLst>
            <pc:docMk/>
            <pc:sldMk cId="2912915852" sldId="319"/>
            <ac:spMk id="4" creationId="{716AD096-55DA-45C3-A765-91F202129F0E}"/>
          </ac:spMkLst>
        </pc:spChg>
        <pc:spChg chg="add del mod">
          <ac:chgData name="Jessica Webb" userId="116bfa15-fab5-4298-95a6-2aaa2e478e3d" providerId="ADAL" clId="{74240180-489E-40BF-8B38-85123A075898}" dt="2019-03-27T10:43:47.825" v="22"/>
          <ac:spMkLst>
            <pc:docMk/>
            <pc:sldMk cId="2912915852" sldId="319"/>
            <ac:spMk id="5" creationId="{FA44BA2C-DC84-462C-8B84-D6BCB2E7F14F}"/>
          </ac:spMkLst>
        </pc:spChg>
      </pc:sldChg>
      <pc:sldMasterChg chg="modSldLayout">
        <pc:chgData name="Jessica Webb" userId="116bfa15-fab5-4298-95a6-2aaa2e478e3d" providerId="ADAL" clId="{74240180-489E-40BF-8B38-85123A075898}" dt="2019-03-27T11:13:55.001" v="213"/>
        <pc:sldMasterMkLst>
          <pc:docMk/>
          <pc:sldMasterMk cId="2369807912" sldId="2147483660"/>
        </pc:sldMasterMkLst>
        <pc:sldLayoutChg chg="addSp delSp setBg">
          <pc:chgData name="Jessica Webb" userId="116bfa15-fab5-4298-95a6-2aaa2e478e3d" providerId="ADAL" clId="{74240180-489E-40BF-8B38-85123A075898}" dt="2019-03-27T11:13:49.426" v="212"/>
          <pc:sldLayoutMkLst>
            <pc:docMk/>
            <pc:sldMasterMk cId="2369807912" sldId="2147483660"/>
            <pc:sldLayoutMk cId="3265224848" sldId="2147483662"/>
          </pc:sldLayoutMkLst>
          <pc:spChg chg="del">
            <ac:chgData name="Jessica Webb" userId="116bfa15-fab5-4298-95a6-2aaa2e478e3d" providerId="ADAL" clId="{74240180-489E-40BF-8B38-85123A075898}" dt="2019-03-27T10:43:40.814" v="19" actId="478"/>
            <ac:spMkLst>
              <pc:docMk/>
              <pc:sldMasterMk cId="2369807912" sldId="2147483660"/>
              <pc:sldLayoutMk cId="3265224848" sldId="2147483662"/>
              <ac:spMk id="5" creationId="{00000000-0000-0000-0000-00000000000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6" creationId="{9381A80F-0075-4919-877A-375F2E3DADC0}"/>
            </ac:spMkLst>
          </pc:spChg>
          <pc:spChg chg="add">
            <ac:chgData name="Jessica Webb" userId="116bfa15-fab5-4298-95a6-2aaa2e478e3d" providerId="ADAL" clId="{74240180-489E-40BF-8B38-85123A075898}" dt="2019-03-27T10:43:42.401" v="21"/>
            <ac:spMkLst>
              <pc:docMk/>
              <pc:sldMasterMk cId="2369807912" sldId="2147483660"/>
              <pc:sldLayoutMk cId="3265224848" sldId="2147483662"/>
              <ac:spMk id="7" creationId="{132E9C0B-0F4D-4FF9-AD53-CD8D12698CE3}"/>
            </ac:spMkLst>
          </pc:spChg>
          <pc:spChg chg="del">
            <ac:chgData name="Jessica Webb" userId="116bfa15-fab5-4298-95a6-2aaa2e478e3d" providerId="ADAL" clId="{74240180-489E-40BF-8B38-85123A075898}" dt="2019-03-27T10:43:41.600" v="20" actId="478"/>
            <ac:spMkLst>
              <pc:docMk/>
              <pc:sldMasterMk cId="2369807912" sldId="2147483660"/>
              <pc:sldLayoutMk cId="3265224848" sldId="2147483662"/>
              <ac:spMk id="10" creationId="{00000000-0000-0000-0000-000000000000}"/>
            </ac:spMkLst>
          </pc:spChg>
        </pc:sldLayoutChg>
        <pc:sldLayoutChg chg="addSp delSp modSp setBg">
          <pc:chgData name="Jessica Webb" userId="116bfa15-fab5-4298-95a6-2aaa2e478e3d" providerId="ADAL" clId="{74240180-489E-40BF-8B38-85123A075898}" dt="2019-03-27T11:13:55.001" v="213"/>
          <pc:sldLayoutMkLst>
            <pc:docMk/>
            <pc:sldMasterMk cId="2369807912" sldId="2147483660"/>
            <pc:sldLayoutMk cId="1230368745" sldId="2147483663"/>
          </pc:sldLayoutMkLst>
          <pc:spChg chg="del">
            <ac:chgData name="Jessica Webb" userId="116bfa15-fab5-4298-95a6-2aaa2e478e3d" providerId="ADAL" clId="{74240180-489E-40BF-8B38-85123A075898}" dt="2019-03-27T10:43:35.222" v="17" actId="478"/>
            <ac:spMkLst>
              <pc:docMk/>
              <pc:sldMasterMk cId="2369807912" sldId="2147483660"/>
              <pc:sldLayoutMk cId="1230368745" sldId="2147483663"/>
              <ac:spMk id="6" creationId="{00000000-0000-0000-0000-000000000000}"/>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7" creationId="{76480C8F-AFE3-4015-B8C7-7F2A4FAF3AB7}"/>
            </ac:spMkLst>
          </pc:spChg>
          <pc:spChg chg="add">
            <ac:chgData name="Jessica Webb" userId="116bfa15-fab5-4298-95a6-2aaa2e478e3d" providerId="ADAL" clId="{74240180-489E-40BF-8B38-85123A075898}" dt="2019-03-27T10:43:36.309" v="18"/>
            <ac:spMkLst>
              <pc:docMk/>
              <pc:sldMasterMk cId="2369807912" sldId="2147483660"/>
              <pc:sldLayoutMk cId="1230368745" sldId="2147483663"/>
              <ac:spMk id="8" creationId="{81ECB235-ABB4-41FA-A1C8-2D04CE269221}"/>
            </ac:spMkLst>
          </pc:spChg>
          <pc:spChg chg="del">
            <ac:chgData name="Jessica Webb" userId="116bfa15-fab5-4298-95a6-2aaa2e478e3d" providerId="ADAL" clId="{74240180-489E-40BF-8B38-85123A075898}" dt="2019-03-27T10:43:34.206" v="16" actId="478"/>
            <ac:spMkLst>
              <pc:docMk/>
              <pc:sldMasterMk cId="2369807912" sldId="2147483660"/>
              <pc:sldLayoutMk cId="1230368745" sldId="2147483663"/>
              <ac:spMk id="10" creationId="{00000000-0000-0000-0000-000000000000}"/>
            </ac:spMkLst>
          </pc:spChg>
          <pc:cxnChg chg="mod">
            <ac:chgData name="Jessica Webb" userId="116bfa15-fab5-4298-95a6-2aaa2e478e3d" providerId="ADAL" clId="{74240180-489E-40BF-8B38-85123A075898}" dt="2019-03-27T10:44:34.275" v="62"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74240180-489E-40BF-8B38-85123A075898}" dt="2019-03-27T11:13:18.559" v="209"/>
          <pc:sldLayoutMkLst>
            <pc:docMk/>
            <pc:sldMasterMk cId="2369807912" sldId="2147483660"/>
            <pc:sldLayoutMk cId="3864385121" sldId="2147483664"/>
          </pc:sldLayoutMkLst>
          <pc:spChg chg="mod">
            <ac:chgData name="Jessica Webb" userId="116bfa15-fab5-4298-95a6-2aaa2e478e3d" providerId="ADAL" clId="{74240180-489E-40BF-8B38-85123A075898}" dt="2019-03-27T11:09:41.921" v="174" actId="207"/>
            <ac:spMkLst>
              <pc:docMk/>
              <pc:sldMasterMk cId="2369807912" sldId="2147483660"/>
              <pc:sldLayoutMk cId="3864385121" sldId="2147483664"/>
              <ac:spMk id="9" creationId="{00000000-0000-0000-0000-000000000000}"/>
            </ac:spMkLst>
          </pc:spChg>
          <pc:picChg chg="add del mod">
            <ac:chgData name="Jessica Webb" userId="116bfa15-fab5-4298-95a6-2aaa2e478e3d" providerId="ADAL" clId="{74240180-489E-40BF-8B38-85123A075898}" dt="2019-03-27T11:13:18.340" v="208" actId="478"/>
            <ac:picMkLst>
              <pc:docMk/>
              <pc:sldMasterMk cId="2369807912" sldId="2147483660"/>
              <pc:sldLayoutMk cId="3864385121" sldId="2147483664"/>
              <ac:picMk id="7" creationId="{796A298A-6812-4FF4-8A71-F45C1055E4DC}"/>
            </ac:picMkLst>
          </pc:picChg>
          <pc:picChg chg="add">
            <ac:chgData name="Jessica Webb" userId="116bfa15-fab5-4298-95a6-2aaa2e478e3d" providerId="ADAL" clId="{74240180-489E-40BF-8B38-85123A075898}" dt="2019-03-27T11:13:18.559" v="209"/>
            <ac:picMkLst>
              <pc:docMk/>
              <pc:sldMasterMk cId="2369807912" sldId="2147483660"/>
              <pc:sldLayoutMk cId="3864385121" sldId="2147483664"/>
              <ac:picMk id="10" creationId="{6F837AC8-70BE-41B8-A82B-6C7EC49BA5B4}"/>
            </ac:picMkLst>
          </pc:picChg>
          <pc:picChg chg="del mod">
            <ac:chgData name="Jessica Webb" userId="116bfa15-fab5-4298-95a6-2aaa2e478e3d" providerId="ADAL" clId="{74240180-489E-40BF-8B38-85123A075898}" dt="2019-03-27T11:11:37.179" v="192" actId="478"/>
            <ac:picMkLst>
              <pc:docMk/>
              <pc:sldMasterMk cId="2369807912" sldId="2147483660"/>
              <pc:sldLayoutMk cId="3864385121" sldId="2147483664"/>
              <ac:picMk id="11" creationId="{39B0EAE4-4160-4ADF-B8AC-20D29E825CE9}"/>
            </ac:picMkLst>
          </pc:picChg>
        </pc:sldLayoutChg>
        <pc:sldLayoutChg chg="addSp delSp modSp">
          <pc:chgData name="Jessica Webb" userId="116bfa15-fab5-4298-95a6-2aaa2e478e3d" providerId="ADAL" clId="{74240180-489E-40BF-8B38-85123A075898}" dt="2019-03-27T11:13:05.510" v="203" actId="207"/>
          <pc:sldLayoutMkLst>
            <pc:docMk/>
            <pc:sldMasterMk cId="2369807912" sldId="2147483660"/>
            <pc:sldLayoutMk cId="1482273398" sldId="2147483665"/>
          </pc:sldLayoutMkLst>
          <pc:spChg chg="mod">
            <ac:chgData name="Jessica Webb" userId="116bfa15-fab5-4298-95a6-2aaa2e478e3d" providerId="ADAL" clId="{74240180-489E-40BF-8B38-85123A075898}" dt="2019-03-27T11:10:03.265" v="178" actId="207"/>
            <ac:spMkLst>
              <pc:docMk/>
              <pc:sldMasterMk cId="2369807912" sldId="2147483660"/>
              <pc:sldLayoutMk cId="1482273398" sldId="2147483665"/>
              <ac:spMk id="14" creationId="{00000000-0000-0000-0000-000000000000}"/>
            </ac:spMkLst>
          </pc:spChg>
          <pc:picChg chg="add del">
            <ac:chgData name="Jessica Webb" userId="116bfa15-fab5-4298-95a6-2aaa2e478e3d" providerId="ADAL" clId="{74240180-489E-40BF-8B38-85123A075898}" dt="2019-03-27T11:12:25.549" v="199" actId="478"/>
            <ac:picMkLst>
              <pc:docMk/>
              <pc:sldMasterMk cId="2369807912" sldId="2147483660"/>
              <pc:sldLayoutMk cId="1482273398" sldId="2147483665"/>
              <ac:picMk id="8" creationId="{59635564-156F-403E-8734-EE00A7FD2E8D}"/>
            </ac:picMkLst>
          </pc:picChg>
          <pc:picChg chg="add mod">
            <ac:chgData name="Jessica Webb" userId="116bfa15-fab5-4298-95a6-2aaa2e478e3d" providerId="ADAL" clId="{74240180-489E-40BF-8B38-85123A075898}" dt="2019-03-27T11:13:05.510" v="203" actId="207"/>
            <ac:picMkLst>
              <pc:docMk/>
              <pc:sldMasterMk cId="2369807912" sldId="2147483660"/>
              <pc:sldLayoutMk cId="1482273398" sldId="2147483665"/>
              <ac:picMk id="9" creationId="{76A081CD-0754-4947-9B68-2FADEEE5BDEE}"/>
            </ac:picMkLst>
          </pc:picChg>
          <pc:picChg chg="del mod">
            <ac:chgData name="Jessica Webb" userId="116bfa15-fab5-4298-95a6-2aaa2e478e3d" providerId="ADAL" clId="{74240180-489E-40BF-8B38-85123A075898}" dt="2019-03-27T11:11:28.750" v="188" actId="478"/>
            <ac:picMkLst>
              <pc:docMk/>
              <pc:sldMasterMk cId="2369807912" sldId="2147483660"/>
              <pc:sldLayoutMk cId="1482273398" sldId="2147483665"/>
              <ac:picMk id="16" creationId="{A3C7D1F3-45D3-452B-B8B7-C7AC9F264DCE}"/>
            </ac:picMkLst>
          </pc:picChg>
        </pc:sldLayoutChg>
        <pc:sldLayoutChg chg="modSp">
          <pc:chgData name="Jessica Webb" userId="116bfa15-fab5-4298-95a6-2aaa2e478e3d" providerId="ADAL" clId="{74240180-489E-40BF-8B38-85123A075898}" dt="2019-03-27T11:10:13.318" v="180" actId="207"/>
          <pc:sldLayoutMkLst>
            <pc:docMk/>
            <pc:sldMasterMk cId="2369807912" sldId="2147483660"/>
            <pc:sldLayoutMk cId="1663747016" sldId="2147483666"/>
          </pc:sldLayoutMkLst>
          <pc:spChg chg="mod">
            <ac:chgData name="Jessica Webb" userId="116bfa15-fab5-4298-95a6-2aaa2e478e3d" providerId="ADAL" clId="{74240180-489E-40BF-8B38-85123A075898}" dt="2019-03-27T11:10:13.318" v="180" actId="207"/>
            <ac:spMkLst>
              <pc:docMk/>
              <pc:sldMasterMk cId="2369807912" sldId="2147483660"/>
              <pc:sldLayoutMk cId="1663747016" sldId="2147483666"/>
              <ac:spMk id="13" creationId="{00000000-0000-0000-0000-000000000000}"/>
            </ac:spMkLst>
          </pc:spChg>
        </pc:sldLayoutChg>
        <pc:sldLayoutChg chg="addSp delSp modSp">
          <pc:chgData name="Jessica Webb" userId="116bfa15-fab5-4298-95a6-2aaa2e478e3d" providerId="ADAL" clId="{74240180-489E-40BF-8B38-85123A075898}" dt="2019-03-27T11:13:10.618" v="205"/>
          <pc:sldLayoutMkLst>
            <pc:docMk/>
            <pc:sldMasterMk cId="2369807912" sldId="2147483660"/>
            <pc:sldLayoutMk cId="3920882233" sldId="2147483668"/>
          </pc:sldLayoutMkLst>
          <pc:picChg chg="add">
            <ac:chgData name="Jessica Webb" userId="116bfa15-fab5-4298-95a6-2aaa2e478e3d" providerId="ADAL" clId="{74240180-489E-40BF-8B38-85123A075898}" dt="2019-03-27T11:13:10.618" v="205"/>
            <ac:picMkLst>
              <pc:docMk/>
              <pc:sldMasterMk cId="2369807912" sldId="2147483660"/>
              <pc:sldLayoutMk cId="3920882233" sldId="2147483668"/>
              <ac:picMk id="6" creationId="{B06B5AFB-DD88-44D0-84DB-9B997DA8A4A4}"/>
            </ac:picMkLst>
          </pc:picChg>
          <pc:picChg chg="del mod">
            <ac:chgData name="Jessica Webb" userId="116bfa15-fab5-4298-95a6-2aaa2e478e3d" providerId="ADAL" clId="{74240180-489E-40BF-8B38-85123A075898}" dt="2019-03-27T11:13:10.307" v="204" actId="478"/>
            <ac:picMkLst>
              <pc:docMk/>
              <pc:sldMasterMk cId="2369807912" sldId="2147483660"/>
              <pc:sldLayoutMk cId="3920882233" sldId="2147483668"/>
              <ac:picMk id="20" creationId="{5BF485A6-AECD-4FBA-A8F5-FC95EB956A9B}"/>
            </ac:picMkLst>
          </pc:picChg>
        </pc:sldLayoutChg>
        <pc:sldLayoutChg chg="addSp delSp modSp">
          <pc:chgData name="Jessica Webb" userId="116bfa15-fab5-4298-95a6-2aaa2e478e3d" providerId="ADAL" clId="{74240180-489E-40BF-8B38-85123A075898}" dt="2019-03-27T11:13:14.539" v="207"/>
          <pc:sldLayoutMkLst>
            <pc:docMk/>
            <pc:sldMasterMk cId="2369807912" sldId="2147483660"/>
            <pc:sldLayoutMk cId="930331741" sldId="2147483669"/>
          </pc:sldLayoutMkLst>
          <pc:spChg chg="mod">
            <ac:chgData name="Jessica Webb" userId="116bfa15-fab5-4298-95a6-2aaa2e478e3d" providerId="ADAL" clId="{74240180-489E-40BF-8B38-85123A075898}" dt="2019-03-27T11:09:55.754" v="176" actId="207"/>
            <ac:spMkLst>
              <pc:docMk/>
              <pc:sldMasterMk cId="2369807912" sldId="2147483660"/>
              <pc:sldLayoutMk cId="930331741" sldId="2147483669"/>
              <ac:spMk id="9" creationId="{00000000-0000-0000-0000-000000000000}"/>
            </ac:spMkLst>
          </pc:spChg>
          <pc:picChg chg="add">
            <ac:chgData name="Jessica Webb" userId="116bfa15-fab5-4298-95a6-2aaa2e478e3d" providerId="ADAL" clId="{74240180-489E-40BF-8B38-85123A075898}" dt="2019-03-27T10:42:12.582" v="13"/>
            <ac:picMkLst>
              <pc:docMk/>
              <pc:sldMasterMk cId="2369807912" sldId="2147483660"/>
              <pc:sldLayoutMk cId="930331741" sldId="2147483669"/>
              <ac:picMk id="7" creationId="{D460BBC8-286A-4820-AB62-CFDFC807B4B3}"/>
            </ac:picMkLst>
          </pc:picChg>
          <pc:picChg chg="add del">
            <ac:chgData name="Jessica Webb" userId="116bfa15-fab5-4298-95a6-2aaa2e478e3d" providerId="ADAL" clId="{74240180-489E-40BF-8B38-85123A075898}" dt="2019-03-27T11:12:22.443" v="197" actId="478"/>
            <ac:picMkLst>
              <pc:docMk/>
              <pc:sldMasterMk cId="2369807912" sldId="2147483660"/>
              <pc:sldLayoutMk cId="930331741" sldId="2147483669"/>
              <ac:picMk id="10" creationId="{5F66E396-CB2F-4D82-B272-EC3A3248C034}"/>
            </ac:picMkLst>
          </pc:picChg>
          <pc:picChg chg="del mod">
            <ac:chgData name="Jessica Webb" userId="116bfa15-fab5-4298-95a6-2aaa2e478e3d" providerId="ADAL" clId="{74240180-489E-40BF-8B38-85123A075898}" dt="2019-03-27T11:11:32.123" v="190" actId="478"/>
            <ac:picMkLst>
              <pc:docMk/>
              <pc:sldMasterMk cId="2369807912" sldId="2147483660"/>
              <pc:sldLayoutMk cId="930331741" sldId="2147483669"/>
              <ac:picMk id="11" creationId="{39B0EAE4-4160-4ADF-B8AC-20D29E825CE9}"/>
            </ac:picMkLst>
          </pc:picChg>
          <pc:picChg chg="add del">
            <ac:chgData name="Jessica Webb" userId="116bfa15-fab5-4298-95a6-2aaa2e478e3d" providerId="ADAL" clId="{74240180-489E-40BF-8B38-85123A075898}" dt="2019-03-27T11:13:14.330" v="206" actId="478"/>
            <ac:picMkLst>
              <pc:docMk/>
              <pc:sldMasterMk cId="2369807912" sldId="2147483660"/>
              <pc:sldLayoutMk cId="930331741" sldId="2147483669"/>
              <ac:picMk id="13" creationId="{97C2244A-44CB-4376-BA6F-DCFB5256F237}"/>
            </ac:picMkLst>
          </pc:picChg>
          <pc:picChg chg="add">
            <ac:chgData name="Jessica Webb" userId="116bfa15-fab5-4298-95a6-2aaa2e478e3d" providerId="ADAL" clId="{74240180-489E-40BF-8B38-85123A075898}" dt="2019-03-27T11:13:14.539" v="207"/>
            <ac:picMkLst>
              <pc:docMk/>
              <pc:sldMasterMk cId="2369807912" sldId="2147483660"/>
              <pc:sldLayoutMk cId="930331741" sldId="2147483669"/>
              <ac:picMk id="14" creationId="{B293EA16-036C-458A-9F7F-BCA1EBEF9095}"/>
            </ac:picMkLst>
          </pc:picChg>
        </pc:sldLayoutChg>
      </pc:sldMasterChg>
    </pc:docChg>
  </pc:docChgLst>
  <pc:docChgLst>
    <pc:chgData name="James Franklin" userId="cf915d05-507f-491f-b4a6-b2aa085ee4b1" providerId="ADAL" clId="{116A173B-5E58-4937-9865-4D2F801CE4AB}"/>
    <pc:docChg chg="undo custSel addSld delSld modSld sldOrd modMainMaster">
      <pc:chgData name="James Franklin" userId="cf915d05-507f-491f-b4a6-b2aa085ee4b1" providerId="ADAL" clId="{116A173B-5E58-4937-9865-4D2F801CE4AB}" dt="2019-05-15T13:45:28.302" v="235" actId="20577"/>
      <pc:docMkLst>
        <pc:docMk/>
      </pc:docMkLst>
      <pc:sldChg chg="addSp modSp">
        <pc:chgData name="James Franklin" userId="cf915d05-507f-491f-b4a6-b2aa085ee4b1" providerId="ADAL" clId="{116A173B-5E58-4937-9865-4D2F801CE4AB}" dt="2019-05-15T13:45:28.302" v="235" actId="20577"/>
        <pc:sldMkLst>
          <pc:docMk/>
          <pc:sldMk cId="4088036100" sldId="259"/>
        </pc:sldMkLst>
        <pc:spChg chg="add mod">
          <ac:chgData name="James Franklin" userId="cf915d05-507f-491f-b4a6-b2aa085ee4b1" providerId="ADAL" clId="{116A173B-5E58-4937-9865-4D2F801CE4AB}" dt="2019-05-15T13:34:59.047" v="2" actId="207"/>
          <ac:spMkLst>
            <pc:docMk/>
            <pc:sldMk cId="4088036100" sldId="259"/>
            <ac:spMk id="2" creationId="{EFCE7E3B-E743-4639-814E-AB12A209EDF9}"/>
          </ac:spMkLst>
        </pc:spChg>
        <pc:spChg chg="add mod">
          <ac:chgData name="James Franklin" userId="cf915d05-507f-491f-b4a6-b2aa085ee4b1" providerId="ADAL" clId="{116A173B-5E58-4937-9865-4D2F801CE4AB}" dt="2019-05-15T13:45:19.430" v="221" actId="1076"/>
          <ac:spMkLst>
            <pc:docMk/>
            <pc:sldMk cId="4088036100" sldId="259"/>
            <ac:spMk id="3" creationId="{ED026E0F-098A-4387-9A5E-E2D1F038C19E}"/>
          </ac:spMkLst>
        </pc:spChg>
        <pc:spChg chg="add mod">
          <ac:chgData name="James Franklin" userId="cf915d05-507f-491f-b4a6-b2aa085ee4b1" providerId="ADAL" clId="{116A173B-5E58-4937-9865-4D2F801CE4AB}" dt="2019-05-15T13:45:28.302" v="235" actId="20577"/>
          <ac:spMkLst>
            <pc:docMk/>
            <pc:sldMk cId="4088036100" sldId="259"/>
            <ac:spMk id="4" creationId="{523F70AE-435F-4602-8393-FE5052D5AF73}"/>
          </ac:spMkLst>
        </pc:spChg>
      </pc:sldChg>
      <pc:sldChg chg="add del">
        <pc:chgData name="James Franklin" userId="cf915d05-507f-491f-b4a6-b2aa085ee4b1" providerId="ADAL" clId="{116A173B-5E58-4937-9865-4D2F801CE4AB}" dt="2019-05-15T13:39:23.263" v="93" actId="2696"/>
        <pc:sldMkLst>
          <pc:docMk/>
          <pc:sldMk cId="1612668401" sldId="364"/>
        </pc:sldMkLst>
      </pc:sldChg>
      <pc:sldChg chg="delSp modSp">
        <pc:chgData name="James Franklin" userId="cf915d05-507f-491f-b4a6-b2aa085ee4b1" providerId="ADAL" clId="{116A173B-5E58-4937-9865-4D2F801CE4AB}" dt="2019-05-15T13:41:10.996" v="146" actId="20577"/>
        <pc:sldMkLst>
          <pc:docMk/>
          <pc:sldMk cId="2475168239" sldId="395"/>
        </pc:sldMkLst>
        <pc:spChg chg="mod">
          <ac:chgData name="James Franklin" userId="cf915d05-507f-491f-b4a6-b2aa085ee4b1" providerId="ADAL" clId="{116A173B-5E58-4937-9865-4D2F801CE4AB}" dt="2019-05-15T13:41:10.996" v="146" actId="20577"/>
          <ac:spMkLst>
            <pc:docMk/>
            <pc:sldMk cId="2475168239" sldId="395"/>
            <ac:spMk id="2" creationId="{F4B0C7A0-8244-4834-82E7-A04AC9578828}"/>
          </ac:spMkLst>
        </pc:spChg>
        <pc:spChg chg="mod">
          <ac:chgData name="James Franklin" userId="cf915d05-507f-491f-b4a6-b2aa085ee4b1" providerId="ADAL" clId="{116A173B-5E58-4937-9865-4D2F801CE4AB}" dt="2019-05-15T13:40:58.679" v="138" actId="6549"/>
          <ac:spMkLst>
            <pc:docMk/>
            <pc:sldMk cId="2475168239" sldId="395"/>
            <ac:spMk id="3" creationId="{608A8B0B-3746-47C9-B476-6A05E129769C}"/>
          </ac:spMkLst>
        </pc:spChg>
        <pc:picChg chg="del">
          <ac:chgData name="James Franklin" userId="cf915d05-507f-491f-b4a6-b2aa085ee4b1" providerId="ADAL" clId="{116A173B-5E58-4937-9865-4D2F801CE4AB}" dt="2019-05-15T13:40:53.770" v="137" actId="478"/>
          <ac:picMkLst>
            <pc:docMk/>
            <pc:sldMk cId="2475168239" sldId="395"/>
            <ac:picMk id="6" creationId="{7C7664F6-F6AE-4946-B0F7-8AE5F58881B6}"/>
          </ac:picMkLst>
        </pc:picChg>
      </pc:sldChg>
      <pc:sldChg chg="add ord">
        <pc:chgData name="James Franklin" userId="cf915d05-507f-491f-b4a6-b2aa085ee4b1" providerId="ADAL" clId="{116A173B-5E58-4937-9865-4D2F801CE4AB}" dt="2019-05-15T13:39:42.197" v="109"/>
        <pc:sldMkLst>
          <pc:docMk/>
          <pc:sldMk cId="2835285683" sldId="403"/>
        </pc:sldMkLst>
      </pc:sldChg>
      <pc:sldChg chg="add">
        <pc:chgData name="James Franklin" userId="cf915d05-507f-491f-b4a6-b2aa085ee4b1" providerId="ADAL" clId="{116A173B-5E58-4937-9865-4D2F801CE4AB}" dt="2019-05-15T13:39:45.091" v="110"/>
        <pc:sldMkLst>
          <pc:docMk/>
          <pc:sldMk cId="2801436558" sldId="404"/>
        </pc:sldMkLst>
      </pc:sldChg>
      <pc:sldChg chg="add">
        <pc:chgData name="James Franklin" userId="cf915d05-507f-491f-b4a6-b2aa085ee4b1" providerId="ADAL" clId="{116A173B-5E58-4937-9865-4D2F801CE4AB}" dt="2019-05-15T13:41:13.526" v="147"/>
        <pc:sldMkLst>
          <pc:docMk/>
          <pc:sldMk cId="79698393" sldId="405"/>
        </pc:sldMkLst>
      </pc:sldChg>
      <pc:sldChg chg="add">
        <pc:chgData name="James Franklin" userId="cf915d05-507f-491f-b4a6-b2aa085ee4b1" providerId="ADAL" clId="{116A173B-5E58-4937-9865-4D2F801CE4AB}" dt="2019-05-15T13:41:13.674" v="148"/>
        <pc:sldMkLst>
          <pc:docMk/>
          <pc:sldMk cId="3406206518" sldId="406"/>
        </pc:sldMkLst>
      </pc:sldChg>
      <pc:sldChg chg="add">
        <pc:chgData name="James Franklin" userId="cf915d05-507f-491f-b4a6-b2aa085ee4b1" providerId="ADAL" clId="{116A173B-5E58-4937-9865-4D2F801CE4AB}" dt="2019-05-15T13:41:13.841" v="149"/>
        <pc:sldMkLst>
          <pc:docMk/>
          <pc:sldMk cId="3739085003" sldId="407"/>
        </pc:sldMkLst>
      </pc:sldChg>
      <pc:sldChg chg="add">
        <pc:chgData name="James Franklin" userId="cf915d05-507f-491f-b4a6-b2aa085ee4b1" providerId="ADAL" clId="{116A173B-5E58-4937-9865-4D2F801CE4AB}" dt="2019-05-15T13:41:14.068" v="150"/>
        <pc:sldMkLst>
          <pc:docMk/>
          <pc:sldMk cId="3850773334" sldId="408"/>
        </pc:sldMkLst>
      </pc:sldChg>
      <pc:sldChg chg="add">
        <pc:chgData name="James Franklin" userId="cf915d05-507f-491f-b4a6-b2aa085ee4b1" providerId="ADAL" clId="{116A173B-5E58-4937-9865-4D2F801CE4AB}" dt="2019-05-15T13:41:14.242" v="151"/>
        <pc:sldMkLst>
          <pc:docMk/>
          <pc:sldMk cId="1711588506" sldId="409"/>
        </pc:sldMkLst>
      </pc:sldChg>
      <pc:sldChg chg="add">
        <pc:chgData name="James Franklin" userId="cf915d05-507f-491f-b4a6-b2aa085ee4b1" providerId="ADAL" clId="{116A173B-5E58-4937-9865-4D2F801CE4AB}" dt="2019-05-15T13:41:14.801" v="152"/>
        <pc:sldMkLst>
          <pc:docMk/>
          <pc:sldMk cId="512856227" sldId="410"/>
        </pc:sldMkLst>
      </pc:sldChg>
      <pc:sldChg chg="add">
        <pc:chgData name="James Franklin" userId="cf915d05-507f-491f-b4a6-b2aa085ee4b1" providerId="ADAL" clId="{116A173B-5E58-4937-9865-4D2F801CE4AB}" dt="2019-05-15T13:41:14.954" v="153"/>
        <pc:sldMkLst>
          <pc:docMk/>
          <pc:sldMk cId="459155343" sldId="411"/>
        </pc:sldMkLst>
      </pc:sldChg>
      <pc:sldMasterChg chg="modSldLayout">
        <pc:chgData name="James Franklin" userId="cf915d05-507f-491f-b4a6-b2aa085ee4b1" providerId="ADAL" clId="{116A173B-5E58-4937-9865-4D2F801CE4AB}" dt="2019-05-15T13:44:43.239" v="220" actId="20577"/>
        <pc:sldMasterMkLst>
          <pc:docMk/>
          <pc:sldMasterMk cId="2369807912" sldId="2147483660"/>
        </pc:sldMasterMkLst>
        <pc:sldLayoutChg chg="addSp modSp">
          <pc:chgData name="James Franklin" userId="cf915d05-507f-491f-b4a6-b2aa085ee4b1" providerId="ADAL" clId="{116A173B-5E58-4937-9865-4D2F801CE4AB}" dt="2019-05-15T13:44:43.239" v="220" actId="20577"/>
          <pc:sldLayoutMkLst>
            <pc:docMk/>
            <pc:sldMasterMk cId="2369807912" sldId="2147483660"/>
            <pc:sldLayoutMk cId="3864385121" sldId="2147483664"/>
          </pc:sldLayoutMkLst>
          <pc:spChg chg="add mod">
            <ac:chgData name="James Franklin" userId="cf915d05-507f-491f-b4a6-b2aa085ee4b1" providerId="ADAL" clId="{116A173B-5E58-4937-9865-4D2F801CE4AB}" dt="2019-05-15T13:44:43.239" v="220" actId="20577"/>
            <ac:spMkLst>
              <pc:docMk/>
              <pc:sldMasterMk cId="2369807912" sldId="2147483660"/>
              <pc:sldLayoutMk cId="3864385121" sldId="2147483664"/>
              <ac:spMk id="2" creationId="{A08E4B13-413D-4BBE-A24E-62485D0609EC}"/>
            </ac:spMkLst>
          </pc:spChg>
        </pc:sldLayoutChg>
      </pc:sldMasterChg>
    </pc:docChg>
  </pc:docChgLst>
  <pc:docChgLst>
    <pc:chgData name="James Franklin" userId="cf915d05-507f-491f-b4a6-b2aa085ee4b1" providerId="ADAL" clId="{125C1370-674C-4759-A168-DF5CB8FCBABC}"/>
    <pc:docChg chg="undo custSel addSld delSld modSld sldOrd">
      <pc:chgData name="James Franklin" userId="cf915d05-507f-491f-b4a6-b2aa085ee4b1" providerId="ADAL" clId="{125C1370-674C-4759-A168-DF5CB8FCBABC}" dt="2019-03-25T15:01:30.773" v="6718" actId="20577"/>
      <pc:docMkLst>
        <pc:docMk/>
      </pc:docMkLst>
    </pc:docChg>
  </pc:docChgLst>
  <pc:docChgLst>
    <pc:chgData name="Leonora Sheppard" userId="3688f6d8-1f97-408e-a4fe-cc859c551ddb" providerId="ADAL" clId="{8F9F2A7D-FACC-4FB0-A5F7-E6011825AC24}"/>
    <pc:docChg chg="custSel modSld">
      <pc:chgData name="Leonora Sheppard" userId="3688f6d8-1f97-408e-a4fe-cc859c551ddb" providerId="ADAL" clId="{8F9F2A7D-FACC-4FB0-A5F7-E6011825AC24}" dt="2019-05-14T14:57:40.686" v="16" actId="1076"/>
      <pc:docMkLst>
        <pc:docMk/>
      </pc:docMkLst>
      <pc:sldChg chg="addSp delSp modSp">
        <pc:chgData name="Leonora Sheppard" userId="3688f6d8-1f97-408e-a4fe-cc859c551ddb" providerId="ADAL" clId="{8F9F2A7D-FACC-4FB0-A5F7-E6011825AC24}" dt="2019-05-14T14:57:40.686" v="16" actId="1076"/>
        <pc:sldMkLst>
          <pc:docMk/>
          <pc:sldMk cId="2475168239" sldId="395"/>
        </pc:sldMkLst>
        <pc:spChg chg="mod">
          <ac:chgData name="Leonora Sheppard" userId="3688f6d8-1f97-408e-a4fe-cc859c551ddb" providerId="ADAL" clId="{8F9F2A7D-FACC-4FB0-A5F7-E6011825AC24}" dt="2019-05-14T14:57:33.774" v="15" actId="20577"/>
          <ac:spMkLst>
            <pc:docMk/>
            <pc:sldMk cId="2475168239" sldId="395"/>
            <ac:spMk id="3" creationId="{608A8B0B-3746-47C9-B476-6A05E129769C}"/>
          </ac:spMkLst>
        </pc:spChg>
        <pc:picChg chg="del">
          <ac:chgData name="Leonora Sheppard" userId="3688f6d8-1f97-408e-a4fe-cc859c551ddb" providerId="ADAL" clId="{8F9F2A7D-FACC-4FB0-A5F7-E6011825AC24}" dt="2019-05-14T14:57:16.288" v="9" actId="478"/>
          <ac:picMkLst>
            <pc:docMk/>
            <pc:sldMk cId="2475168239" sldId="395"/>
            <ac:picMk id="4" creationId="{5E67CC8C-15AC-4425-AD15-91F6329A58C0}"/>
          </ac:picMkLst>
        </pc:picChg>
        <pc:picChg chg="add mod ord">
          <ac:chgData name="Leonora Sheppard" userId="3688f6d8-1f97-408e-a4fe-cc859c551ddb" providerId="ADAL" clId="{8F9F2A7D-FACC-4FB0-A5F7-E6011825AC24}" dt="2019-05-14T14:57:40.686" v="16" actId="1076"/>
          <ac:picMkLst>
            <pc:docMk/>
            <pc:sldMk cId="2475168239" sldId="395"/>
            <ac:picMk id="6" creationId="{7C7664F6-F6AE-4946-B0F7-8AE5F58881B6}"/>
          </ac:picMkLst>
        </pc:picChg>
        <pc:picChg chg="del">
          <ac:chgData name="Leonora Sheppard" userId="3688f6d8-1f97-408e-a4fe-cc859c551ddb" providerId="ADAL" clId="{8F9F2A7D-FACC-4FB0-A5F7-E6011825AC24}" dt="2019-05-14T14:57:14.386" v="8" actId="478"/>
          <ac:picMkLst>
            <pc:docMk/>
            <pc:sldMk cId="2475168239" sldId="395"/>
            <ac:picMk id="3074" creationId="{0730F646-03B7-4F68-A34E-52EAFE4D0E42}"/>
          </ac:picMkLst>
        </pc:picChg>
      </pc:sldChg>
    </pc:docChg>
  </pc:docChgLst>
  <pc:docChgLst>
    <pc:chgData name="James Franklin" userId="cf915d05-507f-491f-b4a6-b2aa085ee4b1" providerId="ADAL" clId="{BC22A463-4E82-4B25-A5EE-FFB8841EC762}"/>
    <pc:docChg chg="custSel addSld delSld modSld">
      <pc:chgData name="James Franklin" userId="cf915d05-507f-491f-b4a6-b2aa085ee4b1" providerId="ADAL" clId="{BC22A463-4E82-4B25-A5EE-FFB8841EC762}" dt="2019-03-28T11:12:53.607" v="114" actId="20577"/>
      <pc:docMkLst>
        <pc:docMk/>
      </pc:docMkLst>
      <pc:sldChg chg="addSp modSp">
        <pc:chgData name="James Franklin" userId="cf915d05-507f-491f-b4a6-b2aa085ee4b1" providerId="ADAL" clId="{BC22A463-4E82-4B25-A5EE-FFB8841EC762}" dt="2019-03-28T11:12:53.607" v="114" actId="20577"/>
        <pc:sldMkLst>
          <pc:docMk/>
          <pc:sldMk cId="4088036100" sldId="259"/>
        </pc:sldMkLst>
        <pc:spChg chg="add mod">
          <ac:chgData name="James Franklin" userId="cf915d05-507f-491f-b4a6-b2aa085ee4b1" providerId="ADAL" clId="{BC22A463-4E82-4B25-A5EE-FFB8841EC762}" dt="2019-03-28T11:12:37.214" v="94" actId="20577"/>
          <ac:spMkLst>
            <pc:docMk/>
            <pc:sldMk cId="4088036100" sldId="259"/>
            <ac:spMk id="2" creationId="{C2FF3364-2D81-4476-A6D3-A34681DC1631}"/>
          </ac:spMkLst>
        </pc:spChg>
        <pc:spChg chg="add mod">
          <ac:chgData name="James Franklin" userId="cf915d05-507f-491f-b4a6-b2aa085ee4b1" providerId="ADAL" clId="{BC22A463-4E82-4B25-A5EE-FFB8841EC762}" dt="2019-03-28T11:12:53.607" v="114" actId="20577"/>
          <ac:spMkLst>
            <pc:docMk/>
            <pc:sldMk cId="4088036100" sldId="259"/>
            <ac:spMk id="3" creationId="{08031DB8-AE01-4A02-86AA-7978B495B428}"/>
          </ac:spMkLst>
        </pc:spChg>
      </pc:sldChg>
      <pc:sldChg chg="modSp">
        <pc:chgData name="James Franklin" userId="cf915d05-507f-491f-b4a6-b2aa085ee4b1" providerId="ADAL" clId="{BC22A463-4E82-4B25-A5EE-FFB8841EC762}" dt="2019-03-28T11:09:17.343" v="4" actId="20577"/>
        <pc:sldMkLst>
          <pc:docMk/>
          <pc:sldMk cId="2912915852" sldId="319"/>
        </pc:sldMkLst>
        <pc:spChg chg="mod">
          <ac:chgData name="James Franklin" userId="cf915d05-507f-491f-b4a6-b2aa085ee4b1" providerId="ADAL" clId="{BC22A463-4E82-4B25-A5EE-FFB8841EC762}" dt="2019-03-28T11:09:17.343" v="4" actId="20577"/>
          <ac:spMkLst>
            <pc:docMk/>
            <pc:sldMk cId="2912915852" sldId="319"/>
            <ac:spMk id="3" creationId="{8841C565-F8A1-4DE6-88F1-F82B859E4087}"/>
          </ac:spMkLst>
        </pc:spChg>
      </pc:sldChg>
      <pc:sldChg chg="modSp">
        <pc:chgData name="James Franklin" userId="cf915d05-507f-491f-b4a6-b2aa085ee4b1" providerId="ADAL" clId="{BC22A463-4E82-4B25-A5EE-FFB8841EC762}" dt="2019-03-28T11:09:51.715" v="41" actId="20577"/>
        <pc:sldMkLst>
          <pc:docMk/>
          <pc:sldMk cId="1612668401" sldId="364"/>
        </pc:sldMkLst>
        <pc:spChg chg="mod">
          <ac:chgData name="James Franklin" userId="cf915d05-507f-491f-b4a6-b2aa085ee4b1" providerId="ADAL" clId="{BC22A463-4E82-4B25-A5EE-FFB8841EC762}" dt="2019-03-28T11:09:51.715" v="41" actId="20577"/>
          <ac:spMkLst>
            <pc:docMk/>
            <pc:sldMk cId="1612668401" sldId="364"/>
            <ac:spMk id="5" creationId="{00000000-0000-0000-0000-000000000000}"/>
          </ac:spMkLst>
        </pc:spChg>
      </pc:sldChg>
    </pc:docChg>
  </pc:docChgLst>
  <pc:docChgLst>
    <pc:chgData name="Jessica Webb" userId="116bfa15-fab5-4298-95a6-2aaa2e478e3d" providerId="ADAL" clId="{19B3FE32-BD98-44ED-A6A3-2647463089C4}"/>
    <pc:docChg chg="undo custSel modSld modMainMaster">
      <pc:chgData name="Jessica Webb" userId="116bfa15-fab5-4298-95a6-2aaa2e478e3d" providerId="ADAL" clId="{19B3FE32-BD98-44ED-A6A3-2647463089C4}" dt="2019-06-20T13:43:05.779" v="420" actId="1076"/>
      <pc:docMkLst>
        <pc:docMk/>
      </pc:docMkLst>
      <pc:sldChg chg="delSp">
        <pc:chgData name="Jessica Webb" userId="116bfa15-fab5-4298-95a6-2aaa2e478e3d" providerId="ADAL" clId="{19B3FE32-BD98-44ED-A6A3-2647463089C4}" dt="2019-06-17T13:45:46.149" v="92" actId="478"/>
        <pc:sldMkLst>
          <pc:docMk/>
          <pc:sldMk cId="4088036100" sldId="259"/>
        </pc:sldMkLst>
        <pc:spChg chg="del">
          <ac:chgData name="Jessica Webb" userId="116bfa15-fab5-4298-95a6-2aaa2e478e3d" providerId="ADAL" clId="{19B3FE32-BD98-44ED-A6A3-2647463089C4}" dt="2019-06-17T13:45:45.525" v="91" actId="478"/>
          <ac:spMkLst>
            <pc:docMk/>
            <pc:sldMk cId="4088036100" sldId="259"/>
            <ac:spMk id="2" creationId="{EFCE7E3B-E743-4639-814E-AB12A209EDF9}"/>
          </ac:spMkLst>
        </pc:spChg>
        <pc:spChg chg="del">
          <ac:chgData name="Jessica Webb" userId="116bfa15-fab5-4298-95a6-2aaa2e478e3d" providerId="ADAL" clId="{19B3FE32-BD98-44ED-A6A3-2647463089C4}" dt="2019-06-17T13:45:46.149" v="92" actId="478"/>
          <ac:spMkLst>
            <pc:docMk/>
            <pc:sldMk cId="4088036100" sldId="259"/>
            <ac:spMk id="3" creationId="{ED026E0F-098A-4387-9A5E-E2D1F038C19E}"/>
          </ac:spMkLst>
        </pc:spChg>
        <pc:spChg chg="del">
          <ac:chgData name="Jessica Webb" userId="116bfa15-fab5-4298-95a6-2aaa2e478e3d" providerId="ADAL" clId="{19B3FE32-BD98-44ED-A6A3-2647463089C4}" dt="2019-06-17T13:45:43.526" v="90" actId="478"/>
          <ac:spMkLst>
            <pc:docMk/>
            <pc:sldMk cId="4088036100" sldId="259"/>
            <ac:spMk id="4" creationId="{523F70AE-435F-4602-8393-FE5052D5AF73}"/>
          </ac:spMkLst>
        </pc:spChg>
      </pc:sldChg>
      <pc:sldChg chg="modSp">
        <pc:chgData name="Jessica Webb" userId="116bfa15-fab5-4298-95a6-2aaa2e478e3d" providerId="ADAL" clId="{19B3FE32-BD98-44ED-A6A3-2647463089C4}" dt="2019-06-17T15:15:58.997" v="399" actId="207"/>
        <pc:sldMkLst>
          <pc:docMk/>
          <pc:sldMk cId="2475168239" sldId="395"/>
        </pc:sldMkLst>
        <pc:spChg chg="mod">
          <ac:chgData name="Jessica Webb" userId="116bfa15-fab5-4298-95a6-2aaa2e478e3d" providerId="ADAL" clId="{19B3FE32-BD98-44ED-A6A3-2647463089C4}" dt="2019-06-17T15:15:49.791" v="398" actId="207"/>
          <ac:spMkLst>
            <pc:docMk/>
            <pc:sldMk cId="2475168239" sldId="395"/>
            <ac:spMk id="3" creationId="{608A8B0B-3746-47C9-B476-6A05E129769C}"/>
          </ac:spMkLst>
        </pc:spChg>
        <pc:spChg chg="mod">
          <ac:chgData name="Jessica Webb" userId="116bfa15-fab5-4298-95a6-2aaa2e478e3d" providerId="ADAL" clId="{19B3FE32-BD98-44ED-A6A3-2647463089C4}" dt="2019-06-17T15:15:58.997" v="399" actId="207"/>
          <ac:spMkLst>
            <pc:docMk/>
            <pc:sldMk cId="2475168239" sldId="395"/>
            <ac:spMk id="19" creationId="{B93109B5-2883-4D19-A089-26B78A4862C3}"/>
          </ac:spMkLst>
        </pc:spChg>
        <pc:spChg chg="mod">
          <ac:chgData name="Jessica Webb" userId="116bfa15-fab5-4298-95a6-2aaa2e478e3d" providerId="ADAL" clId="{19B3FE32-BD98-44ED-A6A3-2647463089C4}" dt="2019-06-17T15:15:58.997" v="399" actId="207"/>
          <ac:spMkLst>
            <pc:docMk/>
            <pc:sldMk cId="2475168239" sldId="395"/>
            <ac:spMk id="31" creationId="{B79DD2D7-C54F-4F30-B131-940EE592F767}"/>
          </ac:spMkLst>
        </pc:spChg>
        <pc:spChg chg="mod">
          <ac:chgData name="Jessica Webb" userId="116bfa15-fab5-4298-95a6-2aaa2e478e3d" providerId="ADAL" clId="{19B3FE32-BD98-44ED-A6A3-2647463089C4}" dt="2019-06-17T15:15:58.997" v="399" actId="207"/>
          <ac:spMkLst>
            <pc:docMk/>
            <pc:sldMk cId="2475168239" sldId="395"/>
            <ac:spMk id="32" creationId="{4349E9F8-E85C-42CE-A762-94CBAB4347A8}"/>
          </ac:spMkLst>
        </pc:spChg>
        <pc:spChg chg="mod">
          <ac:chgData name="Jessica Webb" userId="116bfa15-fab5-4298-95a6-2aaa2e478e3d" providerId="ADAL" clId="{19B3FE32-BD98-44ED-A6A3-2647463089C4}" dt="2019-06-17T15:15:58.997" v="399" actId="207"/>
          <ac:spMkLst>
            <pc:docMk/>
            <pc:sldMk cId="2475168239" sldId="395"/>
            <ac:spMk id="33" creationId="{94692626-D8E5-435B-A1F9-B378BEA4BAE8}"/>
          </ac:spMkLst>
        </pc:spChg>
        <pc:spChg chg="mod">
          <ac:chgData name="Jessica Webb" userId="116bfa15-fab5-4298-95a6-2aaa2e478e3d" providerId="ADAL" clId="{19B3FE32-BD98-44ED-A6A3-2647463089C4}" dt="2019-06-17T15:15:58.997" v="399" actId="207"/>
          <ac:spMkLst>
            <pc:docMk/>
            <pc:sldMk cId="2475168239" sldId="395"/>
            <ac:spMk id="34" creationId="{2810A1C5-463E-42CB-9E24-ABD402694ED1}"/>
          </ac:spMkLst>
        </pc:spChg>
        <pc:spChg chg="mod">
          <ac:chgData name="Jessica Webb" userId="116bfa15-fab5-4298-95a6-2aaa2e478e3d" providerId="ADAL" clId="{19B3FE32-BD98-44ED-A6A3-2647463089C4}" dt="2019-06-17T15:15:58.997" v="399" actId="207"/>
          <ac:spMkLst>
            <pc:docMk/>
            <pc:sldMk cId="2475168239" sldId="395"/>
            <ac:spMk id="35" creationId="{82C823DF-8FDA-48FB-8329-DFE7575F074D}"/>
          </ac:spMkLst>
        </pc:spChg>
        <pc:spChg chg="mod">
          <ac:chgData name="Jessica Webb" userId="116bfa15-fab5-4298-95a6-2aaa2e478e3d" providerId="ADAL" clId="{19B3FE32-BD98-44ED-A6A3-2647463089C4}" dt="2019-06-17T15:15:58.997" v="399" actId="207"/>
          <ac:spMkLst>
            <pc:docMk/>
            <pc:sldMk cId="2475168239" sldId="395"/>
            <ac:spMk id="36" creationId="{B346DBB9-E12C-4841-9BDC-467C3EAEF874}"/>
          </ac:spMkLst>
        </pc:spChg>
        <pc:spChg chg="mod">
          <ac:chgData name="Jessica Webb" userId="116bfa15-fab5-4298-95a6-2aaa2e478e3d" providerId="ADAL" clId="{19B3FE32-BD98-44ED-A6A3-2647463089C4}" dt="2019-06-17T15:15:58.997" v="399" actId="207"/>
          <ac:spMkLst>
            <pc:docMk/>
            <pc:sldMk cId="2475168239" sldId="395"/>
            <ac:spMk id="37" creationId="{4801814C-BDC2-48D6-AAB9-49A824AB4C00}"/>
          </ac:spMkLst>
        </pc:spChg>
        <pc:spChg chg="mod">
          <ac:chgData name="Jessica Webb" userId="116bfa15-fab5-4298-95a6-2aaa2e478e3d" providerId="ADAL" clId="{19B3FE32-BD98-44ED-A6A3-2647463089C4}" dt="2019-06-17T15:15:58.997" v="399" actId="207"/>
          <ac:spMkLst>
            <pc:docMk/>
            <pc:sldMk cId="2475168239" sldId="395"/>
            <ac:spMk id="38" creationId="{3EC0612B-2DEF-497A-BF1D-F5433E55BACE}"/>
          </ac:spMkLst>
        </pc:spChg>
        <pc:spChg chg="mod">
          <ac:chgData name="Jessica Webb" userId="116bfa15-fab5-4298-95a6-2aaa2e478e3d" providerId="ADAL" clId="{19B3FE32-BD98-44ED-A6A3-2647463089C4}" dt="2019-06-17T15:15:58.997" v="399" actId="207"/>
          <ac:spMkLst>
            <pc:docMk/>
            <pc:sldMk cId="2475168239" sldId="395"/>
            <ac:spMk id="39" creationId="{115736A8-E8C0-4D6D-902F-1C62BC27372E}"/>
          </ac:spMkLst>
        </pc:spChg>
      </pc:sldChg>
      <pc:sldChg chg="modSp">
        <pc:chgData name="Jessica Webb" userId="116bfa15-fab5-4298-95a6-2aaa2e478e3d" providerId="ADAL" clId="{19B3FE32-BD98-44ED-A6A3-2647463089C4}" dt="2019-06-20T13:40:11.945" v="417" actId="207"/>
        <pc:sldMkLst>
          <pc:docMk/>
          <pc:sldMk cId="2835285683" sldId="403"/>
        </pc:sldMkLst>
        <pc:spChg chg="mod">
          <ac:chgData name="Jessica Webb" userId="116bfa15-fab5-4298-95a6-2aaa2e478e3d" providerId="ADAL" clId="{19B3FE32-BD98-44ED-A6A3-2647463089C4}" dt="2019-06-20T13:40:11.945" v="417" actId="207"/>
          <ac:spMkLst>
            <pc:docMk/>
            <pc:sldMk cId="2835285683" sldId="403"/>
            <ac:spMk id="3" creationId="{7DE471DE-4006-4AE7-BCC5-EF77A082F1DC}"/>
          </ac:spMkLst>
        </pc:spChg>
        <pc:graphicFrameChg chg="mod modGraphic">
          <ac:chgData name="Jessica Webb" userId="116bfa15-fab5-4298-95a6-2aaa2e478e3d" providerId="ADAL" clId="{19B3FE32-BD98-44ED-A6A3-2647463089C4}" dt="2019-06-17T13:47:45.301" v="162" actId="1076"/>
          <ac:graphicFrameMkLst>
            <pc:docMk/>
            <pc:sldMk cId="2835285683" sldId="403"/>
            <ac:graphicFrameMk id="4" creationId="{DCBAF9FA-387F-481A-BE7C-FF84BB82CDA1}"/>
          </ac:graphicFrameMkLst>
        </pc:graphicFrameChg>
      </pc:sldChg>
      <pc:sldChg chg="addSp delSp modSp">
        <pc:chgData name="Jessica Webb" userId="116bfa15-fab5-4298-95a6-2aaa2e478e3d" providerId="ADAL" clId="{19B3FE32-BD98-44ED-A6A3-2647463089C4}" dt="2019-06-17T14:01:40.309" v="221" actId="478"/>
        <pc:sldMkLst>
          <pc:docMk/>
          <pc:sldMk cId="79698393" sldId="405"/>
        </pc:sldMkLst>
        <pc:picChg chg="del">
          <ac:chgData name="Jessica Webb" userId="116bfa15-fab5-4298-95a6-2aaa2e478e3d" providerId="ADAL" clId="{19B3FE32-BD98-44ED-A6A3-2647463089C4}" dt="2019-06-17T14:00:40.389" v="209" actId="478"/>
          <ac:picMkLst>
            <pc:docMk/>
            <pc:sldMk cId="79698393" sldId="405"/>
            <ac:picMk id="4" creationId="{B9FE794B-33CC-4598-84EB-FBA262F040FA}"/>
          </ac:picMkLst>
        </pc:picChg>
        <pc:picChg chg="add mod ord modCrop">
          <ac:chgData name="Jessica Webb" userId="116bfa15-fab5-4298-95a6-2aaa2e478e3d" providerId="ADAL" clId="{19B3FE32-BD98-44ED-A6A3-2647463089C4}" dt="2019-06-17T14:01:28.997" v="219" actId="732"/>
          <ac:picMkLst>
            <pc:docMk/>
            <pc:sldMk cId="79698393" sldId="405"/>
            <ac:picMk id="6" creationId="{5EA87382-B382-472A-97B0-FC7724C30F6C}"/>
          </ac:picMkLst>
        </pc:picChg>
        <pc:picChg chg="add del">
          <ac:chgData name="Jessica Webb" userId="116bfa15-fab5-4298-95a6-2aaa2e478e3d" providerId="ADAL" clId="{19B3FE32-BD98-44ED-A6A3-2647463089C4}" dt="2019-06-17T14:01:40.309" v="221" actId="478"/>
          <ac:picMkLst>
            <pc:docMk/>
            <pc:sldMk cId="79698393" sldId="405"/>
            <ac:picMk id="8" creationId="{C4BBBEB3-6880-40B2-A88C-C462E3C19B5D}"/>
          </ac:picMkLst>
        </pc:picChg>
        <pc:picChg chg="del">
          <ac:chgData name="Jessica Webb" userId="116bfa15-fab5-4298-95a6-2aaa2e478e3d" providerId="ADAL" clId="{19B3FE32-BD98-44ED-A6A3-2647463089C4}" dt="2019-06-17T14:00:43.413" v="210" actId="478"/>
          <ac:picMkLst>
            <pc:docMk/>
            <pc:sldMk cId="79698393" sldId="405"/>
            <ac:picMk id="7172" creationId="{9CAF3065-3A31-4675-86BC-CCBD06DA046B}"/>
          </ac:picMkLst>
        </pc:picChg>
      </pc:sldChg>
      <pc:sldChg chg="addSp delSp modSp delCm">
        <pc:chgData name="Jessica Webb" userId="116bfa15-fab5-4298-95a6-2aaa2e478e3d" providerId="ADAL" clId="{19B3FE32-BD98-44ED-A6A3-2647463089C4}" dt="2019-06-17T14:05:26.682" v="272" actId="207"/>
        <pc:sldMkLst>
          <pc:docMk/>
          <pc:sldMk cId="3739085003" sldId="407"/>
        </pc:sldMkLst>
        <pc:spChg chg="mod">
          <ac:chgData name="Jessica Webb" userId="116bfa15-fab5-4298-95a6-2aaa2e478e3d" providerId="ADAL" clId="{19B3FE32-BD98-44ED-A6A3-2647463089C4}" dt="2019-06-17T14:05:26.682" v="272" actId="207"/>
          <ac:spMkLst>
            <pc:docMk/>
            <pc:sldMk cId="3739085003" sldId="407"/>
            <ac:spMk id="3" creationId="{7DE471DE-4006-4AE7-BCC5-EF77A082F1DC}"/>
          </ac:spMkLst>
        </pc:spChg>
        <pc:picChg chg="del">
          <ac:chgData name="Jessica Webb" userId="116bfa15-fab5-4298-95a6-2aaa2e478e3d" providerId="ADAL" clId="{19B3FE32-BD98-44ED-A6A3-2647463089C4}" dt="2019-06-17T14:04:11.333" v="251" actId="478"/>
          <ac:picMkLst>
            <pc:docMk/>
            <pc:sldMk cId="3739085003" sldId="407"/>
            <ac:picMk id="4" creationId="{8153F76C-CD8D-474A-911D-C86DEB0D9F90}"/>
          </ac:picMkLst>
        </pc:picChg>
        <pc:picChg chg="add mod ord modCrop">
          <ac:chgData name="Jessica Webb" userId="116bfa15-fab5-4298-95a6-2aaa2e478e3d" providerId="ADAL" clId="{19B3FE32-BD98-44ED-A6A3-2647463089C4}" dt="2019-06-17T14:05:17.549" v="271" actId="732"/>
          <ac:picMkLst>
            <pc:docMk/>
            <pc:sldMk cId="3739085003" sldId="407"/>
            <ac:picMk id="6" creationId="{FCDA5DBC-044D-47A3-A31B-0BF78F2EE111}"/>
          </ac:picMkLst>
        </pc:picChg>
        <pc:picChg chg="del">
          <ac:chgData name="Jessica Webb" userId="116bfa15-fab5-4298-95a6-2aaa2e478e3d" providerId="ADAL" clId="{19B3FE32-BD98-44ED-A6A3-2647463089C4}" dt="2019-06-17T14:04:15.608" v="253" actId="478"/>
          <ac:picMkLst>
            <pc:docMk/>
            <pc:sldMk cId="3739085003" sldId="407"/>
            <ac:picMk id="9220" creationId="{19BCCFE8-99A0-40CB-988D-9CFCDA5BC441}"/>
          </ac:picMkLst>
        </pc:picChg>
      </pc:sldChg>
      <pc:sldChg chg="modSp">
        <pc:chgData name="Jessica Webb" userId="116bfa15-fab5-4298-95a6-2aaa2e478e3d" providerId="ADAL" clId="{19B3FE32-BD98-44ED-A6A3-2647463089C4}" dt="2019-06-17T14:10:22.240" v="315" actId="2062"/>
        <pc:sldMkLst>
          <pc:docMk/>
          <pc:sldMk cId="3850773334" sldId="408"/>
        </pc:sldMkLst>
        <pc:spChg chg="mod">
          <ac:chgData name="Jessica Webb" userId="116bfa15-fab5-4298-95a6-2aaa2e478e3d" providerId="ADAL" clId="{19B3FE32-BD98-44ED-A6A3-2647463089C4}" dt="2019-06-17T14:08:47.391" v="295" actId="948"/>
          <ac:spMkLst>
            <pc:docMk/>
            <pc:sldMk cId="3850773334" sldId="408"/>
            <ac:spMk id="3" creationId="{7DE471DE-4006-4AE7-BCC5-EF77A082F1DC}"/>
          </ac:spMkLst>
        </pc:spChg>
        <pc:graphicFrameChg chg="mod modGraphic">
          <ac:chgData name="Jessica Webb" userId="116bfa15-fab5-4298-95a6-2aaa2e478e3d" providerId="ADAL" clId="{19B3FE32-BD98-44ED-A6A3-2647463089C4}" dt="2019-06-17T14:10:22.240" v="315" actId="2062"/>
          <ac:graphicFrameMkLst>
            <pc:docMk/>
            <pc:sldMk cId="3850773334" sldId="408"/>
            <ac:graphicFrameMk id="4" creationId="{909146C7-5AE5-437A-A2FA-D177FD9D890A}"/>
          </ac:graphicFrameMkLst>
        </pc:graphicFrameChg>
      </pc:sldChg>
      <pc:sldChg chg="addSp delSp modSp">
        <pc:chgData name="Jessica Webb" userId="116bfa15-fab5-4298-95a6-2aaa2e478e3d" providerId="ADAL" clId="{19B3FE32-BD98-44ED-A6A3-2647463089C4}" dt="2019-06-17T15:17:47.372" v="415" actId="1076"/>
        <pc:sldMkLst>
          <pc:docMk/>
          <pc:sldMk cId="512856227" sldId="410"/>
        </pc:sldMkLst>
        <pc:spChg chg="mod">
          <ac:chgData name="Jessica Webb" userId="116bfa15-fab5-4298-95a6-2aaa2e478e3d" providerId="ADAL" clId="{19B3FE32-BD98-44ED-A6A3-2647463089C4}" dt="2019-06-17T14:12:37.092" v="336" actId="1076"/>
          <ac:spMkLst>
            <pc:docMk/>
            <pc:sldMk cId="512856227" sldId="410"/>
            <ac:spMk id="3" creationId="{7DE471DE-4006-4AE7-BCC5-EF77A082F1DC}"/>
          </ac:spMkLst>
        </pc:spChg>
        <pc:picChg chg="del">
          <ac:chgData name="Jessica Webb" userId="116bfa15-fab5-4298-95a6-2aaa2e478e3d" providerId="ADAL" clId="{19B3FE32-BD98-44ED-A6A3-2647463089C4}" dt="2019-06-17T14:12:07.557" v="324" actId="478"/>
          <ac:picMkLst>
            <pc:docMk/>
            <pc:sldMk cId="512856227" sldId="410"/>
            <ac:picMk id="4" creationId="{8FED926E-E932-4FA3-964A-042C4FEFD898}"/>
          </ac:picMkLst>
        </pc:picChg>
        <pc:picChg chg="del">
          <ac:chgData name="Jessica Webb" userId="116bfa15-fab5-4298-95a6-2aaa2e478e3d" providerId="ADAL" clId="{19B3FE32-BD98-44ED-A6A3-2647463089C4}" dt="2019-06-17T14:12:08.133" v="325" actId="478"/>
          <ac:picMkLst>
            <pc:docMk/>
            <pc:sldMk cId="512856227" sldId="410"/>
            <ac:picMk id="5" creationId="{7E07CFAB-F7AD-4EBC-8BF6-A74F265CC2D4}"/>
          </ac:picMkLst>
        </pc:picChg>
        <pc:picChg chg="add mod ord">
          <ac:chgData name="Jessica Webb" userId="116bfa15-fab5-4298-95a6-2aaa2e478e3d" providerId="ADAL" clId="{19B3FE32-BD98-44ED-A6A3-2647463089C4}" dt="2019-06-17T15:17:41.519" v="414" actId="1036"/>
          <ac:picMkLst>
            <pc:docMk/>
            <pc:sldMk cId="512856227" sldId="410"/>
            <ac:picMk id="7" creationId="{B4DAAE9D-3392-44B2-945C-67CD490A1F51}"/>
          </ac:picMkLst>
        </pc:picChg>
        <pc:picChg chg="add mod ord modCrop">
          <ac:chgData name="Jessica Webb" userId="116bfa15-fab5-4298-95a6-2aaa2e478e3d" providerId="ADAL" clId="{19B3FE32-BD98-44ED-A6A3-2647463089C4}" dt="2019-06-17T15:17:47.372" v="415" actId="1076"/>
          <ac:picMkLst>
            <pc:docMk/>
            <pc:sldMk cId="512856227" sldId="410"/>
            <ac:picMk id="9" creationId="{D1605401-9E91-4D3D-995F-C90996C0D356}"/>
          </ac:picMkLst>
        </pc:picChg>
        <pc:picChg chg="del">
          <ac:chgData name="Jessica Webb" userId="116bfa15-fab5-4298-95a6-2aaa2e478e3d" providerId="ADAL" clId="{19B3FE32-BD98-44ED-A6A3-2647463089C4}" dt="2019-06-17T14:11:47.493" v="318" actId="478"/>
          <ac:picMkLst>
            <pc:docMk/>
            <pc:sldMk cId="512856227" sldId="410"/>
            <ac:picMk id="1026" creationId="{462EA822-6010-483B-837B-02D75C8F6E33}"/>
          </ac:picMkLst>
        </pc:picChg>
        <pc:picChg chg="del">
          <ac:chgData name="Jessica Webb" userId="116bfa15-fab5-4298-95a6-2aaa2e478e3d" providerId="ADAL" clId="{19B3FE32-BD98-44ED-A6A3-2647463089C4}" dt="2019-06-17T14:12:09.445" v="326" actId="478"/>
          <ac:picMkLst>
            <pc:docMk/>
            <pc:sldMk cId="512856227" sldId="410"/>
            <ac:picMk id="1028" creationId="{C8B3079F-EAB1-4EAB-BBBE-0C2F624C6FEE}"/>
          </ac:picMkLst>
        </pc:picChg>
      </pc:sldChg>
      <pc:sldChg chg="addSp delSp modSp">
        <pc:chgData name="Jessica Webb" userId="116bfa15-fab5-4298-95a6-2aaa2e478e3d" providerId="ADAL" clId="{19B3FE32-BD98-44ED-A6A3-2647463089C4}" dt="2019-06-17T15:11:16.430" v="358"/>
        <pc:sldMkLst>
          <pc:docMk/>
          <pc:sldMk cId="459155343" sldId="411"/>
        </pc:sldMkLst>
        <pc:picChg chg="del">
          <ac:chgData name="Jessica Webb" userId="116bfa15-fab5-4298-95a6-2aaa2e478e3d" providerId="ADAL" clId="{19B3FE32-BD98-44ED-A6A3-2647463089C4}" dt="2019-06-17T15:10:26.870" v="352" actId="478"/>
          <ac:picMkLst>
            <pc:docMk/>
            <pc:sldMk cId="459155343" sldId="411"/>
            <ac:picMk id="4" creationId="{20D444D9-8BFD-4A51-8D90-49D174C8495F}"/>
          </ac:picMkLst>
        </pc:picChg>
        <pc:picChg chg="add mod ord modCrop">
          <ac:chgData name="Jessica Webb" userId="116bfa15-fab5-4298-95a6-2aaa2e478e3d" providerId="ADAL" clId="{19B3FE32-BD98-44ED-A6A3-2647463089C4}" dt="2019-06-17T15:10:54.183" v="357" actId="14100"/>
          <ac:picMkLst>
            <pc:docMk/>
            <pc:sldMk cId="459155343" sldId="411"/>
            <ac:picMk id="6" creationId="{772572C1-722D-4F87-968B-9FFA2D228D2A}"/>
          </ac:picMkLst>
        </pc:picChg>
        <pc:picChg chg="add">
          <ac:chgData name="Jessica Webb" userId="116bfa15-fab5-4298-95a6-2aaa2e478e3d" providerId="ADAL" clId="{19B3FE32-BD98-44ED-A6A3-2647463089C4}" dt="2019-06-17T15:11:16.430" v="358"/>
          <ac:picMkLst>
            <pc:docMk/>
            <pc:sldMk cId="459155343" sldId="411"/>
            <ac:picMk id="8" creationId="{CEDF0CD7-5F75-4FC8-B263-A5527F5DCCDC}"/>
          </ac:picMkLst>
        </pc:picChg>
        <pc:picChg chg="del">
          <ac:chgData name="Jessica Webb" userId="116bfa15-fab5-4298-95a6-2aaa2e478e3d" providerId="ADAL" clId="{19B3FE32-BD98-44ED-A6A3-2647463089C4}" dt="2019-06-17T15:10:27.807" v="353" actId="478"/>
          <ac:picMkLst>
            <pc:docMk/>
            <pc:sldMk cId="459155343" sldId="411"/>
            <ac:picMk id="11266" creationId="{2214D633-B94F-4D85-8A39-91111B48CF65}"/>
          </ac:picMkLst>
        </pc:picChg>
      </pc:sldChg>
      <pc:sldChg chg="addSp delSp modSp">
        <pc:chgData name="Jessica Webb" userId="116bfa15-fab5-4298-95a6-2aaa2e478e3d" providerId="ADAL" clId="{19B3FE32-BD98-44ED-A6A3-2647463089C4}" dt="2019-06-17T15:13:47.602" v="390" actId="1076"/>
        <pc:sldMkLst>
          <pc:docMk/>
          <pc:sldMk cId="4064890608" sldId="413"/>
        </pc:sldMkLst>
        <pc:picChg chg="del">
          <ac:chgData name="Jessica Webb" userId="116bfa15-fab5-4298-95a6-2aaa2e478e3d" providerId="ADAL" clId="{19B3FE32-BD98-44ED-A6A3-2647463089C4}" dt="2019-06-17T15:12:40.579" v="379" actId="478"/>
          <ac:picMkLst>
            <pc:docMk/>
            <pc:sldMk cId="4064890608" sldId="413"/>
            <ac:picMk id="4" creationId="{60382543-3C86-4D24-91B7-17DF760B99E9}"/>
          </ac:picMkLst>
        </pc:picChg>
        <pc:picChg chg="add mod ord modCrop">
          <ac:chgData name="Jessica Webb" userId="116bfa15-fab5-4298-95a6-2aaa2e478e3d" providerId="ADAL" clId="{19B3FE32-BD98-44ED-A6A3-2647463089C4}" dt="2019-06-17T15:13:47.602" v="390" actId="1076"/>
          <ac:picMkLst>
            <pc:docMk/>
            <pc:sldMk cId="4064890608" sldId="413"/>
            <ac:picMk id="6" creationId="{B9002174-6EEB-4624-AC57-0C2D62C7278B}"/>
          </ac:picMkLst>
        </pc:picChg>
        <pc:picChg chg="del">
          <ac:chgData name="Jessica Webb" userId="116bfa15-fab5-4298-95a6-2aaa2e478e3d" providerId="ADAL" clId="{19B3FE32-BD98-44ED-A6A3-2647463089C4}" dt="2019-06-17T15:12:43.005" v="380" actId="478"/>
          <ac:picMkLst>
            <pc:docMk/>
            <pc:sldMk cId="4064890608" sldId="413"/>
            <ac:picMk id="14338" creationId="{A0BB4CEF-D264-42CE-85CA-00F43E2B307E}"/>
          </ac:picMkLst>
        </pc:picChg>
      </pc:sldChg>
      <pc:sldChg chg="addSp delSp modSp">
        <pc:chgData name="Jessica Webb" userId="116bfa15-fab5-4298-95a6-2aaa2e478e3d" providerId="ADAL" clId="{19B3FE32-BD98-44ED-A6A3-2647463089C4}" dt="2019-06-17T14:00:11.947" v="208"/>
        <pc:sldMkLst>
          <pc:docMk/>
          <pc:sldMk cId="4071955251" sldId="417"/>
        </pc:sldMkLst>
        <pc:spChg chg="mod">
          <ac:chgData name="Jessica Webb" userId="116bfa15-fab5-4298-95a6-2aaa2e478e3d" providerId="ADAL" clId="{19B3FE32-BD98-44ED-A6A3-2647463089C4}" dt="2019-06-17T13:58:25.591" v="189" actId="20577"/>
          <ac:spMkLst>
            <pc:docMk/>
            <pc:sldMk cId="4071955251" sldId="417"/>
            <ac:spMk id="3" creationId="{0313ACBA-FFC1-4DC2-A75E-C9BD70101C81}"/>
          </ac:spMkLst>
        </pc:spChg>
        <pc:picChg chg="del">
          <ac:chgData name="Jessica Webb" userId="116bfa15-fab5-4298-95a6-2aaa2e478e3d" providerId="ADAL" clId="{19B3FE32-BD98-44ED-A6A3-2647463089C4}" dt="2019-06-17T13:57:18.023" v="164" actId="478"/>
          <ac:picMkLst>
            <pc:docMk/>
            <pc:sldMk cId="4071955251" sldId="417"/>
            <ac:picMk id="4" creationId="{27C87539-AF2E-4D36-A81F-FA7EC2A09725}"/>
          </ac:picMkLst>
        </pc:picChg>
        <pc:picChg chg="del">
          <ac:chgData name="Jessica Webb" userId="116bfa15-fab5-4298-95a6-2aaa2e478e3d" providerId="ADAL" clId="{19B3FE32-BD98-44ED-A6A3-2647463089C4}" dt="2019-06-17T13:57:16.629" v="163" actId="478"/>
          <ac:picMkLst>
            <pc:docMk/>
            <pc:sldMk cId="4071955251" sldId="417"/>
            <ac:picMk id="5" creationId="{7F00D677-9B51-48D1-AFC9-FA14DC62B8ED}"/>
          </ac:picMkLst>
        </pc:picChg>
        <pc:picChg chg="add mod ord modCrop">
          <ac:chgData name="Jessica Webb" userId="116bfa15-fab5-4298-95a6-2aaa2e478e3d" providerId="ADAL" clId="{19B3FE32-BD98-44ED-A6A3-2647463089C4}" dt="2019-06-17T13:59:05.421" v="196" actId="732"/>
          <ac:picMkLst>
            <pc:docMk/>
            <pc:sldMk cId="4071955251" sldId="417"/>
            <ac:picMk id="7" creationId="{FC6E22F4-40F2-4F5C-AC9D-ED6AEBF3ACFC}"/>
          </ac:picMkLst>
        </pc:picChg>
        <pc:picChg chg="add">
          <ac:chgData name="Jessica Webb" userId="116bfa15-fab5-4298-95a6-2aaa2e478e3d" providerId="ADAL" clId="{19B3FE32-BD98-44ED-A6A3-2647463089C4}" dt="2019-06-17T14:00:11.947" v="208"/>
          <ac:picMkLst>
            <pc:docMk/>
            <pc:sldMk cId="4071955251" sldId="417"/>
            <ac:picMk id="8" creationId="{52B000DC-439C-48E8-B8B7-E76EF6BE3184}"/>
          </ac:picMkLst>
        </pc:picChg>
      </pc:sldChg>
      <pc:sldChg chg="addSp delSp modSp">
        <pc:chgData name="Jessica Webb" userId="116bfa15-fab5-4298-95a6-2aaa2e478e3d" providerId="ADAL" clId="{19B3FE32-BD98-44ED-A6A3-2647463089C4}" dt="2019-06-17T14:00:07.711" v="207"/>
        <pc:sldMkLst>
          <pc:docMk/>
          <pc:sldMk cId="1723067670" sldId="419"/>
        </pc:sldMkLst>
        <pc:picChg chg="add mod ord modCrop">
          <ac:chgData name="Jessica Webb" userId="116bfa15-fab5-4298-95a6-2aaa2e478e3d" providerId="ADAL" clId="{19B3FE32-BD98-44ED-A6A3-2647463089C4}" dt="2019-06-17T13:59:57.581" v="206" actId="732"/>
          <ac:picMkLst>
            <pc:docMk/>
            <pc:sldMk cId="1723067670" sldId="419"/>
            <ac:picMk id="5" creationId="{01430733-AAF9-420F-A87A-F69BC350D941}"/>
          </ac:picMkLst>
        </pc:picChg>
        <pc:picChg chg="del">
          <ac:chgData name="Jessica Webb" userId="116bfa15-fab5-4298-95a6-2aaa2e478e3d" providerId="ADAL" clId="{19B3FE32-BD98-44ED-A6A3-2647463089C4}" dt="2019-06-17T13:59:28.869" v="197" actId="478"/>
          <ac:picMkLst>
            <pc:docMk/>
            <pc:sldMk cId="1723067670" sldId="419"/>
            <ac:picMk id="8" creationId="{9EDDD79A-2D62-401B-8FF7-D189F1FF27A6}"/>
          </ac:picMkLst>
        </pc:picChg>
        <pc:picChg chg="add">
          <ac:chgData name="Jessica Webb" userId="116bfa15-fab5-4298-95a6-2aaa2e478e3d" providerId="ADAL" clId="{19B3FE32-BD98-44ED-A6A3-2647463089C4}" dt="2019-06-17T14:00:07.711" v="207"/>
          <ac:picMkLst>
            <pc:docMk/>
            <pc:sldMk cId="1723067670" sldId="419"/>
            <ac:picMk id="9" creationId="{9F55DF94-EB95-4A0A-B9C0-A793F985D64F}"/>
          </ac:picMkLst>
        </pc:picChg>
        <pc:picChg chg="del">
          <ac:chgData name="Jessica Webb" userId="116bfa15-fab5-4298-95a6-2aaa2e478e3d" providerId="ADAL" clId="{19B3FE32-BD98-44ED-A6A3-2647463089C4}" dt="2019-06-17T13:59:29.494" v="198" actId="478"/>
          <ac:picMkLst>
            <pc:docMk/>
            <pc:sldMk cId="1723067670" sldId="419"/>
            <ac:picMk id="5126" creationId="{9E9027A1-A712-46E3-813B-546602EB0F5D}"/>
          </ac:picMkLst>
        </pc:picChg>
      </pc:sldChg>
      <pc:sldChg chg="addSp delSp modSp">
        <pc:chgData name="Jessica Webb" userId="116bfa15-fab5-4298-95a6-2aaa2e478e3d" providerId="ADAL" clId="{19B3FE32-BD98-44ED-A6A3-2647463089C4}" dt="2019-06-20T13:43:05.779" v="420" actId="1076"/>
        <pc:sldMkLst>
          <pc:docMk/>
          <pc:sldMk cId="3776663529" sldId="421"/>
        </pc:sldMkLst>
        <pc:spChg chg="mod">
          <ac:chgData name="Jessica Webb" userId="116bfa15-fab5-4298-95a6-2aaa2e478e3d" providerId="ADAL" clId="{19B3FE32-BD98-44ED-A6A3-2647463089C4}" dt="2019-06-17T14:03:06.455" v="239" actId="20577"/>
          <ac:spMkLst>
            <pc:docMk/>
            <pc:sldMk cId="3776663529" sldId="421"/>
            <ac:spMk id="3" creationId="{7DE471DE-4006-4AE7-BCC5-EF77A082F1DC}"/>
          </ac:spMkLst>
        </pc:spChg>
        <pc:picChg chg="del">
          <ac:chgData name="Jessica Webb" userId="116bfa15-fab5-4298-95a6-2aaa2e478e3d" providerId="ADAL" clId="{19B3FE32-BD98-44ED-A6A3-2647463089C4}" dt="2019-06-17T14:01:49.733" v="222" actId="478"/>
          <ac:picMkLst>
            <pc:docMk/>
            <pc:sldMk cId="3776663529" sldId="421"/>
            <ac:picMk id="5" creationId="{E3C4DE03-8744-4174-A964-6A3043E25FE2}"/>
          </ac:picMkLst>
        </pc:picChg>
        <pc:picChg chg="add mod ord modCrop">
          <ac:chgData name="Jessica Webb" userId="116bfa15-fab5-4298-95a6-2aaa2e478e3d" providerId="ADAL" clId="{19B3FE32-BD98-44ED-A6A3-2647463089C4}" dt="2019-06-20T13:43:05.779" v="420" actId="1076"/>
          <ac:picMkLst>
            <pc:docMk/>
            <pc:sldMk cId="3776663529" sldId="421"/>
            <ac:picMk id="6" creationId="{6A11FD86-A561-41A6-AEE7-841A897102F5}"/>
          </ac:picMkLst>
        </pc:picChg>
        <pc:picChg chg="add del">
          <ac:chgData name="Jessica Webb" userId="116bfa15-fab5-4298-95a6-2aaa2e478e3d" providerId="ADAL" clId="{19B3FE32-BD98-44ED-A6A3-2647463089C4}" dt="2019-06-20T13:42:57.512" v="419" actId="478"/>
          <ac:picMkLst>
            <pc:docMk/>
            <pc:sldMk cId="3776663529" sldId="421"/>
            <ac:picMk id="8" creationId="{19282C22-0AF8-4307-BDC0-6A1B35E813AB}"/>
          </ac:picMkLst>
        </pc:picChg>
        <pc:picChg chg="del">
          <ac:chgData name="Jessica Webb" userId="116bfa15-fab5-4298-95a6-2aaa2e478e3d" providerId="ADAL" clId="{19B3FE32-BD98-44ED-A6A3-2647463089C4}" dt="2019-06-17T14:01:51.301" v="223" actId="478"/>
          <ac:picMkLst>
            <pc:docMk/>
            <pc:sldMk cId="3776663529" sldId="421"/>
            <ac:picMk id="2054" creationId="{92AC2D88-5675-46ED-BE69-5BB9BDCC7BEF}"/>
          </ac:picMkLst>
        </pc:picChg>
      </pc:sldChg>
      <pc:sldChg chg="modSp">
        <pc:chgData name="Jessica Webb" userId="116bfa15-fab5-4298-95a6-2aaa2e478e3d" providerId="ADAL" clId="{19B3FE32-BD98-44ED-A6A3-2647463089C4}" dt="2019-06-17T14:11:27.862" v="317" actId="20577"/>
        <pc:sldMkLst>
          <pc:docMk/>
          <pc:sldMk cId="2750361782" sldId="424"/>
        </pc:sldMkLst>
        <pc:spChg chg="mod">
          <ac:chgData name="Jessica Webb" userId="116bfa15-fab5-4298-95a6-2aaa2e478e3d" providerId="ADAL" clId="{19B3FE32-BD98-44ED-A6A3-2647463089C4}" dt="2019-06-17T14:11:27.862" v="317" actId="20577"/>
          <ac:spMkLst>
            <pc:docMk/>
            <pc:sldMk cId="2750361782" sldId="424"/>
            <ac:spMk id="5" creationId="{A2CA872B-5E60-41FB-BA6D-A196E5E28AB9}"/>
          </ac:spMkLst>
        </pc:spChg>
      </pc:sldChg>
      <pc:sldChg chg="addSp delSp modSp">
        <pc:chgData name="Jessica Webb" userId="116bfa15-fab5-4298-95a6-2aaa2e478e3d" providerId="ADAL" clId="{19B3FE32-BD98-44ED-A6A3-2647463089C4}" dt="2019-06-17T15:12:34.676" v="378" actId="732"/>
        <pc:sldMkLst>
          <pc:docMk/>
          <pc:sldMk cId="4140730773" sldId="425"/>
        </pc:sldMkLst>
        <pc:picChg chg="add mod ord modCrop">
          <ac:chgData name="Jessica Webb" userId="116bfa15-fab5-4298-95a6-2aaa2e478e3d" providerId="ADAL" clId="{19B3FE32-BD98-44ED-A6A3-2647463089C4}" dt="2019-06-17T15:12:34.676" v="378" actId="732"/>
          <ac:picMkLst>
            <pc:docMk/>
            <pc:sldMk cId="4140730773" sldId="425"/>
            <ac:picMk id="3" creationId="{2A511106-1E06-439D-AD50-6C913162ED78}"/>
          </ac:picMkLst>
        </pc:picChg>
        <pc:picChg chg="add">
          <ac:chgData name="Jessica Webb" userId="116bfa15-fab5-4298-95a6-2aaa2e478e3d" providerId="ADAL" clId="{19B3FE32-BD98-44ED-A6A3-2647463089C4}" dt="2019-06-17T15:12:00.717" v="372"/>
          <ac:picMkLst>
            <pc:docMk/>
            <pc:sldMk cId="4140730773" sldId="425"/>
            <ac:picMk id="7" creationId="{95FEDE77-CFEB-4726-B732-D9871E195A80}"/>
          </ac:picMkLst>
        </pc:picChg>
        <pc:picChg chg="del">
          <ac:chgData name="Jessica Webb" userId="116bfa15-fab5-4298-95a6-2aaa2e478e3d" providerId="ADAL" clId="{19B3FE32-BD98-44ED-A6A3-2647463089C4}" dt="2019-06-17T15:11:20.152" v="359" actId="478"/>
          <ac:picMkLst>
            <pc:docMk/>
            <pc:sldMk cId="4140730773" sldId="425"/>
            <ac:picMk id="13314" creationId="{9C159015-333C-4FFA-A795-EA4790FB439E}"/>
          </ac:picMkLst>
        </pc:picChg>
      </pc:sldChg>
      <pc:sldChg chg="addSp delSp modSp delCm">
        <pc:chgData name="Jessica Webb" userId="116bfa15-fab5-4298-95a6-2aaa2e478e3d" providerId="ADAL" clId="{19B3FE32-BD98-44ED-A6A3-2647463089C4}" dt="2019-06-17T15:04:43.562" v="351" actId="1592"/>
        <pc:sldMkLst>
          <pc:docMk/>
          <pc:sldMk cId="3657527537" sldId="428"/>
        </pc:sldMkLst>
        <pc:graphicFrameChg chg="del">
          <ac:chgData name="Jessica Webb" userId="116bfa15-fab5-4298-95a6-2aaa2e478e3d" providerId="ADAL" clId="{19B3FE32-BD98-44ED-A6A3-2647463089C4}" dt="2019-06-17T15:03:43.505" v="342" actId="478"/>
          <ac:graphicFrameMkLst>
            <pc:docMk/>
            <pc:sldMk cId="3657527537" sldId="428"/>
            <ac:graphicFrameMk id="15" creationId="{7823F713-4943-4123-B77C-9A01CA802B41}"/>
          </ac:graphicFrameMkLst>
        </pc:graphicFrameChg>
        <pc:picChg chg="add del mod">
          <ac:chgData name="Jessica Webb" userId="116bfa15-fab5-4298-95a6-2aaa2e478e3d" providerId="ADAL" clId="{19B3FE32-BD98-44ED-A6A3-2647463089C4}" dt="2019-06-17T15:03:54.779" v="345" actId="478"/>
          <ac:picMkLst>
            <pc:docMk/>
            <pc:sldMk cId="3657527537" sldId="428"/>
            <ac:picMk id="5" creationId="{37005ABE-4E54-4ED1-9185-00FF4D0D966C}"/>
          </ac:picMkLst>
        </pc:picChg>
        <pc:picChg chg="add mod modCrop">
          <ac:chgData name="Jessica Webb" userId="116bfa15-fab5-4298-95a6-2aaa2e478e3d" providerId="ADAL" clId="{19B3FE32-BD98-44ED-A6A3-2647463089C4}" dt="2019-06-17T15:04:38.082" v="350" actId="1076"/>
          <ac:picMkLst>
            <pc:docMk/>
            <pc:sldMk cId="3657527537" sldId="428"/>
            <ac:picMk id="7" creationId="{FE36049E-5E0B-43B3-BC40-ED3799DBAE75}"/>
          </ac:picMkLst>
        </pc:picChg>
      </pc:sldChg>
      <pc:sldMasterChg chg="modSldLayout">
        <pc:chgData name="Jessica Webb" userId="116bfa15-fab5-4298-95a6-2aaa2e478e3d" providerId="ADAL" clId="{19B3FE32-BD98-44ED-A6A3-2647463089C4}" dt="2019-06-17T13:47:04.309" v="97" actId="14100"/>
        <pc:sldMasterMkLst>
          <pc:docMk/>
          <pc:sldMasterMk cId="2369807912" sldId="2147483660"/>
        </pc:sldMasterMkLst>
        <pc:sldLayoutChg chg="modSp">
          <pc:chgData name="Jessica Webb" userId="116bfa15-fab5-4298-95a6-2aaa2e478e3d" providerId="ADAL" clId="{19B3FE32-BD98-44ED-A6A3-2647463089C4}" dt="2019-06-17T13:45:59.900" v="93" actId="20577"/>
          <pc:sldLayoutMkLst>
            <pc:docMk/>
            <pc:sldMasterMk cId="2369807912" sldId="2147483660"/>
            <pc:sldLayoutMk cId="1593432957" sldId="2147483661"/>
          </pc:sldLayoutMkLst>
          <pc:spChg chg="mod">
            <ac:chgData name="Jessica Webb" userId="116bfa15-fab5-4298-95a6-2aaa2e478e3d" providerId="ADAL" clId="{19B3FE32-BD98-44ED-A6A3-2647463089C4}" dt="2019-06-17T13:45:59.900" v="93" actId="20577"/>
            <ac:spMkLst>
              <pc:docMk/>
              <pc:sldMasterMk cId="2369807912" sldId="2147483660"/>
              <pc:sldLayoutMk cId="1593432957" sldId="2147483661"/>
              <ac:spMk id="4" creationId="{7694BA0E-1F63-41F2-B0E8-F0465B913055}"/>
            </ac:spMkLst>
          </pc:spChg>
          <pc:picChg chg="mod">
            <ac:chgData name="Jessica Webb" userId="116bfa15-fab5-4298-95a6-2aaa2e478e3d" providerId="ADAL" clId="{19B3FE32-BD98-44ED-A6A3-2647463089C4}" dt="2019-06-17T13:40:12.036" v="0" actId="14826"/>
            <ac:picMkLst>
              <pc:docMk/>
              <pc:sldMasterMk cId="2369807912" sldId="2147483660"/>
              <pc:sldLayoutMk cId="1593432957" sldId="2147483661"/>
              <ac:picMk id="3" creationId="{B828F8C7-6434-4196-BE41-EBF201EC1460}"/>
            </ac:picMkLst>
          </pc:picChg>
        </pc:sldLayoutChg>
        <pc:sldLayoutChg chg="setBg">
          <pc:chgData name="Jessica Webb" userId="116bfa15-fab5-4298-95a6-2aaa2e478e3d" providerId="ADAL" clId="{19B3FE32-BD98-44ED-A6A3-2647463089C4}" dt="2019-06-17T13:41:01.135" v="2"/>
          <pc:sldLayoutMkLst>
            <pc:docMk/>
            <pc:sldMasterMk cId="2369807912" sldId="2147483660"/>
            <pc:sldLayoutMk cId="3265224848" sldId="2147483662"/>
          </pc:sldLayoutMkLst>
        </pc:sldLayoutChg>
        <pc:sldLayoutChg chg="modSp">
          <pc:chgData name="Jessica Webb" userId="116bfa15-fab5-4298-95a6-2aaa2e478e3d" providerId="ADAL" clId="{19B3FE32-BD98-44ED-A6A3-2647463089C4}" dt="2019-06-17T13:47:04.309" v="97" actId="14100"/>
          <pc:sldLayoutMkLst>
            <pc:docMk/>
            <pc:sldMasterMk cId="2369807912" sldId="2147483660"/>
            <pc:sldLayoutMk cId="1230368745" sldId="2147483663"/>
          </pc:sldLayoutMkLst>
          <pc:cxnChg chg="mod">
            <ac:chgData name="Jessica Webb" userId="116bfa15-fab5-4298-95a6-2aaa2e478e3d" providerId="ADAL" clId="{19B3FE32-BD98-44ED-A6A3-2647463089C4}" dt="2019-06-17T13:47:04.309" v="97" actId="14100"/>
            <ac:cxnSpMkLst>
              <pc:docMk/>
              <pc:sldMasterMk cId="2369807912" sldId="2147483660"/>
              <pc:sldLayoutMk cId="1230368745" sldId="2147483663"/>
              <ac:cxnSpMk id="9" creationId="{00000000-0000-0000-0000-000000000000}"/>
            </ac:cxnSpMkLst>
          </pc:cxnChg>
        </pc:sldLayoutChg>
        <pc:sldLayoutChg chg="addSp delSp modSp">
          <pc:chgData name="Jessica Webb" userId="116bfa15-fab5-4298-95a6-2aaa2e478e3d" providerId="ADAL" clId="{19B3FE32-BD98-44ED-A6A3-2647463089C4}" dt="2019-06-17T13:44:05.635" v="79" actId="207"/>
          <pc:sldLayoutMkLst>
            <pc:docMk/>
            <pc:sldMasterMk cId="2369807912" sldId="2147483660"/>
            <pc:sldLayoutMk cId="3864385121" sldId="2147483664"/>
          </pc:sldLayoutMkLst>
          <pc:spChg chg="del">
            <ac:chgData name="Jessica Webb" userId="116bfa15-fab5-4298-95a6-2aaa2e478e3d" providerId="ADAL" clId="{19B3FE32-BD98-44ED-A6A3-2647463089C4}" dt="2019-06-17T13:42:22.694" v="4" actId="478"/>
            <ac:spMkLst>
              <pc:docMk/>
              <pc:sldMasterMk cId="2369807912" sldId="2147483660"/>
              <pc:sldLayoutMk cId="3864385121" sldId="2147483664"/>
              <ac:spMk id="2" creationId="{A08E4B13-413D-4BBE-A24E-62485D0609EC}"/>
            </ac:spMkLst>
          </pc:spChg>
          <pc:spChg chg="mod">
            <ac:chgData name="Jessica Webb" userId="116bfa15-fab5-4298-95a6-2aaa2e478e3d" providerId="ADAL" clId="{19B3FE32-BD98-44ED-A6A3-2647463089C4}" dt="2019-06-17T13:44:05.635" v="79" actId="207"/>
            <ac:spMkLst>
              <pc:docMk/>
              <pc:sldMasterMk cId="2369807912" sldId="2147483660"/>
              <pc:sldLayoutMk cId="3864385121" sldId="2147483664"/>
              <ac:spMk id="9" creationId="{00000000-0000-0000-0000-000000000000}"/>
            </ac:spMkLst>
          </pc:spChg>
          <pc:spChg chg="del">
            <ac:chgData name="Jessica Webb" userId="116bfa15-fab5-4298-95a6-2aaa2e478e3d" providerId="ADAL" clId="{19B3FE32-BD98-44ED-A6A3-2647463089C4}" dt="2019-06-17T13:42:24.053" v="5" actId="478"/>
            <ac:spMkLst>
              <pc:docMk/>
              <pc:sldMasterMk cId="2369807912" sldId="2147483660"/>
              <pc:sldLayoutMk cId="3864385121" sldId="2147483664"/>
              <ac:spMk id="12" creationId="{00000000-0000-0000-0000-000000000000}"/>
            </ac:spMkLst>
          </pc:spChg>
          <pc:spChg chg="add mod">
            <ac:chgData name="Jessica Webb" userId="116bfa15-fab5-4298-95a6-2aaa2e478e3d" providerId="ADAL" clId="{19B3FE32-BD98-44ED-A6A3-2647463089C4}" dt="2019-06-17T13:42:34.198" v="47" actId="20577"/>
            <ac:spMkLst>
              <pc:docMk/>
              <pc:sldMasterMk cId="2369807912" sldId="2147483660"/>
              <pc:sldLayoutMk cId="3864385121" sldId="2147483664"/>
              <ac:spMk id="13" creationId="{79640765-F297-40D8-99BF-85AE2ABB98B6}"/>
            </ac:spMkLst>
          </pc:spChg>
          <pc:picChg chg="del">
            <ac:chgData name="Jessica Webb" userId="116bfa15-fab5-4298-95a6-2aaa2e478e3d" providerId="ADAL" clId="{19B3FE32-BD98-44ED-A6A3-2647463089C4}" dt="2019-06-17T13:42:21.494" v="3" actId="478"/>
            <ac:picMkLst>
              <pc:docMk/>
              <pc:sldMasterMk cId="2369807912" sldId="2147483660"/>
              <pc:sldLayoutMk cId="3864385121" sldId="2147483664"/>
              <ac:picMk id="3" creationId="{B33A6100-85C1-4F2C-952D-A674770CAD96}"/>
            </ac:picMkLst>
          </pc:picChg>
          <pc:picChg chg="del">
            <ac:chgData name="Jessica Webb" userId="116bfa15-fab5-4298-95a6-2aaa2e478e3d" providerId="ADAL" clId="{19B3FE32-BD98-44ED-A6A3-2647463089C4}" dt="2019-06-17T13:43:40.437" v="76" actId="478"/>
            <ac:picMkLst>
              <pc:docMk/>
              <pc:sldMasterMk cId="2369807912" sldId="2147483660"/>
              <pc:sldLayoutMk cId="3864385121" sldId="2147483664"/>
              <ac:picMk id="10" creationId="{6F837AC8-70BE-41B8-A82B-6C7EC49BA5B4}"/>
            </ac:picMkLst>
          </pc:picChg>
          <pc:picChg chg="add">
            <ac:chgData name="Jessica Webb" userId="116bfa15-fab5-4298-95a6-2aaa2e478e3d" providerId="ADAL" clId="{19B3FE32-BD98-44ED-A6A3-2647463089C4}" dt="2019-06-17T13:42:25.425" v="6"/>
            <ac:picMkLst>
              <pc:docMk/>
              <pc:sldMasterMk cId="2369807912" sldId="2147483660"/>
              <pc:sldLayoutMk cId="3864385121" sldId="2147483664"/>
              <ac:picMk id="11" creationId="{BE08E6CA-6550-4A92-97F7-6A839C79A4B9}"/>
            </ac:picMkLst>
          </pc:picChg>
          <pc:picChg chg="add">
            <ac:chgData name="Jessica Webb" userId="116bfa15-fab5-4298-95a6-2aaa2e478e3d" providerId="ADAL" clId="{19B3FE32-BD98-44ED-A6A3-2647463089C4}" dt="2019-06-17T13:43:40.911" v="77"/>
            <ac:picMkLst>
              <pc:docMk/>
              <pc:sldMasterMk cId="2369807912" sldId="2147483660"/>
              <pc:sldLayoutMk cId="3864385121" sldId="2147483664"/>
              <ac:picMk id="14" creationId="{45CBA929-F366-4317-BF4B-E94498B89669}"/>
            </ac:picMkLst>
          </pc:picChg>
        </pc:sldLayoutChg>
        <pc:sldLayoutChg chg="addSp delSp modSp">
          <pc:chgData name="Jessica Webb" userId="116bfa15-fab5-4298-95a6-2aaa2e478e3d" providerId="ADAL" clId="{19B3FE32-BD98-44ED-A6A3-2647463089C4}" dt="2019-06-17T13:45:17.524" v="87" actId="207"/>
          <pc:sldLayoutMkLst>
            <pc:docMk/>
            <pc:sldMasterMk cId="2369807912" sldId="2147483660"/>
            <pc:sldLayoutMk cId="1482273398" sldId="2147483665"/>
          </pc:sldLayoutMkLst>
          <pc:spChg chg="del">
            <ac:chgData name="Jessica Webb" userId="116bfa15-fab5-4298-95a6-2aaa2e478e3d" providerId="ADAL" clId="{19B3FE32-BD98-44ED-A6A3-2647463089C4}" dt="2019-06-17T13:43:11.653" v="61" actId="478"/>
            <ac:spMkLst>
              <pc:docMk/>
              <pc:sldMasterMk cId="2369807912" sldId="2147483660"/>
              <pc:sldLayoutMk cId="1482273398" sldId="2147483665"/>
              <ac:spMk id="9" creationId="{990730C6-6FF9-43F9-B83A-B4A535C57CDC}"/>
            </ac:spMkLst>
          </pc:spChg>
          <pc:spChg chg="add">
            <ac:chgData name="Jessica Webb" userId="116bfa15-fab5-4298-95a6-2aaa2e478e3d" providerId="ADAL" clId="{19B3FE32-BD98-44ED-A6A3-2647463089C4}" dt="2019-06-17T13:43:14.283" v="63"/>
            <ac:spMkLst>
              <pc:docMk/>
              <pc:sldMasterMk cId="2369807912" sldId="2147483660"/>
              <pc:sldLayoutMk cId="1482273398" sldId="2147483665"/>
              <ac:spMk id="11" creationId="{B54F71AA-CAF4-46C1-AE70-2C9990A9C622}"/>
            </ac:spMkLst>
          </pc:spChg>
          <pc:spChg chg="mod">
            <ac:chgData name="Jessica Webb" userId="116bfa15-fab5-4298-95a6-2aaa2e478e3d" providerId="ADAL" clId="{19B3FE32-BD98-44ED-A6A3-2647463089C4}" dt="2019-06-17T13:45:17.524" v="87" actId="207"/>
            <ac:spMkLst>
              <pc:docMk/>
              <pc:sldMasterMk cId="2369807912" sldId="2147483660"/>
              <pc:sldLayoutMk cId="1482273398" sldId="2147483665"/>
              <ac:spMk id="15" creationId="{EDB80FE1-CB5F-4209-A5CF-C0E7A88B733B}"/>
            </ac:spMkLst>
          </pc:spChg>
          <pc:spChg chg="del">
            <ac:chgData name="Jessica Webb" userId="116bfa15-fab5-4298-95a6-2aaa2e478e3d" providerId="ADAL" clId="{19B3FE32-BD98-44ED-A6A3-2647463089C4}" dt="2019-06-17T13:43:13.269" v="62" actId="478"/>
            <ac:spMkLst>
              <pc:docMk/>
              <pc:sldMasterMk cId="2369807912" sldId="2147483660"/>
              <pc:sldLayoutMk cId="1482273398" sldId="2147483665"/>
              <ac:spMk id="16" creationId="{7BDF21DE-A169-4C08-9632-B1FCE7D8B298}"/>
            </ac:spMkLst>
          </pc:spChg>
          <pc:picChg chg="del">
            <ac:chgData name="Jessica Webb" userId="116bfa15-fab5-4298-95a6-2aaa2e478e3d" providerId="ADAL" clId="{19B3FE32-BD98-44ED-A6A3-2647463089C4}" dt="2019-06-17T13:43:10.789" v="60" actId="478"/>
            <ac:picMkLst>
              <pc:docMk/>
              <pc:sldMasterMk cId="2369807912" sldId="2147483660"/>
              <pc:sldLayoutMk cId="1482273398" sldId="2147483665"/>
              <ac:picMk id="8" creationId="{227C6528-206C-4CD8-962B-FB652AD67822}"/>
            </ac:picMkLst>
          </pc:picChg>
          <pc:picChg chg="add">
            <ac:chgData name="Jessica Webb" userId="116bfa15-fab5-4298-95a6-2aaa2e478e3d" providerId="ADAL" clId="{19B3FE32-BD98-44ED-A6A3-2647463089C4}" dt="2019-06-17T13:43:14.283" v="63"/>
            <ac:picMkLst>
              <pc:docMk/>
              <pc:sldMasterMk cId="2369807912" sldId="2147483660"/>
              <pc:sldLayoutMk cId="1482273398" sldId="2147483665"/>
              <ac:picMk id="10" creationId="{2EB23FA5-4024-40E4-944D-A5C3EA79A05A}"/>
            </ac:picMkLst>
          </pc:picChg>
          <pc:picChg chg="add">
            <ac:chgData name="Jessica Webb" userId="116bfa15-fab5-4298-95a6-2aaa2e478e3d" providerId="ADAL" clId="{19B3FE32-BD98-44ED-A6A3-2647463089C4}" dt="2019-06-17T13:43:33.851" v="73"/>
            <ac:picMkLst>
              <pc:docMk/>
              <pc:sldMasterMk cId="2369807912" sldId="2147483660"/>
              <pc:sldLayoutMk cId="1482273398" sldId="2147483665"/>
              <ac:picMk id="13" creationId="{8497D11E-5E0A-434E-A3FA-A5E34B8DCDC7}"/>
            </ac:picMkLst>
          </pc:picChg>
          <pc:picChg chg="del">
            <ac:chgData name="Jessica Webb" userId="116bfa15-fab5-4298-95a6-2aaa2e478e3d" providerId="ADAL" clId="{19B3FE32-BD98-44ED-A6A3-2647463089C4}" dt="2019-06-17T13:43:33.461" v="72" actId="478"/>
            <ac:picMkLst>
              <pc:docMk/>
              <pc:sldMasterMk cId="2369807912" sldId="2147483660"/>
              <pc:sldLayoutMk cId="1482273398" sldId="2147483665"/>
              <ac:picMk id="17" creationId="{3EF0F0AC-6610-4FFF-A713-8CE2D2FB7BED}"/>
            </ac:picMkLst>
          </pc:picChg>
        </pc:sldLayoutChg>
        <pc:sldLayoutChg chg="addSp delSp modSp">
          <pc:chgData name="Jessica Webb" userId="116bfa15-fab5-4298-95a6-2aaa2e478e3d" providerId="ADAL" clId="{19B3FE32-BD98-44ED-A6A3-2647463089C4}" dt="2019-06-17T13:44:48.234" v="82" actId="207"/>
          <pc:sldLayoutMkLst>
            <pc:docMk/>
            <pc:sldMasterMk cId="2369807912" sldId="2147483660"/>
            <pc:sldLayoutMk cId="1663747016" sldId="2147483666"/>
          </pc:sldLayoutMkLst>
          <pc:spChg chg="del">
            <ac:chgData name="Jessica Webb" userId="116bfa15-fab5-4298-95a6-2aaa2e478e3d" providerId="ADAL" clId="{19B3FE32-BD98-44ED-A6A3-2647463089C4}" dt="2019-06-17T13:42:53.237" v="49" actId="478"/>
            <ac:spMkLst>
              <pc:docMk/>
              <pc:sldMasterMk cId="2369807912" sldId="2147483660"/>
              <pc:sldLayoutMk cId="1663747016" sldId="2147483666"/>
              <ac:spMk id="6" creationId="{42B7EF2B-A805-477E-B5E5-2476B2FCACAD}"/>
            </ac:spMkLst>
          </pc:spChg>
          <pc:spChg chg="mod">
            <ac:chgData name="Jessica Webb" userId="116bfa15-fab5-4298-95a6-2aaa2e478e3d" providerId="ADAL" clId="{19B3FE32-BD98-44ED-A6A3-2647463089C4}" dt="2019-06-17T13:44:48.234" v="82" actId="207"/>
            <ac:spMkLst>
              <pc:docMk/>
              <pc:sldMasterMk cId="2369807912" sldId="2147483660"/>
              <pc:sldLayoutMk cId="1663747016" sldId="2147483666"/>
              <ac:spMk id="10" creationId="{C8F4355B-C12B-4D64-A9F8-D30EF17E4A3D}"/>
            </ac:spMkLst>
          </pc:spChg>
          <pc:spChg chg="del">
            <ac:chgData name="Jessica Webb" userId="116bfa15-fab5-4298-95a6-2aaa2e478e3d" providerId="ADAL" clId="{19B3FE32-BD98-44ED-A6A3-2647463089C4}" dt="2019-06-17T13:42:54.277" v="50" actId="478"/>
            <ac:spMkLst>
              <pc:docMk/>
              <pc:sldMasterMk cId="2369807912" sldId="2147483660"/>
              <pc:sldLayoutMk cId="1663747016" sldId="2147483666"/>
              <ac:spMk id="11" creationId="{648B82C5-42F1-49AF-AF04-A4E20BEBBA87}"/>
            </ac:spMkLst>
          </pc:spChg>
          <pc:spChg chg="add">
            <ac:chgData name="Jessica Webb" userId="116bfa15-fab5-4298-95a6-2aaa2e478e3d" providerId="ADAL" clId="{19B3FE32-BD98-44ED-A6A3-2647463089C4}" dt="2019-06-17T13:42:55.340" v="51"/>
            <ac:spMkLst>
              <pc:docMk/>
              <pc:sldMasterMk cId="2369807912" sldId="2147483660"/>
              <pc:sldLayoutMk cId="1663747016" sldId="2147483666"/>
              <ac:spMk id="12" creationId="{EC110B96-8DA1-4CA9-9859-EE4956C0315F}"/>
            </ac:spMkLst>
          </pc:spChg>
          <pc:picChg chg="del">
            <ac:chgData name="Jessica Webb" userId="116bfa15-fab5-4298-95a6-2aaa2e478e3d" providerId="ADAL" clId="{19B3FE32-BD98-44ED-A6A3-2647463089C4}" dt="2019-06-17T13:42:51.269" v="48" actId="478"/>
            <ac:picMkLst>
              <pc:docMk/>
              <pc:sldMasterMk cId="2369807912" sldId="2147483660"/>
              <pc:sldLayoutMk cId="1663747016" sldId="2147483666"/>
              <ac:picMk id="7" creationId="{9DEB574B-DCA3-4E72-AD46-F6C7215B8B51}"/>
            </ac:picMkLst>
          </pc:picChg>
          <pc:picChg chg="add">
            <ac:chgData name="Jessica Webb" userId="116bfa15-fab5-4298-95a6-2aaa2e478e3d" providerId="ADAL" clId="{19B3FE32-BD98-44ED-A6A3-2647463089C4}" dt="2019-06-17T13:42:55.340" v="51"/>
            <ac:picMkLst>
              <pc:docMk/>
              <pc:sldMasterMk cId="2369807912" sldId="2147483660"/>
              <pc:sldLayoutMk cId="1663747016" sldId="2147483666"/>
              <ac:picMk id="8" creationId="{2E311B8B-F4D7-421B-8AA0-02511A615512}"/>
            </ac:picMkLst>
          </pc:picChg>
        </pc:sldLayoutChg>
        <pc:sldLayoutChg chg="addSp delSp">
          <pc:chgData name="Jessica Webb" userId="116bfa15-fab5-4298-95a6-2aaa2e478e3d" providerId="ADAL" clId="{19B3FE32-BD98-44ED-A6A3-2647463089C4}" dt="2019-06-17T13:43:26.045" v="71"/>
          <pc:sldLayoutMkLst>
            <pc:docMk/>
            <pc:sldMasterMk cId="2369807912" sldId="2147483660"/>
            <pc:sldLayoutMk cId="3920882233" sldId="2147483668"/>
          </pc:sldLayoutMkLst>
          <pc:spChg chg="del">
            <ac:chgData name="Jessica Webb" userId="116bfa15-fab5-4298-95a6-2aaa2e478e3d" providerId="ADAL" clId="{19B3FE32-BD98-44ED-A6A3-2647463089C4}" dt="2019-06-17T13:43:23.829" v="69" actId="478"/>
            <ac:spMkLst>
              <pc:docMk/>
              <pc:sldMasterMk cId="2369807912" sldId="2147483660"/>
              <pc:sldLayoutMk cId="3920882233" sldId="2147483668"/>
              <ac:spMk id="8" creationId="{1FEADF90-D501-44B5-B420-D15EC54CDA15}"/>
            </ac:spMkLst>
          </pc:spChg>
          <pc:spChg chg="del">
            <ac:chgData name="Jessica Webb" userId="116bfa15-fab5-4298-95a6-2aaa2e478e3d" providerId="ADAL" clId="{19B3FE32-BD98-44ED-A6A3-2647463089C4}" dt="2019-06-17T13:43:24.901" v="70" actId="478"/>
            <ac:spMkLst>
              <pc:docMk/>
              <pc:sldMasterMk cId="2369807912" sldId="2147483660"/>
              <pc:sldLayoutMk cId="3920882233" sldId="2147483668"/>
              <ac:spMk id="10" creationId="{69808144-3D29-4148-B2FF-07F5FB8B2269}"/>
            </ac:spMkLst>
          </pc:spChg>
          <pc:spChg chg="add">
            <ac:chgData name="Jessica Webb" userId="116bfa15-fab5-4298-95a6-2aaa2e478e3d" providerId="ADAL" clId="{19B3FE32-BD98-44ED-A6A3-2647463089C4}" dt="2019-06-17T13:43:26.045" v="71"/>
            <ac:spMkLst>
              <pc:docMk/>
              <pc:sldMasterMk cId="2369807912" sldId="2147483660"/>
              <pc:sldLayoutMk cId="3920882233" sldId="2147483668"/>
              <ac:spMk id="11" creationId="{4E4F7358-2B36-473A-969C-C34A86599F27}"/>
            </ac:spMkLst>
          </pc:spChg>
          <pc:picChg chg="del">
            <ac:chgData name="Jessica Webb" userId="116bfa15-fab5-4298-95a6-2aaa2e478e3d" providerId="ADAL" clId="{19B3FE32-BD98-44ED-A6A3-2647463089C4}" dt="2019-06-17T13:43:22.229" v="68" actId="478"/>
            <ac:picMkLst>
              <pc:docMk/>
              <pc:sldMasterMk cId="2369807912" sldId="2147483660"/>
              <pc:sldLayoutMk cId="3920882233" sldId="2147483668"/>
              <ac:picMk id="7" creationId="{651D5050-10F6-473E-A936-34DA1A80C0C2}"/>
            </ac:picMkLst>
          </pc:picChg>
          <pc:picChg chg="add">
            <ac:chgData name="Jessica Webb" userId="116bfa15-fab5-4298-95a6-2aaa2e478e3d" providerId="ADAL" clId="{19B3FE32-BD98-44ED-A6A3-2647463089C4}" dt="2019-06-17T13:43:26.045" v="71"/>
            <ac:picMkLst>
              <pc:docMk/>
              <pc:sldMasterMk cId="2369807912" sldId="2147483660"/>
              <pc:sldLayoutMk cId="3920882233" sldId="2147483668"/>
              <ac:picMk id="9" creationId="{D76012B1-9955-4D97-B79D-86E00E190825}"/>
            </ac:picMkLst>
          </pc:picChg>
        </pc:sldLayoutChg>
        <pc:sldLayoutChg chg="addSp delSp modSp">
          <pc:chgData name="Jessica Webb" userId="116bfa15-fab5-4298-95a6-2aaa2e478e3d" providerId="ADAL" clId="{19B3FE32-BD98-44ED-A6A3-2647463089C4}" dt="2019-06-17T13:44:51.143" v="83" actId="207"/>
          <pc:sldLayoutMkLst>
            <pc:docMk/>
            <pc:sldMasterMk cId="2369807912" sldId="2147483660"/>
            <pc:sldLayoutMk cId="930331741" sldId="2147483669"/>
          </pc:sldLayoutMkLst>
          <pc:spChg chg="del">
            <ac:chgData name="Jessica Webb" userId="116bfa15-fab5-4298-95a6-2aaa2e478e3d" providerId="ADAL" clId="{19B3FE32-BD98-44ED-A6A3-2647463089C4}" dt="2019-06-17T13:42:59.701" v="53" actId="478"/>
            <ac:spMkLst>
              <pc:docMk/>
              <pc:sldMasterMk cId="2369807912" sldId="2147483660"/>
              <pc:sldLayoutMk cId="930331741" sldId="2147483669"/>
              <ac:spMk id="8" creationId="{16CFABED-E421-420B-9E23-DFA556D8136A}"/>
            </ac:spMkLst>
          </pc:spChg>
          <pc:spChg chg="add">
            <ac:chgData name="Jessica Webb" userId="116bfa15-fab5-4298-95a6-2aaa2e478e3d" providerId="ADAL" clId="{19B3FE32-BD98-44ED-A6A3-2647463089C4}" dt="2019-06-17T13:43:01.933" v="55"/>
            <ac:spMkLst>
              <pc:docMk/>
              <pc:sldMasterMk cId="2369807912" sldId="2147483660"/>
              <pc:sldLayoutMk cId="930331741" sldId="2147483669"/>
              <ac:spMk id="12" creationId="{FD9D3AB1-05DB-4880-A0F0-29AACA5CBD8B}"/>
            </ac:spMkLst>
          </pc:spChg>
          <pc:spChg chg="mod">
            <ac:chgData name="Jessica Webb" userId="116bfa15-fab5-4298-95a6-2aaa2e478e3d" providerId="ADAL" clId="{19B3FE32-BD98-44ED-A6A3-2647463089C4}" dt="2019-06-17T13:44:51.143" v="83" actId="207"/>
            <ac:spMkLst>
              <pc:docMk/>
              <pc:sldMasterMk cId="2369807912" sldId="2147483660"/>
              <pc:sldLayoutMk cId="930331741" sldId="2147483669"/>
              <ac:spMk id="13" creationId="{8FF35AEE-5337-4A17-A68B-5F42AFDFFF0C}"/>
            </ac:spMkLst>
          </pc:spChg>
          <pc:spChg chg="del">
            <ac:chgData name="Jessica Webb" userId="116bfa15-fab5-4298-95a6-2aaa2e478e3d" providerId="ADAL" clId="{19B3FE32-BD98-44ED-A6A3-2647463089C4}" dt="2019-06-17T13:43:00.853" v="54" actId="478"/>
            <ac:spMkLst>
              <pc:docMk/>
              <pc:sldMasterMk cId="2369807912" sldId="2147483660"/>
              <pc:sldLayoutMk cId="930331741" sldId="2147483669"/>
              <ac:spMk id="15" creationId="{A13DB2E3-C319-4E9F-B684-25EDD7A44358}"/>
            </ac:spMkLst>
          </pc:spChg>
          <pc:picChg chg="add">
            <ac:chgData name="Jessica Webb" userId="116bfa15-fab5-4298-95a6-2aaa2e478e3d" providerId="ADAL" clId="{19B3FE32-BD98-44ED-A6A3-2647463089C4}" dt="2019-06-17T13:43:01.933" v="55"/>
            <ac:picMkLst>
              <pc:docMk/>
              <pc:sldMasterMk cId="2369807912" sldId="2147483660"/>
              <pc:sldLayoutMk cId="930331741" sldId="2147483669"/>
              <ac:picMk id="9" creationId="{39E6A170-CB2A-4A35-9027-45ECA2799DCC}"/>
            </ac:picMkLst>
          </pc:picChg>
          <pc:picChg chg="del">
            <ac:chgData name="Jessica Webb" userId="116bfa15-fab5-4298-95a6-2aaa2e478e3d" providerId="ADAL" clId="{19B3FE32-BD98-44ED-A6A3-2647463089C4}" dt="2019-06-17T13:42:58.838" v="52" actId="478"/>
            <ac:picMkLst>
              <pc:docMk/>
              <pc:sldMasterMk cId="2369807912" sldId="2147483660"/>
              <pc:sldLayoutMk cId="930331741" sldId="2147483669"/>
              <ac:picMk id="10" creationId="{58D411FA-19CB-4C04-89C6-9285E366D7DE}"/>
            </ac:picMkLst>
          </pc:picChg>
          <pc:picChg chg="add">
            <ac:chgData name="Jessica Webb" userId="116bfa15-fab5-4298-95a6-2aaa2e478e3d" providerId="ADAL" clId="{19B3FE32-BD98-44ED-A6A3-2647463089C4}" dt="2019-06-17T13:43:37.247" v="75"/>
            <ac:picMkLst>
              <pc:docMk/>
              <pc:sldMasterMk cId="2369807912" sldId="2147483660"/>
              <pc:sldLayoutMk cId="930331741" sldId="2147483669"/>
              <ac:picMk id="14" creationId="{4ACF45C5-D079-4744-AA39-CEB1A5545D40}"/>
            </ac:picMkLst>
          </pc:picChg>
          <pc:picChg chg="del">
            <ac:chgData name="Jessica Webb" userId="116bfa15-fab5-4298-95a6-2aaa2e478e3d" providerId="ADAL" clId="{19B3FE32-BD98-44ED-A6A3-2647463089C4}" dt="2019-06-17T13:43:36.837" v="74" actId="478"/>
            <ac:picMkLst>
              <pc:docMk/>
              <pc:sldMasterMk cId="2369807912" sldId="2147483660"/>
              <pc:sldLayoutMk cId="930331741" sldId="2147483669"/>
              <ac:picMk id="16" creationId="{CFFB2EF8-C6C1-467E-811B-183D5E001540}"/>
            </ac:picMkLst>
          </pc:picChg>
        </pc:sldLayoutChg>
        <pc:sldLayoutChg chg="addSp delSp modSp">
          <pc:chgData name="Jessica Webb" userId="116bfa15-fab5-4298-95a6-2aaa2e478e3d" providerId="ADAL" clId="{19B3FE32-BD98-44ED-A6A3-2647463089C4}" dt="2019-06-17T13:44:57.682" v="85" actId="207"/>
          <pc:sldLayoutMkLst>
            <pc:docMk/>
            <pc:sldMasterMk cId="2369807912" sldId="2147483660"/>
            <pc:sldLayoutMk cId="1680822063" sldId="2147483671"/>
          </pc:sldLayoutMkLst>
          <pc:spChg chg="del">
            <ac:chgData name="Jessica Webb" userId="116bfa15-fab5-4298-95a6-2aaa2e478e3d" providerId="ADAL" clId="{19B3FE32-BD98-44ED-A6A3-2647463089C4}" dt="2019-06-17T13:43:04.966" v="56" actId="478"/>
            <ac:spMkLst>
              <pc:docMk/>
              <pc:sldMasterMk cId="2369807912" sldId="2147483660"/>
              <pc:sldLayoutMk cId="1680822063" sldId="2147483671"/>
              <ac:spMk id="8" creationId="{48CC74BF-0985-4882-B635-E27852AE2899}"/>
            </ac:spMkLst>
          </pc:spChg>
          <pc:spChg chg="add">
            <ac:chgData name="Jessica Webb" userId="116bfa15-fab5-4298-95a6-2aaa2e478e3d" providerId="ADAL" clId="{19B3FE32-BD98-44ED-A6A3-2647463089C4}" dt="2019-06-17T13:43:07.948" v="59"/>
            <ac:spMkLst>
              <pc:docMk/>
              <pc:sldMasterMk cId="2369807912" sldId="2147483660"/>
              <pc:sldLayoutMk cId="1680822063" sldId="2147483671"/>
              <ac:spMk id="12" creationId="{85B0B9E3-99B5-46F0-BA29-6B8982D4FEB8}"/>
            </ac:spMkLst>
          </pc:spChg>
          <pc:spChg chg="mod">
            <ac:chgData name="Jessica Webb" userId="116bfa15-fab5-4298-95a6-2aaa2e478e3d" providerId="ADAL" clId="{19B3FE32-BD98-44ED-A6A3-2647463089C4}" dt="2019-06-17T13:44:57.682" v="85" actId="207"/>
            <ac:spMkLst>
              <pc:docMk/>
              <pc:sldMasterMk cId="2369807912" sldId="2147483660"/>
              <pc:sldLayoutMk cId="1680822063" sldId="2147483671"/>
              <ac:spMk id="13" creationId="{8FF35AEE-5337-4A17-A68B-5F42AFDFFF0C}"/>
            </ac:spMkLst>
          </pc:spChg>
          <pc:spChg chg="del">
            <ac:chgData name="Jessica Webb" userId="116bfa15-fab5-4298-95a6-2aaa2e478e3d" providerId="ADAL" clId="{19B3FE32-BD98-44ED-A6A3-2647463089C4}" dt="2019-06-17T13:43:06.870" v="58" actId="478"/>
            <ac:spMkLst>
              <pc:docMk/>
              <pc:sldMasterMk cId="2369807912" sldId="2147483660"/>
              <pc:sldLayoutMk cId="1680822063" sldId="2147483671"/>
              <ac:spMk id="15" creationId="{A13DB2E3-C319-4E9F-B684-25EDD7A44358}"/>
            </ac:spMkLst>
          </pc:spChg>
          <pc:picChg chg="add">
            <ac:chgData name="Jessica Webb" userId="116bfa15-fab5-4298-95a6-2aaa2e478e3d" providerId="ADAL" clId="{19B3FE32-BD98-44ED-A6A3-2647463089C4}" dt="2019-06-17T13:43:07.948" v="59"/>
            <ac:picMkLst>
              <pc:docMk/>
              <pc:sldMasterMk cId="2369807912" sldId="2147483660"/>
              <pc:sldLayoutMk cId="1680822063" sldId="2147483671"/>
              <ac:picMk id="9" creationId="{F0C55897-3EE7-439D-92A9-A898A644B8C7}"/>
            </ac:picMkLst>
          </pc:picChg>
          <pc:picChg chg="del">
            <ac:chgData name="Jessica Webb" userId="116bfa15-fab5-4298-95a6-2aaa2e478e3d" providerId="ADAL" clId="{19B3FE32-BD98-44ED-A6A3-2647463089C4}" dt="2019-06-17T13:43:05.574" v="57" actId="478"/>
            <ac:picMkLst>
              <pc:docMk/>
              <pc:sldMasterMk cId="2369807912" sldId="2147483660"/>
              <pc:sldLayoutMk cId="1680822063" sldId="2147483671"/>
              <ac:picMk id="10" creationId="{58D411FA-19CB-4C04-89C6-9285E366D7DE}"/>
            </ac:picMkLst>
          </pc:picChg>
        </pc:sldLayoutChg>
        <pc:sldLayoutChg chg="addSp delSp modSp">
          <pc:chgData name="Jessica Webb" userId="116bfa15-fab5-4298-95a6-2aaa2e478e3d" providerId="ADAL" clId="{19B3FE32-BD98-44ED-A6A3-2647463089C4}" dt="2019-06-17T13:45:32.652" v="89" actId="207"/>
          <pc:sldLayoutMkLst>
            <pc:docMk/>
            <pc:sldMasterMk cId="2369807912" sldId="2147483660"/>
            <pc:sldLayoutMk cId="3129294559" sldId="2147483672"/>
          </pc:sldLayoutMkLst>
          <pc:spChg chg="del">
            <ac:chgData name="Jessica Webb" userId="116bfa15-fab5-4298-95a6-2aaa2e478e3d" providerId="ADAL" clId="{19B3FE32-BD98-44ED-A6A3-2647463089C4}" dt="2019-06-17T13:43:16.661" v="64" actId="478"/>
            <ac:spMkLst>
              <pc:docMk/>
              <pc:sldMasterMk cId="2369807912" sldId="2147483660"/>
              <pc:sldLayoutMk cId="3129294559" sldId="2147483672"/>
              <ac:spMk id="7" creationId="{6529F2B8-9FDF-4279-BBE6-CC5727D13716}"/>
            </ac:spMkLst>
          </pc:spChg>
          <pc:spChg chg="add">
            <ac:chgData name="Jessica Webb" userId="116bfa15-fab5-4298-95a6-2aaa2e478e3d" providerId="ADAL" clId="{19B3FE32-BD98-44ED-A6A3-2647463089C4}" dt="2019-06-17T13:43:19.650" v="67"/>
            <ac:spMkLst>
              <pc:docMk/>
              <pc:sldMasterMk cId="2369807912" sldId="2147483660"/>
              <pc:sldLayoutMk cId="3129294559" sldId="2147483672"/>
              <ac:spMk id="10" creationId="{C0CCF496-A8A5-4CD6-AB42-F2E97FF8A982}"/>
            </ac:spMkLst>
          </pc:spChg>
          <pc:spChg chg="mod">
            <ac:chgData name="Jessica Webb" userId="116bfa15-fab5-4298-95a6-2aaa2e478e3d" providerId="ADAL" clId="{19B3FE32-BD98-44ED-A6A3-2647463089C4}" dt="2019-06-17T13:45:32.652" v="89" actId="207"/>
            <ac:spMkLst>
              <pc:docMk/>
              <pc:sldMasterMk cId="2369807912" sldId="2147483660"/>
              <pc:sldLayoutMk cId="3129294559" sldId="2147483672"/>
              <ac:spMk id="15" creationId="{EDB80FE1-CB5F-4209-A5CF-C0E7A88B733B}"/>
            </ac:spMkLst>
          </pc:spChg>
          <pc:spChg chg="del">
            <ac:chgData name="Jessica Webb" userId="116bfa15-fab5-4298-95a6-2aaa2e478e3d" providerId="ADAL" clId="{19B3FE32-BD98-44ED-A6A3-2647463089C4}" dt="2019-06-17T13:43:17.909" v="65" actId="478"/>
            <ac:spMkLst>
              <pc:docMk/>
              <pc:sldMasterMk cId="2369807912" sldId="2147483660"/>
              <pc:sldLayoutMk cId="3129294559" sldId="2147483672"/>
              <ac:spMk id="16" creationId="{7BDF21DE-A169-4C08-9632-B1FCE7D8B298}"/>
            </ac:spMkLst>
          </pc:spChg>
          <pc:picChg chg="del">
            <ac:chgData name="Jessica Webb" userId="116bfa15-fab5-4298-95a6-2aaa2e478e3d" providerId="ADAL" clId="{19B3FE32-BD98-44ED-A6A3-2647463089C4}" dt="2019-06-17T13:43:18.496" v="66" actId="478"/>
            <ac:picMkLst>
              <pc:docMk/>
              <pc:sldMasterMk cId="2369807912" sldId="2147483660"/>
              <pc:sldLayoutMk cId="3129294559" sldId="2147483672"/>
              <ac:picMk id="8" creationId="{227C6528-206C-4CD8-962B-FB652AD67822}"/>
            </ac:picMkLst>
          </pc:picChg>
          <pc:picChg chg="add">
            <ac:chgData name="Jessica Webb" userId="116bfa15-fab5-4298-95a6-2aaa2e478e3d" providerId="ADAL" clId="{19B3FE32-BD98-44ED-A6A3-2647463089C4}" dt="2019-06-17T13:43:19.650" v="67"/>
            <ac:picMkLst>
              <pc:docMk/>
              <pc:sldMasterMk cId="2369807912" sldId="2147483660"/>
              <pc:sldLayoutMk cId="3129294559" sldId="2147483672"/>
              <ac:picMk id="9" creationId="{A96D76E4-D35F-4959-B58D-542764161DA3}"/>
            </ac:picMkLst>
          </pc:picChg>
        </pc:sldLayoutChg>
      </pc:sldMasterChg>
    </pc:docChg>
  </pc:docChgLst>
  <pc:docChgLst>
    <pc:chgData name="James Franklin" userId="S::james.franklin@pgonline.co.uk::cf915d05-507f-491f-b4a6-b2aa085ee4b1" providerId="AD" clId="Web-{21863CC5-C300-1302-A806-D10489CDB4D1}"/>
    <pc:docChg chg="modSld sldOrd">
      <pc:chgData name="James Franklin" userId="S::james.franklin@pgonline.co.uk::cf915d05-507f-491f-b4a6-b2aa085ee4b1" providerId="AD" clId="Web-{21863CC5-C300-1302-A806-D10489CDB4D1}" dt="2019-03-22T10:52:15.101" v="22" actId="20577"/>
      <pc:docMkLst>
        <pc:docMk/>
      </pc:docMkLst>
    </pc:docChg>
  </pc:docChgLst>
  <pc:docChgLst>
    <pc:chgData name="James Franklin" userId="cf915d05-507f-491f-b4a6-b2aa085ee4b1" providerId="ADAL" clId="{4F607A95-7597-41A9-AF08-F388CF8C3DC2}"/>
    <pc:docChg chg="undo custSel addSld delSld modSld sldOrd">
      <pc:chgData name="James Franklin" userId="cf915d05-507f-491f-b4a6-b2aa085ee4b1" providerId="ADAL" clId="{4F607A95-7597-41A9-AF08-F388CF8C3DC2}" dt="2019-06-12T15:59:26.588" v="16599" actId="6549"/>
      <pc:docMkLst>
        <pc:docMk/>
      </pc:docMkLst>
      <pc:sldChg chg="modSp">
        <pc:chgData name="James Franklin" userId="cf915d05-507f-491f-b4a6-b2aa085ee4b1" providerId="ADAL" clId="{4F607A95-7597-41A9-AF08-F388CF8C3DC2}" dt="2019-06-11T15:26:40.364" v="16484" actId="20577"/>
        <pc:sldMkLst>
          <pc:docMk/>
          <pc:sldMk cId="4088036100" sldId="259"/>
        </pc:sldMkLst>
        <pc:spChg chg="mod">
          <ac:chgData name="James Franklin" userId="cf915d05-507f-491f-b4a6-b2aa085ee4b1" providerId="ADAL" clId="{4F607A95-7597-41A9-AF08-F388CF8C3DC2}" dt="2019-06-11T15:26:40.364" v="16484" actId="20577"/>
          <ac:spMkLst>
            <pc:docMk/>
            <pc:sldMk cId="4088036100" sldId="259"/>
            <ac:spMk id="3" creationId="{ED026E0F-098A-4387-9A5E-E2D1F038C19E}"/>
          </ac:spMkLst>
        </pc:spChg>
      </pc:sldChg>
      <pc:sldChg chg="modSp">
        <pc:chgData name="James Franklin" userId="cf915d05-507f-491f-b4a6-b2aa085ee4b1" providerId="ADAL" clId="{4F607A95-7597-41A9-AF08-F388CF8C3DC2}" dt="2019-05-29T13:35:13.018" v="14" actId="20577"/>
        <pc:sldMkLst>
          <pc:docMk/>
          <pc:sldMk cId="2912915852" sldId="319"/>
        </pc:sldMkLst>
        <pc:spChg chg="mod">
          <ac:chgData name="James Franklin" userId="cf915d05-507f-491f-b4a6-b2aa085ee4b1" providerId="ADAL" clId="{4F607A95-7597-41A9-AF08-F388CF8C3DC2}" dt="2019-05-29T13:35:13.018" v="14" actId="20577"/>
          <ac:spMkLst>
            <pc:docMk/>
            <pc:sldMk cId="2912915852" sldId="319"/>
            <ac:spMk id="3" creationId="{8841C565-F8A1-4DE6-88F1-F82B859E4087}"/>
          </ac:spMkLst>
        </pc:spChg>
      </pc:sldChg>
      <pc:sldChg chg="addSp delSp modSp ord">
        <pc:chgData name="James Franklin" userId="cf915d05-507f-491f-b4a6-b2aa085ee4b1" providerId="ADAL" clId="{4F607A95-7597-41A9-AF08-F388CF8C3DC2}" dt="2019-05-31T14:42:38.777" v="16139" actId="6549"/>
        <pc:sldMkLst>
          <pc:docMk/>
          <pc:sldMk cId="1612668401" sldId="364"/>
        </pc:sldMkLst>
        <pc:spChg chg="add del mod">
          <ac:chgData name="James Franklin" userId="cf915d05-507f-491f-b4a6-b2aa085ee4b1" providerId="ADAL" clId="{4F607A95-7597-41A9-AF08-F388CF8C3DC2}" dt="2019-05-29T14:01:02.816" v="426"/>
          <ac:spMkLst>
            <pc:docMk/>
            <pc:sldMk cId="1612668401" sldId="364"/>
            <ac:spMk id="2" creationId="{4D0F1E46-53FA-4B40-9FB4-C358EC46E391}"/>
          </ac:spMkLst>
        </pc:spChg>
        <pc:spChg chg="add del mod">
          <ac:chgData name="James Franklin" userId="cf915d05-507f-491f-b4a6-b2aa085ee4b1" providerId="ADAL" clId="{4F607A95-7597-41A9-AF08-F388CF8C3DC2}" dt="2019-05-29T14:01:02.816" v="426"/>
          <ac:spMkLst>
            <pc:docMk/>
            <pc:sldMk cId="1612668401" sldId="364"/>
            <ac:spMk id="3" creationId="{9906AD3D-DB0B-4D84-AE3F-9662E42E70F2}"/>
          </ac:spMkLst>
        </pc:spChg>
        <pc:spChg chg="mod">
          <ac:chgData name="James Franklin" userId="cf915d05-507f-491f-b4a6-b2aa085ee4b1" providerId="ADAL" clId="{4F607A95-7597-41A9-AF08-F388CF8C3DC2}" dt="2019-05-31T14:42:32.874" v="16136" actId="20577"/>
          <ac:spMkLst>
            <pc:docMk/>
            <pc:sldMk cId="1612668401" sldId="364"/>
            <ac:spMk id="4" creationId="{00000000-0000-0000-0000-000000000000}"/>
          </ac:spMkLst>
        </pc:spChg>
        <pc:spChg chg="mod">
          <ac:chgData name="James Franklin" userId="cf915d05-507f-491f-b4a6-b2aa085ee4b1" providerId="ADAL" clId="{4F607A95-7597-41A9-AF08-F388CF8C3DC2}" dt="2019-05-31T14:42:38.777" v="16139" actId="6549"/>
          <ac:spMkLst>
            <pc:docMk/>
            <pc:sldMk cId="1612668401" sldId="364"/>
            <ac:spMk id="5" creationId="{00000000-0000-0000-0000-000000000000}"/>
          </ac:spMkLst>
        </pc:spChg>
      </pc:sldChg>
      <pc:sldChg chg="addSp delSp modSp">
        <pc:chgData name="James Franklin" userId="cf915d05-507f-491f-b4a6-b2aa085ee4b1" providerId="ADAL" clId="{4F607A95-7597-41A9-AF08-F388CF8C3DC2}" dt="2019-06-12T08:39:57.977" v="16494" actId="478"/>
        <pc:sldMkLst>
          <pc:docMk/>
          <pc:sldMk cId="2475168239" sldId="395"/>
        </pc:sldMkLst>
        <pc:spChg chg="mod">
          <ac:chgData name="James Franklin" userId="cf915d05-507f-491f-b4a6-b2aa085ee4b1" providerId="ADAL" clId="{4F607A95-7597-41A9-AF08-F388CF8C3DC2}" dt="2019-06-11T10:02:13.823" v="16374" actId="20577"/>
          <ac:spMkLst>
            <pc:docMk/>
            <pc:sldMk cId="2475168239" sldId="395"/>
            <ac:spMk id="3" creationId="{608A8B0B-3746-47C9-B476-6A05E129769C}"/>
          </ac:spMkLst>
        </pc:spChg>
        <pc:spChg chg="add del mod">
          <ac:chgData name="James Franklin" userId="cf915d05-507f-491f-b4a6-b2aa085ee4b1" providerId="ADAL" clId="{4F607A95-7597-41A9-AF08-F388CF8C3DC2}" dt="2019-06-12T08:39:57.977" v="16494" actId="478"/>
          <ac:spMkLst>
            <pc:docMk/>
            <pc:sldMk cId="2475168239" sldId="395"/>
            <ac:spMk id="4" creationId="{154E07E7-8E60-4528-8D87-612FCC1205BD}"/>
          </ac:spMkLst>
        </pc:spChg>
        <pc:spChg chg="add del mod">
          <ac:chgData name="James Franklin" userId="cf915d05-507f-491f-b4a6-b2aa085ee4b1" providerId="ADAL" clId="{4F607A95-7597-41A9-AF08-F388CF8C3DC2}" dt="2019-05-30T15:13:49.142" v="6681" actId="478"/>
          <ac:spMkLst>
            <pc:docMk/>
            <pc:sldMk cId="2475168239" sldId="395"/>
            <ac:spMk id="4" creationId="{871EA204-ED2F-48FA-AA49-52BAB5A19916}"/>
          </ac:spMkLst>
        </pc:spChg>
        <pc:spChg chg="add mod">
          <ac:chgData name="James Franklin" userId="cf915d05-507f-491f-b4a6-b2aa085ee4b1" providerId="ADAL" clId="{4F607A95-7597-41A9-AF08-F388CF8C3DC2}" dt="2019-06-11T10:02:09.095" v="16365" actId="1076"/>
          <ac:spMkLst>
            <pc:docMk/>
            <pc:sldMk cId="2475168239" sldId="395"/>
            <ac:spMk id="5" creationId="{4DCD9559-A883-4022-B139-691F42A06BC2}"/>
          </ac:spMkLst>
        </pc:spChg>
        <pc:spChg chg="add mod">
          <ac:chgData name="James Franklin" userId="cf915d05-507f-491f-b4a6-b2aa085ee4b1" providerId="ADAL" clId="{4F607A95-7597-41A9-AF08-F388CF8C3DC2}" dt="2019-06-11T10:02:09.095" v="16365" actId="1076"/>
          <ac:spMkLst>
            <pc:docMk/>
            <pc:sldMk cId="2475168239" sldId="395"/>
            <ac:spMk id="6" creationId="{F1960FA9-C1E8-476D-8608-A80FC50F0A3C}"/>
          </ac:spMkLst>
        </pc:spChg>
        <pc:spChg chg="add mod">
          <ac:chgData name="James Franklin" userId="cf915d05-507f-491f-b4a6-b2aa085ee4b1" providerId="ADAL" clId="{4F607A95-7597-41A9-AF08-F388CF8C3DC2}" dt="2019-06-11T10:02:09.095" v="16365" actId="1076"/>
          <ac:spMkLst>
            <pc:docMk/>
            <pc:sldMk cId="2475168239" sldId="395"/>
            <ac:spMk id="7" creationId="{747118CE-7F0C-4D3F-AFD0-5DD6DE4F5BEA}"/>
          </ac:spMkLst>
        </pc:spChg>
        <pc:spChg chg="add mod">
          <ac:chgData name="James Franklin" userId="cf915d05-507f-491f-b4a6-b2aa085ee4b1" providerId="ADAL" clId="{4F607A95-7597-41A9-AF08-F388CF8C3DC2}" dt="2019-06-11T10:02:09.095" v="16365" actId="1076"/>
          <ac:spMkLst>
            <pc:docMk/>
            <pc:sldMk cId="2475168239" sldId="395"/>
            <ac:spMk id="8" creationId="{9B1D640B-321D-4EDE-946E-932BCC8492DD}"/>
          </ac:spMkLst>
        </pc:spChg>
        <pc:spChg chg="add mod">
          <ac:chgData name="James Franklin" userId="cf915d05-507f-491f-b4a6-b2aa085ee4b1" providerId="ADAL" clId="{4F607A95-7597-41A9-AF08-F388CF8C3DC2}" dt="2019-06-11T10:02:09.095" v="16365" actId="1076"/>
          <ac:spMkLst>
            <pc:docMk/>
            <pc:sldMk cId="2475168239" sldId="395"/>
            <ac:spMk id="9" creationId="{88B3C36B-CCE9-4648-AE90-55A677246B6C}"/>
          </ac:spMkLst>
        </pc:spChg>
        <pc:spChg chg="add mod">
          <ac:chgData name="James Franklin" userId="cf915d05-507f-491f-b4a6-b2aa085ee4b1" providerId="ADAL" clId="{4F607A95-7597-41A9-AF08-F388CF8C3DC2}" dt="2019-06-11T10:02:09.095" v="16365" actId="1076"/>
          <ac:spMkLst>
            <pc:docMk/>
            <pc:sldMk cId="2475168239" sldId="395"/>
            <ac:spMk id="10" creationId="{93DC645C-8B7C-4D85-B2D2-11A61105FBA6}"/>
          </ac:spMkLst>
        </pc:spChg>
        <pc:spChg chg="add mod">
          <ac:chgData name="James Franklin" userId="cf915d05-507f-491f-b4a6-b2aa085ee4b1" providerId="ADAL" clId="{4F607A95-7597-41A9-AF08-F388CF8C3DC2}" dt="2019-06-11T10:02:09.095" v="16365" actId="1076"/>
          <ac:spMkLst>
            <pc:docMk/>
            <pc:sldMk cId="2475168239" sldId="395"/>
            <ac:spMk id="11" creationId="{9F31CD09-78F6-42E3-9B6E-A41DC5A1CDE0}"/>
          </ac:spMkLst>
        </pc:spChg>
        <pc:spChg chg="add mod">
          <ac:chgData name="James Franklin" userId="cf915d05-507f-491f-b4a6-b2aa085ee4b1" providerId="ADAL" clId="{4F607A95-7597-41A9-AF08-F388CF8C3DC2}" dt="2019-06-11T10:02:09.095" v="16365" actId="1076"/>
          <ac:spMkLst>
            <pc:docMk/>
            <pc:sldMk cId="2475168239" sldId="395"/>
            <ac:spMk id="12" creationId="{46042F9D-C27F-441A-8DC4-F33BF94E631E}"/>
          </ac:spMkLst>
        </pc:spChg>
        <pc:spChg chg="add mod">
          <ac:chgData name="James Franklin" userId="cf915d05-507f-491f-b4a6-b2aa085ee4b1" providerId="ADAL" clId="{4F607A95-7597-41A9-AF08-F388CF8C3DC2}" dt="2019-06-11T10:02:09.095" v="16365" actId="1076"/>
          <ac:spMkLst>
            <pc:docMk/>
            <pc:sldMk cId="2475168239" sldId="395"/>
            <ac:spMk id="13" creationId="{4D2A474A-6429-4BB3-9836-47B78F682EB6}"/>
          </ac:spMkLst>
        </pc:spChg>
        <pc:spChg chg="add mod">
          <ac:chgData name="James Franklin" userId="cf915d05-507f-491f-b4a6-b2aa085ee4b1" providerId="ADAL" clId="{4F607A95-7597-41A9-AF08-F388CF8C3DC2}" dt="2019-06-11T10:02:09.095" v="16365" actId="1076"/>
          <ac:spMkLst>
            <pc:docMk/>
            <pc:sldMk cId="2475168239" sldId="395"/>
            <ac:spMk id="14" creationId="{F92F72CD-90B4-4FBC-A8C9-81F1D97627A7}"/>
          </ac:spMkLst>
        </pc:spChg>
      </pc:sldChg>
      <pc:sldChg chg="addSp delSp modSp">
        <pc:chgData name="James Franklin" userId="cf915d05-507f-491f-b4a6-b2aa085ee4b1" providerId="ADAL" clId="{4F607A95-7597-41A9-AF08-F388CF8C3DC2}" dt="2019-05-30T15:58:10.569" v="8459" actId="20577"/>
        <pc:sldMkLst>
          <pc:docMk/>
          <pc:sldMk cId="2835285683" sldId="403"/>
        </pc:sldMkLst>
        <pc:spChg chg="mod">
          <ac:chgData name="James Franklin" userId="cf915d05-507f-491f-b4a6-b2aa085ee4b1" providerId="ADAL" clId="{4F607A95-7597-41A9-AF08-F388CF8C3DC2}" dt="2019-05-29T13:43:07.424" v="21" actId="20577"/>
          <ac:spMkLst>
            <pc:docMk/>
            <pc:sldMk cId="2835285683" sldId="403"/>
            <ac:spMk id="2" creationId="{F7219616-1E34-49CE-9BA1-C56B985A63AA}"/>
          </ac:spMkLst>
        </pc:spChg>
        <pc:spChg chg="mod">
          <ac:chgData name="James Franklin" userId="cf915d05-507f-491f-b4a6-b2aa085ee4b1" providerId="ADAL" clId="{4F607A95-7597-41A9-AF08-F388CF8C3DC2}" dt="2019-05-30T15:51:04.752" v="7880" actId="20577"/>
          <ac:spMkLst>
            <pc:docMk/>
            <pc:sldMk cId="2835285683" sldId="403"/>
            <ac:spMk id="3" creationId="{7DE471DE-4006-4AE7-BCC5-EF77A082F1DC}"/>
          </ac:spMkLst>
        </pc:spChg>
        <pc:graphicFrameChg chg="add mod modGraphic">
          <ac:chgData name="James Franklin" userId="cf915d05-507f-491f-b4a6-b2aa085ee4b1" providerId="ADAL" clId="{4F607A95-7597-41A9-AF08-F388CF8C3DC2}" dt="2019-05-30T15:58:10.569" v="8459" actId="20577"/>
          <ac:graphicFrameMkLst>
            <pc:docMk/>
            <pc:sldMk cId="2835285683" sldId="403"/>
            <ac:graphicFrameMk id="4" creationId="{DCBAF9FA-387F-481A-BE7C-FF84BB82CDA1}"/>
          </ac:graphicFrameMkLst>
        </pc:graphicFrameChg>
        <pc:picChg chg="add del mod">
          <ac:chgData name="James Franklin" userId="cf915d05-507f-491f-b4a6-b2aa085ee4b1" providerId="ADAL" clId="{4F607A95-7597-41A9-AF08-F388CF8C3DC2}" dt="2019-05-30T15:45:01.884" v="7659" actId="478"/>
          <ac:picMkLst>
            <pc:docMk/>
            <pc:sldMk cId="2835285683" sldId="403"/>
            <ac:picMk id="4098" creationId="{3C5E720F-8644-4DAC-B5AD-B88935683D8C}"/>
          </ac:picMkLst>
        </pc:picChg>
      </pc:sldChg>
      <pc:sldChg chg="modSp">
        <pc:chgData name="James Franklin" userId="cf915d05-507f-491f-b4a6-b2aa085ee4b1" providerId="ADAL" clId="{4F607A95-7597-41A9-AF08-F388CF8C3DC2}" dt="2019-05-31T13:49:07.006" v="16131" actId="20577"/>
        <pc:sldMkLst>
          <pc:docMk/>
          <pc:sldMk cId="2801436558" sldId="404"/>
        </pc:sldMkLst>
        <pc:spChg chg="mod">
          <ac:chgData name="James Franklin" userId="cf915d05-507f-491f-b4a6-b2aa085ee4b1" providerId="ADAL" clId="{4F607A95-7597-41A9-AF08-F388CF8C3DC2}" dt="2019-05-30T08:06:17.339" v="668" actId="20577"/>
          <ac:spMkLst>
            <pc:docMk/>
            <pc:sldMk cId="2801436558" sldId="404"/>
            <ac:spMk id="2" creationId="{F7219616-1E34-49CE-9BA1-C56B985A63AA}"/>
          </ac:spMkLst>
        </pc:spChg>
        <pc:spChg chg="mod">
          <ac:chgData name="James Franklin" userId="cf915d05-507f-491f-b4a6-b2aa085ee4b1" providerId="ADAL" clId="{4F607A95-7597-41A9-AF08-F388CF8C3DC2}" dt="2019-05-31T13:49:07.006" v="16131" actId="20577"/>
          <ac:spMkLst>
            <pc:docMk/>
            <pc:sldMk cId="2801436558" sldId="404"/>
            <ac:spMk id="3" creationId="{7DE471DE-4006-4AE7-BCC5-EF77A082F1DC}"/>
          </ac:spMkLst>
        </pc:spChg>
      </pc:sldChg>
      <pc:sldChg chg="addSp delSp modSp">
        <pc:chgData name="James Franklin" userId="cf915d05-507f-491f-b4a6-b2aa085ee4b1" providerId="ADAL" clId="{4F607A95-7597-41A9-AF08-F388CF8C3DC2}" dt="2019-06-11T15:46:01.080" v="16488" actId="478"/>
        <pc:sldMkLst>
          <pc:docMk/>
          <pc:sldMk cId="79698393" sldId="405"/>
        </pc:sldMkLst>
        <pc:spChg chg="mod">
          <ac:chgData name="James Franklin" userId="cf915d05-507f-491f-b4a6-b2aa085ee4b1" providerId="ADAL" clId="{4F607A95-7597-41A9-AF08-F388CF8C3DC2}" dt="2019-05-29T13:45:07.034" v="100" actId="20577"/>
          <ac:spMkLst>
            <pc:docMk/>
            <pc:sldMk cId="79698393" sldId="405"/>
            <ac:spMk id="2" creationId="{F7219616-1E34-49CE-9BA1-C56B985A63AA}"/>
          </ac:spMkLst>
        </pc:spChg>
        <pc:spChg chg="mod">
          <ac:chgData name="James Franklin" userId="cf915d05-507f-491f-b4a6-b2aa085ee4b1" providerId="ADAL" clId="{4F607A95-7597-41A9-AF08-F388CF8C3DC2}" dt="2019-06-11T09:56:50.593" v="16164" actId="20577"/>
          <ac:spMkLst>
            <pc:docMk/>
            <pc:sldMk cId="79698393" sldId="405"/>
            <ac:spMk id="3" creationId="{7DE471DE-4006-4AE7-BCC5-EF77A082F1DC}"/>
          </ac:spMkLst>
        </pc:spChg>
        <pc:spChg chg="add del mod">
          <ac:chgData name="James Franklin" userId="cf915d05-507f-491f-b4a6-b2aa085ee4b1" providerId="ADAL" clId="{4F607A95-7597-41A9-AF08-F388CF8C3DC2}" dt="2019-06-11T15:46:01.080" v="16488" actId="478"/>
          <ac:spMkLst>
            <pc:docMk/>
            <pc:sldMk cId="79698393" sldId="405"/>
            <ac:spMk id="5" creationId="{E8275434-9336-4CD6-9089-7BE0572B5343}"/>
          </ac:spMkLst>
        </pc:spChg>
        <pc:picChg chg="add mod">
          <ac:chgData name="James Franklin" userId="cf915d05-507f-491f-b4a6-b2aa085ee4b1" providerId="ADAL" clId="{4F607A95-7597-41A9-AF08-F388CF8C3DC2}" dt="2019-05-30T14:14:13.600" v="6051" actId="1076"/>
          <ac:picMkLst>
            <pc:docMk/>
            <pc:sldMk cId="79698393" sldId="405"/>
            <ac:picMk id="4" creationId="{B9FE794B-33CC-4598-84EB-FBA262F040FA}"/>
          </ac:picMkLst>
        </pc:picChg>
        <pc:picChg chg="add del mod">
          <ac:chgData name="James Franklin" userId="cf915d05-507f-491f-b4a6-b2aa085ee4b1" providerId="ADAL" clId="{4F607A95-7597-41A9-AF08-F388CF8C3DC2}" dt="2019-05-30T14:10:36.268" v="6048" actId="478"/>
          <ac:picMkLst>
            <pc:docMk/>
            <pc:sldMk cId="79698393" sldId="405"/>
            <ac:picMk id="7170" creationId="{4025B2DD-CD4B-4804-BE09-E8B9478706CC}"/>
          </ac:picMkLst>
        </pc:picChg>
        <pc:picChg chg="add mod">
          <ac:chgData name="James Franklin" userId="cf915d05-507f-491f-b4a6-b2aa085ee4b1" providerId="ADAL" clId="{4F607A95-7597-41A9-AF08-F388CF8C3DC2}" dt="2019-05-31T08:38:17.651" v="10498" actId="167"/>
          <ac:picMkLst>
            <pc:docMk/>
            <pc:sldMk cId="79698393" sldId="405"/>
            <ac:picMk id="7172" creationId="{9CAF3065-3A31-4675-86BC-CCBD06DA046B}"/>
          </ac:picMkLst>
        </pc:picChg>
      </pc:sldChg>
      <pc:sldChg chg="addSp delSp modSp">
        <pc:chgData name="James Franklin" userId="cf915d05-507f-491f-b4a6-b2aa085ee4b1" providerId="ADAL" clId="{4F607A95-7597-41A9-AF08-F388CF8C3DC2}" dt="2019-06-11T15:50:29.391" v="16490" actId="478"/>
        <pc:sldMkLst>
          <pc:docMk/>
          <pc:sldMk cId="3406206518" sldId="406"/>
        </pc:sldMkLst>
        <pc:spChg chg="mod">
          <ac:chgData name="James Franklin" userId="cf915d05-507f-491f-b4a6-b2aa085ee4b1" providerId="ADAL" clId="{4F607A95-7597-41A9-AF08-F388CF8C3DC2}" dt="2019-05-29T13:47:25.847" v="143" actId="20577"/>
          <ac:spMkLst>
            <pc:docMk/>
            <pc:sldMk cId="3406206518" sldId="406"/>
            <ac:spMk id="2" creationId="{F7219616-1E34-49CE-9BA1-C56B985A63AA}"/>
          </ac:spMkLst>
        </pc:spChg>
        <pc:spChg chg="mod">
          <ac:chgData name="James Franklin" userId="cf915d05-507f-491f-b4a6-b2aa085ee4b1" providerId="ADAL" clId="{4F607A95-7597-41A9-AF08-F388CF8C3DC2}" dt="2019-05-31T08:48:53.173" v="11976" actId="6549"/>
          <ac:spMkLst>
            <pc:docMk/>
            <pc:sldMk cId="3406206518" sldId="406"/>
            <ac:spMk id="3" creationId="{7DE471DE-4006-4AE7-BCC5-EF77A082F1DC}"/>
          </ac:spMkLst>
        </pc:spChg>
        <pc:spChg chg="add del mod">
          <ac:chgData name="James Franklin" userId="cf915d05-507f-491f-b4a6-b2aa085ee4b1" providerId="ADAL" clId="{4F607A95-7597-41A9-AF08-F388CF8C3DC2}" dt="2019-06-11T15:50:29.391" v="16490" actId="478"/>
          <ac:spMkLst>
            <pc:docMk/>
            <pc:sldMk cId="3406206518" sldId="406"/>
            <ac:spMk id="4" creationId="{D5981C25-C9B5-4DEE-84FB-F0D14879921F}"/>
          </ac:spMkLst>
        </pc:spChg>
        <pc:spChg chg="add del">
          <ac:chgData name="James Franklin" userId="cf915d05-507f-491f-b4a6-b2aa085ee4b1" providerId="ADAL" clId="{4F607A95-7597-41A9-AF08-F388CF8C3DC2}" dt="2019-05-29T14:20:54.090" v="649"/>
          <ac:spMkLst>
            <pc:docMk/>
            <pc:sldMk cId="3406206518" sldId="406"/>
            <ac:spMk id="5" creationId="{02AC3A0D-E130-4B81-A595-E3776F0556D9}"/>
          </ac:spMkLst>
        </pc:spChg>
      </pc:sldChg>
      <pc:sldChg chg="addSp delSp modSp addCm modCm">
        <pc:chgData name="James Franklin" userId="cf915d05-507f-491f-b4a6-b2aa085ee4b1" providerId="ADAL" clId="{4F607A95-7597-41A9-AF08-F388CF8C3DC2}" dt="2019-06-12T15:57:21.977" v="16559" actId="478"/>
        <pc:sldMkLst>
          <pc:docMk/>
          <pc:sldMk cId="3739085003" sldId="407"/>
        </pc:sldMkLst>
        <pc:spChg chg="mod">
          <ac:chgData name="James Franklin" userId="cf915d05-507f-491f-b4a6-b2aa085ee4b1" providerId="ADAL" clId="{4F607A95-7597-41A9-AF08-F388CF8C3DC2}" dt="2019-05-29T13:47:32.510" v="155" actId="20577"/>
          <ac:spMkLst>
            <pc:docMk/>
            <pc:sldMk cId="3739085003" sldId="407"/>
            <ac:spMk id="2" creationId="{F7219616-1E34-49CE-9BA1-C56B985A63AA}"/>
          </ac:spMkLst>
        </pc:spChg>
        <pc:spChg chg="mod">
          <ac:chgData name="James Franklin" userId="cf915d05-507f-491f-b4a6-b2aa085ee4b1" providerId="ADAL" clId="{4F607A95-7597-41A9-AF08-F388CF8C3DC2}" dt="2019-05-31T10:49:42.596" v="12905" actId="20577"/>
          <ac:spMkLst>
            <pc:docMk/>
            <pc:sldMk cId="3739085003" sldId="407"/>
            <ac:spMk id="3" creationId="{7DE471DE-4006-4AE7-BCC5-EF77A082F1DC}"/>
          </ac:spMkLst>
        </pc:spChg>
        <pc:spChg chg="add del mod">
          <ac:chgData name="James Franklin" userId="cf915d05-507f-491f-b4a6-b2aa085ee4b1" providerId="ADAL" clId="{4F607A95-7597-41A9-AF08-F388CF8C3DC2}" dt="2019-06-12T15:57:21.977" v="16559" actId="478"/>
          <ac:spMkLst>
            <pc:docMk/>
            <pc:sldMk cId="3739085003" sldId="407"/>
            <ac:spMk id="5" creationId="{F7032288-8400-452F-B639-BC5DC4C56A38}"/>
          </ac:spMkLst>
        </pc:spChg>
        <pc:picChg chg="add mod">
          <ac:chgData name="James Franklin" userId="cf915d05-507f-491f-b4a6-b2aa085ee4b1" providerId="ADAL" clId="{4F607A95-7597-41A9-AF08-F388CF8C3DC2}" dt="2019-05-30T14:29:18.758" v="6068" actId="1076"/>
          <ac:picMkLst>
            <pc:docMk/>
            <pc:sldMk cId="3739085003" sldId="407"/>
            <ac:picMk id="4" creationId="{8153F76C-CD8D-474A-911D-C86DEB0D9F90}"/>
          </ac:picMkLst>
        </pc:picChg>
        <pc:picChg chg="add del mod">
          <ac:chgData name="James Franklin" userId="cf915d05-507f-491f-b4a6-b2aa085ee4b1" providerId="ADAL" clId="{4F607A95-7597-41A9-AF08-F388CF8C3DC2}" dt="2019-05-30T14:26:04.431" v="6062" actId="478"/>
          <ac:picMkLst>
            <pc:docMk/>
            <pc:sldMk cId="3739085003" sldId="407"/>
            <ac:picMk id="9218" creationId="{84385483-2348-4F49-B478-FE49AC83573B}"/>
          </ac:picMkLst>
        </pc:picChg>
        <pc:picChg chg="add mod">
          <ac:chgData name="James Franklin" userId="cf915d05-507f-491f-b4a6-b2aa085ee4b1" providerId="ADAL" clId="{4F607A95-7597-41A9-AF08-F388CF8C3DC2}" dt="2019-05-31T10:49:14.895" v="12824" actId="167"/>
          <ac:picMkLst>
            <pc:docMk/>
            <pc:sldMk cId="3739085003" sldId="407"/>
            <ac:picMk id="9220" creationId="{19BCCFE8-99A0-40CB-988D-9CFCDA5BC441}"/>
          </ac:picMkLst>
        </pc:picChg>
      </pc:sldChg>
      <pc:sldChg chg="addSp delSp modSp">
        <pc:chgData name="James Franklin" userId="cf915d05-507f-491f-b4a6-b2aa085ee4b1" providerId="ADAL" clId="{4F607A95-7597-41A9-AF08-F388CF8C3DC2}" dt="2019-06-12T15:57:30.818" v="16560" actId="478"/>
        <pc:sldMkLst>
          <pc:docMk/>
          <pc:sldMk cId="3850773334" sldId="408"/>
        </pc:sldMkLst>
        <pc:spChg chg="mod">
          <ac:chgData name="James Franklin" userId="cf915d05-507f-491f-b4a6-b2aa085ee4b1" providerId="ADAL" clId="{4F607A95-7597-41A9-AF08-F388CF8C3DC2}" dt="2019-05-29T13:47:37.071" v="159" actId="20577"/>
          <ac:spMkLst>
            <pc:docMk/>
            <pc:sldMk cId="3850773334" sldId="408"/>
            <ac:spMk id="2" creationId="{F7219616-1E34-49CE-9BA1-C56B985A63AA}"/>
          </ac:spMkLst>
        </pc:spChg>
        <pc:spChg chg="mod">
          <ac:chgData name="James Franklin" userId="cf915d05-507f-491f-b4a6-b2aa085ee4b1" providerId="ADAL" clId="{4F607A95-7597-41A9-AF08-F388CF8C3DC2}" dt="2019-05-30T15:35:40.411" v="7634" actId="403"/>
          <ac:spMkLst>
            <pc:docMk/>
            <pc:sldMk cId="3850773334" sldId="408"/>
            <ac:spMk id="3" creationId="{7DE471DE-4006-4AE7-BCC5-EF77A082F1DC}"/>
          </ac:spMkLst>
        </pc:spChg>
        <pc:spChg chg="add del mod">
          <ac:chgData name="James Franklin" userId="cf915d05-507f-491f-b4a6-b2aa085ee4b1" providerId="ADAL" clId="{4F607A95-7597-41A9-AF08-F388CF8C3DC2}" dt="2019-06-12T15:57:30.818" v="16560" actId="478"/>
          <ac:spMkLst>
            <pc:docMk/>
            <pc:sldMk cId="3850773334" sldId="408"/>
            <ac:spMk id="5" creationId="{17686155-3035-46BB-8128-F0C6FAB4637D}"/>
          </ac:spMkLst>
        </pc:spChg>
        <pc:graphicFrameChg chg="add mod modGraphic">
          <ac:chgData name="James Franklin" userId="cf915d05-507f-491f-b4a6-b2aa085ee4b1" providerId="ADAL" clId="{4F607A95-7597-41A9-AF08-F388CF8C3DC2}" dt="2019-05-30T15:36:20.586" v="7658" actId="20577"/>
          <ac:graphicFrameMkLst>
            <pc:docMk/>
            <pc:sldMk cId="3850773334" sldId="408"/>
            <ac:graphicFrameMk id="4" creationId="{909146C7-5AE5-437A-A2FA-D177FD9D890A}"/>
          </ac:graphicFrameMkLst>
        </pc:graphicFrameChg>
        <pc:picChg chg="add del mod">
          <ac:chgData name="James Franklin" userId="cf915d05-507f-491f-b4a6-b2aa085ee4b1" providerId="ADAL" clId="{4F607A95-7597-41A9-AF08-F388CF8C3DC2}" dt="2019-05-30T15:35:54.346" v="7636" actId="478"/>
          <ac:picMkLst>
            <pc:docMk/>
            <pc:sldMk cId="3850773334" sldId="408"/>
            <ac:picMk id="10242" creationId="{3F044D51-A732-4E52-8AC1-D4397FF473EA}"/>
          </ac:picMkLst>
        </pc:picChg>
      </pc:sldChg>
      <pc:sldChg chg="modSp">
        <pc:chgData name="James Franklin" userId="cf915d05-507f-491f-b4a6-b2aa085ee4b1" providerId="ADAL" clId="{4F607A95-7597-41A9-AF08-F388CF8C3DC2}" dt="2019-06-11T09:58:57.684" v="16229" actId="20577"/>
        <pc:sldMkLst>
          <pc:docMk/>
          <pc:sldMk cId="1711588506" sldId="409"/>
        </pc:sldMkLst>
        <pc:spChg chg="mod">
          <ac:chgData name="James Franklin" userId="cf915d05-507f-491f-b4a6-b2aa085ee4b1" providerId="ADAL" clId="{4F607A95-7597-41A9-AF08-F388CF8C3DC2}" dt="2019-05-30T09:58:13.283" v="4484" actId="20577"/>
          <ac:spMkLst>
            <pc:docMk/>
            <pc:sldMk cId="1711588506" sldId="409"/>
            <ac:spMk id="2" creationId="{F7219616-1E34-49CE-9BA1-C56B985A63AA}"/>
          </ac:spMkLst>
        </pc:spChg>
        <pc:spChg chg="mod">
          <ac:chgData name="James Franklin" userId="cf915d05-507f-491f-b4a6-b2aa085ee4b1" providerId="ADAL" clId="{4F607A95-7597-41A9-AF08-F388CF8C3DC2}" dt="2019-06-11T09:58:57.684" v="16229" actId="20577"/>
          <ac:spMkLst>
            <pc:docMk/>
            <pc:sldMk cId="1711588506" sldId="409"/>
            <ac:spMk id="3" creationId="{7DE471DE-4006-4AE7-BCC5-EF77A082F1DC}"/>
          </ac:spMkLst>
        </pc:spChg>
      </pc:sldChg>
      <pc:sldChg chg="addSp delSp modSp">
        <pc:chgData name="James Franklin" userId="cf915d05-507f-491f-b4a6-b2aa085ee4b1" providerId="ADAL" clId="{4F607A95-7597-41A9-AF08-F388CF8C3DC2}" dt="2019-05-31T11:13:50.704" v="14102" actId="1076"/>
        <pc:sldMkLst>
          <pc:docMk/>
          <pc:sldMk cId="512856227" sldId="410"/>
        </pc:sldMkLst>
        <pc:spChg chg="mod">
          <ac:chgData name="James Franklin" userId="cf915d05-507f-491f-b4a6-b2aa085ee4b1" providerId="ADAL" clId="{4F607A95-7597-41A9-AF08-F388CF8C3DC2}" dt="2019-05-29T13:47:49.992" v="182" actId="20577"/>
          <ac:spMkLst>
            <pc:docMk/>
            <pc:sldMk cId="512856227" sldId="410"/>
            <ac:spMk id="2" creationId="{F7219616-1E34-49CE-9BA1-C56B985A63AA}"/>
          </ac:spMkLst>
        </pc:spChg>
        <pc:spChg chg="mod">
          <ac:chgData name="James Franklin" userId="cf915d05-507f-491f-b4a6-b2aa085ee4b1" providerId="ADAL" clId="{4F607A95-7597-41A9-AF08-F388CF8C3DC2}" dt="2019-05-31T11:13:46.401" v="14101" actId="20577"/>
          <ac:spMkLst>
            <pc:docMk/>
            <pc:sldMk cId="512856227" sldId="410"/>
            <ac:spMk id="3" creationId="{7DE471DE-4006-4AE7-BCC5-EF77A082F1DC}"/>
          </ac:spMkLst>
        </pc:spChg>
        <pc:spChg chg="add del mod">
          <ac:chgData name="James Franklin" userId="cf915d05-507f-491f-b4a6-b2aa085ee4b1" providerId="ADAL" clId="{4F607A95-7597-41A9-AF08-F388CF8C3DC2}" dt="2019-05-29T14:20:55.830" v="652"/>
          <ac:spMkLst>
            <pc:docMk/>
            <pc:sldMk cId="512856227" sldId="410"/>
            <ac:spMk id="8" creationId="{4C92E6E7-1B78-42C2-A317-749E8DBBD727}"/>
          </ac:spMkLst>
        </pc:spChg>
        <pc:picChg chg="add mod">
          <ac:chgData name="James Franklin" userId="cf915d05-507f-491f-b4a6-b2aa085ee4b1" providerId="ADAL" clId="{4F607A95-7597-41A9-AF08-F388CF8C3DC2}" dt="2019-05-29T14:17:36.021" v="624" actId="1076"/>
          <ac:picMkLst>
            <pc:docMk/>
            <pc:sldMk cId="512856227" sldId="410"/>
            <ac:picMk id="4" creationId="{8FED926E-E932-4FA3-964A-042C4FEFD898}"/>
          </ac:picMkLst>
        </pc:picChg>
        <pc:picChg chg="add mod">
          <ac:chgData name="James Franklin" userId="cf915d05-507f-491f-b4a6-b2aa085ee4b1" providerId="ADAL" clId="{4F607A95-7597-41A9-AF08-F388CF8C3DC2}" dt="2019-05-29T14:18:55.508" v="635" actId="1076"/>
          <ac:picMkLst>
            <pc:docMk/>
            <pc:sldMk cId="512856227" sldId="410"/>
            <ac:picMk id="5" creationId="{7E07CFAB-F7AD-4EBC-8BF6-A74F265CC2D4}"/>
          </ac:picMkLst>
        </pc:picChg>
        <pc:picChg chg="add mod">
          <ac:chgData name="James Franklin" userId="cf915d05-507f-491f-b4a6-b2aa085ee4b1" providerId="ADAL" clId="{4F607A95-7597-41A9-AF08-F388CF8C3DC2}" dt="2019-05-31T11:13:50.704" v="14102" actId="1076"/>
          <ac:picMkLst>
            <pc:docMk/>
            <pc:sldMk cId="512856227" sldId="410"/>
            <ac:picMk id="1026" creationId="{462EA822-6010-483B-837B-02D75C8F6E33}"/>
          </ac:picMkLst>
        </pc:picChg>
        <pc:picChg chg="add mod">
          <ac:chgData name="James Franklin" userId="cf915d05-507f-491f-b4a6-b2aa085ee4b1" providerId="ADAL" clId="{4F607A95-7597-41A9-AF08-F388CF8C3DC2}" dt="2019-05-31T11:13:50.704" v="14102" actId="1076"/>
          <ac:picMkLst>
            <pc:docMk/>
            <pc:sldMk cId="512856227" sldId="410"/>
            <ac:picMk id="1028" creationId="{C8B3079F-EAB1-4EAB-BBBE-0C2F624C6FEE}"/>
          </ac:picMkLst>
        </pc:picChg>
      </pc:sldChg>
      <pc:sldChg chg="addSp modSp setBg">
        <pc:chgData name="James Franklin" userId="cf915d05-507f-491f-b4a6-b2aa085ee4b1" providerId="ADAL" clId="{4F607A95-7597-41A9-AF08-F388CF8C3DC2}" dt="2019-06-12T15:59:26.588" v="16599" actId="6549"/>
        <pc:sldMkLst>
          <pc:docMk/>
          <pc:sldMk cId="459155343" sldId="411"/>
        </pc:sldMkLst>
        <pc:spChg chg="mod">
          <ac:chgData name="James Franklin" userId="cf915d05-507f-491f-b4a6-b2aa085ee4b1" providerId="ADAL" clId="{4F607A95-7597-41A9-AF08-F388CF8C3DC2}" dt="2019-05-29T13:47:55.591" v="196" actId="20577"/>
          <ac:spMkLst>
            <pc:docMk/>
            <pc:sldMk cId="459155343" sldId="411"/>
            <ac:spMk id="2" creationId="{F7219616-1E34-49CE-9BA1-C56B985A63AA}"/>
          </ac:spMkLst>
        </pc:spChg>
        <pc:spChg chg="mod">
          <ac:chgData name="James Franklin" userId="cf915d05-507f-491f-b4a6-b2aa085ee4b1" providerId="ADAL" clId="{4F607A95-7597-41A9-AF08-F388CF8C3DC2}" dt="2019-06-12T15:59:26.588" v="16599" actId="6549"/>
          <ac:spMkLst>
            <pc:docMk/>
            <pc:sldMk cId="459155343" sldId="411"/>
            <ac:spMk id="3" creationId="{7DE471DE-4006-4AE7-BCC5-EF77A082F1DC}"/>
          </ac:spMkLst>
        </pc:spChg>
        <pc:picChg chg="add mod">
          <ac:chgData name="James Franklin" userId="cf915d05-507f-491f-b4a6-b2aa085ee4b1" providerId="ADAL" clId="{4F607A95-7597-41A9-AF08-F388CF8C3DC2}" dt="2019-05-31T11:37:55.158" v="14824" actId="1076"/>
          <ac:picMkLst>
            <pc:docMk/>
            <pc:sldMk cId="459155343" sldId="411"/>
            <ac:picMk id="4" creationId="{20D444D9-8BFD-4A51-8D90-49D174C8495F}"/>
          </ac:picMkLst>
        </pc:picChg>
        <pc:picChg chg="add mod">
          <ac:chgData name="James Franklin" userId="cf915d05-507f-491f-b4a6-b2aa085ee4b1" providerId="ADAL" clId="{4F607A95-7597-41A9-AF08-F388CF8C3DC2}" dt="2019-05-31T11:38:41.934" v="14830" actId="1076"/>
          <ac:picMkLst>
            <pc:docMk/>
            <pc:sldMk cId="459155343" sldId="411"/>
            <ac:picMk id="11266" creationId="{2214D633-B94F-4D85-8A39-91111B48CF65}"/>
          </ac:picMkLst>
        </pc:picChg>
      </pc:sldChg>
      <pc:sldChg chg="addSp modSp add">
        <pc:chgData name="James Franklin" userId="cf915d05-507f-491f-b4a6-b2aa085ee4b1" providerId="ADAL" clId="{4F607A95-7597-41A9-AF08-F388CF8C3DC2}" dt="2019-05-31T11:50:30.553" v="15761" actId="6549"/>
        <pc:sldMkLst>
          <pc:docMk/>
          <pc:sldMk cId="4064890608" sldId="413"/>
        </pc:sldMkLst>
        <pc:spChg chg="mod">
          <ac:chgData name="James Franklin" userId="cf915d05-507f-491f-b4a6-b2aa085ee4b1" providerId="ADAL" clId="{4F607A95-7597-41A9-AF08-F388CF8C3DC2}" dt="2019-05-29T13:57:07.879" v="259" actId="20577"/>
          <ac:spMkLst>
            <pc:docMk/>
            <pc:sldMk cId="4064890608" sldId="413"/>
            <ac:spMk id="2" creationId="{BAC8C09F-F178-4CD6-84EF-EF6FA09830F9}"/>
          </ac:spMkLst>
        </pc:spChg>
        <pc:spChg chg="mod">
          <ac:chgData name="James Franklin" userId="cf915d05-507f-491f-b4a6-b2aa085ee4b1" providerId="ADAL" clId="{4F607A95-7597-41A9-AF08-F388CF8C3DC2}" dt="2019-05-31T11:50:30.553" v="15761" actId="6549"/>
          <ac:spMkLst>
            <pc:docMk/>
            <pc:sldMk cId="4064890608" sldId="413"/>
            <ac:spMk id="3" creationId="{BEF44756-86A2-499C-9348-B42408F44756}"/>
          </ac:spMkLst>
        </pc:spChg>
        <pc:picChg chg="add mod">
          <ac:chgData name="James Franklin" userId="cf915d05-507f-491f-b4a6-b2aa085ee4b1" providerId="ADAL" clId="{4F607A95-7597-41A9-AF08-F388CF8C3DC2}" dt="2019-05-31T11:49:42.021" v="15752" actId="1076"/>
          <ac:picMkLst>
            <pc:docMk/>
            <pc:sldMk cId="4064890608" sldId="413"/>
            <ac:picMk id="4" creationId="{60382543-3C86-4D24-91B7-17DF760B99E9}"/>
          </ac:picMkLst>
        </pc:picChg>
        <pc:picChg chg="add mod">
          <ac:chgData name="James Franklin" userId="cf915d05-507f-491f-b4a6-b2aa085ee4b1" providerId="ADAL" clId="{4F607A95-7597-41A9-AF08-F388CF8C3DC2}" dt="2019-05-31T11:50:17.494" v="15757" actId="732"/>
          <ac:picMkLst>
            <pc:docMk/>
            <pc:sldMk cId="4064890608" sldId="413"/>
            <ac:picMk id="14338" creationId="{A0BB4CEF-D264-42CE-85CA-00F43E2B307E}"/>
          </ac:picMkLst>
        </pc:picChg>
      </pc:sldChg>
      <pc:sldChg chg="modSp add">
        <pc:chgData name="James Franklin" userId="cf915d05-507f-491f-b4a6-b2aa085ee4b1" providerId="ADAL" clId="{4F607A95-7597-41A9-AF08-F388CF8C3DC2}" dt="2019-05-31T11:54:30.137" v="16115" actId="6549"/>
        <pc:sldMkLst>
          <pc:docMk/>
          <pc:sldMk cId="1042240832" sldId="414"/>
        </pc:sldMkLst>
        <pc:spChg chg="mod">
          <ac:chgData name="James Franklin" userId="cf915d05-507f-491f-b4a6-b2aa085ee4b1" providerId="ADAL" clId="{4F607A95-7597-41A9-AF08-F388CF8C3DC2}" dt="2019-05-29T13:59:00.909" v="292" actId="20577"/>
          <ac:spMkLst>
            <pc:docMk/>
            <pc:sldMk cId="1042240832" sldId="414"/>
            <ac:spMk id="2" creationId="{BAC8C09F-F178-4CD6-84EF-EF6FA09830F9}"/>
          </ac:spMkLst>
        </pc:spChg>
        <pc:spChg chg="mod">
          <ac:chgData name="James Franklin" userId="cf915d05-507f-491f-b4a6-b2aa085ee4b1" providerId="ADAL" clId="{4F607A95-7597-41A9-AF08-F388CF8C3DC2}" dt="2019-05-31T11:54:30.137" v="16115" actId="6549"/>
          <ac:spMkLst>
            <pc:docMk/>
            <pc:sldMk cId="1042240832" sldId="414"/>
            <ac:spMk id="3" creationId="{BEF44756-86A2-499C-9348-B42408F44756}"/>
          </ac:spMkLst>
        </pc:spChg>
      </pc:sldChg>
      <pc:sldChg chg="addSp modSp add">
        <pc:chgData name="James Franklin" userId="cf915d05-507f-491f-b4a6-b2aa085ee4b1" providerId="ADAL" clId="{4F607A95-7597-41A9-AF08-F388CF8C3DC2}" dt="2019-05-30T16:11:02.094" v="9960" actId="113"/>
        <pc:sldMkLst>
          <pc:docMk/>
          <pc:sldMk cId="4071955251" sldId="417"/>
        </pc:sldMkLst>
        <pc:spChg chg="mod">
          <ac:chgData name="James Franklin" userId="cf915d05-507f-491f-b4a6-b2aa085ee4b1" providerId="ADAL" clId="{4F607A95-7597-41A9-AF08-F388CF8C3DC2}" dt="2019-05-29T13:59:39.774" v="365" actId="20577"/>
          <ac:spMkLst>
            <pc:docMk/>
            <pc:sldMk cId="4071955251" sldId="417"/>
            <ac:spMk id="2" creationId="{21A53F6F-4556-4BDF-B97B-1327E4E34554}"/>
          </ac:spMkLst>
        </pc:spChg>
        <pc:spChg chg="mod">
          <ac:chgData name="James Franklin" userId="cf915d05-507f-491f-b4a6-b2aa085ee4b1" providerId="ADAL" clId="{4F607A95-7597-41A9-AF08-F388CF8C3DC2}" dt="2019-05-30T16:11:02.094" v="9960" actId="113"/>
          <ac:spMkLst>
            <pc:docMk/>
            <pc:sldMk cId="4071955251" sldId="417"/>
            <ac:spMk id="3" creationId="{0313ACBA-FFC1-4DC2-A75E-C9BD70101C81}"/>
          </ac:spMkLst>
        </pc:spChg>
        <pc:picChg chg="add mod">
          <ac:chgData name="James Franklin" userId="cf915d05-507f-491f-b4a6-b2aa085ee4b1" providerId="ADAL" clId="{4F607A95-7597-41A9-AF08-F388CF8C3DC2}" dt="2019-05-30T16:02:29.980" v="9079" actId="167"/>
          <ac:picMkLst>
            <pc:docMk/>
            <pc:sldMk cId="4071955251" sldId="417"/>
            <ac:picMk id="4" creationId="{27C87539-AF2E-4D36-A81F-FA7EC2A09725}"/>
          </ac:picMkLst>
        </pc:picChg>
        <pc:picChg chg="add">
          <ac:chgData name="James Franklin" userId="cf915d05-507f-491f-b4a6-b2aa085ee4b1" providerId="ADAL" clId="{4F607A95-7597-41A9-AF08-F388CF8C3DC2}" dt="2019-05-30T11:35:16.371" v="6045"/>
          <ac:picMkLst>
            <pc:docMk/>
            <pc:sldMk cId="4071955251" sldId="417"/>
            <ac:picMk id="5" creationId="{7F00D677-9B51-48D1-AFC9-FA14DC62B8ED}"/>
          </ac:picMkLst>
        </pc:picChg>
      </pc:sldChg>
      <pc:sldChg chg="addSp delSp modSp add">
        <pc:chgData name="James Franklin" userId="cf915d05-507f-491f-b4a6-b2aa085ee4b1" providerId="ADAL" clId="{4F607A95-7597-41A9-AF08-F388CF8C3DC2}" dt="2019-05-30T16:09:47.049" v="9954" actId="207"/>
        <pc:sldMkLst>
          <pc:docMk/>
          <pc:sldMk cId="60564089" sldId="418"/>
        </pc:sldMkLst>
        <pc:spChg chg="del">
          <ac:chgData name="James Franklin" userId="cf915d05-507f-491f-b4a6-b2aa085ee4b1" providerId="ADAL" clId="{4F607A95-7597-41A9-AF08-F388CF8C3DC2}" dt="2019-05-30T08:15:21.227" v="979"/>
          <ac:spMkLst>
            <pc:docMk/>
            <pc:sldMk cId="60564089" sldId="418"/>
            <ac:spMk id="2" creationId="{4A1763D5-4449-48A3-9BC1-B0692B50AB24}"/>
          </ac:spMkLst>
        </pc:spChg>
        <pc:spChg chg="del">
          <ac:chgData name="James Franklin" userId="cf915d05-507f-491f-b4a6-b2aa085ee4b1" providerId="ADAL" clId="{4F607A95-7597-41A9-AF08-F388CF8C3DC2}" dt="2019-05-30T08:15:21.227" v="979"/>
          <ac:spMkLst>
            <pc:docMk/>
            <pc:sldMk cId="60564089" sldId="418"/>
            <ac:spMk id="3" creationId="{B6B4ECA3-AC17-4615-AE01-E36A890709C2}"/>
          </ac:spMkLst>
        </pc:spChg>
        <pc:spChg chg="add mod">
          <ac:chgData name="James Franklin" userId="cf915d05-507f-491f-b4a6-b2aa085ee4b1" providerId="ADAL" clId="{4F607A95-7597-41A9-AF08-F388CF8C3DC2}" dt="2019-05-30T08:15:25.449" v="994" actId="20577"/>
          <ac:spMkLst>
            <pc:docMk/>
            <pc:sldMk cId="60564089" sldId="418"/>
            <ac:spMk id="4" creationId="{69732D37-DE39-46CF-8F21-DF4842B3F953}"/>
          </ac:spMkLst>
        </pc:spChg>
        <pc:spChg chg="add mod">
          <ac:chgData name="James Franklin" userId="cf915d05-507f-491f-b4a6-b2aa085ee4b1" providerId="ADAL" clId="{4F607A95-7597-41A9-AF08-F388CF8C3DC2}" dt="2019-05-30T16:09:47.049" v="9954" actId="207"/>
          <ac:spMkLst>
            <pc:docMk/>
            <pc:sldMk cId="60564089" sldId="418"/>
            <ac:spMk id="5" creationId="{18F88DD4-CCF2-4675-A32A-FB6BB85D2CAA}"/>
          </ac:spMkLst>
        </pc:spChg>
        <pc:picChg chg="add del mod">
          <ac:chgData name="James Franklin" userId="cf915d05-507f-491f-b4a6-b2aa085ee4b1" providerId="ADAL" clId="{4F607A95-7597-41A9-AF08-F388CF8C3DC2}" dt="2019-05-30T11:35:13.970" v="6044"/>
          <ac:picMkLst>
            <pc:docMk/>
            <pc:sldMk cId="60564089" sldId="418"/>
            <ac:picMk id="6" creationId="{627C0D23-8840-4BFC-9DA4-20451AC11438}"/>
          </ac:picMkLst>
        </pc:picChg>
        <pc:picChg chg="add del mod">
          <ac:chgData name="James Franklin" userId="cf915d05-507f-491f-b4a6-b2aa085ee4b1" providerId="ADAL" clId="{4F607A95-7597-41A9-AF08-F388CF8C3DC2}" dt="2019-05-30T11:35:13.970" v="6044"/>
          <ac:picMkLst>
            <pc:docMk/>
            <pc:sldMk cId="60564089" sldId="418"/>
            <ac:picMk id="6146" creationId="{0C806E79-306C-4809-93BE-82A4B183AADD}"/>
          </ac:picMkLst>
        </pc:picChg>
      </pc:sldChg>
      <pc:sldChg chg="addSp delSp modSp add ord setBg">
        <pc:chgData name="James Franklin" userId="cf915d05-507f-491f-b4a6-b2aa085ee4b1" providerId="ADAL" clId="{4F607A95-7597-41A9-AF08-F388CF8C3DC2}" dt="2019-06-11T15:42:00.746" v="16485" actId="478"/>
        <pc:sldMkLst>
          <pc:docMk/>
          <pc:sldMk cId="1723067670" sldId="419"/>
        </pc:sldMkLst>
        <pc:spChg chg="mod">
          <ac:chgData name="James Franklin" userId="cf915d05-507f-491f-b4a6-b2aa085ee4b1" providerId="ADAL" clId="{4F607A95-7597-41A9-AF08-F388CF8C3DC2}" dt="2019-05-31T08:33:06.370" v="9976" actId="20577"/>
          <ac:spMkLst>
            <pc:docMk/>
            <pc:sldMk cId="1723067670" sldId="419"/>
            <ac:spMk id="2" creationId="{B6801B47-E254-4DF4-87FE-1C37BBE8F758}"/>
          </ac:spMkLst>
        </pc:spChg>
        <pc:spChg chg="mod">
          <ac:chgData name="James Franklin" userId="cf915d05-507f-491f-b4a6-b2aa085ee4b1" providerId="ADAL" clId="{4F607A95-7597-41A9-AF08-F388CF8C3DC2}" dt="2019-05-31T08:35:40.564" v="10349" actId="6549"/>
          <ac:spMkLst>
            <pc:docMk/>
            <pc:sldMk cId="1723067670" sldId="419"/>
            <ac:spMk id="3" creationId="{1C55F70F-098A-448B-820B-B4A44E210EE8}"/>
          </ac:spMkLst>
        </pc:spChg>
        <pc:spChg chg="add del mod">
          <ac:chgData name="James Franklin" userId="cf915d05-507f-491f-b4a6-b2aa085ee4b1" providerId="ADAL" clId="{4F607A95-7597-41A9-AF08-F388CF8C3DC2}" dt="2019-06-11T15:42:00.746" v="16485" actId="478"/>
          <ac:spMkLst>
            <pc:docMk/>
            <pc:sldMk cId="1723067670" sldId="419"/>
            <ac:spMk id="4" creationId="{2D252E23-8815-4545-A96E-4FA329580085}"/>
          </ac:spMkLst>
        </pc:spChg>
        <pc:spChg chg="add del mod">
          <ac:chgData name="James Franklin" userId="cf915d05-507f-491f-b4a6-b2aa085ee4b1" providerId="ADAL" clId="{4F607A95-7597-41A9-AF08-F388CF8C3DC2}" dt="2019-05-30T11:16:01.759" v="6006"/>
          <ac:spMkLst>
            <pc:docMk/>
            <pc:sldMk cId="1723067670" sldId="419"/>
            <ac:spMk id="6" creationId="{8A0BDCF1-15B6-4F74-9D28-71A0F596940D}"/>
          </ac:spMkLst>
        </pc:spChg>
        <pc:spChg chg="add del mod">
          <ac:chgData name="James Franklin" userId="cf915d05-507f-491f-b4a6-b2aa085ee4b1" providerId="ADAL" clId="{4F607A95-7597-41A9-AF08-F388CF8C3DC2}" dt="2019-05-30T11:16:01.759" v="6006"/>
          <ac:spMkLst>
            <pc:docMk/>
            <pc:sldMk cId="1723067670" sldId="419"/>
            <ac:spMk id="7" creationId="{3FC1FF92-DFE9-43AB-A9EC-AF6CA18253B4}"/>
          </ac:spMkLst>
        </pc:spChg>
        <pc:picChg chg="add del mod">
          <ac:chgData name="James Franklin" userId="cf915d05-507f-491f-b4a6-b2aa085ee4b1" providerId="ADAL" clId="{4F607A95-7597-41A9-AF08-F388CF8C3DC2}" dt="2019-05-30T11:16:07.062" v="6008" actId="478"/>
          <ac:picMkLst>
            <pc:docMk/>
            <pc:sldMk cId="1723067670" sldId="419"/>
            <ac:picMk id="5" creationId="{E749D0E7-6713-47ED-A9DB-42316B3758C1}"/>
          </ac:picMkLst>
        </pc:picChg>
        <pc:picChg chg="add mod">
          <ac:chgData name="James Franklin" userId="cf915d05-507f-491f-b4a6-b2aa085ee4b1" providerId="ADAL" clId="{4F607A95-7597-41A9-AF08-F388CF8C3DC2}" dt="2019-05-30T11:23:19.571" v="6025" actId="1076"/>
          <ac:picMkLst>
            <pc:docMk/>
            <pc:sldMk cId="1723067670" sldId="419"/>
            <ac:picMk id="8" creationId="{9EDDD79A-2D62-401B-8FF7-D189F1FF27A6}"/>
          </ac:picMkLst>
        </pc:picChg>
        <pc:picChg chg="add del mod">
          <ac:chgData name="James Franklin" userId="cf915d05-507f-491f-b4a6-b2aa085ee4b1" providerId="ADAL" clId="{4F607A95-7597-41A9-AF08-F388CF8C3DC2}" dt="2019-05-30T11:16:03.604" v="6007" actId="478"/>
          <ac:picMkLst>
            <pc:docMk/>
            <pc:sldMk cId="1723067670" sldId="419"/>
            <ac:picMk id="5122" creationId="{AC64F1D6-B793-44DB-891B-EEE954D765B7}"/>
          </ac:picMkLst>
        </pc:picChg>
        <pc:picChg chg="add del mod">
          <ac:chgData name="James Franklin" userId="cf915d05-507f-491f-b4a6-b2aa085ee4b1" providerId="ADAL" clId="{4F607A95-7597-41A9-AF08-F388CF8C3DC2}" dt="2019-05-30T11:20:01.083" v="6014" actId="478"/>
          <ac:picMkLst>
            <pc:docMk/>
            <pc:sldMk cId="1723067670" sldId="419"/>
            <ac:picMk id="5124" creationId="{97ADDEDD-8A45-4474-A282-CFE4B5034C57}"/>
          </ac:picMkLst>
        </pc:picChg>
        <pc:picChg chg="add mod">
          <ac:chgData name="James Franklin" userId="cf915d05-507f-491f-b4a6-b2aa085ee4b1" providerId="ADAL" clId="{4F607A95-7597-41A9-AF08-F388CF8C3DC2}" dt="2019-05-30T11:20:56.931" v="6022" actId="732"/>
          <ac:picMkLst>
            <pc:docMk/>
            <pc:sldMk cId="1723067670" sldId="419"/>
            <ac:picMk id="5126" creationId="{9E9027A1-A712-46E3-813B-546602EB0F5D}"/>
          </ac:picMkLst>
        </pc:picChg>
      </pc:sldChg>
      <pc:sldChg chg="modSp add">
        <pc:chgData name="James Franklin" userId="cf915d05-507f-491f-b4a6-b2aa085ee4b1" providerId="ADAL" clId="{4F607A95-7597-41A9-AF08-F388CF8C3DC2}" dt="2019-05-31T15:14:49.239" v="16163" actId="113"/>
        <pc:sldMkLst>
          <pc:docMk/>
          <pc:sldMk cId="3384036701" sldId="420"/>
        </pc:sldMkLst>
        <pc:spChg chg="mod">
          <ac:chgData name="James Franklin" userId="cf915d05-507f-491f-b4a6-b2aa085ee4b1" providerId="ADAL" clId="{4F607A95-7597-41A9-AF08-F388CF8C3DC2}" dt="2019-05-31T14:42:53.794" v="16145" actId="20577"/>
          <ac:spMkLst>
            <pc:docMk/>
            <pc:sldMk cId="3384036701" sldId="420"/>
            <ac:spMk id="4" creationId="{00000000-0000-0000-0000-000000000000}"/>
          </ac:spMkLst>
        </pc:spChg>
        <pc:spChg chg="mod">
          <ac:chgData name="James Franklin" userId="cf915d05-507f-491f-b4a6-b2aa085ee4b1" providerId="ADAL" clId="{4F607A95-7597-41A9-AF08-F388CF8C3DC2}" dt="2019-05-31T15:14:49.239" v="16163" actId="113"/>
          <ac:spMkLst>
            <pc:docMk/>
            <pc:sldMk cId="3384036701" sldId="420"/>
            <ac:spMk id="5" creationId="{00000000-0000-0000-0000-000000000000}"/>
          </ac:spMkLst>
        </pc:spChg>
      </pc:sldChg>
      <pc:sldChg chg="addSp delSp modSp add ord">
        <pc:chgData name="James Franklin" userId="cf915d05-507f-491f-b4a6-b2aa085ee4b1" providerId="ADAL" clId="{4F607A95-7597-41A9-AF08-F388CF8C3DC2}" dt="2019-05-31T10:45:04.990" v="12588" actId="20577"/>
        <pc:sldMkLst>
          <pc:docMk/>
          <pc:sldMk cId="3776663529" sldId="421"/>
        </pc:sldMkLst>
        <pc:spChg chg="mod">
          <ac:chgData name="James Franklin" userId="cf915d05-507f-491f-b4a6-b2aa085ee4b1" providerId="ADAL" clId="{4F607A95-7597-41A9-AF08-F388CF8C3DC2}" dt="2019-05-30T09:15:25.949" v="2306" actId="20577"/>
          <ac:spMkLst>
            <pc:docMk/>
            <pc:sldMk cId="3776663529" sldId="421"/>
            <ac:spMk id="2" creationId="{F7219616-1E34-49CE-9BA1-C56B985A63AA}"/>
          </ac:spMkLst>
        </pc:spChg>
        <pc:spChg chg="mod">
          <ac:chgData name="James Franklin" userId="cf915d05-507f-491f-b4a6-b2aa085ee4b1" providerId="ADAL" clId="{4F607A95-7597-41A9-AF08-F388CF8C3DC2}" dt="2019-05-31T10:45:04.990" v="12588" actId="20577"/>
          <ac:spMkLst>
            <pc:docMk/>
            <pc:sldMk cId="3776663529" sldId="421"/>
            <ac:spMk id="3" creationId="{7DE471DE-4006-4AE7-BCC5-EF77A082F1DC}"/>
          </ac:spMkLst>
        </pc:spChg>
        <pc:picChg chg="add del mod">
          <ac:chgData name="James Franklin" userId="cf915d05-507f-491f-b4a6-b2aa085ee4b1" providerId="ADAL" clId="{4F607A95-7597-41A9-AF08-F388CF8C3DC2}" dt="2019-05-31T08:50:52.984" v="12050" actId="478"/>
          <ac:picMkLst>
            <pc:docMk/>
            <pc:sldMk cId="3776663529" sldId="421"/>
            <ac:picMk id="4" creationId="{D22D0655-8CF4-4BC2-806B-13D778550D74}"/>
          </ac:picMkLst>
        </pc:picChg>
        <pc:picChg chg="add mod">
          <ac:chgData name="James Franklin" userId="cf915d05-507f-491f-b4a6-b2aa085ee4b1" providerId="ADAL" clId="{4F607A95-7597-41A9-AF08-F388CF8C3DC2}" dt="2019-05-31T08:51:07.434" v="12052" actId="1076"/>
          <ac:picMkLst>
            <pc:docMk/>
            <pc:sldMk cId="3776663529" sldId="421"/>
            <ac:picMk id="5" creationId="{E3C4DE03-8744-4174-A964-6A3043E25FE2}"/>
          </ac:picMkLst>
        </pc:picChg>
        <pc:picChg chg="add del mod">
          <ac:chgData name="James Franklin" userId="cf915d05-507f-491f-b4a6-b2aa085ee4b1" providerId="ADAL" clId="{4F607A95-7597-41A9-AF08-F388CF8C3DC2}" dt="2019-05-30T09:14:48.584" v="2284" actId="478"/>
          <ac:picMkLst>
            <pc:docMk/>
            <pc:sldMk cId="3776663529" sldId="421"/>
            <ac:picMk id="2050" creationId="{82E7C0F5-D433-441D-8C75-B6948D9049AA}"/>
          </ac:picMkLst>
        </pc:picChg>
        <pc:picChg chg="add del mod">
          <ac:chgData name="James Franklin" userId="cf915d05-507f-491f-b4a6-b2aa085ee4b1" providerId="ADAL" clId="{4F607A95-7597-41A9-AF08-F388CF8C3DC2}" dt="2019-05-31T08:50:46.669" v="12048" actId="478"/>
          <ac:picMkLst>
            <pc:docMk/>
            <pc:sldMk cId="3776663529" sldId="421"/>
            <ac:picMk id="2052" creationId="{05C42BA2-F35C-4FC6-AB77-0E1FA60C9986}"/>
          </ac:picMkLst>
        </pc:picChg>
        <pc:picChg chg="add mod">
          <ac:chgData name="James Franklin" userId="cf915d05-507f-491f-b4a6-b2aa085ee4b1" providerId="ADAL" clId="{4F607A95-7597-41A9-AF08-F388CF8C3DC2}" dt="2019-05-31T08:52:02.050" v="12062" actId="732"/>
          <ac:picMkLst>
            <pc:docMk/>
            <pc:sldMk cId="3776663529" sldId="421"/>
            <ac:picMk id="2054" creationId="{92AC2D88-5675-46ED-BE69-5BB9BDCC7BEF}"/>
          </ac:picMkLst>
        </pc:picChg>
      </pc:sldChg>
      <pc:sldChg chg="addSp delSp modSp add">
        <pc:chgData name="James Franklin" userId="cf915d05-507f-491f-b4a6-b2aa085ee4b1" providerId="ADAL" clId="{4F607A95-7597-41A9-AF08-F388CF8C3DC2}" dt="2019-05-31T11:02:15.934" v="13335" actId="207"/>
        <pc:sldMkLst>
          <pc:docMk/>
          <pc:sldMk cId="1357841970" sldId="422"/>
        </pc:sldMkLst>
        <pc:spChg chg="mod">
          <ac:chgData name="James Franklin" userId="cf915d05-507f-491f-b4a6-b2aa085ee4b1" providerId="ADAL" clId="{4F607A95-7597-41A9-AF08-F388CF8C3DC2}" dt="2019-05-30T09:20:10.957" v="2595" actId="20577"/>
          <ac:spMkLst>
            <pc:docMk/>
            <pc:sldMk cId="1357841970" sldId="422"/>
            <ac:spMk id="2" creationId="{5B6453F8-63ED-45A9-AFD5-2E9A1373685C}"/>
          </ac:spMkLst>
        </pc:spChg>
        <pc:spChg chg="del">
          <ac:chgData name="James Franklin" userId="cf915d05-507f-491f-b4a6-b2aa085ee4b1" providerId="ADAL" clId="{4F607A95-7597-41A9-AF08-F388CF8C3DC2}" dt="2019-05-30T09:20:15.739" v="2596"/>
          <ac:spMkLst>
            <pc:docMk/>
            <pc:sldMk cId="1357841970" sldId="422"/>
            <ac:spMk id="3" creationId="{B79E5AFA-855D-491F-A44D-2CAE43E08187}"/>
          </ac:spMkLst>
        </pc:spChg>
        <pc:spChg chg="add mod">
          <ac:chgData name="James Franklin" userId="cf915d05-507f-491f-b4a6-b2aa085ee4b1" providerId="ADAL" clId="{4F607A95-7597-41A9-AF08-F388CF8C3DC2}" dt="2019-05-31T11:02:15.934" v="13335" actId="207"/>
          <ac:spMkLst>
            <pc:docMk/>
            <pc:sldMk cId="1357841970" sldId="422"/>
            <ac:spMk id="4" creationId="{82941D24-1F33-42C1-8913-639921C3ABAD}"/>
          </ac:spMkLst>
        </pc:spChg>
      </pc:sldChg>
      <pc:sldChg chg="modSp add ord">
        <pc:chgData name="James Franklin" userId="cf915d05-507f-491f-b4a6-b2aa085ee4b1" providerId="ADAL" clId="{4F607A95-7597-41A9-AF08-F388CF8C3DC2}" dt="2019-05-31T14:42:47.194" v="16143" actId="20577"/>
        <pc:sldMkLst>
          <pc:docMk/>
          <pc:sldMk cId="3206770320" sldId="423"/>
        </pc:sldMkLst>
        <pc:spChg chg="mod">
          <ac:chgData name="James Franklin" userId="cf915d05-507f-491f-b4a6-b2aa085ee4b1" providerId="ADAL" clId="{4F607A95-7597-41A9-AF08-F388CF8C3DC2}" dt="2019-05-31T14:42:44.745" v="16141" actId="20577"/>
          <ac:spMkLst>
            <pc:docMk/>
            <pc:sldMk cId="3206770320" sldId="423"/>
            <ac:spMk id="4" creationId="{00000000-0000-0000-0000-000000000000}"/>
          </ac:spMkLst>
        </pc:spChg>
        <pc:spChg chg="mod">
          <ac:chgData name="James Franklin" userId="cf915d05-507f-491f-b4a6-b2aa085ee4b1" providerId="ADAL" clId="{4F607A95-7597-41A9-AF08-F388CF8C3DC2}" dt="2019-05-31T14:42:47.194" v="16143" actId="20577"/>
          <ac:spMkLst>
            <pc:docMk/>
            <pc:sldMk cId="3206770320" sldId="423"/>
            <ac:spMk id="5" creationId="{00000000-0000-0000-0000-000000000000}"/>
          </ac:spMkLst>
        </pc:spChg>
      </pc:sldChg>
      <pc:sldChg chg="addSp delSp modSp add">
        <pc:chgData name="James Franklin" userId="cf915d05-507f-491f-b4a6-b2aa085ee4b1" providerId="ADAL" clId="{4F607A95-7597-41A9-AF08-F388CF8C3DC2}" dt="2019-05-31T11:51:40.776" v="15816" actId="115"/>
        <pc:sldMkLst>
          <pc:docMk/>
          <pc:sldMk cId="2750361782" sldId="424"/>
        </pc:sldMkLst>
        <pc:spChg chg="del">
          <ac:chgData name="James Franklin" userId="cf915d05-507f-491f-b4a6-b2aa085ee4b1" providerId="ADAL" clId="{4F607A95-7597-41A9-AF08-F388CF8C3DC2}" dt="2019-05-30T09:45:55.053" v="3346"/>
          <ac:spMkLst>
            <pc:docMk/>
            <pc:sldMk cId="2750361782" sldId="424"/>
            <ac:spMk id="2" creationId="{B8377D5E-018D-4239-9577-73597B77AA5F}"/>
          </ac:spMkLst>
        </pc:spChg>
        <pc:spChg chg="del">
          <ac:chgData name="James Franklin" userId="cf915d05-507f-491f-b4a6-b2aa085ee4b1" providerId="ADAL" clId="{4F607A95-7597-41A9-AF08-F388CF8C3DC2}" dt="2019-05-30T09:45:55.053" v="3346"/>
          <ac:spMkLst>
            <pc:docMk/>
            <pc:sldMk cId="2750361782" sldId="424"/>
            <ac:spMk id="3" creationId="{7E07F9CC-0FB8-45B2-B9DB-8F0A26FD8717}"/>
          </ac:spMkLst>
        </pc:spChg>
        <pc:spChg chg="add mod">
          <ac:chgData name="James Franklin" userId="cf915d05-507f-491f-b4a6-b2aa085ee4b1" providerId="ADAL" clId="{4F607A95-7597-41A9-AF08-F388CF8C3DC2}" dt="2019-05-31T11:11:38.505" v="13779" actId="20577"/>
          <ac:spMkLst>
            <pc:docMk/>
            <pc:sldMk cId="2750361782" sldId="424"/>
            <ac:spMk id="4" creationId="{F047D25E-3BD3-48DF-952B-395707C473FA}"/>
          </ac:spMkLst>
        </pc:spChg>
        <pc:spChg chg="add mod">
          <ac:chgData name="James Franklin" userId="cf915d05-507f-491f-b4a6-b2aa085ee4b1" providerId="ADAL" clId="{4F607A95-7597-41A9-AF08-F388CF8C3DC2}" dt="2019-05-31T11:51:40.776" v="15816" actId="115"/>
          <ac:spMkLst>
            <pc:docMk/>
            <pc:sldMk cId="2750361782" sldId="424"/>
            <ac:spMk id="5" creationId="{A2CA872B-5E60-41FB-BA6D-A196E5E28AB9}"/>
          </ac:spMkLst>
        </pc:spChg>
      </pc:sldChg>
      <pc:sldChg chg="addSp delSp modSp add">
        <pc:chgData name="James Franklin" userId="cf915d05-507f-491f-b4a6-b2aa085ee4b1" providerId="ADAL" clId="{4F607A95-7597-41A9-AF08-F388CF8C3DC2}" dt="2019-05-31T11:51:21.400" v="15814" actId="207"/>
        <pc:sldMkLst>
          <pc:docMk/>
          <pc:sldMk cId="4140730773" sldId="425"/>
        </pc:sldMkLst>
        <pc:spChg chg="del">
          <ac:chgData name="James Franklin" userId="cf915d05-507f-491f-b4a6-b2aa085ee4b1" providerId="ADAL" clId="{4F607A95-7597-41A9-AF08-F388CF8C3DC2}" dt="2019-05-30T09:58:48.266" v="4538"/>
          <ac:spMkLst>
            <pc:docMk/>
            <pc:sldMk cId="4140730773" sldId="425"/>
            <ac:spMk id="2" creationId="{A700F289-39D8-4584-8A37-A0CC1040A5F5}"/>
          </ac:spMkLst>
        </pc:spChg>
        <pc:spChg chg="del">
          <ac:chgData name="James Franklin" userId="cf915d05-507f-491f-b4a6-b2aa085ee4b1" providerId="ADAL" clId="{4F607A95-7597-41A9-AF08-F388CF8C3DC2}" dt="2019-05-30T09:58:48.266" v="4538"/>
          <ac:spMkLst>
            <pc:docMk/>
            <pc:sldMk cId="4140730773" sldId="425"/>
            <ac:spMk id="3" creationId="{B6069841-8818-48AD-80AB-2389EE1206B1}"/>
          </ac:spMkLst>
        </pc:spChg>
        <pc:spChg chg="add mod">
          <ac:chgData name="James Franklin" userId="cf915d05-507f-491f-b4a6-b2aa085ee4b1" providerId="ADAL" clId="{4F607A95-7597-41A9-AF08-F388CF8C3DC2}" dt="2019-05-30T09:59:07.026" v="4588" actId="20577"/>
          <ac:spMkLst>
            <pc:docMk/>
            <pc:sldMk cId="4140730773" sldId="425"/>
            <ac:spMk id="4" creationId="{30569663-0E8D-46CF-AA54-57073A78CD96}"/>
          </ac:spMkLst>
        </pc:spChg>
        <pc:spChg chg="add mod">
          <ac:chgData name="James Franklin" userId="cf915d05-507f-491f-b4a6-b2aa085ee4b1" providerId="ADAL" clId="{4F607A95-7597-41A9-AF08-F388CF8C3DC2}" dt="2019-05-31T11:51:21.400" v="15814" actId="207"/>
          <ac:spMkLst>
            <pc:docMk/>
            <pc:sldMk cId="4140730773" sldId="425"/>
            <ac:spMk id="5" creationId="{79BAC073-8F95-43BF-9AE0-6A8E19D48E0C}"/>
          </ac:spMkLst>
        </pc:spChg>
        <pc:picChg chg="add mod">
          <ac:chgData name="James Franklin" userId="cf915d05-507f-491f-b4a6-b2aa085ee4b1" providerId="ADAL" clId="{4F607A95-7597-41A9-AF08-F388CF8C3DC2}" dt="2019-05-30T14:53:46.100" v="6440" actId="732"/>
          <ac:picMkLst>
            <pc:docMk/>
            <pc:sldMk cId="4140730773" sldId="425"/>
            <ac:picMk id="13314" creationId="{9C159015-333C-4FFA-A795-EA4790FB439E}"/>
          </ac:picMkLst>
        </pc:picChg>
      </pc:sldChg>
      <pc:sldChg chg="modSp add">
        <pc:chgData name="James Franklin" userId="cf915d05-507f-491f-b4a6-b2aa085ee4b1" providerId="ADAL" clId="{4F607A95-7597-41A9-AF08-F388CF8C3DC2}" dt="2019-06-11T10:00:10.855" v="16273" actId="20577"/>
        <pc:sldMkLst>
          <pc:docMk/>
          <pc:sldMk cId="3418378219" sldId="426"/>
        </pc:sldMkLst>
        <pc:spChg chg="mod">
          <ac:chgData name="James Franklin" userId="cf915d05-507f-491f-b4a6-b2aa085ee4b1" providerId="ADAL" clId="{4F607A95-7597-41A9-AF08-F388CF8C3DC2}" dt="2019-05-30T10:14:50.313" v="4963" actId="20577"/>
          <ac:spMkLst>
            <pc:docMk/>
            <pc:sldMk cId="3418378219" sldId="426"/>
            <ac:spMk id="2" creationId="{717952EB-AD82-4358-9363-9ED438CD78DD}"/>
          </ac:spMkLst>
        </pc:spChg>
        <pc:spChg chg="mod">
          <ac:chgData name="James Franklin" userId="cf915d05-507f-491f-b4a6-b2aa085ee4b1" providerId="ADAL" clId="{4F607A95-7597-41A9-AF08-F388CF8C3DC2}" dt="2019-06-11T10:00:10.855" v="16273" actId="20577"/>
          <ac:spMkLst>
            <pc:docMk/>
            <pc:sldMk cId="3418378219" sldId="426"/>
            <ac:spMk id="3" creationId="{0A7BD0AD-55C1-4535-9F7E-FB0CE51231F7}"/>
          </ac:spMkLst>
        </pc:spChg>
      </pc:sldChg>
      <pc:sldChg chg="addSp delSp modSp add addCm modCm">
        <pc:chgData name="James Franklin" userId="cf915d05-507f-491f-b4a6-b2aa085ee4b1" providerId="ADAL" clId="{4F607A95-7597-41A9-AF08-F388CF8C3DC2}" dt="2019-05-31T11:31:59.714" v="14566"/>
        <pc:sldMkLst>
          <pc:docMk/>
          <pc:sldMk cId="3657527537" sldId="428"/>
        </pc:sldMkLst>
        <pc:spChg chg="mod">
          <ac:chgData name="James Franklin" userId="cf915d05-507f-491f-b4a6-b2aa085ee4b1" providerId="ADAL" clId="{4F607A95-7597-41A9-AF08-F388CF8C3DC2}" dt="2019-05-30T14:37:25.471" v="6185" actId="20577"/>
          <ac:spMkLst>
            <pc:docMk/>
            <pc:sldMk cId="3657527537" sldId="428"/>
            <ac:spMk id="2" creationId="{C54A5D5A-E063-448C-A9BE-8EA22E5F9114}"/>
          </ac:spMkLst>
        </pc:spChg>
        <pc:spChg chg="mod">
          <ac:chgData name="James Franklin" userId="cf915d05-507f-491f-b4a6-b2aa085ee4b1" providerId="ADAL" clId="{4F607A95-7597-41A9-AF08-F388CF8C3DC2}" dt="2019-05-31T11:16:49.900" v="14549" actId="6549"/>
          <ac:spMkLst>
            <pc:docMk/>
            <pc:sldMk cId="3657527537" sldId="428"/>
            <ac:spMk id="3" creationId="{A90F52E5-F213-41A2-9D7B-40A6EDA1EC15}"/>
          </ac:spMkLst>
        </pc:spChg>
        <pc:spChg chg="add del mod">
          <ac:chgData name="James Franklin" userId="cf915d05-507f-491f-b4a6-b2aa085ee4b1" providerId="ADAL" clId="{4F607A95-7597-41A9-AF08-F388CF8C3DC2}" dt="2019-05-31T11:27:35.011" v="14556" actId="478"/>
          <ac:spMkLst>
            <pc:docMk/>
            <pc:sldMk cId="3657527537" sldId="428"/>
            <ac:spMk id="4" creationId="{3E740590-51FB-45CA-A14C-87D56D024F83}"/>
          </ac:spMkLst>
        </pc:spChg>
        <pc:spChg chg="add del mod">
          <ac:chgData name="James Franklin" userId="cf915d05-507f-491f-b4a6-b2aa085ee4b1" providerId="ADAL" clId="{4F607A95-7597-41A9-AF08-F388CF8C3DC2}" dt="2019-05-31T11:27:58.139" v="14559" actId="478"/>
          <ac:spMkLst>
            <pc:docMk/>
            <pc:sldMk cId="3657527537" sldId="428"/>
            <ac:spMk id="6" creationId="{695B223B-5E4D-41A2-A947-FBC46EBB9A84}"/>
          </ac:spMkLst>
        </pc:spChg>
        <pc:spChg chg="add del mod">
          <ac:chgData name="James Franklin" userId="cf915d05-507f-491f-b4a6-b2aa085ee4b1" providerId="ADAL" clId="{4F607A95-7597-41A9-AF08-F388CF8C3DC2}" dt="2019-05-31T11:27:58.139" v="14559" actId="478"/>
          <ac:spMkLst>
            <pc:docMk/>
            <pc:sldMk cId="3657527537" sldId="428"/>
            <ac:spMk id="7" creationId="{34C4B006-4493-483E-81F8-C412CDBEC417}"/>
          </ac:spMkLst>
        </pc:spChg>
        <pc:spChg chg="add del mod">
          <ac:chgData name="James Franklin" userId="cf915d05-507f-491f-b4a6-b2aa085ee4b1" providerId="ADAL" clId="{4F607A95-7597-41A9-AF08-F388CF8C3DC2}" dt="2019-05-30T14:42:02.175" v="6222" actId="478"/>
          <ac:spMkLst>
            <pc:docMk/>
            <pc:sldMk cId="3657527537" sldId="428"/>
            <ac:spMk id="9" creationId="{5101C3AF-5E82-4E30-9B5E-D655E02A6F84}"/>
          </ac:spMkLst>
        </pc:spChg>
        <pc:spChg chg="add del mod">
          <ac:chgData name="James Franklin" userId="cf915d05-507f-491f-b4a6-b2aa085ee4b1" providerId="ADAL" clId="{4F607A95-7597-41A9-AF08-F388CF8C3DC2}" dt="2019-05-31T11:27:58.139" v="14559" actId="478"/>
          <ac:spMkLst>
            <pc:docMk/>
            <pc:sldMk cId="3657527537" sldId="428"/>
            <ac:spMk id="10" creationId="{BBC611EF-DE0F-4396-9EAE-B8634D1D7F96}"/>
          </ac:spMkLst>
        </pc:spChg>
        <pc:spChg chg="add del mod">
          <ac:chgData name="James Franklin" userId="cf915d05-507f-491f-b4a6-b2aa085ee4b1" providerId="ADAL" clId="{4F607A95-7597-41A9-AF08-F388CF8C3DC2}" dt="2019-05-31T11:27:58.139" v="14559" actId="478"/>
          <ac:spMkLst>
            <pc:docMk/>
            <pc:sldMk cId="3657527537" sldId="428"/>
            <ac:spMk id="12" creationId="{8ABD7F99-35E4-47A1-8053-F70F07F2C5B0}"/>
          </ac:spMkLst>
        </pc:spChg>
        <pc:spChg chg="add del mod">
          <ac:chgData name="James Franklin" userId="cf915d05-507f-491f-b4a6-b2aa085ee4b1" providerId="ADAL" clId="{4F607A95-7597-41A9-AF08-F388CF8C3DC2}" dt="2019-05-31T11:28:00.391" v="14560" actId="478"/>
          <ac:spMkLst>
            <pc:docMk/>
            <pc:sldMk cId="3657527537" sldId="428"/>
            <ac:spMk id="13" creationId="{2BF6BBD3-DE1D-47CA-AB1C-61DF6B4F5DCF}"/>
          </ac:spMkLst>
        </pc:spChg>
        <pc:graphicFrameChg chg="add del mod">
          <ac:chgData name="James Franklin" userId="cf915d05-507f-491f-b4a6-b2aa085ee4b1" providerId="ADAL" clId="{4F607A95-7597-41A9-AF08-F388CF8C3DC2}" dt="2019-05-31T11:27:08.563" v="14553" actId="478"/>
          <ac:graphicFrameMkLst>
            <pc:docMk/>
            <pc:sldMk cId="3657527537" sldId="428"/>
            <ac:graphicFrameMk id="11" creationId="{05ABB72E-CE90-4D1F-9B14-34AEACA93FE1}"/>
          </ac:graphicFrameMkLst>
        </pc:graphicFrameChg>
        <pc:graphicFrameChg chg="add del mod">
          <ac:chgData name="James Franklin" userId="cf915d05-507f-491f-b4a6-b2aa085ee4b1" providerId="ADAL" clId="{4F607A95-7597-41A9-AF08-F388CF8C3DC2}" dt="2019-05-31T11:30:13.685" v="14562" actId="478"/>
          <ac:graphicFrameMkLst>
            <pc:docMk/>
            <pc:sldMk cId="3657527537" sldId="428"/>
            <ac:graphicFrameMk id="14" creationId="{E51EFA6D-F863-462A-AA1D-0143048DC058}"/>
          </ac:graphicFrameMkLst>
        </pc:graphicFrameChg>
        <pc:graphicFrameChg chg="add mod">
          <ac:chgData name="James Franklin" userId="cf915d05-507f-491f-b4a6-b2aa085ee4b1" providerId="ADAL" clId="{4F607A95-7597-41A9-AF08-F388CF8C3DC2}" dt="2019-05-31T11:31:07.759" v="14564" actId="1076"/>
          <ac:graphicFrameMkLst>
            <pc:docMk/>
            <pc:sldMk cId="3657527537" sldId="428"/>
            <ac:graphicFrameMk id="15" creationId="{7823F713-4943-4123-B77C-9A01CA802B41}"/>
          </ac:graphicFrameMkLst>
        </pc:graphicFrameChg>
        <pc:picChg chg="add del mod">
          <ac:chgData name="James Franklin" userId="cf915d05-507f-491f-b4a6-b2aa085ee4b1" providerId="ADAL" clId="{4F607A95-7597-41A9-AF08-F388CF8C3DC2}" dt="2019-05-30T14:39:09.528" v="6192" actId="478"/>
          <ac:picMkLst>
            <pc:docMk/>
            <pc:sldMk cId="3657527537" sldId="428"/>
            <ac:picMk id="12290" creationId="{75C3503B-9DBF-4006-A12A-6B97C172C6F8}"/>
          </ac:picMkLst>
        </pc:picChg>
        <pc:cxnChg chg="add del mod">
          <ac:chgData name="James Franklin" userId="cf915d05-507f-491f-b4a6-b2aa085ee4b1" providerId="ADAL" clId="{4F607A95-7597-41A9-AF08-F388CF8C3DC2}" dt="2019-05-30T14:42:12.781" v="6224" actId="478"/>
          <ac:cxnSpMkLst>
            <pc:docMk/>
            <pc:sldMk cId="3657527537" sldId="428"/>
            <ac:cxnSpMk id="8" creationId="{194F59B0-C763-4619-BADC-B9FB3B889CE0}"/>
          </ac:cxnSpMkLst>
        </pc:cxnChg>
      </pc:sldChg>
    </pc:docChg>
  </pc:docChgLst>
  <pc:docChgLst>
    <pc:chgData name="James Franklin" userId="cf915d05-507f-491f-b4a6-b2aa085ee4b1" providerId="ADAL" clId="{DE38E0D6-3396-457E-8B92-D5E2EDBC29A1}"/>
    <pc:docChg chg="modSld modMainMaster">
      <pc:chgData name="James Franklin" userId="cf915d05-507f-491f-b4a6-b2aa085ee4b1" providerId="ADAL" clId="{DE38E0D6-3396-457E-8B92-D5E2EDBC29A1}" dt="2019-05-15T14:11:30.633" v="39"/>
      <pc:docMkLst>
        <pc:docMk/>
      </pc:docMkLst>
      <pc:sldChg chg="modSp">
        <pc:chgData name="James Franklin" userId="cf915d05-507f-491f-b4a6-b2aa085ee4b1" providerId="ADAL" clId="{DE38E0D6-3396-457E-8B92-D5E2EDBC29A1}" dt="2019-05-15T14:09:42.940" v="16" actId="20577"/>
        <pc:sldMkLst>
          <pc:docMk/>
          <pc:sldMk cId="4088036100" sldId="259"/>
        </pc:sldMkLst>
        <pc:spChg chg="mod">
          <ac:chgData name="James Franklin" userId="cf915d05-507f-491f-b4a6-b2aa085ee4b1" providerId="ADAL" clId="{DE38E0D6-3396-457E-8B92-D5E2EDBC29A1}" dt="2019-05-15T14:09:42.940" v="16" actId="20577"/>
          <ac:spMkLst>
            <pc:docMk/>
            <pc:sldMk cId="4088036100" sldId="259"/>
            <ac:spMk id="4" creationId="{523F70AE-435F-4602-8393-FE5052D5AF73}"/>
          </ac:spMkLst>
        </pc:spChg>
      </pc:sldChg>
      <pc:sldMasterChg chg="modSldLayout">
        <pc:chgData name="James Franklin" userId="cf915d05-507f-491f-b4a6-b2aa085ee4b1" providerId="ADAL" clId="{DE38E0D6-3396-457E-8B92-D5E2EDBC29A1}" dt="2019-05-15T14:11:30.633" v="39"/>
        <pc:sldMasterMkLst>
          <pc:docMk/>
          <pc:sldMasterMk cId="2369807912" sldId="2147483660"/>
        </pc:sldMasterMkLst>
        <pc:sldLayoutChg chg="modSp">
          <pc:chgData name="James Franklin" userId="cf915d05-507f-491f-b4a6-b2aa085ee4b1" providerId="ADAL" clId="{DE38E0D6-3396-457E-8B92-D5E2EDBC29A1}" dt="2019-05-15T14:11:18.293" v="33" actId="20577"/>
          <pc:sldLayoutMkLst>
            <pc:docMk/>
            <pc:sldMasterMk cId="2369807912" sldId="2147483660"/>
            <pc:sldLayoutMk cId="3864385121" sldId="2147483664"/>
          </pc:sldLayoutMkLst>
          <pc:spChg chg="mod">
            <ac:chgData name="James Franklin" userId="cf915d05-507f-491f-b4a6-b2aa085ee4b1" providerId="ADAL" clId="{DE38E0D6-3396-457E-8B92-D5E2EDBC29A1}" dt="2019-05-15T14:11:18.293" v="33" actId="20577"/>
            <ac:spMkLst>
              <pc:docMk/>
              <pc:sldMasterMk cId="2369807912" sldId="2147483660"/>
              <pc:sldLayoutMk cId="3864385121" sldId="2147483664"/>
              <ac:spMk id="2" creationId="{A08E4B13-413D-4BBE-A24E-62485D0609EC}"/>
            </ac:spMkLst>
          </pc:spChg>
        </pc:sldLayoutChg>
        <pc:sldLayoutChg chg="addSp">
          <pc:chgData name="James Franklin" userId="cf915d05-507f-491f-b4a6-b2aa085ee4b1" providerId="ADAL" clId="{DE38E0D6-3396-457E-8B92-D5E2EDBC29A1}" dt="2019-05-15T14:11:27.682" v="37"/>
          <pc:sldLayoutMkLst>
            <pc:docMk/>
            <pc:sldMasterMk cId="2369807912" sldId="2147483660"/>
            <pc:sldLayoutMk cId="1482273398" sldId="2147483665"/>
          </pc:sldLayoutMkLst>
          <pc:spChg chg="add">
            <ac:chgData name="James Franklin" userId="cf915d05-507f-491f-b4a6-b2aa085ee4b1" providerId="ADAL" clId="{DE38E0D6-3396-457E-8B92-D5E2EDBC29A1}" dt="2019-05-15T14:11:27.682" v="37"/>
            <ac:spMkLst>
              <pc:docMk/>
              <pc:sldMasterMk cId="2369807912" sldId="2147483660"/>
              <pc:sldLayoutMk cId="1482273398" sldId="2147483665"/>
              <ac:spMk id="9" creationId="{990730C6-6FF9-43F9-B83A-B4A535C57CDC}"/>
            </ac:spMkLst>
          </pc:spChg>
        </pc:sldLayoutChg>
        <pc:sldLayoutChg chg="addSp">
          <pc:chgData name="James Franklin" userId="cf915d05-507f-491f-b4a6-b2aa085ee4b1" providerId="ADAL" clId="{DE38E0D6-3396-457E-8B92-D5E2EDBC29A1}" dt="2019-05-15T14:11:23.577" v="34"/>
          <pc:sldLayoutMkLst>
            <pc:docMk/>
            <pc:sldMasterMk cId="2369807912" sldId="2147483660"/>
            <pc:sldLayoutMk cId="1663747016" sldId="2147483666"/>
          </pc:sldLayoutMkLst>
          <pc:spChg chg="add">
            <ac:chgData name="James Franklin" userId="cf915d05-507f-491f-b4a6-b2aa085ee4b1" providerId="ADAL" clId="{DE38E0D6-3396-457E-8B92-D5E2EDBC29A1}" dt="2019-05-15T14:11:23.577" v="34"/>
            <ac:spMkLst>
              <pc:docMk/>
              <pc:sldMasterMk cId="2369807912" sldId="2147483660"/>
              <pc:sldLayoutMk cId="1663747016" sldId="2147483666"/>
              <ac:spMk id="6" creationId="{42B7EF2B-A805-477E-B5E5-2476B2FCACAD}"/>
            </ac:spMkLst>
          </pc:spChg>
        </pc:sldLayoutChg>
        <pc:sldLayoutChg chg="addSp">
          <pc:chgData name="James Franklin" userId="cf915d05-507f-491f-b4a6-b2aa085ee4b1" providerId="ADAL" clId="{DE38E0D6-3396-457E-8B92-D5E2EDBC29A1}" dt="2019-05-15T14:11:30.633" v="39"/>
          <pc:sldLayoutMkLst>
            <pc:docMk/>
            <pc:sldMasterMk cId="2369807912" sldId="2147483660"/>
            <pc:sldLayoutMk cId="3920882233" sldId="2147483668"/>
          </pc:sldLayoutMkLst>
          <pc:spChg chg="add">
            <ac:chgData name="James Franklin" userId="cf915d05-507f-491f-b4a6-b2aa085ee4b1" providerId="ADAL" clId="{DE38E0D6-3396-457E-8B92-D5E2EDBC29A1}" dt="2019-05-15T14:11:30.633" v="39"/>
            <ac:spMkLst>
              <pc:docMk/>
              <pc:sldMasterMk cId="2369807912" sldId="2147483660"/>
              <pc:sldLayoutMk cId="3920882233" sldId="2147483668"/>
              <ac:spMk id="8" creationId="{1FEADF90-D501-44B5-B420-D15EC54CDA15}"/>
            </ac:spMkLst>
          </pc:spChg>
        </pc:sldLayoutChg>
        <pc:sldLayoutChg chg="addSp">
          <pc:chgData name="James Franklin" userId="cf915d05-507f-491f-b4a6-b2aa085ee4b1" providerId="ADAL" clId="{DE38E0D6-3396-457E-8B92-D5E2EDBC29A1}" dt="2019-05-15T14:11:24.965" v="35"/>
          <pc:sldLayoutMkLst>
            <pc:docMk/>
            <pc:sldMasterMk cId="2369807912" sldId="2147483660"/>
            <pc:sldLayoutMk cId="930331741" sldId="2147483669"/>
          </pc:sldLayoutMkLst>
          <pc:spChg chg="add">
            <ac:chgData name="James Franklin" userId="cf915d05-507f-491f-b4a6-b2aa085ee4b1" providerId="ADAL" clId="{DE38E0D6-3396-457E-8B92-D5E2EDBC29A1}" dt="2019-05-15T14:11:24.965" v="35"/>
            <ac:spMkLst>
              <pc:docMk/>
              <pc:sldMasterMk cId="2369807912" sldId="2147483660"/>
              <pc:sldLayoutMk cId="930331741" sldId="2147483669"/>
              <ac:spMk id="8" creationId="{16CFABED-E421-420B-9E23-DFA556D8136A}"/>
            </ac:spMkLst>
          </pc:spChg>
        </pc:sldLayoutChg>
        <pc:sldLayoutChg chg="addSp">
          <pc:chgData name="James Franklin" userId="cf915d05-507f-491f-b4a6-b2aa085ee4b1" providerId="ADAL" clId="{DE38E0D6-3396-457E-8B92-D5E2EDBC29A1}" dt="2019-05-15T14:11:26.769" v="36"/>
          <pc:sldLayoutMkLst>
            <pc:docMk/>
            <pc:sldMasterMk cId="2369807912" sldId="2147483660"/>
            <pc:sldLayoutMk cId="1680822063" sldId="2147483671"/>
          </pc:sldLayoutMkLst>
          <pc:spChg chg="add">
            <ac:chgData name="James Franklin" userId="cf915d05-507f-491f-b4a6-b2aa085ee4b1" providerId="ADAL" clId="{DE38E0D6-3396-457E-8B92-D5E2EDBC29A1}" dt="2019-05-15T14:11:26.769" v="36"/>
            <ac:spMkLst>
              <pc:docMk/>
              <pc:sldMasterMk cId="2369807912" sldId="2147483660"/>
              <pc:sldLayoutMk cId="1680822063" sldId="2147483671"/>
              <ac:spMk id="8" creationId="{48CC74BF-0985-4882-B635-E27852AE2899}"/>
            </ac:spMkLst>
          </pc:spChg>
        </pc:sldLayoutChg>
        <pc:sldLayoutChg chg="addSp">
          <pc:chgData name="James Franklin" userId="cf915d05-507f-491f-b4a6-b2aa085ee4b1" providerId="ADAL" clId="{DE38E0D6-3396-457E-8B92-D5E2EDBC29A1}" dt="2019-05-15T14:11:28.559" v="38"/>
          <pc:sldLayoutMkLst>
            <pc:docMk/>
            <pc:sldMasterMk cId="2369807912" sldId="2147483660"/>
            <pc:sldLayoutMk cId="3129294559" sldId="2147483672"/>
          </pc:sldLayoutMkLst>
          <pc:spChg chg="add">
            <ac:chgData name="James Franklin" userId="cf915d05-507f-491f-b4a6-b2aa085ee4b1" providerId="ADAL" clId="{DE38E0D6-3396-457E-8B92-D5E2EDBC29A1}" dt="2019-05-15T14:11:28.559" v="38"/>
            <ac:spMkLst>
              <pc:docMk/>
              <pc:sldMasterMk cId="2369807912" sldId="2147483660"/>
              <pc:sldLayoutMk cId="3129294559" sldId="2147483672"/>
              <ac:spMk id="7" creationId="{6529F2B8-9FDF-4279-BBE6-CC5727D13716}"/>
            </ac:spMkLst>
          </pc:spChg>
        </pc:sldLayoutChg>
      </pc:sldMasterChg>
    </pc:docChg>
  </pc:docChgLst>
  <pc:docChgLst>
    <pc:chgData name="Leonora Sheppard" userId="3688f6d8-1f97-408e-a4fe-cc859c551ddb" providerId="ADAL" clId="{6E0FDE53-7AFA-43B7-92BD-6A06566BE1CF}"/>
    <pc:docChg chg="modSld">
      <pc:chgData name="Leonora Sheppard" userId="3688f6d8-1f97-408e-a4fe-cc859c551ddb" providerId="ADAL" clId="{6E0FDE53-7AFA-43B7-92BD-6A06566BE1CF}" dt="2019-06-12T11:45:25.979" v="3" actId="20577"/>
      <pc:docMkLst>
        <pc:docMk/>
      </pc:docMkLst>
      <pc:sldChg chg="modSp">
        <pc:chgData name="Leonora Sheppard" userId="3688f6d8-1f97-408e-a4fe-cc859c551ddb" providerId="ADAL" clId="{6E0FDE53-7AFA-43B7-92BD-6A06566BE1CF}" dt="2019-06-12T11:40:22.923" v="1" actId="20577"/>
        <pc:sldMkLst>
          <pc:docMk/>
          <pc:sldMk cId="3406206518" sldId="406"/>
        </pc:sldMkLst>
        <pc:spChg chg="mod">
          <ac:chgData name="Leonora Sheppard" userId="3688f6d8-1f97-408e-a4fe-cc859c551ddb" providerId="ADAL" clId="{6E0FDE53-7AFA-43B7-92BD-6A06566BE1CF}" dt="2019-06-12T11:40:22.923" v="1" actId="20577"/>
          <ac:spMkLst>
            <pc:docMk/>
            <pc:sldMk cId="3406206518" sldId="406"/>
            <ac:spMk id="3" creationId="{7DE471DE-4006-4AE7-BCC5-EF77A082F1DC}"/>
          </ac:spMkLst>
        </pc:spChg>
      </pc:sldChg>
      <pc:sldChg chg="modSp">
        <pc:chgData name="Leonora Sheppard" userId="3688f6d8-1f97-408e-a4fe-cc859c551ddb" providerId="ADAL" clId="{6E0FDE53-7AFA-43B7-92BD-6A06566BE1CF}" dt="2019-06-12T11:39:46.922" v="0" actId="20577"/>
        <pc:sldMkLst>
          <pc:docMk/>
          <pc:sldMk cId="1723067670" sldId="419"/>
        </pc:sldMkLst>
        <pc:spChg chg="mod">
          <ac:chgData name="Leonora Sheppard" userId="3688f6d8-1f97-408e-a4fe-cc859c551ddb" providerId="ADAL" clId="{6E0FDE53-7AFA-43B7-92BD-6A06566BE1CF}" dt="2019-06-12T11:39:46.922" v="0" actId="20577"/>
          <ac:spMkLst>
            <pc:docMk/>
            <pc:sldMk cId="1723067670" sldId="419"/>
            <ac:spMk id="3" creationId="{1C55F70F-098A-448B-820B-B4A44E210EE8}"/>
          </ac:spMkLst>
        </pc:spChg>
      </pc:sldChg>
      <pc:sldChg chg="modSp">
        <pc:chgData name="Leonora Sheppard" userId="3688f6d8-1f97-408e-a4fe-cc859c551ddb" providerId="ADAL" clId="{6E0FDE53-7AFA-43B7-92BD-6A06566BE1CF}" dt="2019-06-12T11:43:20.819" v="2" actId="20577"/>
        <pc:sldMkLst>
          <pc:docMk/>
          <pc:sldMk cId="2750361782" sldId="424"/>
        </pc:sldMkLst>
        <pc:spChg chg="mod">
          <ac:chgData name="Leonora Sheppard" userId="3688f6d8-1f97-408e-a4fe-cc859c551ddb" providerId="ADAL" clId="{6E0FDE53-7AFA-43B7-92BD-6A06566BE1CF}" dt="2019-06-12T11:43:20.819" v="2" actId="20577"/>
          <ac:spMkLst>
            <pc:docMk/>
            <pc:sldMk cId="2750361782" sldId="424"/>
            <ac:spMk id="5" creationId="{A2CA872B-5E60-41FB-BA6D-A196E5E28AB9}"/>
          </ac:spMkLst>
        </pc:spChg>
      </pc:sldChg>
      <pc:sldChg chg="modSp">
        <pc:chgData name="Leonora Sheppard" userId="3688f6d8-1f97-408e-a4fe-cc859c551ddb" providerId="ADAL" clId="{6E0FDE53-7AFA-43B7-92BD-6A06566BE1CF}" dt="2019-06-12T11:45:25.979" v="3" actId="20577"/>
        <pc:sldMkLst>
          <pc:docMk/>
          <pc:sldMk cId="4140730773" sldId="425"/>
        </pc:sldMkLst>
        <pc:spChg chg="mod">
          <ac:chgData name="Leonora Sheppard" userId="3688f6d8-1f97-408e-a4fe-cc859c551ddb" providerId="ADAL" clId="{6E0FDE53-7AFA-43B7-92BD-6A06566BE1CF}" dt="2019-06-12T11:45:25.979" v="3" actId="20577"/>
          <ac:spMkLst>
            <pc:docMk/>
            <pc:sldMk cId="4140730773" sldId="425"/>
            <ac:spMk id="5" creationId="{79BAC073-8F95-43BF-9AE0-6A8E19D48E0C}"/>
          </ac:spMkLst>
        </pc:spChg>
      </pc:sldChg>
    </pc:docChg>
  </pc:docChgLst>
  <pc:docChgLst>
    <pc:chgData name="James Franklin" userId="cf915d05-507f-491f-b4a6-b2aa085ee4b1" providerId="ADAL" clId="{02C7F34D-CD32-4D3C-B471-A6298D7FA1C3}"/>
    <pc:docChg chg="undo custSel addSld delSld modSld">
      <pc:chgData name="James Franklin" userId="cf915d05-507f-491f-b4a6-b2aa085ee4b1" providerId="ADAL" clId="{02C7F34D-CD32-4D3C-B471-A6298D7FA1C3}" dt="2019-03-22T10:59:05.063" v="648" actId="2696"/>
      <pc:docMkLst>
        <pc:docMk/>
      </pc:docMkLst>
    </pc:docChg>
  </pc:docChgLst>
  <pc:docChgLst>
    <pc:chgData name="James Franklin" userId="cf915d05-507f-491f-b4a6-b2aa085ee4b1" providerId="ADAL" clId="{7BFD7666-3000-43C9-A534-CA42315B741B}"/>
    <pc:docChg chg="undo custSel addSld delSld modSld sldOrd modMainMaster">
      <pc:chgData name="James Franklin" userId="cf915d05-507f-491f-b4a6-b2aa085ee4b1" providerId="ADAL" clId="{7BFD7666-3000-43C9-A534-CA42315B741B}" dt="2019-05-14T12:14:40.306" v="13476" actId="732"/>
      <pc:docMkLst>
        <pc:docMk/>
      </pc:docMkLst>
      <pc:sldChg chg="modSp">
        <pc:chgData name="James Franklin" userId="cf915d05-507f-491f-b4a6-b2aa085ee4b1" providerId="ADAL" clId="{7BFD7666-3000-43C9-A534-CA42315B741B}" dt="2019-05-13T15:47:53.705" v="13361" actId="1076"/>
        <pc:sldMkLst>
          <pc:docMk/>
          <pc:sldMk cId="4088036100" sldId="259"/>
        </pc:sldMkLst>
        <pc:spChg chg="mod">
          <ac:chgData name="James Franklin" userId="cf915d05-507f-491f-b4a6-b2aa085ee4b1" providerId="ADAL" clId="{7BFD7666-3000-43C9-A534-CA42315B741B}" dt="2019-05-13T15:47:53.705" v="13361" actId="1076"/>
          <ac:spMkLst>
            <pc:docMk/>
            <pc:sldMk cId="4088036100" sldId="259"/>
            <ac:spMk id="2" creationId="{C2FF3364-2D81-4476-A6D3-A34681DC1631}"/>
          </ac:spMkLst>
        </pc:spChg>
        <pc:spChg chg="mod">
          <ac:chgData name="James Franklin" userId="cf915d05-507f-491f-b4a6-b2aa085ee4b1" providerId="ADAL" clId="{7BFD7666-3000-43C9-A534-CA42315B741B}" dt="2019-03-28T11:48:10.788" v="168" actId="20577"/>
          <ac:spMkLst>
            <pc:docMk/>
            <pc:sldMk cId="4088036100" sldId="259"/>
            <ac:spMk id="3" creationId="{08031DB8-AE01-4A02-86AA-7978B495B428}"/>
          </ac:spMkLst>
        </pc:spChg>
      </pc:sldChg>
      <pc:sldChg chg="modSp">
        <pc:chgData name="James Franklin" userId="cf915d05-507f-491f-b4a6-b2aa085ee4b1" providerId="ADAL" clId="{7BFD7666-3000-43C9-A534-CA42315B741B}" dt="2019-03-28T17:33:36.113" v="249" actId="6549"/>
        <pc:sldMkLst>
          <pc:docMk/>
          <pc:sldMk cId="2912915852" sldId="319"/>
        </pc:sldMkLst>
        <pc:spChg chg="mod">
          <ac:chgData name="James Franklin" userId="cf915d05-507f-491f-b4a6-b2aa085ee4b1" providerId="ADAL" clId="{7BFD7666-3000-43C9-A534-CA42315B741B}" dt="2019-03-28T17:33:36.113" v="249" actId="6549"/>
          <ac:spMkLst>
            <pc:docMk/>
            <pc:sldMk cId="2912915852" sldId="319"/>
            <ac:spMk id="3" creationId="{8841C565-F8A1-4DE6-88F1-F82B859E4087}"/>
          </ac:spMkLst>
        </pc:spChg>
      </pc:sldChg>
      <pc:sldChg chg="modSp ord">
        <pc:chgData name="James Franklin" userId="cf915d05-507f-491f-b4a6-b2aa085ee4b1" providerId="ADAL" clId="{7BFD7666-3000-43C9-A534-CA42315B741B}" dt="2019-03-29T09:55:43.995" v="641" actId="6549"/>
        <pc:sldMkLst>
          <pc:docMk/>
          <pc:sldMk cId="1612668401" sldId="364"/>
        </pc:sldMkLst>
        <pc:spChg chg="mod">
          <ac:chgData name="James Franklin" userId="cf915d05-507f-491f-b4a6-b2aa085ee4b1" providerId="ADAL" clId="{7BFD7666-3000-43C9-A534-CA42315B741B}" dt="2019-03-29T09:55:43.995" v="641" actId="6549"/>
          <ac:spMkLst>
            <pc:docMk/>
            <pc:sldMk cId="1612668401" sldId="364"/>
            <ac:spMk id="5" creationId="{00000000-0000-0000-0000-000000000000}"/>
          </ac:spMkLst>
        </pc:spChg>
      </pc:sldChg>
      <pc:sldChg chg="addSp modSp add">
        <pc:chgData name="James Franklin" userId="cf915d05-507f-491f-b4a6-b2aa085ee4b1" providerId="ADAL" clId="{7BFD7666-3000-43C9-A534-CA42315B741B}" dt="2019-04-09T14:16:58.441" v="13309" actId="732"/>
        <pc:sldMkLst>
          <pc:docMk/>
          <pc:sldMk cId="2475168239" sldId="395"/>
        </pc:sldMkLst>
        <pc:spChg chg="mod">
          <ac:chgData name="James Franklin" userId="cf915d05-507f-491f-b4a6-b2aa085ee4b1" providerId="ADAL" clId="{7BFD7666-3000-43C9-A534-CA42315B741B}" dt="2019-03-29T12:22:04.755" v="2192" actId="20577"/>
          <ac:spMkLst>
            <pc:docMk/>
            <pc:sldMk cId="2475168239" sldId="395"/>
            <ac:spMk id="2" creationId="{F4B0C7A0-8244-4834-82E7-A04AC9578828}"/>
          </ac:spMkLst>
        </pc:spChg>
        <pc:spChg chg="mod">
          <ac:chgData name="James Franklin" userId="cf915d05-507f-491f-b4a6-b2aa085ee4b1" providerId="ADAL" clId="{7BFD7666-3000-43C9-A534-CA42315B741B}" dt="2019-04-09T14:16:00.803" v="13307" actId="20577"/>
          <ac:spMkLst>
            <pc:docMk/>
            <pc:sldMk cId="2475168239" sldId="395"/>
            <ac:spMk id="3" creationId="{608A8B0B-3746-47C9-B476-6A05E129769C}"/>
          </ac:spMkLst>
        </pc:spChg>
        <pc:picChg chg="add mod">
          <ac:chgData name="James Franklin" userId="cf915d05-507f-491f-b4a6-b2aa085ee4b1" providerId="ADAL" clId="{7BFD7666-3000-43C9-A534-CA42315B741B}" dt="2019-04-09T14:13:20.314" v="13278" actId="1076"/>
          <ac:picMkLst>
            <pc:docMk/>
            <pc:sldMk cId="2475168239" sldId="395"/>
            <ac:picMk id="4" creationId="{5E67CC8C-15AC-4425-AD15-91F6329A58C0}"/>
          </ac:picMkLst>
        </pc:picChg>
        <pc:picChg chg="add mod">
          <ac:chgData name="James Franklin" userId="cf915d05-507f-491f-b4a6-b2aa085ee4b1" providerId="ADAL" clId="{7BFD7666-3000-43C9-A534-CA42315B741B}" dt="2019-04-09T14:16:58.441" v="13309" actId="732"/>
          <ac:picMkLst>
            <pc:docMk/>
            <pc:sldMk cId="2475168239" sldId="395"/>
            <ac:picMk id="3074" creationId="{0730F646-03B7-4F68-A34E-52EAFE4D0E42}"/>
          </ac:picMkLst>
        </pc:picChg>
      </pc:sldChg>
      <pc:sldMasterChg chg="modSldLayout">
        <pc:chgData name="James Franklin" userId="cf915d05-507f-491f-b4a6-b2aa085ee4b1" providerId="ADAL" clId="{7BFD7666-3000-43C9-A534-CA42315B741B}" dt="2019-03-28T11:47:44.534" v="153"/>
        <pc:sldMasterMkLst>
          <pc:docMk/>
          <pc:sldMasterMk cId="2369807912" sldId="2147483660"/>
        </pc:sldMasterMkLst>
        <pc:sldLayoutChg chg="modSp">
          <pc:chgData name="James Franklin" userId="cf915d05-507f-491f-b4a6-b2aa085ee4b1" providerId="ADAL" clId="{7BFD7666-3000-43C9-A534-CA42315B741B}" dt="2019-03-28T11:47:31.508" v="148" actId="20577"/>
          <pc:sldLayoutMkLst>
            <pc:docMk/>
            <pc:sldMasterMk cId="2369807912" sldId="2147483660"/>
            <pc:sldLayoutMk cId="3864385121" sldId="2147483664"/>
          </pc:sldLayoutMkLst>
          <pc:spChg chg="mod">
            <ac:chgData name="James Franklin" userId="cf915d05-507f-491f-b4a6-b2aa085ee4b1" providerId="ADAL" clId="{7BFD7666-3000-43C9-A534-CA42315B741B}" dt="2019-03-28T11:47:31.508" v="148"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7BFD7666-3000-43C9-A534-CA42315B741B}" dt="2019-03-28T11:47:37.680" v="150"/>
          <pc:sldLayoutMkLst>
            <pc:docMk/>
            <pc:sldMasterMk cId="2369807912" sldId="2147483660"/>
            <pc:sldLayoutMk cId="1482273398" sldId="2147483665"/>
          </pc:sldLayoutMkLst>
          <pc:spChg chg="mod">
            <ac:chgData name="James Franklin" userId="cf915d05-507f-491f-b4a6-b2aa085ee4b1" providerId="ADAL" clId="{7BFD7666-3000-43C9-A534-CA42315B741B}" dt="2019-03-28T11:47:37.680" v="150"/>
            <ac:spMkLst>
              <pc:docMk/>
              <pc:sldMasterMk cId="2369807912" sldId="2147483660"/>
              <pc:sldLayoutMk cId="1482273398" sldId="2147483665"/>
              <ac:spMk id="11" creationId="{F37FE98E-0FCE-43CB-BBF3-CF0E4B0EDC25}"/>
            </ac:spMkLst>
          </pc:spChg>
        </pc:sldLayoutChg>
        <pc:sldLayoutChg chg="modSp">
          <pc:chgData name="James Franklin" userId="cf915d05-507f-491f-b4a6-b2aa085ee4b1" providerId="ADAL" clId="{7BFD7666-3000-43C9-A534-CA42315B741B}" dt="2019-03-28T11:47:39.810" v="151"/>
          <pc:sldLayoutMkLst>
            <pc:docMk/>
            <pc:sldMasterMk cId="2369807912" sldId="2147483660"/>
            <pc:sldLayoutMk cId="1663747016" sldId="2147483666"/>
          </pc:sldLayoutMkLst>
          <pc:spChg chg="mod">
            <ac:chgData name="James Franklin" userId="cf915d05-507f-491f-b4a6-b2aa085ee4b1" providerId="ADAL" clId="{7BFD7666-3000-43C9-A534-CA42315B741B}" dt="2019-03-28T11:47:39.810" v="151"/>
            <ac:spMkLst>
              <pc:docMk/>
              <pc:sldMasterMk cId="2369807912" sldId="2147483660"/>
              <pc:sldLayoutMk cId="1663747016" sldId="2147483666"/>
              <ac:spMk id="8" creationId="{DCF7BA86-66A1-48FB-AB69-5258792ABFC2}"/>
            </ac:spMkLst>
          </pc:spChg>
        </pc:sldLayoutChg>
        <pc:sldLayoutChg chg="modSp">
          <pc:chgData name="James Franklin" userId="cf915d05-507f-491f-b4a6-b2aa085ee4b1" providerId="ADAL" clId="{7BFD7666-3000-43C9-A534-CA42315B741B}" dt="2019-03-28T11:24:01.838" v="61" actId="20577"/>
          <pc:sldLayoutMkLst>
            <pc:docMk/>
            <pc:sldMasterMk cId="2369807912" sldId="2147483660"/>
            <pc:sldLayoutMk cId="3920882233" sldId="2147483668"/>
          </pc:sldLayoutMkLst>
          <pc:spChg chg="mod">
            <ac:chgData name="James Franklin" userId="cf915d05-507f-491f-b4a6-b2aa085ee4b1" providerId="ADAL" clId="{7BFD7666-3000-43C9-A534-CA42315B741B}" dt="2019-03-28T11:24:01.838" v="61" actId="20577"/>
            <ac:spMkLst>
              <pc:docMk/>
              <pc:sldMasterMk cId="2369807912" sldId="2147483660"/>
              <pc:sldLayoutMk cId="3920882233" sldId="2147483668"/>
              <ac:spMk id="9" creationId="{2C0FA0A8-C7D4-43BB-AF10-236A9F5764F5}"/>
            </ac:spMkLst>
          </pc:spChg>
        </pc:sldLayoutChg>
        <pc:sldLayoutChg chg="modSp">
          <pc:chgData name="James Franklin" userId="cf915d05-507f-491f-b4a6-b2aa085ee4b1" providerId="ADAL" clId="{7BFD7666-3000-43C9-A534-CA42315B741B}" dt="2019-03-28T11:47:35.486" v="149"/>
          <pc:sldLayoutMkLst>
            <pc:docMk/>
            <pc:sldMasterMk cId="2369807912" sldId="2147483660"/>
            <pc:sldLayoutMk cId="930331741" sldId="2147483669"/>
          </pc:sldLayoutMkLst>
          <pc:spChg chg="mod">
            <ac:chgData name="James Franklin" userId="cf915d05-507f-491f-b4a6-b2aa085ee4b1" providerId="ADAL" clId="{7BFD7666-3000-43C9-A534-CA42315B741B}" dt="2019-03-28T11:47:35.486" v="149"/>
            <ac:spMkLst>
              <pc:docMk/>
              <pc:sldMasterMk cId="2369807912" sldId="2147483660"/>
              <pc:sldLayoutMk cId="930331741" sldId="2147483669"/>
              <ac:spMk id="12"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75822B63-5DC0-4A4E-937D-5D77D1794C72}" type="datetimeFigureOut">
              <a:rPr lang="en-GB" smtClean="0"/>
              <a:t>20/06/2019</a:t>
            </a:fld>
            <a:endParaRPr lang="en-GB" dirty="0"/>
          </a:p>
        </p:txBody>
      </p:sp>
      <p:sp>
        <p:nvSpPr>
          <p:cNvPr id="4" name="Footer Placeholder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dirty="0"/>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4327551E-2F19-49DC-B3DF-DFC76DD13A0A}" type="datetimeFigureOut">
              <a:rPr lang="en-GB" smtClean="0"/>
              <a:t>20/06/2019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dirty="0"/>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D32EC96-C329-4C8E-9FBE-2FD4C0B622D2}" type="slidenum">
              <a:rPr lang="en-GB" smtClean="0"/>
              <a:t>26</a:t>
            </a:fld>
            <a:endParaRPr lang="en-GB" dirty="0"/>
          </a:p>
        </p:txBody>
      </p:sp>
    </p:spTree>
    <p:extLst>
      <p:ext uri="{BB962C8B-B14F-4D97-AF65-F5344CB8AC3E}">
        <p14:creationId xmlns:p14="http://schemas.microsoft.com/office/powerpoint/2010/main" val="2979354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8F8C7-6434-4196-BE41-EBF201EC146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 Placeholder 23">
            <a:extLst>
              <a:ext uri="{FF2B5EF4-FFF2-40B4-BE49-F238E27FC236}">
                <a16:creationId xmlns:a16="http://schemas.microsoft.com/office/drawing/2014/main" id="{7694BA0E-1F63-41F2-B0E8-F0465B913055}"/>
              </a:ext>
            </a:extLst>
          </p:cNvPr>
          <p:cNvSpPr txBox="1">
            <a:spLocks/>
          </p:cNvSpPr>
          <p:nvPr userDrawn="1"/>
        </p:nvSpPr>
        <p:spPr>
          <a:xfrm>
            <a:off x="7757651" y="336217"/>
            <a:ext cx="924233" cy="924233"/>
          </a:xfrm>
          <a:prstGeom prst="pentagon">
            <a:avLst/>
          </a:prstGeom>
          <a:ln w="114300" cmpd="sng">
            <a:solidFill>
              <a:srgbClr val="0296F8"/>
            </a:solidFill>
            <a:miter lim="800000"/>
          </a:ln>
        </p:spPr>
        <p:txBody>
          <a:bodyPr vert="horz" lIns="0" tIns="0" rIns="0" bIns="108000" anchor="ctr" anchorCtr="0"/>
          <a:lstStyle>
            <a:lvl1pPr marL="0" indent="0" algn="l" defTabSz="914400" rtl="0" eaLnBrk="1" latinLnBrk="0" hangingPunct="1">
              <a:lnSpc>
                <a:spcPct val="90000"/>
              </a:lnSpc>
              <a:spcBef>
                <a:spcPts val="1000"/>
              </a:spcBef>
              <a:buFont typeface="Arial" panose="020B0604020202020204" pitchFamily="34" charset="0"/>
              <a:buNone/>
              <a:defRPr sz="45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rgbClr val="0296F8"/>
                </a:solidFill>
              </a:rPr>
              <a:t>4</a:t>
            </a:r>
          </a:p>
        </p:txBody>
      </p:sp>
    </p:spTree>
    <p:extLst>
      <p:ext uri="{BB962C8B-B14F-4D97-AF65-F5344CB8AC3E}">
        <p14:creationId xmlns:p14="http://schemas.microsoft.com/office/powerpoint/2010/main" val="1593432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licensing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Graphic 5">
            <a:extLst>
              <a:ext uri="{FF2B5EF4-FFF2-40B4-BE49-F238E27FC236}">
                <a16:creationId xmlns:a16="http://schemas.microsoft.com/office/drawing/2014/main" id="{B06B5AFB-DD88-44D0-84DB-9B997DA8A4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82727" y="6316547"/>
            <a:ext cx="1432860" cy="338190"/>
          </a:xfrm>
          <a:prstGeom prst="rect">
            <a:avLst/>
          </a:prstGeom>
        </p:spPr>
      </p:pic>
      <p:pic>
        <p:nvPicPr>
          <p:cNvPr id="9" name="Picture 8">
            <a:extLst>
              <a:ext uri="{FF2B5EF4-FFF2-40B4-BE49-F238E27FC236}">
                <a16:creationId xmlns:a16="http://schemas.microsoft.com/office/drawing/2014/main" id="{D76012B1-9955-4D97-B79D-86E00E190825}"/>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4E4F7358-2B36-473A-969C-C34A86599F2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Factors affecting the choice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92088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0296F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81095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a:extLst>
              <a:ext uri="{FF2B5EF4-FFF2-40B4-BE49-F238E27FC236}">
                <a16:creationId xmlns:a16="http://schemas.microsoft.com/office/drawing/2014/main" id="{9381A80F-0075-4919-877A-375F2E3DADC0}"/>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Objectives</a:t>
            </a:r>
          </a:p>
        </p:txBody>
      </p:sp>
      <p:sp>
        <p:nvSpPr>
          <p:cNvPr id="7" name="Content Placeholder 2">
            <a:extLst>
              <a:ext uri="{FF2B5EF4-FFF2-40B4-BE49-F238E27FC236}">
                <a16:creationId xmlns:a16="http://schemas.microsoft.com/office/drawing/2014/main" id="{132E9C0B-0F4D-4FF9-AD53-CD8D12698CE3}"/>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D972E7"/>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271392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7">
            <a:extLst>
              <a:ext uri="{FF2B5EF4-FFF2-40B4-BE49-F238E27FC236}">
                <a16:creationId xmlns:a16="http://schemas.microsoft.com/office/drawing/2014/main" id="{76480C8F-AFE3-4015-B8C7-7F2A4FAF3AB7}"/>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Objectives</a:t>
            </a:r>
          </a:p>
        </p:txBody>
      </p:sp>
      <p:sp>
        <p:nvSpPr>
          <p:cNvPr id="8" name="Content Placeholder 2">
            <a:extLst>
              <a:ext uri="{FF2B5EF4-FFF2-40B4-BE49-F238E27FC236}">
                <a16:creationId xmlns:a16="http://schemas.microsoft.com/office/drawing/2014/main" id="{81ECB235-ABB4-41FA-A1C8-2D04CE269221}"/>
              </a:ext>
            </a:extLst>
          </p:cNvPr>
          <p:cNvSpPr>
            <a:spLocks noGrp="1"/>
          </p:cNvSpPr>
          <p:nvPr>
            <p:ph sz="quarter" idx="15"/>
          </p:nvPr>
        </p:nvSpPr>
        <p:spPr>
          <a:xfrm>
            <a:off x="723600" y="1734329"/>
            <a:ext cx="7875431" cy="4517892"/>
          </a:xfrm>
          <a:prstGeom prst="rect">
            <a:avLst/>
          </a:prstGeom>
        </p:spPr>
        <p:txBody>
          <a:bodyPr lIns="0" tIns="0" rIns="0" bIns="0"/>
          <a:lstStyle>
            <a:lvl1pPr marL="270000" indent="-270000">
              <a:spcAft>
                <a:spcPts val="1400"/>
              </a:spcAft>
              <a:defRPr sz="2500">
                <a:solidFill>
                  <a:schemeClr val="bg1"/>
                </a:solidFill>
              </a:defRPr>
            </a:lvl1pPr>
            <a:lvl2pPr marL="723600" indent="-280800">
              <a:spcAft>
                <a:spcPts val="1200"/>
              </a:spcAft>
              <a:defRPr sz="2000">
                <a:solidFill>
                  <a:schemeClr val="bg1"/>
                </a:solidFill>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BE08E6CA-6550-4A92-97F7-6A839C79A4B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3" name="TextBox 12">
            <a:extLst>
              <a:ext uri="{FF2B5EF4-FFF2-40B4-BE49-F238E27FC236}">
                <a16:creationId xmlns:a16="http://schemas.microsoft.com/office/drawing/2014/main" id="{79640765-F297-40D8-99BF-85AE2ABB98B6}"/>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Factors affecting the choice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pic>
        <p:nvPicPr>
          <p:cNvPr id="14" name="Graphic 13">
            <a:extLst>
              <a:ext uri="{FF2B5EF4-FFF2-40B4-BE49-F238E27FC236}">
                <a16:creationId xmlns:a16="http://schemas.microsoft.com/office/drawing/2014/main" id="{45CBA929-F366-4317-BF4B-E94498B896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3E870C45-D97E-4281-BEEF-AB973C908D7A}"/>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text styles</a:t>
            </a:r>
          </a:p>
        </p:txBody>
      </p:sp>
      <p:sp>
        <p:nvSpPr>
          <p:cNvPr id="10" name="Text Placeholder 11">
            <a:extLst>
              <a:ext uri="{FF2B5EF4-FFF2-40B4-BE49-F238E27FC236}">
                <a16:creationId xmlns:a16="http://schemas.microsoft.com/office/drawing/2014/main" id="{C8F4355B-C12B-4D64-A9F8-D30EF17E4A3D}"/>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2E311B8B-F4D7-421B-8AA0-02511A61551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EC110B96-8DA1-4CA9-9859-EE4956C0315F}"/>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Factors affecting the choice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text styles</a:t>
            </a:r>
          </a:p>
        </p:txBody>
      </p:sp>
      <p:sp>
        <p:nvSpPr>
          <p:cNvPr id="13" name="Text Placeholder 11">
            <a:extLst>
              <a:ext uri="{FF2B5EF4-FFF2-40B4-BE49-F238E27FC236}">
                <a16:creationId xmlns:a16="http://schemas.microsoft.com/office/drawing/2014/main" id="{8FF35AEE-5337-4A17-A68B-5F42AFDFFF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39E6A170-CB2A-4A35-9027-45ECA2799DC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FD9D3AB1-05DB-4880-A0F0-29AACA5CBD8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Factors affecting the choice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pic>
        <p:nvPicPr>
          <p:cNvPr id="14" name="Graphic 13">
            <a:extLst>
              <a:ext uri="{FF2B5EF4-FFF2-40B4-BE49-F238E27FC236}">
                <a16:creationId xmlns:a16="http://schemas.microsoft.com/office/drawing/2014/main" id="{4ACF45C5-D079-4744-AA39-CEB1A5545D4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9303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460BBC8-286A-4820-AB62-CFDFC807B4B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11" name="Text Placeholder 7">
            <a:extLst>
              <a:ext uri="{FF2B5EF4-FFF2-40B4-BE49-F238E27FC236}">
                <a16:creationId xmlns:a16="http://schemas.microsoft.com/office/drawing/2014/main" id="{AABA280D-7BB2-447F-92AC-C7C061023E4B}"/>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text styles</a:t>
            </a:r>
          </a:p>
        </p:txBody>
      </p:sp>
      <p:sp>
        <p:nvSpPr>
          <p:cNvPr id="13" name="Text Placeholder 11">
            <a:extLst>
              <a:ext uri="{FF2B5EF4-FFF2-40B4-BE49-F238E27FC236}">
                <a16:creationId xmlns:a16="http://schemas.microsoft.com/office/drawing/2014/main" id="{8FF35AEE-5337-4A17-A68B-5F42AFDFFF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F0C55897-3EE7-439D-92A9-A898A644B8C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85B0B9E3-99B5-46F0-BA29-6B8982D4FEB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Factors affecting the choice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68082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Worksheet</a:t>
            </a:r>
          </a:p>
        </p:txBody>
      </p:sp>
      <p:sp>
        <p:nvSpPr>
          <p:cNvPr id="15" name="Text Placeholder 11">
            <a:extLst>
              <a:ext uri="{FF2B5EF4-FFF2-40B4-BE49-F238E27FC236}">
                <a16:creationId xmlns:a16="http://schemas.microsoft.com/office/drawing/2014/main" id="{EDB80FE1-CB5F-4209-A5CF-C0E7A88B733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2EB23FA5-4024-40E4-944D-A5C3EA79A0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1" name="TextBox 10">
            <a:extLst>
              <a:ext uri="{FF2B5EF4-FFF2-40B4-BE49-F238E27FC236}">
                <a16:creationId xmlns:a16="http://schemas.microsoft.com/office/drawing/2014/main" id="{B54F71AA-CAF4-46C1-AE70-2C9990A9C62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Factors affecting the choice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pic>
        <p:nvPicPr>
          <p:cNvPr id="13" name="Graphic 12">
            <a:extLst>
              <a:ext uri="{FF2B5EF4-FFF2-40B4-BE49-F238E27FC236}">
                <a16:creationId xmlns:a16="http://schemas.microsoft.com/office/drawing/2014/main" id="{8497D11E-5E0A-434E-A3FA-A5E34B8DCDC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2" name="Text Placeholder 7">
            <a:extLst>
              <a:ext uri="{FF2B5EF4-FFF2-40B4-BE49-F238E27FC236}">
                <a16:creationId xmlns:a16="http://schemas.microsoft.com/office/drawing/2014/main" id="{275BFCD8-D891-4C98-A61D-8D9D27E59A9F}"/>
              </a:ext>
            </a:extLst>
          </p:cNvPr>
          <p:cNvSpPr>
            <a:spLocks noGrp="1"/>
          </p:cNvSpPr>
          <p:nvPr>
            <p:ph type="body" sz="quarter" idx="13" hasCustomPrompt="1"/>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Worksheet</a:t>
            </a:r>
          </a:p>
        </p:txBody>
      </p:sp>
      <p:sp>
        <p:nvSpPr>
          <p:cNvPr id="15" name="Text Placeholder 11">
            <a:extLst>
              <a:ext uri="{FF2B5EF4-FFF2-40B4-BE49-F238E27FC236}">
                <a16:creationId xmlns:a16="http://schemas.microsoft.com/office/drawing/2014/main" id="{EDB80FE1-CB5F-4209-A5CF-C0E7A88B733B}"/>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0296F8"/>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D972E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A96D76E4-D35F-4959-B58D-542764161DA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C0CCF496-A8A5-4CD6-AB42-F2E97FF8A98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Factors affecting the choice of network</a:t>
            </a:r>
          </a:p>
          <a:p>
            <a:pPr>
              <a:spcBef>
                <a:spcPts val="288"/>
              </a:spcBef>
            </a:pPr>
            <a:r>
              <a:rPr lang="en-US" sz="1200" b="0" dirty="0">
                <a:solidFill>
                  <a:srgbClr val="FFFFFF"/>
                </a:solidFill>
                <a:effectLst>
                  <a:glow rad="228600">
                    <a:schemeClr val="tx1">
                      <a:alpha val="40000"/>
                    </a:schemeClr>
                  </a:glow>
                </a:effectLst>
                <a:latin typeface="+mn-lt"/>
                <a:cs typeface="Arial"/>
              </a:rPr>
              <a:t>Learning Aim </a:t>
            </a:r>
            <a:r>
              <a:rPr lang="en-GB" sz="1200" b="0" dirty="0">
                <a:solidFill>
                  <a:srgbClr val="FFFFFF"/>
                </a:solidFill>
                <a:effectLst>
                  <a:glow rad="228600">
                    <a:schemeClr val="tx1">
                      <a:alpha val="40000"/>
                    </a:schemeClr>
                  </a:glow>
                </a:effectLst>
                <a:latin typeface="Arial"/>
                <a:cs typeface="Arial"/>
              </a:rPr>
              <a:t>B Transmitting data </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1292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1" r:id="rId7"/>
    <p:sldLayoutId id="2147483665" r:id="rId8"/>
    <p:sldLayoutId id="2147483672" r:id="rId9"/>
    <p:sldLayoutId id="214748366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11FD86-A561-41A6-AEE7-841A897102F5}"/>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b="-9185"/>
          <a:stretch/>
        </p:blipFill>
        <p:spPr>
          <a:xfrm flipH="1">
            <a:off x="5827853" y="2454875"/>
            <a:ext cx="3317808" cy="4642276"/>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Case study: Dinoland</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Dinoland is a children’s theme park which contains indoor and outdoor play equipment</a:t>
            </a:r>
          </a:p>
          <a:p>
            <a:pPr lvl="1"/>
            <a:r>
              <a:rPr lang="en-GB" dirty="0"/>
              <a:t>They require guest Wi-Fi access in the restaurant </a:t>
            </a:r>
            <a:br>
              <a:rPr lang="en-GB" dirty="0"/>
            </a:br>
            <a:r>
              <a:rPr lang="en-GB" dirty="0"/>
              <a:t>and café for up to 300 guests</a:t>
            </a:r>
          </a:p>
          <a:p>
            <a:pPr lvl="1"/>
            <a:r>
              <a:rPr lang="en-GB" dirty="0"/>
              <a:t>They also need wired access for the park </a:t>
            </a:r>
            <a:br>
              <a:rPr lang="en-GB" dirty="0"/>
            </a:br>
            <a:r>
              <a:rPr lang="en-GB" dirty="0"/>
              <a:t>office and 10 sales points around the park</a:t>
            </a:r>
          </a:p>
          <a:p>
            <a:r>
              <a:rPr lang="en-GB" dirty="0"/>
              <a:t>The following specification is used:</a:t>
            </a:r>
          </a:p>
          <a:p>
            <a:pPr lvl="1"/>
            <a:r>
              <a:rPr lang="en-GB" dirty="0"/>
              <a:t>6x Wireless Access Points with </a:t>
            </a:r>
            <a:br>
              <a:rPr lang="en-GB" dirty="0"/>
            </a:br>
            <a:r>
              <a:rPr lang="en-GB" dirty="0"/>
              <a:t>802.11 a/b/g/n/ac</a:t>
            </a:r>
          </a:p>
          <a:p>
            <a:pPr lvl="1"/>
            <a:r>
              <a:rPr lang="en-GB" dirty="0"/>
              <a:t>Ethernet cable (cat 5e) to sales points</a:t>
            </a:r>
          </a:p>
          <a:p>
            <a:pPr lvl="1"/>
            <a:r>
              <a:rPr lang="en-GB" dirty="0"/>
              <a:t>Ethernet switch</a:t>
            </a:r>
          </a:p>
          <a:p>
            <a:pPr lvl="1"/>
            <a:endParaRPr lang="en-GB" dirty="0"/>
          </a:p>
        </p:txBody>
      </p:sp>
      <p:pic>
        <p:nvPicPr>
          <p:cNvPr id="8" name="Graphic 7">
            <a:extLst>
              <a:ext uri="{FF2B5EF4-FFF2-40B4-BE49-F238E27FC236}">
                <a16:creationId xmlns:a16="http://schemas.microsoft.com/office/drawing/2014/main" id="{19282C22-0AF8-4307-BDC0-6A1B35E813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377666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dirty="0"/>
              <a:t>Worksheet 4</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1</a:t>
            </a:r>
            <a:r>
              <a:rPr lang="en-GB" dirty="0"/>
              <a:t> and </a:t>
            </a:r>
            <a:r>
              <a:rPr lang="en-GB" b="1" dirty="0"/>
              <a:t>Task 2 </a:t>
            </a:r>
            <a:r>
              <a:rPr lang="en-GB" dirty="0"/>
              <a:t>on </a:t>
            </a:r>
            <a:r>
              <a:rPr lang="en-GB" b="1" dirty="0"/>
              <a:t>Worksheet 4</a:t>
            </a:r>
          </a:p>
        </p:txBody>
      </p:sp>
    </p:spTree>
    <p:extLst>
      <p:ext uri="{BB962C8B-B14F-4D97-AF65-F5344CB8AC3E}">
        <p14:creationId xmlns:p14="http://schemas.microsoft.com/office/powerpoint/2010/main" val="161266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DA5DBC-044D-47A3-A31B-0BF78F2EE11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15229" y="2062908"/>
            <a:ext cx="5728771" cy="4149686"/>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Connectivity</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Connectivity is a major factor in a networks connection to the Internet</a:t>
            </a:r>
          </a:p>
          <a:p>
            <a:r>
              <a:rPr lang="en-GB" dirty="0"/>
              <a:t>Compare the scenarios of a home user who </a:t>
            </a:r>
            <a:br>
              <a:rPr lang="en-GB" dirty="0"/>
            </a:br>
            <a:r>
              <a:rPr lang="en-GB" dirty="0"/>
              <a:t>mainly browses the web vs a business with </a:t>
            </a:r>
            <a:br>
              <a:rPr lang="en-GB" dirty="0"/>
            </a:br>
            <a:r>
              <a:rPr lang="en-GB" dirty="0"/>
              <a:t>100 employees</a:t>
            </a:r>
          </a:p>
          <a:p>
            <a:pPr lvl="1"/>
            <a:r>
              <a:rPr lang="en-GB" dirty="0">
                <a:solidFill>
                  <a:srgbClr val="D972E7"/>
                </a:solidFill>
              </a:rPr>
              <a:t>What are the types of connection available?</a:t>
            </a:r>
          </a:p>
          <a:p>
            <a:pPr lvl="1"/>
            <a:r>
              <a:rPr lang="en-GB" dirty="0">
                <a:solidFill>
                  <a:srgbClr val="D972E7"/>
                </a:solidFill>
              </a:rPr>
              <a:t>What would you suggest </a:t>
            </a:r>
            <a:br>
              <a:rPr lang="en-GB" dirty="0">
                <a:solidFill>
                  <a:srgbClr val="D972E7"/>
                </a:solidFill>
              </a:rPr>
            </a:br>
            <a:r>
              <a:rPr lang="en-GB" dirty="0">
                <a:solidFill>
                  <a:srgbClr val="D972E7"/>
                </a:solidFill>
              </a:rPr>
              <a:t>as the connection type </a:t>
            </a:r>
            <a:br>
              <a:rPr lang="en-GB" dirty="0">
                <a:solidFill>
                  <a:srgbClr val="D972E7"/>
                </a:solidFill>
              </a:rPr>
            </a:br>
            <a:r>
              <a:rPr lang="en-GB" dirty="0">
                <a:solidFill>
                  <a:srgbClr val="D972E7"/>
                </a:solidFill>
              </a:rPr>
              <a:t>for each scenario?</a:t>
            </a:r>
          </a:p>
        </p:txBody>
      </p:sp>
    </p:spTree>
    <p:extLst>
      <p:ext uri="{BB962C8B-B14F-4D97-AF65-F5344CB8AC3E}">
        <p14:creationId xmlns:p14="http://schemas.microsoft.com/office/powerpoint/2010/main" val="373908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6453F8-63ED-45A9-AFD5-2E9A1373685C}"/>
              </a:ext>
            </a:extLst>
          </p:cNvPr>
          <p:cNvSpPr>
            <a:spLocks noGrp="1"/>
          </p:cNvSpPr>
          <p:nvPr>
            <p:ph type="body" sz="quarter" idx="13"/>
          </p:nvPr>
        </p:nvSpPr>
        <p:spPr/>
        <p:txBody>
          <a:bodyPr/>
          <a:lstStyle/>
          <a:p>
            <a:r>
              <a:rPr lang="en-GB" dirty="0"/>
              <a:t>Connectivity</a:t>
            </a:r>
          </a:p>
        </p:txBody>
      </p:sp>
      <p:sp>
        <p:nvSpPr>
          <p:cNvPr id="4" name="Text Placeholder 3">
            <a:extLst>
              <a:ext uri="{FF2B5EF4-FFF2-40B4-BE49-F238E27FC236}">
                <a16:creationId xmlns:a16="http://schemas.microsoft.com/office/drawing/2014/main" id="{82941D24-1F33-42C1-8913-639921C3ABAD}"/>
              </a:ext>
            </a:extLst>
          </p:cNvPr>
          <p:cNvSpPr>
            <a:spLocks noGrp="1"/>
          </p:cNvSpPr>
          <p:nvPr>
            <p:ph type="body" sz="quarter" idx="14"/>
          </p:nvPr>
        </p:nvSpPr>
        <p:spPr/>
        <p:txBody>
          <a:bodyPr/>
          <a:lstStyle/>
          <a:p>
            <a:r>
              <a:rPr lang="en-GB" dirty="0"/>
              <a:t>Types of connection:</a:t>
            </a:r>
          </a:p>
          <a:p>
            <a:pPr lvl="1"/>
            <a:r>
              <a:rPr lang="en-GB" dirty="0">
                <a:solidFill>
                  <a:srgbClr val="FF0000"/>
                </a:solidFill>
              </a:rPr>
              <a:t>Fibre optic / FTTP</a:t>
            </a:r>
          </a:p>
          <a:p>
            <a:pPr lvl="1"/>
            <a:r>
              <a:rPr lang="en-GB" dirty="0">
                <a:solidFill>
                  <a:srgbClr val="FF0000"/>
                </a:solidFill>
              </a:rPr>
              <a:t>Copper / FTTC</a:t>
            </a:r>
          </a:p>
          <a:p>
            <a:pPr lvl="1"/>
            <a:r>
              <a:rPr lang="en-GB" dirty="0">
                <a:solidFill>
                  <a:srgbClr val="FF0000"/>
                </a:solidFill>
              </a:rPr>
              <a:t>Mobile broadband / 4G / 5G</a:t>
            </a:r>
          </a:p>
          <a:p>
            <a:r>
              <a:rPr lang="en-GB" dirty="0"/>
              <a:t>Suggestions:</a:t>
            </a:r>
            <a:endParaRPr lang="en-GB" dirty="0">
              <a:solidFill>
                <a:srgbClr val="FF0000"/>
              </a:solidFill>
            </a:endParaRPr>
          </a:p>
          <a:p>
            <a:pPr lvl="1"/>
            <a:r>
              <a:rPr lang="en-GB" dirty="0">
                <a:solidFill>
                  <a:srgbClr val="FF0000"/>
                </a:solidFill>
              </a:rPr>
              <a:t>The business would probably require a fibre optic connection</a:t>
            </a:r>
          </a:p>
          <a:p>
            <a:pPr lvl="1"/>
            <a:r>
              <a:rPr lang="en-GB" dirty="0">
                <a:solidFill>
                  <a:srgbClr val="FF0000"/>
                </a:solidFill>
              </a:rPr>
              <a:t>The home user would only need a broadband connection – ADSL would be okay as they are only browsing the web, so FTTC is more capable than they need</a:t>
            </a:r>
          </a:p>
        </p:txBody>
      </p:sp>
    </p:spTree>
    <p:extLst>
      <p:ext uri="{BB962C8B-B14F-4D97-AF65-F5344CB8AC3E}">
        <p14:creationId xmlns:p14="http://schemas.microsoft.com/office/powerpoint/2010/main" val="1357841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Cost</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An Internet Service Provider (ISP) is offering the following packages to business and residential customers:</a:t>
            </a:r>
          </a:p>
          <a:p>
            <a:endParaRPr lang="en-GB" dirty="0"/>
          </a:p>
          <a:p>
            <a:endParaRPr lang="en-GB" dirty="0"/>
          </a:p>
          <a:p>
            <a:endParaRPr lang="en-GB" dirty="0"/>
          </a:p>
          <a:p>
            <a:pPr marL="0" indent="0">
              <a:buNone/>
            </a:pPr>
            <a:endParaRPr lang="en-GB" sz="4000" dirty="0"/>
          </a:p>
          <a:p>
            <a:pPr lvl="1">
              <a:spcBef>
                <a:spcPts val="1200"/>
              </a:spcBef>
            </a:pPr>
            <a:r>
              <a:rPr lang="en-GB" dirty="0">
                <a:solidFill>
                  <a:srgbClr val="D972E7"/>
                </a:solidFill>
              </a:rPr>
              <a:t>Why is the Business Fibre package so much more expensive?</a:t>
            </a:r>
          </a:p>
        </p:txBody>
      </p:sp>
      <p:graphicFrame>
        <p:nvGraphicFramePr>
          <p:cNvPr id="4" name="Table 3">
            <a:extLst>
              <a:ext uri="{FF2B5EF4-FFF2-40B4-BE49-F238E27FC236}">
                <a16:creationId xmlns:a16="http://schemas.microsoft.com/office/drawing/2014/main" id="{909146C7-5AE5-437A-A2FA-D177FD9D890A}"/>
              </a:ext>
            </a:extLst>
          </p:cNvPr>
          <p:cNvGraphicFramePr>
            <a:graphicFrameLocks noGrp="1"/>
          </p:cNvGraphicFramePr>
          <p:nvPr>
            <p:extLst>
              <p:ext uri="{D42A27DB-BD31-4B8C-83A1-F6EECF244321}">
                <p14:modId xmlns:p14="http://schemas.microsoft.com/office/powerpoint/2010/main" val="2491618526"/>
              </p:ext>
            </p:extLst>
          </p:nvPr>
        </p:nvGraphicFramePr>
        <p:xfrm>
          <a:off x="724279" y="2984559"/>
          <a:ext cx="7797231" cy="2392680"/>
        </p:xfrm>
        <a:graphic>
          <a:graphicData uri="http://schemas.openxmlformats.org/drawingml/2006/table">
            <a:tbl>
              <a:tblPr firstRow="1" bandRow="1">
                <a:tableStyleId>{5C22544A-7EE6-4342-B048-85BDC9FD1C3A}</a:tableStyleId>
              </a:tblPr>
              <a:tblGrid>
                <a:gridCol w="2279541">
                  <a:extLst>
                    <a:ext uri="{9D8B030D-6E8A-4147-A177-3AD203B41FA5}">
                      <a16:colId xmlns:a16="http://schemas.microsoft.com/office/drawing/2014/main" val="4082666498"/>
                    </a:ext>
                  </a:extLst>
                </a:gridCol>
                <a:gridCol w="2734811">
                  <a:extLst>
                    <a:ext uri="{9D8B030D-6E8A-4147-A177-3AD203B41FA5}">
                      <a16:colId xmlns:a16="http://schemas.microsoft.com/office/drawing/2014/main" val="2960321344"/>
                    </a:ext>
                  </a:extLst>
                </a:gridCol>
                <a:gridCol w="2782879">
                  <a:extLst>
                    <a:ext uri="{9D8B030D-6E8A-4147-A177-3AD203B41FA5}">
                      <a16:colId xmlns:a16="http://schemas.microsoft.com/office/drawing/2014/main" val="3925192805"/>
                    </a:ext>
                  </a:extLst>
                </a:gridCol>
              </a:tblGrid>
              <a:tr h="370840">
                <a:tc>
                  <a:txBody>
                    <a:bodyPr/>
                    <a:lstStyle/>
                    <a:p>
                      <a:r>
                        <a:rPr lang="en-GB" dirty="0">
                          <a:solidFill>
                            <a:schemeClr val="tx1"/>
                          </a:solidFill>
                        </a:rPr>
                        <a:t>Features</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a:r>
                        <a:rPr lang="en-GB" dirty="0"/>
                        <a:t>Home broadband</a:t>
                      </a:r>
                    </a:p>
                    <a:p>
                      <a:pPr algn="ctr"/>
                      <a:r>
                        <a:rPr lang="en-GB" dirty="0"/>
                        <a:t>£40 / month</a:t>
                      </a:r>
                    </a:p>
                  </a:txBody>
                  <a:tcPr anchor="ctr">
                    <a:lnL w="12700" cap="flat" cmpd="sng" algn="ctr">
                      <a:solidFill>
                        <a:schemeClr val="bg1">
                          <a:lumMod val="50000"/>
                        </a:schemeClr>
                      </a:solidFill>
                      <a:prstDash val="solid"/>
                      <a:round/>
                      <a:headEnd type="none" w="med" len="med"/>
                      <a:tailEnd type="none" w="med" len="med"/>
                    </a:lnL>
                    <a:lnT w="12700" cap="flat" cmpd="sng" algn="ctr">
                      <a:solidFill>
                        <a:srgbClr val="A21EB4"/>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21EB4"/>
                    </a:solidFill>
                  </a:tcPr>
                </a:tc>
                <a:tc>
                  <a:txBody>
                    <a:bodyPr/>
                    <a:lstStyle/>
                    <a:p>
                      <a:pPr algn="ctr"/>
                      <a:r>
                        <a:rPr lang="en-GB" dirty="0"/>
                        <a:t>Business Fibre (FTTP)</a:t>
                      </a:r>
                      <a:br>
                        <a:rPr lang="en-GB" dirty="0"/>
                      </a:br>
                      <a:r>
                        <a:rPr lang="en-GB" dirty="0"/>
                        <a:t>£450 / month</a:t>
                      </a:r>
                    </a:p>
                  </a:txBody>
                  <a:tcPr anchor="ctr">
                    <a:lnT w="12700" cap="flat" cmpd="sng" algn="ctr">
                      <a:solidFill>
                        <a:srgbClr val="0264A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64A6"/>
                    </a:solidFill>
                  </a:tcPr>
                </a:tc>
                <a:extLst>
                  <a:ext uri="{0D108BD9-81ED-4DB2-BD59-A6C34878D82A}">
                    <a16:rowId xmlns:a16="http://schemas.microsoft.com/office/drawing/2014/main" val="1329175116"/>
                  </a:ext>
                </a:extLst>
              </a:tr>
              <a:tr h="370840">
                <a:tc>
                  <a:txBody>
                    <a:bodyPr/>
                    <a:lstStyle/>
                    <a:p>
                      <a:r>
                        <a:rPr lang="en-GB" dirty="0"/>
                        <a:t>Download speed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GB" dirty="0">
                          <a:solidFill>
                            <a:schemeClr val="bg1"/>
                          </a:solidFill>
                        </a:rPr>
                        <a:t>50Mbps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72E7"/>
                    </a:solidFill>
                  </a:tcPr>
                </a:tc>
                <a:tc>
                  <a:txBody>
                    <a:bodyPr/>
                    <a:lstStyle/>
                    <a:p>
                      <a:pPr algn="ctr"/>
                      <a:r>
                        <a:rPr lang="en-GB" dirty="0">
                          <a:solidFill>
                            <a:schemeClr val="bg1"/>
                          </a:solidFill>
                        </a:rPr>
                        <a:t>100Mbps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96F8"/>
                    </a:solidFill>
                  </a:tcPr>
                </a:tc>
                <a:extLst>
                  <a:ext uri="{0D108BD9-81ED-4DB2-BD59-A6C34878D82A}">
                    <a16:rowId xmlns:a16="http://schemas.microsoft.com/office/drawing/2014/main" val="2415313658"/>
                  </a:ext>
                </a:extLst>
              </a:tr>
              <a:tr h="370840">
                <a:tc>
                  <a:txBody>
                    <a:bodyPr/>
                    <a:lstStyle/>
                    <a:p>
                      <a:r>
                        <a:rPr lang="en-GB" dirty="0"/>
                        <a:t>Upload speed</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GB" dirty="0">
                          <a:solidFill>
                            <a:schemeClr val="bg1"/>
                          </a:solidFill>
                        </a:rPr>
                        <a:t>10Mbps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72E7"/>
                    </a:solidFill>
                  </a:tcPr>
                </a:tc>
                <a:tc>
                  <a:txBody>
                    <a:bodyPr/>
                    <a:lstStyle/>
                    <a:p>
                      <a:pPr algn="ctr"/>
                      <a:r>
                        <a:rPr lang="en-GB" dirty="0">
                          <a:solidFill>
                            <a:schemeClr val="bg1"/>
                          </a:solidFill>
                        </a:rPr>
                        <a:t>100Mbps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96F8"/>
                    </a:solidFill>
                  </a:tcPr>
                </a:tc>
                <a:extLst>
                  <a:ext uri="{0D108BD9-81ED-4DB2-BD59-A6C34878D82A}">
                    <a16:rowId xmlns:a16="http://schemas.microsoft.com/office/drawing/2014/main" val="3950096852"/>
                  </a:ext>
                </a:extLst>
              </a:tr>
              <a:tr h="370840">
                <a:tc>
                  <a:txBody>
                    <a:bodyPr/>
                    <a:lstStyle/>
                    <a:p>
                      <a:r>
                        <a:rPr lang="en-GB" dirty="0"/>
                        <a:t>Fault repair time</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GB" dirty="0">
                          <a:solidFill>
                            <a:schemeClr val="bg1"/>
                          </a:solidFill>
                        </a:rPr>
                        <a:t>2 working days to </a:t>
                      </a:r>
                      <a:br>
                        <a:rPr lang="en-GB" dirty="0">
                          <a:solidFill>
                            <a:schemeClr val="bg1"/>
                          </a:solidFill>
                        </a:rPr>
                      </a:br>
                      <a:r>
                        <a:rPr lang="en-GB" dirty="0">
                          <a:solidFill>
                            <a:schemeClr val="bg1"/>
                          </a:solidFill>
                        </a:rPr>
                        <a:t>a few weeks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972E7"/>
                    </a:solidFill>
                  </a:tcPr>
                </a:tc>
                <a:tc>
                  <a:txBody>
                    <a:bodyPr/>
                    <a:lstStyle/>
                    <a:p>
                      <a:pPr algn="ctr"/>
                      <a:r>
                        <a:rPr lang="en-GB" dirty="0">
                          <a:solidFill>
                            <a:schemeClr val="bg1"/>
                          </a:solidFill>
                        </a:rPr>
                        <a:t>5 hours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296F8"/>
                    </a:solidFill>
                  </a:tcPr>
                </a:tc>
                <a:extLst>
                  <a:ext uri="{0D108BD9-81ED-4DB2-BD59-A6C34878D82A}">
                    <a16:rowId xmlns:a16="http://schemas.microsoft.com/office/drawing/2014/main" val="2086040033"/>
                  </a:ext>
                </a:extLst>
              </a:tr>
              <a:tr h="370840">
                <a:tc>
                  <a:txBody>
                    <a:bodyPr/>
                    <a:lstStyle/>
                    <a:p>
                      <a:r>
                        <a:rPr lang="en-GB" dirty="0"/>
                        <a:t>Support level</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r>
                        <a:rPr lang="en-GB" dirty="0">
                          <a:solidFill>
                            <a:schemeClr val="bg1"/>
                          </a:solidFill>
                        </a:rPr>
                        <a:t>Residential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D972E7"/>
                      </a:solidFill>
                      <a:prstDash val="solid"/>
                      <a:round/>
                      <a:headEnd type="none" w="med" len="med"/>
                      <a:tailEnd type="none" w="med" len="med"/>
                    </a:lnB>
                    <a:solidFill>
                      <a:srgbClr val="D972E7"/>
                    </a:solidFill>
                  </a:tcPr>
                </a:tc>
                <a:tc>
                  <a:txBody>
                    <a:bodyPr/>
                    <a:lstStyle/>
                    <a:p>
                      <a:pPr algn="ctr"/>
                      <a:r>
                        <a:rPr lang="en-GB" dirty="0">
                          <a:solidFill>
                            <a:schemeClr val="bg1"/>
                          </a:solidFill>
                        </a:rPr>
                        <a:t>Business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296F8"/>
                      </a:solidFill>
                      <a:prstDash val="solid"/>
                      <a:round/>
                      <a:headEnd type="none" w="med" len="med"/>
                      <a:tailEnd type="none" w="med" len="med"/>
                    </a:lnB>
                    <a:solidFill>
                      <a:srgbClr val="0296F8"/>
                    </a:solidFill>
                  </a:tcPr>
                </a:tc>
                <a:extLst>
                  <a:ext uri="{0D108BD9-81ED-4DB2-BD59-A6C34878D82A}">
                    <a16:rowId xmlns:a16="http://schemas.microsoft.com/office/drawing/2014/main" val="2808882950"/>
                  </a:ext>
                </a:extLst>
              </a:tr>
            </a:tbl>
          </a:graphicData>
        </a:graphic>
      </p:graphicFrame>
    </p:spTree>
    <p:extLst>
      <p:ext uri="{BB962C8B-B14F-4D97-AF65-F5344CB8AC3E}">
        <p14:creationId xmlns:p14="http://schemas.microsoft.com/office/powerpoint/2010/main" val="3850773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Efficiency and productivity</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A network needs to be efficient for users to use so that they can be productive</a:t>
            </a:r>
          </a:p>
          <a:p>
            <a:r>
              <a:rPr lang="en-GB" dirty="0"/>
              <a:t>Some factors that affect its efficiency include</a:t>
            </a:r>
          </a:p>
          <a:p>
            <a:pPr lvl="1"/>
            <a:r>
              <a:rPr lang="en-GB" dirty="0"/>
              <a:t>How quick it is to connect to the network</a:t>
            </a:r>
          </a:p>
          <a:p>
            <a:pPr lvl="1"/>
            <a:r>
              <a:rPr lang="en-GB" dirty="0"/>
              <a:t>Do passwords need to be entered to access the network</a:t>
            </a:r>
          </a:p>
          <a:p>
            <a:r>
              <a:rPr lang="en-GB" dirty="0"/>
              <a:t>Bandwidth will also affect the efficiency:</a:t>
            </a:r>
          </a:p>
          <a:p>
            <a:pPr lvl="1"/>
            <a:r>
              <a:rPr lang="en-GB" dirty="0"/>
              <a:t>Each employee in a company wastes 10 minutes per day waiting for download. The company has 90 employees. A new Internet connection would be £400/month more. The average salary is £30,000. Is upgrading the connection worth it?</a:t>
            </a:r>
          </a:p>
        </p:txBody>
      </p:sp>
    </p:spTree>
    <p:extLst>
      <p:ext uri="{BB962C8B-B14F-4D97-AF65-F5344CB8AC3E}">
        <p14:creationId xmlns:p14="http://schemas.microsoft.com/office/powerpoint/2010/main" val="1711588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047D25E-3BD3-48DF-952B-395707C473FA}"/>
              </a:ext>
            </a:extLst>
          </p:cNvPr>
          <p:cNvSpPr>
            <a:spLocks noGrp="1"/>
          </p:cNvSpPr>
          <p:nvPr>
            <p:ph type="body" sz="quarter" idx="13"/>
          </p:nvPr>
        </p:nvSpPr>
        <p:spPr/>
        <p:txBody>
          <a:bodyPr/>
          <a:lstStyle/>
          <a:p>
            <a:r>
              <a:rPr lang="en-GB" dirty="0"/>
              <a:t>Is the upgrade worth it?</a:t>
            </a:r>
          </a:p>
        </p:txBody>
      </p:sp>
      <p:sp>
        <p:nvSpPr>
          <p:cNvPr id="5" name="Text Placeholder 4">
            <a:extLst>
              <a:ext uri="{FF2B5EF4-FFF2-40B4-BE49-F238E27FC236}">
                <a16:creationId xmlns:a16="http://schemas.microsoft.com/office/drawing/2014/main" id="{A2CA872B-5E60-41FB-BA6D-A196E5E28AB9}"/>
              </a:ext>
            </a:extLst>
          </p:cNvPr>
          <p:cNvSpPr>
            <a:spLocks noGrp="1"/>
          </p:cNvSpPr>
          <p:nvPr>
            <p:ph type="body" sz="quarter" idx="14"/>
          </p:nvPr>
        </p:nvSpPr>
        <p:spPr/>
        <p:txBody>
          <a:bodyPr/>
          <a:lstStyle/>
          <a:p>
            <a:r>
              <a:rPr lang="en-GB" dirty="0">
                <a:solidFill>
                  <a:srgbClr val="FF0000"/>
                </a:solidFill>
              </a:rPr>
              <a:t>Inefficiency per day = 10 min x 90 = 900 mins</a:t>
            </a:r>
          </a:p>
          <a:p>
            <a:pPr lvl="1"/>
            <a:r>
              <a:rPr lang="en-GB" dirty="0">
                <a:solidFill>
                  <a:srgbClr val="FF0000"/>
                </a:solidFill>
              </a:rPr>
              <a:t>= 900 / 60 = 15 hours</a:t>
            </a:r>
          </a:p>
          <a:p>
            <a:pPr lvl="1"/>
            <a:r>
              <a:rPr lang="en-GB" dirty="0">
                <a:solidFill>
                  <a:srgbClr val="FF0000"/>
                </a:solidFill>
              </a:rPr>
              <a:t>This is equivalent to two full-time employees working 7.5 hours a day</a:t>
            </a:r>
          </a:p>
          <a:p>
            <a:pPr lvl="1"/>
            <a:r>
              <a:rPr lang="en-GB" dirty="0">
                <a:solidFill>
                  <a:srgbClr val="FF0000"/>
                </a:solidFill>
              </a:rPr>
              <a:t>So, the company could save up to £60,000 from a better Internet connection</a:t>
            </a:r>
          </a:p>
          <a:p>
            <a:pPr lvl="1"/>
            <a:r>
              <a:rPr lang="en-GB" dirty="0">
                <a:solidFill>
                  <a:srgbClr val="FF0000"/>
                </a:solidFill>
              </a:rPr>
              <a:t>The Internet connection would cost £400 x 12 = £4,800 per year so </a:t>
            </a:r>
            <a:r>
              <a:rPr lang="en-GB" u="sng" dirty="0">
                <a:solidFill>
                  <a:srgbClr val="FF0000"/>
                </a:solidFill>
              </a:rPr>
              <a:t>it is most likely worth the investment</a:t>
            </a:r>
          </a:p>
        </p:txBody>
      </p:sp>
    </p:spTree>
    <p:extLst>
      <p:ext uri="{BB962C8B-B14F-4D97-AF65-F5344CB8AC3E}">
        <p14:creationId xmlns:p14="http://schemas.microsoft.com/office/powerpoint/2010/main" val="275036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dirty="0"/>
              <a:t>Worksheet 4</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3</a:t>
            </a:r>
            <a:r>
              <a:rPr lang="en-GB" dirty="0"/>
              <a:t> on </a:t>
            </a:r>
            <a:r>
              <a:rPr lang="en-GB" b="1" dirty="0"/>
              <a:t>Worksheet 4</a:t>
            </a:r>
          </a:p>
        </p:txBody>
      </p:sp>
    </p:spTree>
    <p:extLst>
      <p:ext uri="{BB962C8B-B14F-4D97-AF65-F5344CB8AC3E}">
        <p14:creationId xmlns:p14="http://schemas.microsoft.com/office/powerpoint/2010/main" val="3206770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DAAE9D-3392-44B2-945C-67CD490A1F5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H="1">
            <a:off x="-1" y="4262423"/>
            <a:ext cx="3654825" cy="2436550"/>
          </a:xfrm>
          <a:prstGeom prst="rect">
            <a:avLst/>
          </a:prstGeom>
        </p:spPr>
      </p:pic>
      <p:pic>
        <p:nvPicPr>
          <p:cNvPr id="9" name="Picture 8">
            <a:extLst>
              <a:ext uri="{FF2B5EF4-FFF2-40B4-BE49-F238E27FC236}">
                <a16:creationId xmlns:a16="http://schemas.microsoft.com/office/drawing/2014/main" id="{D1605401-9E91-4D3D-995F-C90996C0D35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85591" y="4639556"/>
            <a:ext cx="3916017" cy="1682283"/>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Compatibility</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a:xfrm>
            <a:off x="724280" y="1704179"/>
            <a:ext cx="7797230" cy="3453607"/>
          </a:xfrm>
        </p:spPr>
        <p:txBody>
          <a:bodyPr/>
          <a:lstStyle/>
          <a:p>
            <a:r>
              <a:rPr lang="en-GB" dirty="0"/>
              <a:t>Network equipment needs to be compatible with the devices that will connect to it</a:t>
            </a:r>
          </a:p>
          <a:p>
            <a:pPr lvl="1"/>
            <a:r>
              <a:rPr lang="en-GB" dirty="0"/>
              <a:t>A Smartphone may have the latest Wi-Fi standard or 5G, but it will be no faster if the access point or mobile network doesn’t support it</a:t>
            </a:r>
          </a:p>
          <a:p>
            <a:pPr lvl="1"/>
            <a:r>
              <a:rPr lang="en-GB" dirty="0"/>
              <a:t>Clearly if the wrong connector is used in a wired network then there will be no connection to the network</a:t>
            </a:r>
          </a:p>
        </p:txBody>
      </p:sp>
    </p:spTree>
    <p:extLst>
      <p:ext uri="{BB962C8B-B14F-4D97-AF65-F5344CB8AC3E}">
        <p14:creationId xmlns:p14="http://schemas.microsoft.com/office/powerpoint/2010/main" val="512856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4A5D5A-E063-448C-A9BE-8EA22E5F9114}"/>
              </a:ext>
            </a:extLst>
          </p:cNvPr>
          <p:cNvSpPr>
            <a:spLocks noGrp="1"/>
          </p:cNvSpPr>
          <p:nvPr>
            <p:ph type="body" sz="quarter" idx="13"/>
          </p:nvPr>
        </p:nvSpPr>
        <p:spPr/>
        <p:txBody>
          <a:bodyPr/>
          <a:lstStyle/>
          <a:p>
            <a:r>
              <a:rPr lang="en-GB" dirty="0"/>
              <a:t>Implementation</a:t>
            </a:r>
          </a:p>
        </p:txBody>
      </p:sp>
      <p:sp>
        <p:nvSpPr>
          <p:cNvPr id="3" name="Text Placeholder 2">
            <a:extLst>
              <a:ext uri="{FF2B5EF4-FFF2-40B4-BE49-F238E27FC236}">
                <a16:creationId xmlns:a16="http://schemas.microsoft.com/office/drawing/2014/main" id="{A90F52E5-F213-41A2-9D7B-40A6EDA1EC15}"/>
              </a:ext>
            </a:extLst>
          </p:cNvPr>
          <p:cNvSpPr>
            <a:spLocks noGrp="1"/>
          </p:cNvSpPr>
          <p:nvPr>
            <p:ph type="body" sz="quarter" idx="14"/>
          </p:nvPr>
        </p:nvSpPr>
        <p:spPr/>
        <p:txBody>
          <a:bodyPr/>
          <a:lstStyle/>
          <a:p>
            <a:r>
              <a:rPr lang="en-GB" dirty="0"/>
              <a:t>The implementation of a network is the actual creation of it</a:t>
            </a:r>
          </a:p>
          <a:p>
            <a:r>
              <a:rPr lang="en-GB" dirty="0"/>
              <a:t>There will be a </a:t>
            </a:r>
            <a:r>
              <a:rPr lang="en-GB" b="1" dirty="0"/>
              <a:t>timescale</a:t>
            </a:r>
            <a:r>
              <a:rPr lang="en-GB" dirty="0"/>
              <a:t> to install a connection to the Internet:</a:t>
            </a:r>
          </a:p>
          <a:p>
            <a:pPr lvl="1"/>
            <a:r>
              <a:rPr lang="en-GB" dirty="0"/>
              <a:t>Mobile broadband connections are made very quickly</a:t>
            </a:r>
          </a:p>
          <a:p>
            <a:pPr lvl="1"/>
            <a:r>
              <a:rPr lang="en-GB" dirty="0"/>
              <a:t>Fibre optic connections may require the installing of new cables which will take a long time</a:t>
            </a:r>
          </a:p>
        </p:txBody>
      </p:sp>
      <p:pic>
        <p:nvPicPr>
          <p:cNvPr id="7" name="Picture 6">
            <a:extLst>
              <a:ext uri="{FF2B5EF4-FFF2-40B4-BE49-F238E27FC236}">
                <a16:creationId xmlns:a16="http://schemas.microsoft.com/office/drawing/2014/main" id="{FE36049E-5E0B-43B3-BC40-ED3799DBAE7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23964"/>
          <a:stretch/>
        </p:blipFill>
        <p:spPr>
          <a:xfrm>
            <a:off x="622490" y="4649118"/>
            <a:ext cx="8150012" cy="1997929"/>
          </a:xfrm>
          <a:prstGeom prst="rect">
            <a:avLst/>
          </a:prstGeom>
        </p:spPr>
      </p:pic>
    </p:spTree>
    <p:extLst>
      <p:ext uri="{BB962C8B-B14F-4D97-AF65-F5344CB8AC3E}">
        <p14:creationId xmlns:p14="http://schemas.microsoft.com/office/powerpoint/2010/main" val="365752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a:xfrm>
            <a:off x="723900" y="906463"/>
            <a:ext cx="7816850" cy="669925"/>
          </a:xfrm>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33550"/>
            <a:ext cx="7875588" cy="4518025"/>
          </a:xfrm>
        </p:spPr>
        <p:txBody>
          <a:bodyPr/>
          <a:lstStyle/>
          <a:p>
            <a:r>
              <a:rPr lang="en-US" dirty="0"/>
              <a:t>Describe:</a:t>
            </a:r>
          </a:p>
          <a:p>
            <a:pPr lvl="1"/>
            <a:r>
              <a:rPr lang="en-US" dirty="0"/>
              <a:t>Factors affecting the choice of network: user needs, specifications, security, cost, connectivity,</a:t>
            </a:r>
          </a:p>
          <a:p>
            <a:pPr lvl="1"/>
            <a:r>
              <a:rPr lang="en-US" dirty="0"/>
              <a:t>Implementation, efficiency, compatibility, user experience, productivity</a:t>
            </a:r>
          </a:p>
          <a:p>
            <a:pPr lvl="1"/>
            <a:r>
              <a:rPr lang="en-US" dirty="0"/>
              <a:t>How the features of a network and its component parts affect the performance of an IT system</a:t>
            </a:r>
            <a:endParaRPr lang="en-GB" dirty="0"/>
          </a:p>
        </p:txBody>
      </p:sp>
    </p:spTree>
    <p:extLst>
      <p:ext uri="{BB962C8B-B14F-4D97-AF65-F5344CB8AC3E}">
        <p14:creationId xmlns:p14="http://schemas.microsoft.com/office/powerpoint/2010/main" val="2912915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572C1-722D-4F87-968B-9FFA2D228D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643890"/>
            <a:ext cx="9144000" cy="6214110"/>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Implementation</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During the implementation phase of installing a network, consideration also needs to be made for:</a:t>
            </a:r>
          </a:p>
          <a:p>
            <a:pPr lvl="1"/>
            <a:r>
              <a:rPr lang="en-GB" b="1" dirty="0"/>
              <a:t>Testing</a:t>
            </a:r>
            <a:r>
              <a:rPr lang="en-GB" dirty="0"/>
              <a:t> – For example, when a business installs Wi-Fi for 1000 users it will first test the </a:t>
            </a:r>
            <a:br>
              <a:rPr lang="en-GB" dirty="0"/>
            </a:br>
            <a:r>
              <a:rPr lang="en-GB" dirty="0"/>
              <a:t>network with a smaller </a:t>
            </a:r>
            <a:br>
              <a:rPr lang="en-GB" dirty="0"/>
            </a:br>
            <a:r>
              <a:rPr lang="en-GB" dirty="0"/>
              <a:t>number of users first</a:t>
            </a:r>
          </a:p>
          <a:p>
            <a:pPr lvl="1"/>
            <a:r>
              <a:rPr lang="en-GB" b="1" dirty="0"/>
              <a:t>Downtime</a:t>
            </a:r>
            <a:r>
              <a:rPr lang="en-GB" dirty="0"/>
              <a:t> is the name given </a:t>
            </a:r>
            <a:br>
              <a:rPr lang="en-GB" dirty="0"/>
            </a:br>
            <a:r>
              <a:rPr lang="en-GB" dirty="0"/>
              <a:t>to a network connection that </a:t>
            </a:r>
            <a:br>
              <a:rPr lang="en-GB" dirty="0"/>
            </a:br>
            <a:r>
              <a:rPr lang="en-GB" dirty="0"/>
              <a:t>is no longer working</a:t>
            </a:r>
          </a:p>
          <a:p>
            <a:r>
              <a:rPr lang="en-GB" dirty="0"/>
              <a:t>What can businesses do </a:t>
            </a:r>
            <a:br>
              <a:rPr lang="en-GB" dirty="0"/>
            </a:br>
            <a:r>
              <a:rPr lang="en-GB" dirty="0"/>
              <a:t>to reduce the possibility of </a:t>
            </a:r>
            <a:br>
              <a:rPr lang="en-GB" dirty="0"/>
            </a:br>
            <a:r>
              <a:rPr lang="en-GB" dirty="0"/>
              <a:t>downtime affecting them?</a:t>
            </a:r>
          </a:p>
        </p:txBody>
      </p:sp>
      <p:pic>
        <p:nvPicPr>
          <p:cNvPr id="8" name="Graphic 7">
            <a:extLst>
              <a:ext uri="{FF2B5EF4-FFF2-40B4-BE49-F238E27FC236}">
                <a16:creationId xmlns:a16="http://schemas.microsoft.com/office/drawing/2014/main" id="{CEDF0CD7-5F75-4FC8-B263-A5527F5DC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59155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511106-1E06-439D-AD50-6C913162ED7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4462668" y="4113974"/>
            <a:ext cx="4681332" cy="2744026"/>
          </a:xfrm>
          <a:prstGeom prst="rect">
            <a:avLst/>
          </a:prstGeom>
        </p:spPr>
      </p:pic>
      <p:sp>
        <p:nvSpPr>
          <p:cNvPr id="4" name="Text Placeholder 3">
            <a:extLst>
              <a:ext uri="{FF2B5EF4-FFF2-40B4-BE49-F238E27FC236}">
                <a16:creationId xmlns:a16="http://schemas.microsoft.com/office/drawing/2014/main" id="{30569663-0E8D-46CF-AA54-57073A78CD96}"/>
              </a:ext>
            </a:extLst>
          </p:cNvPr>
          <p:cNvSpPr>
            <a:spLocks noGrp="1"/>
          </p:cNvSpPr>
          <p:nvPr>
            <p:ph type="body" sz="quarter" idx="13"/>
          </p:nvPr>
        </p:nvSpPr>
        <p:spPr/>
        <p:txBody>
          <a:bodyPr/>
          <a:lstStyle/>
          <a:p>
            <a:r>
              <a:rPr lang="en-GB" dirty="0"/>
              <a:t>Preventing downtime</a:t>
            </a:r>
          </a:p>
        </p:txBody>
      </p:sp>
      <p:sp>
        <p:nvSpPr>
          <p:cNvPr id="5" name="Text Placeholder 4">
            <a:extLst>
              <a:ext uri="{FF2B5EF4-FFF2-40B4-BE49-F238E27FC236}">
                <a16:creationId xmlns:a16="http://schemas.microsoft.com/office/drawing/2014/main" id="{79BAC073-8F95-43BF-9AE0-6A8E19D48E0C}"/>
              </a:ext>
            </a:extLst>
          </p:cNvPr>
          <p:cNvSpPr>
            <a:spLocks noGrp="1"/>
          </p:cNvSpPr>
          <p:nvPr>
            <p:ph type="body" sz="quarter" idx="14"/>
          </p:nvPr>
        </p:nvSpPr>
        <p:spPr/>
        <p:txBody>
          <a:bodyPr/>
          <a:lstStyle/>
          <a:p>
            <a:r>
              <a:rPr lang="en-GB" dirty="0">
                <a:solidFill>
                  <a:srgbClr val="FF0000"/>
                </a:solidFill>
              </a:rPr>
              <a:t>Businesses will pay more for better customer support from their ISP</a:t>
            </a:r>
          </a:p>
          <a:p>
            <a:pPr lvl="1"/>
            <a:r>
              <a:rPr lang="en-GB" dirty="0">
                <a:solidFill>
                  <a:srgbClr val="FF0000"/>
                </a:solidFill>
              </a:rPr>
              <a:t>This will include fixing faults quickly</a:t>
            </a:r>
          </a:p>
          <a:p>
            <a:r>
              <a:rPr lang="en-GB" dirty="0">
                <a:solidFill>
                  <a:srgbClr val="FF0000"/>
                </a:solidFill>
              </a:rPr>
              <a:t>They may have a second Internet connection which may be wired or wireless</a:t>
            </a:r>
          </a:p>
          <a:p>
            <a:pPr lvl="1"/>
            <a:r>
              <a:rPr lang="en-GB" dirty="0">
                <a:solidFill>
                  <a:srgbClr val="FF0000"/>
                </a:solidFill>
              </a:rPr>
              <a:t>If the first connection fails, the connection will </a:t>
            </a:r>
            <a:br>
              <a:rPr lang="en-GB" dirty="0">
                <a:solidFill>
                  <a:srgbClr val="FF0000"/>
                </a:solidFill>
              </a:rPr>
            </a:br>
            <a:r>
              <a:rPr lang="en-GB" dirty="0">
                <a:solidFill>
                  <a:srgbClr val="FF0000"/>
                </a:solidFill>
              </a:rPr>
              <a:t>automatically switch to the other connection</a:t>
            </a:r>
          </a:p>
          <a:p>
            <a:r>
              <a:rPr lang="en-GB" dirty="0">
                <a:solidFill>
                  <a:srgbClr val="FF0000"/>
                </a:solidFill>
              </a:rPr>
              <a:t>Businesses will </a:t>
            </a:r>
            <a:br>
              <a:rPr lang="en-GB" dirty="0">
                <a:solidFill>
                  <a:srgbClr val="FF0000"/>
                </a:solidFill>
              </a:rPr>
            </a:br>
            <a:r>
              <a:rPr lang="en-GB" dirty="0">
                <a:solidFill>
                  <a:srgbClr val="FF0000"/>
                </a:solidFill>
              </a:rPr>
              <a:t>also have spare </a:t>
            </a:r>
            <a:br>
              <a:rPr lang="en-GB" dirty="0">
                <a:solidFill>
                  <a:srgbClr val="FF0000"/>
                </a:solidFill>
              </a:rPr>
            </a:br>
            <a:r>
              <a:rPr lang="en-GB" dirty="0">
                <a:solidFill>
                  <a:srgbClr val="FF0000"/>
                </a:solidFill>
              </a:rPr>
              <a:t>hardware such as </a:t>
            </a:r>
            <a:br>
              <a:rPr lang="en-GB" dirty="0">
                <a:solidFill>
                  <a:srgbClr val="FF0000"/>
                </a:solidFill>
              </a:rPr>
            </a:br>
            <a:r>
              <a:rPr lang="en-GB" dirty="0">
                <a:solidFill>
                  <a:srgbClr val="FF0000"/>
                </a:solidFill>
              </a:rPr>
              <a:t>switches</a:t>
            </a:r>
          </a:p>
          <a:p>
            <a:endParaRPr lang="en-GB" dirty="0"/>
          </a:p>
          <a:p>
            <a:endParaRPr lang="en-GB" dirty="0"/>
          </a:p>
        </p:txBody>
      </p:sp>
      <p:pic>
        <p:nvPicPr>
          <p:cNvPr id="7" name="Graphic 6">
            <a:extLst>
              <a:ext uri="{FF2B5EF4-FFF2-40B4-BE49-F238E27FC236}">
                <a16:creationId xmlns:a16="http://schemas.microsoft.com/office/drawing/2014/main" id="{95FEDE77-CFEB-4726-B732-D9871E195A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140730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002174-6EEB-4624-AC57-0C2D62C7278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63887" y="3429000"/>
            <a:ext cx="4701209" cy="2835965"/>
          </a:xfrm>
          <a:prstGeom prst="rect">
            <a:avLst/>
          </a:prstGeom>
        </p:spPr>
      </p:pic>
      <p:sp>
        <p:nvSpPr>
          <p:cNvPr id="2" name="Text Placeholder 1">
            <a:extLst>
              <a:ext uri="{FF2B5EF4-FFF2-40B4-BE49-F238E27FC236}">
                <a16:creationId xmlns:a16="http://schemas.microsoft.com/office/drawing/2014/main" id="{BAC8C09F-F178-4CD6-84EF-EF6FA09830F9}"/>
              </a:ext>
            </a:extLst>
          </p:cNvPr>
          <p:cNvSpPr>
            <a:spLocks noGrp="1"/>
          </p:cNvSpPr>
          <p:nvPr>
            <p:ph type="body" sz="quarter" idx="13"/>
          </p:nvPr>
        </p:nvSpPr>
        <p:spPr/>
        <p:txBody>
          <a:bodyPr/>
          <a:lstStyle/>
          <a:p>
            <a:r>
              <a:rPr lang="en-GB" dirty="0"/>
              <a:t>Security</a:t>
            </a:r>
          </a:p>
        </p:txBody>
      </p:sp>
      <p:sp>
        <p:nvSpPr>
          <p:cNvPr id="3" name="Text Placeholder 2">
            <a:extLst>
              <a:ext uri="{FF2B5EF4-FFF2-40B4-BE49-F238E27FC236}">
                <a16:creationId xmlns:a16="http://schemas.microsoft.com/office/drawing/2014/main" id="{BEF44756-86A2-499C-9348-B42408F44756}"/>
              </a:ext>
            </a:extLst>
          </p:cNvPr>
          <p:cNvSpPr>
            <a:spLocks noGrp="1"/>
          </p:cNvSpPr>
          <p:nvPr>
            <p:ph type="body" sz="quarter" idx="14"/>
          </p:nvPr>
        </p:nvSpPr>
        <p:spPr/>
        <p:txBody>
          <a:bodyPr/>
          <a:lstStyle/>
          <a:p>
            <a:r>
              <a:rPr lang="en-GB" dirty="0"/>
              <a:t>Networks create an area that can be compromised and attacked</a:t>
            </a:r>
          </a:p>
          <a:p>
            <a:r>
              <a:rPr lang="en-GB" dirty="0"/>
              <a:t>One way to increase security is by using encryption</a:t>
            </a:r>
          </a:p>
          <a:p>
            <a:pPr lvl="1"/>
            <a:r>
              <a:rPr lang="en-GB" dirty="0"/>
              <a:t>Files can be encrypted before they are sent</a:t>
            </a:r>
          </a:p>
          <a:p>
            <a:pPr lvl="1"/>
            <a:r>
              <a:rPr lang="en-GB" dirty="0"/>
              <a:t>Connections such as Wi-Fi can be encrypted </a:t>
            </a:r>
            <a:br>
              <a:rPr lang="en-GB" dirty="0"/>
            </a:br>
            <a:r>
              <a:rPr lang="en-GB" dirty="0"/>
              <a:t>to prevent eavesdroppers from listening in</a:t>
            </a:r>
          </a:p>
          <a:p>
            <a:r>
              <a:rPr lang="en-GB" dirty="0"/>
              <a:t>How else are networks made </a:t>
            </a:r>
            <a:br>
              <a:rPr lang="en-GB" dirty="0"/>
            </a:br>
            <a:r>
              <a:rPr lang="en-GB" dirty="0"/>
              <a:t>more secure?</a:t>
            </a:r>
          </a:p>
        </p:txBody>
      </p:sp>
    </p:spTree>
    <p:extLst>
      <p:ext uri="{BB962C8B-B14F-4D97-AF65-F5344CB8AC3E}">
        <p14:creationId xmlns:p14="http://schemas.microsoft.com/office/powerpoint/2010/main" val="4064890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7952EB-AD82-4358-9363-9ED438CD78DD}"/>
              </a:ext>
            </a:extLst>
          </p:cNvPr>
          <p:cNvSpPr>
            <a:spLocks noGrp="1"/>
          </p:cNvSpPr>
          <p:nvPr>
            <p:ph type="body" sz="quarter" idx="13"/>
          </p:nvPr>
        </p:nvSpPr>
        <p:spPr/>
        <p:txBody>
          <a:bodyPr/>
          <a:lstStyle/>
          <a:p>
            <a:r>
              <a:rPr lang="en-GB" dirty="0"/>
              <a:t>Security</a:t>
            </a:r>
          </a:p>
        </p:txBody>
      </p:sp>
      <p:sp>
        <p:nvSpPr>
          <p:cNvPr id="3" name="Text Placeholder 2">
            <a:extLst>
              <a:ext uri="{FF2B5EF4-FFF2-40B4-BE49-F238E27FC236}">
                <a16:creationId xmlns:a16="http://schemas.microsoft.com/office/drawing/2014/main" id="{0A7BD0AD-55C1-4535-9F7E-FB0CE51231F7}"/>
              </a:ext>
            </a:extLst>
          </p:cNvPr>
          <p:cNvSpPr>
            <a:spLocks noGrp="1"/>
          </p:cNvSpPr>
          <p:nvPr>
            <p:ph type="body" sz="quarter" idx="14"/>
          </p:nvPr>
        </p:nvSpPr>
        <p:spPr/>
        <p:txBody>
          <a:bodyPr/>
          <a:lstStyle/>
          <a:p>
            <a:r>
              <a:rPr lang="en-GB" dirty="0"/>
              <a:t>Ways to make networks more secure:</a:t>
            </a:r>
          </a:p>
          <a:p>
            <a:pPr lvl="1"/>
            <a:r>
              <a:rPr lang="en-GB" dirty="0">
                <a:solidFill>
                  <a:srgbClr val="FF0000"/>
                </a:solidFill>
              </a:rPr>
              <a:t>Firewalls</a:t>
            </a:r>
          </a:p>
          <a:p>
            <a:pPr lvl="1"/>
            <a:r>
              <a:rPr lang="en-GB" dirty="0">
                <a:solidFill>
                  <a:srgbClr val="FF0000"/>
                </a:solidFill>
              </a:rPr>
              <a:t>User access restrictions</a:t>
            </a:r>
          </a:p>
          <a:p>
            <a:pPr lvl="1"/>
            <a:r>
              <a:rPr lang="en-GB" dirty="0">
                <a:solidFill>
                  <a:srgbClr val="FF0000"/>
                </a:solidFill>
              </a:rPr>
              <a:t>Logs of activity so breaches can be investigated and fixed</a:t>
            </a:r>
          </a:p>
          <a:p>
            <a:pPr lvl="1"/>
            <a:r>
              <a:rPr lang="en-GB" dirty="0">
                <a:solidFill>
                  <a:srgbClr val="FF0000"/>
                </a:solidFill>
              </a:rPr>
              <a:t>Physical security measures such as locked rooms and </a:t>
            </a:r>
            <a:br>
              <a:rPr lang="en-GB" dirty="0">
                <a:solidFill>
                  <a:srgbClr val="FF0000"/>
                </a:solidFill>
              </a:rPr>
            </a:br>
            <a:r>
              <a:rPr lang="en-GB" dirty="0">
                <a:solidFill>
                  <a:srgbClr val="FF0000"/>
                </a:solidFill>
              </a:rPr>
              <a:t>locked network cabinets</a:t>
            </a:r>
          </a:p>
          <a:p>
            <a:pPr lvl="1"/>
            <a:r>
              <a:rPr lang="en-GB" dirty="0">
                <a:solidFill>
                  <a:srgbClr val="FF0000"/>
                </a:solidFill>
              </a:rPr>
              <a:t>Two-factor authentication</a:t>
            </a:r>
          </a:p>
        </p:txBody>
      </p:sp>
    </p:spTree>
    <p:extLst>
      <p:ext uri="{BB962C8B-B14F-4D97-AF65-F5344CB8AC3E}">
        <p14:creationId xmlns:p14="http://schemas.microsoft.com/office/powerpoint/2010/main" val="3418378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C8C09F-F178-4CD6-84EF-EF6FA09830F9}"/>
              </a:ext>
            </a:extLst>
          </p:cNvPr>
          <p:cNvSpPr>
            <a:spLocks noGrp="1"/>
          </p:cNvSpPr>
          <p:nvPr>
            <p:ph type="body" sz="quarter" idx="13"/>
          </p:nvPr>
        </p:nvSpPr>
        <p:spPr/>
        <p:txBody>
          <a:bodyPr/>
          <a:lstStyle/>
          <a:p>
            <a:r>
              <a:rPr lang="en-GB" dirty="0"/>
              <a:t>IT system performance</a:t>
            </a:r>
          </a:p>
        </p:txBody>
      </p:sp>
      <p:sp>
        <p:nvSpPr>
          <p:cNvPr id="3" name="Text Placeholder 2">
            <a:extLst>
              <a:ext uri="{FF2B5EF4-FFF2-40B4-BE49-F238E27FC236}">
                <a16:creationId xmlns:a16="http://schemas.microsoft.com/office/drawing/2014/main" id="{BEF44756-86A2-499C-9348-B42408F44756}"/>
              </a:ext>
            </a:extLst>
          </p:cNvPr>
          <p:cNvSpPr>
            <a:spLocks noGrp="1"/>
          </p:cNvSpPr>
          <p:nvPr>
            <p:ph type="body" sz="quarter" idx="14"/>
          </p:nvPr>
        </p:nvSpPr>
        <p:spPr/>
        <p:txBody>
          <a:bodyPr/>
          <a:lstStyle/>
          <a:p>
            <a:r>
              <a:rPr lang="en-GB" dirty="0"/>
              <a:t>The entire IT system will be affected by the network and hardware used within it</a:t>
            </a:r>
          </a:p>
          <a:p>
            <a:r>
              <a:rPr lang="en-GB" dirty="0"/>
              <a:t>Home networks have cheaper/less reliable components such as routers/switches</a:t>
            </a:r>
          </a:p>
          <a:p>
            <a:pPr lvl="1"/>
            <a:r>
              <a:rPr lang="en-GB" dirty="0"/>
              <a:t>A home router failing is frustrating, but only affects a few people until a new one is bought</a:t>
            </a:r>
          </a:p>
          <a:p>
            <a:pPr lvl="1"/>
            <a:r>
              <a:rPr lang="en-GB" dirty="0"/>
              <a:t>A switch failing on a network with 200 employees may result in a lost day’s work if a spare is not available – this could result in the loss of productivity of the equivalent of one full time employee for a year</a:t>
            </a:r>
          </a:p>
        </p:txBody>
      </p:sp>
    </p:spTree>
    <p:extLst>
      <p:ext uri="{BB962C8B-B14F-4D97-AF65-F5344CB8AC3E}">
        <p14:creationId xmlns:p14="http://schemas.microsoft.com/office/powerpoint/2010/main" val="1042240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3900" y="906463"/>
            <a:ext cx="7816850" cy="669925"/>
          </a:xfrm>
        </p:spPr>
        <p:txBody>
          <a:bodyPr/>
          <a:lstStyle/>
          <a:p>
            <a:r>
              <a:rPr lang="en-GB" dirty="0"/>
              <a:t>Worksheet 4</a:t>
            </a:r>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4</a:t>
            </a:r>
            <a:r>
              <a:rPr lang="en-GB" dirty="0"/>
              <a:t> and </a:t>
            </a:r>
            <a:r>
              <a:rPr lang="en-GB" b="1" dirty="0"/>
              <a:t>Task 5 </a:t>
            </a:r>
            <a:r>
              <a:rPr lang="en-GB" dirty="0"/>
              <a:t>on </a:t>
            </a:r>
            <a:r>
              <a:rPr lang="en-GB" b="1" dirty="0"/>
              <a:t>Worksheet 4</a:t>
            </a:r>
          </a:p>
        </p:txBody>
      </p:sp>
    </p:spTree>
    <p:extLst>
      <p:ext uri="{BB962C8B-B14F-4D97-AF65-F5344CB8AC3E}">
        <p14:creationId xmlns:p14="http://schemas.microsoft.com/office/powerpoint/2010/main" val="3384036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B0C7A0-8244-4834-82E7-A04AC957882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608A8B0B-3746-47C9-B476-6A05E129769C}"/>
              </a:ext>
            </a:extLst>
          </p:cNvPr>
          <p:cNvSpPr>
            <a:spLocks noGrp="1"/>
          </p:cNvSpPr>
          <p:nvPr>
            <p:ph type="body" sz="quarter" idx="14"/>
          </p:nvPr>
        </p:nvSpPr>
        <p:spPr/>
        <p:txBody>
          <a:bodyPr/>
          <a:lstStyle/>
          <a:p>
            <a:r>
              <a:rPr lang="en-GB" dirty="0"/>
              <a:t>The following 10 factors affect the choice of network</a:t>
            </a:r>
          </a:p>
          <a:p>
            <a:pPr lvl="1"/>
            <a:r>
              <a:rPr lang="en-GB" dirty="0">
                <a:solidFill>
                  <a:srgbClr val="D972E7"/>
                </a:solidFill>
              </a:rPr>
              <a:t>Explain an example for each of these factors</a:t>
            </a:r>
          </a:p>
        </p:txBody>
      </p:sp>
      <p:sp>
        <p:nvSpPr>
          <p:cNvPr id="19" name="Rectangle 18">
            <a:extLst>
              <a:ext uri="{FF2B5EF4-FFF2-40B4-BE49-F238E27FC236}">
                <a16:creationId xmlns:a16="http://schemas.microsoft.com/office/drawing/2014/main" id="{B93109B5-2883-4D19-A089-26B78A4862C3}"/>
              </a:ext>
            </a:extLst>
          </p:cNvPr>
          <p:cNvSpPr/>
          <p:nvPr/>
        </p:nvSpPr>
        <p:spPr>
          <a:xfrm>
            <a:off x="724281" y="2976238"/>
            <a:ext cx="1804933" cy="763398"/>
          </a:xfrm>
          <a:prstGeom prst="rect">
            <a:avLst/>
          </a:prstGeom>
          <a:solidFill>
            <a:srgbClr val="0296F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User experience</a:t>
            </a:r>
          </a:p>
        </p:txBody>
      </p:sp>
      <p:sp>
        <p:nvSpPr>
          <p:cNvPr id="31" name="Rectangle 30">
            <a:extLst>
              <a:ext uri="{FF2B5EF4-FFF2-40B4-BE49-F238E27FC236}">
                <a16:creationId xmlns:a16="http://schemas.microsoft.com/office/drawing/2014/main" id="{B79DD2D7-C54F-4F30-B131-940EE592F767}"/>
              </a:ext>
            </a:extLst>
          </p:cNvPr>
          <p:cNvSpPr/>
          <p:nvPr/>
        </p:nvSpPr>
        <p:spPr>
          <a:xfrm>
            <a:off x="6716578" y="2976238"/>
            <a:ext cx="1804933" cy="763398"/>
          </a:xfrm>
          <a:prstGeom prst="rect">
            <a:avLst/>
          </a:prstGeom>
          <a:solidFill>
            <a:srgbClr val="0296F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Connectivity</a:t>
            </a:r>
          </a:p>
        </p:txBody>
      </p:sp>
      <p:sp>
        <p:nvSpPr>
          <p:cNvPr id="32" name="Rectangle 31">
            <a:extLst>
              <a:ext uri="{FF2B5EF4-FFF2-40B4-BE49-F238E27FC236}">
                <a16:creationId xmlns:a16="http://schemas.microsoft.com/office/drawing/2014/main" id="{4349E9F8-E85C-42CE-A762-94CBAB4347A8}"/>
              </a:ext>
            </a:extLst>
          </p:cNvPr>
          <p:cNvSpPr/>
          <p:nvPr/>
        </p:nvSpPr>
        <p:spPr>
          <a:xfrm>
            <a:off x="2721713" y="2976238"/>
            <a:ext cx="1804933" cy="763398"/>
          </a:xfrm>
          <a:prstGeom prst="rect">
            <a:avLst/>
          </a:prstGeom>
          <a:solidFill>
            <a:srgbClr val="0296F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User needs</a:t>
            </a:r>
          </a:p>
        </p:txBody>
      </p:sp>
      <p:sp>
        <p:nvSpPr>
          <p:cNvPr id="33" name="Rectangle 32">
            <a:extLst>
              <a:ext uri="{FF2B5EF4-FFF2-40B4-BE49-F238E27FC236}">
                <a16:creationId xmlns:a16="http://schemas.microsoft.com/office/drawing/2014/main" id="{94692626-D8E5-435B-A1F9-B378BEA4BAE8}"/>
              </a:ext>
            </a:extLst>
          </p:cNvPr>
          <p:cNvSpPr/>
          <p:nvPr/>
        </p:nvSpPr>
        <p:spPr>
          <a:xfrm>
            <a:off x="4719145" y="2976238"/>
            <a:ext cx="1804933" cy="763398"/>
          </a:xfrm>
          <a:prstGeom prst="rect">
            <a:avLst/>
          </a:prstGeom>
          <a:solidFill>
            <a:srgbClr val="0296F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Specifications</a:t>
            </a:r>
          </a:p>
        </p:txBody>
      </p:sp>
      <p:sp>
        <p:nvSpPr>
          <p:cNvPr id="34" name="Rectangle 33">
            <a:extLst>
              <a:ext uri="{FF2B5EF4-FFF2-40B4-BE49-F238E27FC236}">
                <a16:creationId xmlns:a16="http://schemas.microsoft.com/office/drawing/2014/main" id="{2810A1C5-463E-42CB-9E24-ABD402694ED1}"/>
              </a:ext>
            </a:extLst>
          </p:cNvPr>
          <p:cNvSpPr/>
          <p:nvPr/>
        </p:nvSpPr>
        <p:spPr>
          <a:xfrm>
            <a:off x="743521" y="4042621"/>
            <a:ext cx="1804933" cy="763398"/>
          </a:xfrm>
          <a:prstGeom prst="rect">
            <a:avLst/>
          </a:prstGeom>
          <a:solidFill>
            <a:srgbClr val="0296F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Cost</a:t>
            </a:r>
          </a:p>
        </p:txBody>
      </p:sp>
      <p:sp>
        <p:nvSpPr>
          <p:cNvPr id="35" name="Rectangle 34">
            <a:extLst>
              <a:ext uri="{FF2B5EF4-FFF2-40B4-BE49-F238E27FC236}">
                <a16:creationId xmlns:a16="http://schemas.microsoft.com/office/drawing/2014/main" id="{82C823DF-8FDA-48FB-8329-DFE7575F074D}"/>
              </a:ext>
            </a:extLst>
          </p:cNvPr>
          <p:cNvSpPr/>
          <p:nvPr/>
        </p:nvSpPr>
        <p:spPr>
          <a:xfrm>
            <a:off x="6735818" y="4042621"/>
            <a:ext cx="1804933" cy="763398"/>
          </a:xfrm>
          <a:prstGeom prst="rect">
            <a:avLst/>
          </a:prstGeom>
          <a:solidFill>
            <a:srgbClr val="0296F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Implementation</a:t>
            </a:r>
          </a:p>
        </p:txBody>
      </p:sp>
      <p:sp>
        <p:nvSpPr>
          <p:cNvPr id="36" name="Rectangle 35">
            <a:extLst>
              <a:ext uri="{FF2B5EF4-FFF2-40B4-BE49-F238E27FC236}">
                <a16:creationId xmlns:a16="http://schemas.microsoft.com/office/drawing/2014/main" id="{B346DBB9-E12C-4841-9BDC-467C3EAEF874}"/>
              </a:ext>
            </a:extLst>
          </p:cNvPr>
          <p:cNvSpPr/>
          <p:nvPr/>
        </p:nvSpPr>
        <p:spPr>
          <a:xfrm>
            <a:off x="2740953" y="4042621"/>
            <a:ext cx="1804933" cy="763398"/>
          </a:xfrm>
          <a:prstGeom prst="rect">
            <a:avLst/>
          </a:prstGeom>
          <a:solidFill>
            <a:srgbClr val="0296F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Efficiency</a:t>
            </a:r>
          </a:p>
        </p:txBody>
      </p:sp>
      <p:sp>
        <p:nvSpPr>
          <p:cNvPr id="37" name="Rectangle 36">
            <a:extLst>
              <a:ext uri="{FF2B5EF4-FFF2-40B4-BE49-F238E27FC236}">
                <a16:creationId xmlns:a16="http://schemas.microsoft.com/office/drawing/2014/main" id="{4801814C-BDC2-48D6-AAB9-49A824AB4C00}"/>
              </a:ext>
            </a:extLst>
          </p:cNvPr>
          <p:cNvSpPr/>
          <p:nvPr/>
        </p:nvSpPr>
        <p:spPr>
          <a:xfrm>
            <a:off x="4738385" y="4042621"/>
            <a:ext cx="1804933" cy="763398"/>
          </a:xfrm>
          <a:prstGeom prst="rect">
            <a:avLst/>
          </a:prstGeom>
          <a:solidFill>
            <a:srgbClr val="0296F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Compatibility</a:t>
            </a:r>
          </a:p>
        </p:txBody>
      </p:sp>
      <p:sp>
        <p:nvSpPr>
          <p:cNvPr id="38" name="Rectangle 37">
            <a:extLst>
              <a:ext uri="{FF2B5EF4-FFF2-40B4-BE49-F238E27FC236}">
                <a16:creationId xmlns:a16="http://schemas.microsoft.com/office/drawing/2014/main" id="{3EC0612B-2DEF-497A-BF1D-F5433E55BACE}"/>
              </a:ext>
            </a:extLst>
          </p:cNvPr>
          <p:cNvSpPr/>
          <p:nvPr/>
        </p:nvSpPr>
        <p:spPr>
          <a:xfrm>
            <a:off x="2721713" y="5103463"/>
            <a:ext cx="1804933" cy="763398"/>
          </a:xfrm>
          <a:prstGeom prst="rect">
            <a:avLst/>
          </a:prstGeom>
          <a:solidFill>
            <a:srgbClr val="0296F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Productivity</a:t>
            </a:r>
          </a:p>
        </p:txBody>
      </p:sp>
      <p:sp>
        <p:nvSpPr>
          <p:cNvPr id="39" name="Rectangle 38">
            <a:extLst>
              <a:ext uri="{FF2B5EF4-FFF2-40B4-BE49-F238E27FC236}">
                <a16:creationId xmlns:a16="http://schemas.microsoft.com/office/drawing/2014/main" id="{115736A8-E8C0-4D6D-902F-1C62BC27372E}"/>
              </a:ext>
            </a:extLst>
          </p:cNvPr>
          <p:cNvSpPr/>
          <p:nvPr/>
        </p:nvSpPr>
        <p:spPr>
          <a:xfrm>
            <a:off x="4738385" y="5103463"/>
            <a:ext cx="1804933" cy="763398"/>
          </a:xfrm>
          <a:prstGeom prst="rect">
            <a:avLst/>
          </a:prstGeom>
          <a:solidFill>
            <a:srgbClr val="0296F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Security</a:t>
            </a:r>
          </a:p>
        </p:txBody>
      </p:sp>
    </p:spTree>
    <p:extLst>
      <p:ext uri="{BB962C8B-B14F-4D97-AF65-F5344CB8AC3E}">
        <p14:creationId xmlns:p14="http://schemas.microsoft.com/office/powerpoint/2010/main" val="2475168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Consider your school or college network</a:t>
            </a:r>
          </a:p>
          <a:p>
            <a:pPr lvl="1"/>
            <a:r>
              <a:rPr lang="en-GB" dirty="0">
                <a:solidFill>
                  <a:srgbClr val="D972E7"/>
                </a:solidFill>
              </a:rPr>
              <a:t>Put the following factors into the order of their importance </a:t>
            </a:r>
            <a:br>
              <a:rPr lang="en-GB" dirty="0">
                <a:solidFill>
                  <a:srgbClr val="D972E7"/>
                </a:solidFill>
              </a:rPr>
            </a:br>
            <a:r>
              <a:rPr lang="en-GB" dirty="0">
                <a:solidFill>
                  <a:srgbClr val="D972E7"/>
                </a:solidFill>
              </a:rPr>
              <a:t>to you personally</a:t>
            </a:r>
          </a:p>
          <a:p>
            <a:pPr marL="0" indent="0">
              <a:buNone/>
            </a:pPr>
            <a:endParaRPr lang="en-GB" dirty="0"/>
          </a:p>
          <a:p>
            <a:endParaRPr lang="en-GB" dirty="0"/>
          </a:p>
        </p:txBody>
      </p:sp>
      <p:graphicFrame>
        <p:nvGraphicFramePr>
          <p:cNvPr id="4" name="Table 3">
            <a:extLst>
              <a:ext uri="{FF2B5EF4-FFF2-40B4-BE49-F238E27FC236}">
                <a16:creationId xmlns:a16="http://schemas.microsoft.com/office/drawing/2014/main" id="{DCBAF9FA-387F-481A-BE7C-FF84BB82CDA1}"/>
              </a:ext>
            </a:extLst>
          </p:cNvPr>
          <p:cNvGraphicFramePr>
            <a:graphicFrameLocks noGrp="1"/>
          </p:cNvGraphicFramePr>
          <p:nvPr>
            <p:extLst>
              <p:ext uri="{D42A27DB-BD31-4B8C-83A1-F6EECF244321}">
                <p14:modId xmlns:p14="http://schemas.microsoft.com/office/powerpoint/2010/main" val="791492434"/>
              </p:ext>
            </p:extLst>
          </p:nvPr>
        </p:nvGraphicFramePr>
        <p:xfrm>
          <a:off x="1259338" y="3293040"/>
          <a:ext cx="7200000" cy="2304000"/>
        </p:xfrm>
        <a:graphic>
          <a:graphicData uri="http://schemas.openxmlformats.org/drawingml/2006/table">
            <a:tbl>
              <a:tblPr bandRow="1">
                <a:tableStyleId>{5C22544A-7EE6-4342-B048-85BDC9FD1C3A}</a:tableStyleId>
              </a:tblPr>
              <a:tblGrid>
                <a:gridCol w="3600000">
                  <a:extLst>
                    <a:ext uri="{9D8B030D-6E8A-4147-A177-3AD203B41FA5}">
                      <a16:colId xmlns:a16="http://schemas.microsoft.com/office/drawing/2014/main" val="748155207"/>
                    </a:ext>
                  </a:extLst>
                </a:gridCol>
                <a:gridCol w="3600000">
                  <a:extLst>
                    <a:ext uri="{9D8B030D-6E8A-4147-A177-3AD203B41FA5}">
                      <a16:colId xmlns:a16="http://schemas.microsoft.com/office/drawing/2014/main" val="934025184"/>
                    </a:ext>
                  </a:extLst>
                </a:gridCol>
              </a:tblGrid>
              <a:tr h="618359">
                <a:tc>
                  <a:txBody>
                    <a:bodyPr/>
                    <a:lstStyle/>
                    <a:p>
                      <a:pPr algn="ctr"/>
                      <a:r>
                        <a:rPr lang="en-GB" dirty="0"/>
                        <a:t>Fast Internet access</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dirty="0"/>
                        <a:t>Ease of use</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2662175590"/>
                  </a:ext>
                </a:extLst>
              </a:tr>
              <a:tr h="618359">
                <a:tc>
                  <a:txBody>
                    <a:bodyPr/>
                    <a:lstStyle/>
                    <a:p>
                      <a:pPr algn="ctr"/>
                      <a:r>
                        <a:rPr lang="en-GB" dirty="0"/>
                        <a:t>Minimum downtime</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Security</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65252787"/>
                  </a:ext>
                </a:extLst>
              </a:tr>
              <a:tr h="1067282">
                <a:tc>
                  <a:txBody>
                    <a:bodyPr/>
                    <a:lstStyle/>
                    <a:p>
                      <a:pPr algn="ctr"/>
                      <a:r>
                        <a:rPr lang="en-GB" dirty="0"/>
                        <a:t>Compatibility hardware and network equipment</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tc>
                  <a:txBody>
                    <a:bodyPr/>
                    <a:lstStyle/>
                    <a:p>
                      <a:pPr algn="ctr"/>
                      <a:r>
                        <a:rPr lang="en-GB" dirty="0"/>
                        <a:t>Accessibility – are you allowed </a:t>
                      </a:r>
                      <a:br>
                        <a:rPr lang="en-GB" dirty="0"/>
                      </a:br>
                      <a:r>
                        <a:rPr lang="en-GB" dirty="0"/>
                        <a:t>to use the network</a:t>
                      </a:r>
                    </a:p>
                  </a:txBody>
                  <a:tcPr anchor="ctr">
                    <a:lnL w="12700" cap="flat" cmpd="sng" algn="ctr">
                      <a:solidFill>
                        <a:srgbClr val="D972E7"/>
                      </a:solidFill>
                      <a:prstDash val="solid"/>
                      <a:round/>
                      <a:headEnd type="none" w="med" len="med"/>
                      <a:tailEnd type="none" w="med" len="med"/>
                    </a:lnL>
                    <a:lnR w="12700" cap="flat" cmpd="sng" algn="ctr">
                      <a:solidFill>
                        <a:srgbClr val="D972E7"/>
                      </a:solidFill>
                      <a:prstDash val="solid"/>
                      <a:round/>
                      <a:headEnd type="none" w="med" len="med"/>
                      <a:tailEnd type="none" w="med" len="med"/>
                    </a:lnR>
                    <a:lnT w="12700" cap="flat" cmpd="sng" algn="ctr">
                      <a:solidFill>
                        <a:srgbClr val="D972E7"/>
                      </a:solidFill>
                      <a:prstDash val="solid"/>
                      <a:round/>
                      <a:headEnd type="none" w="med" len="med"/>
                      <a:tailEnd type="none" w="med" len="med"/>
                    </a:lnT>
                    <a:lnB w="12700" cap="flat" cmpd="sng" algn="ctr">
                      <a:solidFill>
                        <a:srgbClr val="D972E7"/>
                      </a:solidFill>
                      <a:prstDash val="solid"/>
                      <a:round/>
                      <a:headEnd type="none" w="med" len="med"/>
                      <a:tailEnd type="none" w="med" len="med"/>
                    </a:lnB>
                    <a:noFill/>
                  </a:tcPr>
                </a:tc>
                <a:extLst>
                  <a:ext uri="{0D108BD9-81ED-4DB2-BD59-A6C34878D82A}">
                    <a16:rowId xmlns:a16="http://schemas.microsoft.com/office/drawing/2014/main" val="1051297285"/>
                  </a:ext>
                </a:extLst>
              </a:tr>
            </a:tbl>
          </a:graphicData>
        </a:graphic>
      </p:graphicFrame>
    </p:spTree>
    <p:extLst>
      <p:ext uri="{BB962C8B-B14F-4D97-AF65-F5344CB8AC3E}">
        <p14:creationId xmlns:p14="http://schemas.microsoft.com/office/powerpoint/2010/main" val="2835285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solidFill>
                  <a:srgbClr val="FF0000"/>
                </a:solidFill>
              </a:rPr>
              <a:t>There is no right/wrong answer to the order of factors – they should all be considered together</a:t>
            </a:r>
          </a:p>
          <a:p>
            <a:r>
              <a:rPr lang="en-GB" dirty="0">
                <a:solidFill>
                  <a:srgbClr val="FF0000"/>
                </a:solidFill>
              </a:rPr>
              <a:t>Clearly the network equipment needs to be compatible with the devices that will connect to it – so this would be a high priority</a:t>
            </a:r>
          </a:p>
          <a:p>
            <a:pPr lvl="1"/>
            <a:r>
              <a:rPr lang="en-GB" dirty="0">
                <a:solidFill>
                  <a:srgbClr val="FF0000"/>
                </a:solidFill>
              </a:rPr>
              <a:t>User needs may decide that performance and fast Internet access are more important than security</a:t>
            </a:r>
          </a:p>
          <a:p>
            <a:pPr lvl="1"/>
            <a:r>
              <a:rPr lang="en-GB" dirty="0">
                <a:solidFill>
                  <a:srgbClr val="FF0000"/>
                </a:solidFill>
              </a:rPr>
              <a:t>A business, such as a bank, may put security as the number one priority as it doesn’t want theft through their network</a:t>
            </a:r>
            <a:endParaRPr lang="en-GB" dirty="0"/>
          </a:p>
        </p:txBody>
      </p:sp>
    </p:spTree>
    <p:extLst>
      <p:ext uri="{BB962C8B-B14F-4D97-AF65-F5344CB8AC3E}">
        <p14:creationId xmlns:p14="http://schemas.microsoft.com/office/powerpoint/2010/main" val="280143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6E22F4-40F2-4F5C-AC9D-ED6AEBF3ACFC}"/>
              </a:ext>
            </a:extLst>
          </p:cNvPr>
          <p:cNvPicPr>
            <a:picLocks noChangeAspect="1"/>
          </p:cNvPicPr>
          <p:nvPr/>
        </p:nvPicPr>
        <p:blipFill rotWithShape="1">
          <a:blip r:embed="rId2" cstate="print">
            <a:alphaModFix/>
            <a:extLst>
              <a:ext uri="{28A0092B-C50C-407E-A947-70E740481C1C}">
                <a14:useLocalDpi xmlns:a14="http://schemas.microsoft.com/office/drawing/2010/main"/>
              </a:ext>
            </a:extLst>
          </a:blip>
          <a:srcRect/>
          <a:stretch/>
        </p:blipFill>
        <p:spPr>
          <a:xfrm>
            <a:off x="3980873" y="3276678"/>
            <a:ext cx="5163127" cy="3581322"/>
          </a:xfrm>
          <a:prstGeom prst="rect">
            <a:avLst/>
          </a:prstGeom>
        </p:spPr>
      </p:pic>
      <p:sp>
        <p:nvSpPr>
          <p:cNvPr id="2" name="Text Placeholder 1">
            <a:extLst>
              <a:ext uri="{FF2B5EF4-FFF2-40B4-BE49-F238E27FC236}">
                <a16:creationId xmlns:a16="http://schemas.microsoft.com/office/drawing/2014/main" id="{21A53F6F-4556-4BDF-B97B-1327E4E34554}"/>
              </a:ext>
            </a:extLst>
          </p:cNvPr>
          <p:cNvSpPr>
            <a:spLocks noGrp="1"/>
          </p:cNvSpPr>
          <p:nvPr>
            <p:ph type="body" sz="quarter" idx="13"/>
          </p:nvPr>
        </p:nvSpPr>
        <p:spPr/>
        <p:txBody>
          <a:bodyPr/>
          <a:lstStyle/>
          <a:p>
            <a:r>
              <a:rPr lang="en-GB" dirty="0"/>
              <a:t>User experience</a:t>
            </a:r>
          </a:p>
        </p:txBody>
      </p:sp>
      <p:sp>
        <p:nvSpPr>
          <p:cNvPr id="3" name="Text Placeholder 2">
            <a:extLst>
              <a:ext uri="{FF2B5EF4-FFF2-40B4-BE49-F238E27FC236}">
                <a16:creationId xmlns:a16="http://schemas.microsoft.com/office/drawing/2014/main" id="{0313ACBA-FFC1-4DC2-A75E-C9BD70101C81}"/>
              </a:ext>
            </a:extLst>
          </p:cNvPr>
          <p:cNvSpPr>
            <a:spLocks noGrp="1"/>
          </p:cNvSpPr>
          <p:nvPr>
            <p:ph type="body" sz="quarter" idx="14"/>
          </p:nvPr>
        </p:nvSpPr>
        <p:spPr/>
        <p:txBody>
          <a:bodyPr/>
          <a:lstStyle/>
          <a:p>
            <a:r>
              <a:rPr lang="en-GB" dirty="0"/>
              <a:t>The user experience of a network includes:</a:t>
            </a:r>
          </a:p>
          <a:p>
            <a:pPr lvl="1"/>
            <a:r>
              <a:rPr lang="en-GB" b="1" dirty="0"/>
              <a:t>Ease of use </a:t>
            </a:r>
            <a:r>
              <a:rPr lang="en-GB" dirty="0"/>
              <a:t>– if a network has been installed with Ethernet cables (wired) and open Wi-Fi (wireless) will be easy to use as they have a number of options for joining the network</a:t>
            </a:r>
          </a:p>
          <a:p>
            <a:pPr lvl="1"/>
            <a:r>
              <a:rPr lang="en-GB" b="1" dirty="0"/>
              <a:t>Performance </a:t>
            </a:r>
            <a:r>
              <a:rPr lang="en-GB" dirty="0"/>
              <a:t>– A shop may require </a:t>
            </a:r>
            <a:br>
              <a:rPr lang="en-GB" dirty="0"/>
            </a:br>
            <a:r>
              <a:rPr lang="en-GB" dirty="0"/>
              <a:t>relatively low bandwidth with a very </a:t>
            </a:r>
            <a:br>
              <a:rPr lang="en-GB" dirty="0"/>
            </a:br>
            <a:r>
              <a:rPr lang="en-GB" dirty="0"/>
              <a:t>reliable network, whilst a video editing </a:t>
            </a:r>
            <a:br>
              <a:rPr lang="en-GB" dirty="0"/>
            </a:br>
            <a:r>
              <a:rPr lang="en-GB" dirty="0"/>
              <a:t>company may require a very high </a:t>
            </a:r>
            <a:br>
              <a:rPr lang="en-GB" dirty="0"/>
            </a:br>
            <a:r>
              <a:rPr lang="en-GB" dirty="0"/>
              <a:t>bandwidth for uploading video</a:t>
            </a:r>
          </a:p>
          <a:p>
            <a:r>
              <a:rPr lang="en-GB" dirty="0"/>
              <a:t>Name </a:t>
            </a:r>
            <a:r>
              <a:rPr lang="en-GB" b="1" dirty="0"/>
              <a:t>one</a:t>
            </a:r>
            <a:r>
              <a:rPr lang="en-GB" dirty="0"/>
              <a:t> other area that </a:t>
            </a:r>
            <a:br>
              <a:rPr lang="en-GB" dirty="0"/>
            </a:br>
            <a:r>
              <a:rPr lang="en-GB" dirty="0"/>
              <a:t>affects the user experience</a:t>
            </a:r>
          </a:p>
        </p:txBody>
      </p:sp>
      <p:pic>
        <p:nvPicPr>
          <p:cNvPr id="8" name="Graphic 7">
            <a:extLst>
              <a:ext uri="{FF2B5EF4-FFF2-40B4-BE49-F238E27FC236}">
                <a16:creationId xmlns:a16="http://schemas.microsoft.com/office/drawing/2014/main" id="{52B000DC-439C-48E8-B8B7-E76EF6BE31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4071955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732D37-DE39-46CF-8F21-DF4842B3F953}"/>
              </a:ext>
            </a:extLst>
          </p:cNvPr>
          <p:cNvSpPr>
            <a:spLocks noGrp="1"/>
          </p:cNvSpPr>
          <p:nvPr>
            <p:ph type="body" sz="quarter" idx="13"/>
          </p:nvPr>
        </p:nvSpPr>
        <p:spPr/>
        <p:txBody>
          <a:bodyPr/>
          <a:lstStyle/>
          <a:p>
            <a:r>
              <a:rPr lang="en-GB" dirty="0"/>
              <a:t>User experience</a:t>
            </a:r>
          </a:p>
        </p:txBody>
      </p:sp>
      <p:sp>
        <p:nvSpPr>
          <p:cNvPr id="5" name="Text Placeholder 4">
            <a:extLst>
              <a:ext uri="{FF2B5EF4-FFF2-40B4-BE49-F238E27FC236}">
                <a16:creationId xmlns:a16="http://schemas.microsoft.com/office/drawing/2014/main" id="{18F88DD4-CCF2-4675-A32A-FB6BB85D2CAA}"/>
              </a:ext>
            </a:extLst>
          </p:cNvPr>
          <p:cNvSpPr>
            <a:spLocks noGrp="1"/>
          </p:cNvSpPr>
          <p:nvPr>
            <p:ph type="body" sz="quarter" idx="14"/>
          </p:nvPr>
        </p:nvSpPr>
        <p:spPr/>
        <p:txBody>
          <a:bodyPr/>
          <a:lstStyle/>
          <a:p>
            <a:r>
              <a:rPr lang="en-GB" dirty="0">
                <a:solidFill>
                  <a:srgbClr val="FF0000"/>
                </a:solidFill>
              </a:rPr>
              <a:t>Availability:</a:t>
            </a:r>
          </a:p>
          <a:p>
            <a:pPr lvl="1"/>
            <a:r>
              <a:rPr lang="en-GB" dirty="0">
                <a:solidFill>
                  <a:srgbClr val="FF0000"/>
                </a:solidFill>
              </a:rPr>
              <a:t>Most homes in the UK only have availability of copper lines with Fibre To The Cabinet (FTTC) – this may be the only connection type available</a:t>
            </a:r>
          </a:p>
          <a:p>
            <a:pPr lvl="1"/>
            <a:r>
              <a:rPr lang="en-GB" dirty="0">
                <a:solidFill>
                  <a:srgbClr val="FF0000"/>
                </a:solidFill>
              </a:rPr>
              <a:t>Certain mobile phone companies may not be available for mobile broadband depending on the location</a:t>
            </a:r>
          </a:p>
          <a:p>
            <a:r>
              <a:rPr lang="en-GB" dirty="0">
                <a:solidFill>
                  <a:srgbClr val="FF0000"/>
                </a:solidFill>
              </a:rPr>
              <a:t>Accessibility:</a:t>
            </a:r>
          </a:p>
          <a:p>
            <a:pPr lvl="1"/>
            <a:r>
              <a:rPr lang="en-GB" dirty="0">
                <a:solidFill>
                  <a:srgbClr val="FF0000"/>
                </a:solidFill>
              </a:rPr>
              <a:t>Many networks are not accessible without a password</a:t>
            </a:r>
          </a:p>
          <a:p>
            <a:pPr lvl="1"/>
            <a:r>
              <a:rPr lang="en-GB" dirty="0">
                <a:solidFill>
                  <a:srgbClr val="FF0000"/>
                </a:solidFill>
              </a:rPr>
              <a:t>People with disabilities may find certain networks, such as a wired one, harder to connect to than others, such as Wi-Fi</a:t>
            </a:r>
          </a:p>
        </p:txBody>
      </p:sp>
    </p:spTree>
    <p:extLst>
      <p:ext uri="{BB962C8B-B14F-4D97-AF65-F5344CB8AC3E}">
        <p14:creationId xmlns:p14="http://schemas.microsoft.com/office/powerpoint/2010/main" val="6056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430733-AAF9-420F-A87A-F69BC350D94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flipH="1">
            <a:off x="3953162" y="3033713"/>
            <a:ext cx="5190837" cy="3713018"/>
          </a:xfrm>
          <a:prstGeom prst="rect">
            <a:avLst/>
          </a:prstGeom>
        </p:spPr>
      </p:pic>
      <p:sp>
        <p:nvSpPr>
          <p:cNvPr id="2" name="Text Placeholder 1">
            <a:extLst>
              <a:ext uri="{FF2B5EF4-FFF2-40B4-BE49-F238E27FC236}">
                <a16:creationId xmlns:a16="http://schemas.microsoft.com/office/drawing/2014/main" id="{B6801B47-E254-4DF4-87FE-1C37BBE8F758}"/>
              </a:ext>
            </a:extLst>
          </p:cNvPr>
          <p:cNvSpPr>
            <a:spLocks noGrp="1"/>
          </p:cNvSpPr>
          <p:nvPr>
            <p:ph type="body" sz="quarter" idx="13"/>
          </p:nvPr>
        </p:nvSpPr>
        <p:spPr/>
        <p:txBody>
          <a:bodyPr/>
          <a:lstStyle/>
          <a:p>
            <a:r>
              <a:rPr lang="en-GB" dirty="0"/>
              <a:t>Case study: Heal to Toe</a:t>
            </a:r>
          </a:p>
        </p:txBody>
      </p:sp>
      <p:sp>
        <p:nvSpPr>
          <p:cNvPr id="3" name="Text Placeholder 2">
            <a:extLst>
              <a:ext uri="{FF2B5EF4-FFF2-40B4-BE49-F238E27FC236}">
                <a16:creationId xmlns:a16="http://schemas.microsoft.com/office/drawing/2014/main" id="{1C55F70F-098A-448B-820B-B4A44E210EE8}"/>
              </a:ext>
            </a:extLst>
          </p:cNvPr>
          <p:cNvSpPr>
            <a:spLocks noGrp="1"/>
          </p:cNvSpPr>
          <p:nvPr>
            <p:ph type="body" sz="quarter" idx="14"/>
          </p:nvPr>
        </p:nvSpPr>
        <p:spPr>
          <a:xfrm>
            <a:off x="724280" y="1704179"/>
            <a:ext cx="7797230" cy="3453607"/>
          </a:xfrm>
        </p:spPr>
        <p:txBody>
          <a:bodyPr/>
          <a:lstStyle/>
          <a:p>
            <a:r>
              <a:rPr lang="en-GB" dirty="0"/>
              <a:t>Heal to Toe is an independent shoe shop</a:t>
            </a:r>
          </a:p>
          <a:p>
            <a:r>
              <a:rPr lang="en-GB" dirty="0"/>
              <a:t>They make use of business broadband</a:t>
            </a:r>
          </a:p>
          <a:p>
            <a:pPr lvl="1"/>
            <a:r>
              <a:rPr lang="en-GB" dirty="0"/>
              <a:t>The package they select is more expensive than </a:t>
            </a:r>
            <a:br>
              <a:rPr lang="en-GB" dirty="0"/>
            </a:br>
            <a:r>
              <a:rPr lang="en-GB" dirty="0"/>
              <a:t>home broadband, yet it offers slower speeds than </a:t>
            </a:r>
            <a:br>
              <a:rPr lang="en-GB" dirty="0"/>
            </a:br>
            <a:r>
              <a:rPr lang="en-GB" dirty="0"/>
              <a:t>most homes</a:t>
            </a:r>
          </a:p>
          <a:p>
            <a:r>
              <a:rPr lang="en-GB" dirty="0"/>
              <a:t>The business package comes with </a:t>
            </a:r>
            <a:br>
              <a:rPr lang="en-GB" dirty="0"/>
            </a:br>
            <a:r>
              <a:rPr lang="en-GB" dirty="0"/>
              <a:t>the following advantages</a:t>
            </a:r>
          </a:p>
          <a:p>
            <a:pPr lvl="1"/>
            <a:r>
              <a:rPr lang="en-GB" dirty="0"/>
              <a:t>Faster fixing of faults</a:t>
            </a:r>
          </a:p>
          <a:p>
            <a:pPr lvl="1"/>
            <a:r>
              <a:rPr lang="en-GB" dirty="0"/>
              <a:t>4G backup if the </a:t>
            </a:r>
            <a:br>
              <a:rPr lang="en-GB" dirty="0"/>
            </a:br>
            <a:r>
              <a:rPr lang="en-GB" dirty="0"/>
              <a:t>broadband </a:t>
            </a:r>
            <a:br>
              <a:rPr lang="en-GB" dirty="0"/>
            </a:br>
            <a:r>
              <a:rPr lang="en-GB" dirty="0"/>
              <a:t>connection fails</a:t>
            </a:r>
          </a:p>
        </p:txBody>
      </p:sp>
      <p:pic>
        <p:nvPicPr>
          <p:cNvPr id="9" name="Graphic 8">
            <a:extLst>
              <a:ext uri="{FF2B5EF4-FFF2-40B4-BE49-F238E27FC236}">
                <a16:creationId xmlns:a16="http://schemas.microsoft.com/office/drawing/2014/main" id="{9F55DF94-EB95-4A0A-B9C0-A793F985D6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1723067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A87382-B382-472A-97B0-FC7724C30F6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239491" y="3630138"/>
            <a:ext cx="4904509" cy="3227862"/>
          </a:xfrm>
          <a:prstGeom prst="rect">
            <a:avLst/>
          </a:prstGeom>
        </p:spPr>
      </p:pic>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User needs</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The needs of users in an organisation will be a large factor in the type of network to be used</a:t>
            </a:r>
          </a:p>
          <a:p>
            <a:pPr lvl="1"/>
            <a:r>
              <a:rPr lang="en-GB" dirty="0"/>
              <a:t>What is the number of users on the network?</a:t>
            </a:r>
          </a:p>
          <a:p>
            <a:pPr lvl="1"/>
            <a:r>
              <a:rPr lang="en-GB" dirty="0"/>
              <a:t>How much bandwidth will each user need?</a:t>
            </a:r>
          </a:p>
          <a:p>
            <a:pPr lvl="1"/>
            <a:r>
              <a:rPr lang="en-GB" dirty="0"/>
              <a:t>Do they need to use their own devices?</a:t>
            </a:r>
          </a:p>
          <a:p>
            <a:pPr lvl="1"/>
            <a:r>
              <a:rPr lang="en-GB" dirty="0"/>
              <a:t>Do devices need to be </a:t>
            </a:r>
            <a:br>
              <a:rPr lang="en-GB" dirty="0"/>
            </a:br>
            <a:r>
              <a:rPr lang="en-GB" dirty="0"/>
              <a:t>wired, wireless or both?</a:t>
            </a:r>
          </a:p>
          <a:p>
            <a:r>
              <a:rPr lang="en-GB" dirty="0"/>
              <a:t>How would the </a:t>
            </a:r>
            <a:br>
              <a:rPr lang="en-GB" dirty="0"/>
            </a:br>
            <a:r>
              <a:rPr lang="en-GB" dirty="0"/>
              <a:t>answers to these </a:t>
            </a:r>
            <a:br>
              <a:rPr lang="en-GB" dirty="0"/>
            </a:br>
            <a:r>
              <a:rPr lang="en-GB" dirty="0"/>
              <a:t>questions affect </a:t>
            </a:r>
            <a:br>
              <a:rPr lang="en-GB" dirty="0"/>
            </a:br>
            <a:r>
              <a:rPr lang="en-GB" dirty="0"/>
              <a:t>the choice of network?</a:t>
            </a:r>
          </a:p>
        </p:txBody>
      </p:sp>
    </p:spTree>
    <p:extLst>
      <p:ext uri="{BB962C8B-B14F-4D97-AF65-F5344CB8AC3E}">
        <p14:creationId xmlns:p14="http://schemas.microsoft.com/office/powerpoint/2010/main" val="7969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19616-1E34-49CE-9BA1-C56B985A63AA}"/>
              </a:ext>
            </a:extLst>
          </p:cNvPr>
          <p:cNvSpPr>
            <a:spLocks noGrp="1"/>
          </p:cNvSpPr>
          <p:nvPr>
            <p:ph type="body" sz="quarter" idx="13"/>
          </p:nvPr>
        </p:nvSpPr>
        <p:spPr/>
        <p:txBody>
          <a:bodyPr/>
          <a:lstStyle/>
          <a:p>
            <a:r>
              <a:rPr lang="en-GB" dirty="0"/>
              <a:t>Specifications</a:t>
            </a:r>
          </a:p>
        </p:txBody>
      </p:sp>
      <p:sp>
        <p:nvSpPr>
          <p:cNvPr id="3" name="Text Placeholder 2">
            <a:extLst>
              <a:ext uri="{FF2B5EF4-FFF2-40B4-BE49-F238E27FC236}">
                <a16:creationId xmlns:a16="http://schemas.microsoft.com/office/drawing/2014/main" id="{7DE471DE-4006-4AE7-BCC5-EF77A082F1DC}"/>
              </a:ext>
            </a:extLst>
          </p:cNvPr>
          <p:cNvSpPr>
            <a:spLocks noGrp="1"/>
          </p:cNvSpPr>
          <p:nvPr>
            <p:ph type="body" sz="quarter" idx="14"/>
          </p:nvPr>
        </p:nvSpPr>
        <p:spPr/>
        <p:txBody>
          <a:bodyPr/>
          <a:lstStyle/>
          <a:p>
            <a:r>
              <a:rPr lang="en-GB" dirty="0"/>
              <a:t>Before a network is built, a specification will be made which shows:</a:t>
            </a:r>
          </a:p>
          <a:p>
            <a:pPr lvl="1"/>
            <a:r>
              <a:rPr lang="en-GB" dirty="0"/>
              <a:t>All the hardware that needs to be bought and installed</a:t>
            </a:r>
          </a:p>
          <a:p>
            <a:pPr lvl="1"/>
            <a:r>
              <a:rPr lang="en-GB" dirty="0"/>
              <a:t>How the network will fit together and its capabilities</a:t>
            </a:r>
          </a:p>
          <a:p>
            <a:r>
              <a:rPr lang="en-GB" dirty="0"/>
              <a:t>A network built for a 3D animation company will have a very different specification from a typical office</a:t>
            </a:r>
          </a:p>
          <a:p>
            <a:r>
              <a:rPr lang="en-GB" dirty="0"/>
              <a:t>Specifications will often refer to required standards</a:t>
            </a:r>
          </a:p>
          <a:p>
            <a:pPr lvl="1"/>
            <a:r>
              <a:rPr lang="en-GB" dirty="0"/>
              <a:t>For example, an older Wi-Fi standard such as 802.11g may be specified for compatibility</a:t>
            </a:r>
          </a:p>
          <a:p>
            <a:pPr lvl="1"/>
            <a:r>
              <a:rPr lang="en-GB" dirty="0"/>
              <a:t>A newer standard such as 802.11ac may be chosen for speed</a:t>
            </a:r>
          </a:p>
        </p:txBody>
      </p:sp>
    </p:spTree>
    <p:extLst>
      <p:ext uri="{BB962C8B-B14F-4D97-AF65-F5344CB8AC3E}">
        <p14:creationId xmlns:p14="http://schemas.microsoft.com/office/powerpoint/2010/main" val="3406206518"/>
      </p:ext>
    </p:extLst>
  </p:cSld>
  <p:clrMapOvr>
    <a:masterClrMapping/>
  </p:clrMapOvr>
</p:sld>
</file>

<file path=ppt/theme/theme1.xml><?xml version="1.0" encoding="utf-8"?>
<a:theme xmlns:a="http://schemas.openxmlformats.org/drawingml/2006/main" name="Office Theme">
  <a:themeElements>
    <a:clrScheme name="BTEC Level 3">
      <a:dk1>
        <a:srgbClr val="000000"/>
      </a:dk1>
      <a:lt1>
        <a:sysClr val="window" lastClr="FFFFFF"/>
      </a:lt1>
      <a:dk2>
        <a:srgbClr val="5E5E5E"/>
      </a:dk2>
      <a:lt2>
        <a:srgbClr val="DDDDDD"/>
      </a:lt2>
      <a:accent1>
        <a:srgbClr val="28000A"/>
      </a:accent1>
      <a:accent2>
        <a:srgbClr val="009EFF"/>
      </a:accent2>
      <a:accent3>
        <a:srgbClr val="FF6AE2"/>
      </a:accent3>
      <a:accent4>
        <a:srgbClr val="FF3837"/>
      </a:accent4>
      <a:accent5>
        <a:srgbClr val="FF9E00"/>
      </a:accent5>
      <a:accent6>
        <a:srgbClr val="007F2F"/>
      </a:accent6>
      <a:hlink>
        <a:srgbClr val="28000A"/>
      </a:hlink>
      <a:folHlink>
        <a:srgbClr val="2800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4990D6-9465-4624-B6E0-2D6D71CC4C7F}">
  <ds:schemaRefs>
    <ds:schemaRef ds:uri="http://schemas.microsoft.com/sharepoint/v3/contenttype/forms"/>
  </ds:schemaRefs>
</ds:datastoreItem>
</file>

<file path=customXml/itemProps2.xml><?xml version="1.0" encoding="utf-8"?>
<ds:datastoreItem xmlns:ds="http://schemas.openxmlformats.org/officeDocument/2006/customXml" ds:itemID="{4B5F3F7C-0E1E-48F5-B58E-9D0DAAE166F7}">
  <ds:schemaRefs>
    <ds:schemaRef ds:uri="http://schemas.microsoft.com/office/2006/documentManagement/types"/>
    <ds:schemaRef ds:uri="http://purl.org/dc/terms/"/>
    <ds:schemaRef ds:uri="http://schemas.openxmlformats.org/package/2006/metadata/core-properti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1ef05dc5-97a2-498b-bf7c-bd189143a1ff"/>
    <ds:schemaRef ds:uri="http://www.w3.org/XML/1998/namespace"/>
  </ds:schemaRefs>
</ds:datastoreItem>
</file>

<file path=customXml/itemProps3.xml><?xml version="1.0" encoding="utf-8"?>
<ds:datastoreItem xmlns:ds="http://schemas.openxmlformats.org/officeDocument/2006/customXml" ds:itemID="{2939FB6E-84CB-4918-B08C-3F905073F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110</TotalTime>
  <Words>1216</Words>
  <Application>Microsoft Office PowerPoint</Application>
  <PresentationFormat>On-screen Show (4:3)</PresentationFormat>
  <Paragraphs>168</Paragraphs>
  <Slides>27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Jessica Webb</cp:lastModifiedBy>
  <cp:revision>8</cp:revision>
  <cp:lastPrinted>2018-12-20T16:13:44Z</cp:lastPrinted>
  <dcterms:created xsi:type="dcterms:W3CDTF">2016-01-18T14:01:19Z</dcterms:created>
  <dcterms:modified xsi:type="dcterms:W3CDTF">2019-06-20T13:45:36Z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AuthorIds_UIVersion_25088">
    <vt:lpwstr>219</vt:lpwstr>
  </property>
</Properties>
</file>