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2"/>
  </p:notesMasterIdLst>
  <p:handoutMasterIdLst>
    <p:handoutMasterId r:id="rId43"/>
  </p:handoutMasterIdLst>
  <p:sldIdLst>
    <p:sldId id="259" r:id="rId5"/>
    <p:sldId id="319" r:id="rId6"/>
    <p:sldId id="403" r:id="rId7"/>
    <p:sldId id="404" r:id="rId8"/>
    <p:sldId id="405" r:id="rId9"/>
    <p:sldId id="420" r:id="rId10"/>
    <p:sldId id="421" r:id="rId11"/>
    <p:sldId id="422" r:id="rId12"/>
    <p:sldId id="416" r:id="rId13"/>
    <p:sldId id="407" r:id="rId14"/>
    <p:sldId id="408" r:id="rId15"/>
    <p:sldId id="413" r:id="rId16"/>
    <p:sldId id="409" r:id="rId17"/>
    <p:sldId id="423" r:id="rId18"/>
    <p:sldId id="410" r:id="rId19"/>
    <p:sldId id="424" r:id="rId20"/>
    <p:sldId id="364" r:id="rId21"/>
    <p:sldId id="411" r:id="rId22"/>
    <p:sldId id="425" r:id="rId23"/>
    <p:sldId id="412" r:id="rId24"/>
    <p:sldId id="426" r:id="rId25"/>
    <p:sldId id="427" r:id="rId26"/>
    <p:sldId id="428" r:id="rId27"/>
    <p:sldId id="417" r:id="rId28"/>
    <p:sldId id="429" r:id="rId29"/>
    <p:sldId id="430" r:id="rId30"/>
    <p:sldId id="438" r:id="rId31"/>
    <p:sldId id="431" r:id="rId32"/>
    <p:sldId id="432" r:id="rId33"/>
    <p:sldId id="433" r:id="rId34"/>
    <p:sldId id="434" r:id="rId35"/>
    <p:sldId id="436" r:id="rId36"/>
    <p:sldId id="439" r:id="rId37"/>
    <p:sldId id="418" r:id="rId38"/>
    <p:sldId id="395" r:id="rId39"/>
    <p:sldId id="440" r:id="rId40"/>
    <p:sldId id="262" r:id="rId41"/>
  </p:sldIdLst>
  <p:sldSz cx="9144000" cy="6858000" type="screen4x3"/>
  <p:notesSz cx="6797675" cy="9926638"/>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3"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4EA2"/>
    <a:srgbClr val="D972E7"/>
    <a:srgbClr val="0296F8"/>
    <a:srgbClr val="00FF00"/>
    <a:srgbClr val="CECAC7"/>
    <a:srgbClr val="BDBCB8"/>
    <a:srgbClr val="D0CCC9"/>
    <a:srgbClr val="3491EE"/>
    <a:srgbClr val="0766C2"/>
    <a:srgbClr val="889D9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3187E37D-6DEB-40E3-B2BE-3A3154D1E971}"/>
    <pc:docChg chg="undo custSel addSld delSld modSld sldOrd modMainMaster">
      <pc:chgData name="James Franklin" userId="cf915d05-507f-491f-b4a6-b2aa085ee4b1" providerId="ADAL" clId="{3187E37D-6DEB-40E3-B2BE-3A3154D1E971}" dt="2019-06-20T14:20:34.768" v="20637" actId="478"/>
      <pc:docMkLst>
        <pc:docMk/>
      </pc:docMkLst>
      <pc:sldChg chg="modSp">
        <pc:chgData name="James Franklin" userId="cf915d05-507f-491f-b4a6-b2aa085ee4b1" providerId="ADAL" clId="{3187E37D-6DEB-40E3-B2BE-3A3154D1E971}" dt="2019-06-12T08:49:27.005" v="19996" actId="20577"/>
        <pc:sldMkLst>
          <pc:docMk/>
          <pc:sldMk cId="4088036100" sldId="259"/>
        </pc:sldMkLst>
        <pc:spChg chg="mod">
          <ac:chgData name="James Franklin" userId="cf915d05-507f-491f-b4a6-b2aa085ee4b1" providerId="ADAL" clId="{3187E37D-6DEB-40E3-B2BE-3A3154D1E971}" dt="2019-06-12T08:49:27.005" v="19996" actId="20577"/>
          <ac:spMkLst>
            <pc:docMk/>
            <pc:sldMk cId="4088036100" sldId="259"/>
            <ac:spMk id="4" creationId="{523F70AE-435F-4602-8393-FE5052D5AF73}"/>
          </ac:spMkLst>
        </pc:spChg>
      </pc:sldChg>
      <pc:sldChg chg="modSp">
        <pc:chgData name="James Franklin" userId="cf915d05-507f-491f-b4a6-b2aa085ee4b1" providerId="ADAL" clId="{3187E37D-6DEB-40E3-B2BE-3A3154D1E971}" dt="2019-06-04T08:18:14.734" v="234" actId="20577"/>
        <pc:sldMkLst>
          <pc:docMk/>
          <pc:sldMk cId="2912915852" sldId="319"/>
        </pc:sldMkLst>
        <pc:spChg chg="mod">
          <ac:chgData name="James Franklin" userId="cf915d05-507f-491f-b4a6-b2aa085ee4b1" providerId="ADAL" clId="{3187E37D-6DEB-40E3-B2BE-3A3154D1E971}" dt="2019-06-04T08:18:14.734" v="234" actId="20577"/>
          <ac:spMkLst>
            <pc:docMk/>
            <pc:sldMk cId="2912915852" sldId="319"/>
            <ac:spMk id="3" creationId="{8841C565-F8A1-4DE6-88F1-F82B859E4087}"/>
          </ac:spMkLst>
        </pc:spChg>
      </pc:sldChg>
      <pc:sldChg chg="addSp delSp modSp ord">
        <pc:chgData name="James Franklin" userId="cf915d05-507f-491f-b4a6-b2aa085ee4b1" providerId="ADAL" clId="{3187E37D-6DEB-40E3-B2BE-3A3154D1E971}" dt="2019-06-06T11:12:55.384" v="18995" actId="113"/>
        <pc:sldMkLst>
          <pc:docMk/>
          <pc:sldMk cId="1612668401" sldId="364"/>
        </pc:sldMkLst>
        <pc:spChg chg="add del mod">
          <ac:chgData name="James Franklin" userId="cf915d05-507f-491f-b4a6-b2aa085ee4b1" providerId="ADAL" clId="{3187E37D-6DEB-40E3-B2BE-3A3154D1E971}" dt="2019-06-04T11:27:40.590" v="949"/>
          <ac:spMkLst>
            <pc:docMk/>
            <pc:sldMk cId="1612668401" sldId="364"/>
            <ac:spMk id="2" creationId="{8AF3EB05-1B5B-4511-B87A-70D48757FAB1}"/>
          </ac:spMkLst>
        </pc:spChg>
        <pc:spChg chg="add del mod">
          <ac:chgData name="James Franklin" userId="cf915d05-507f-491f-b4a6-b2aa085ee4b1" providerId="ADAL" clId="{3187E37D-6DEB-40E3-B2BE-3A3154D1E971}" dt="2019-06-04T11:27:40.590" v="949"/>
          <ac:spMkLst>
            <pc:docMk/>
            <pc:sldMk cId="1612668401" sldId="364"/>
            <ac:spMk id="3" creationId="{9CD47AB5-B410-4A56-9E1B-4D0024C2AC69}"/>
          </ac:spMkLst>
        </pc:spChg>
        <pc:spChg chg="mod">
          <ac:chgData name="James Franklin" userId="cf915d05-507f-491f-b4a6-b2aa085ee4b1" providerId="ADAL" clId="{3187E37D-6DEB-40E3-B2BE-3A3154D1E971}" dt="2019-06-06T11:12:47.986" v="18989" actId="20577"/>
          <ac:spMkLst>
            <pc:docMk/>
            <pc:sldMk cId="1612668401" sldId="364"/>
            <ac:spMk id="4" creationId="{00000000-0000-0000-0000-000000000000}"/>
          </ac:spMkLst>
        </pc:spChg>
        <pc:spChg chg="mod">
          <ac:chgData name="James Franklin" userId="cf915d05-507f-491f-b4a6-b2aa085ee4b1" providerId="ADAL" clId="{3187E37D-6DEB-40E3-B2BE-3A3154D1E971}" dt="2019-06-06T11:12:55.384" v="18995" actId="113"/>
          <ac:spMkLst>
            <pc:docMk/>
            <pc:sldMk cId="1612668401" sldId="364"/>
            <ac:spMk id="5" creationId="{00000000-0000-0000-0000-000000000000}"/>
          </ac:spMkLst>
        </pc:spChg>
        <pc:spChg chg="add del">
          <ac:chgData name="James Franklin" userId="cf915d05-507f-491f-b4a6-b2aa085ee4b1" providerId="ADAL" clId="{3187E37D-6DEB-40E3-B2BE-3A3154D1E971}" dt="2019-06-06T11:02:59.237" v="18977" actId="478"/>
          <ac:spMkLst>
            <pc:docMk/>
            <pc:sldMk cId="1612668401" sldId="364"/>
            <ac:spMk id="6" creationId="{F4EDC1B8-A3CC-465D-A4A7-635A46EFD571}"/>
          </ac:spMkLst>
        </pc:spChg>
      </pc:sldChg>
      <pc:sldChg chg="addSp delSp modSp">
        <pc:chgData name="James Franklin" userId="cf915d05-507f-491f-b4a6-b2aa085ee4b1" providerId="ADAL" clId="{3187E37D-6DEB-40E3-B2BE-3A3154D1E971}" dt="2019-06-06T14:23:34.067" v="19059" actId="167"/>
        <pc:sldMkLst>
          <pc:docMk/>
          <pc:sldMk cId="2475168239" sldId="395"/>
        </pc:sldMkLst>
        <pc:spChg chg="mod">
          <ac:chgData name="James Franklin" userId="cf915d05-507f-491f-b4a6-b2aa085ee4b1" providerId="ADAL" clId="{3187E37D-6DEB-40E3-B2BE-3A3154D1E971}" dt="2019-06-06T09:36:23.367" v="18719" actId="113"/>
          <ac:spMkLst>
            <pc:docMk/>
            <pc:sldMk cId="2475168239" sldId="395"/>
            <ac:spMk id="3" creationId="{608A8B0B-3746-47C9-B476-6A05E129769C}"/>
          </ac:spMkLst>
        </pc:spChg>
        <pc:picChg chg="add del mod">
          <ac:chgData name="James Franklin" userId="cf915d05-507f-491f-b4a6-b2aa085ee4b1" providerId="ADAL" clId="{3187E37D-6DEB-40E3-B2BE-3A3154D1E971}" dt="2019-06-06T14:23:34.067" v="19059" actId="167"/>
          <ac:picMkLst>
            <pc:docMk/>
            <pc:sldMk cId="2475168239" sldId="395"/>
            <ac:picMk id="1026" creationId="{8C279FF6-132E-4C00-ADDD-2D72A63E48A1}"/>
          </ac:picMkLst>
        </pc:picChg>
      </pc:sldChg>
      <pc:sldChg chg="addSp delSp modSp setBg">
        <pc:chgData name="James Franklin" userId="cf915d05-507f-491f-b4a6-b2aa085ee4b1" providerId="ADAL" clId="{3187E37D-6DEB-40E3-B2BE-3A3154D1E971}" dt="2019-06-13T08:40:20.483" v="20226" actId="20577"/>
        <pc:sldMkLst>
          <pc:docMk/>
          <pc:sldMk cId="2835285683" sldId="403"/>
        </pc:sldMkLst>
        <pc:spChg chg="mod">
          <ac:chgData name="James Franklin" userId="cf915d05-507f-491f-b4a6-b2aa085ee4b1" providerId="ADAL" clId="{3187E37D-6DEB-40E3-B2BE-3A3154D1E971}" dt="2019-06-05T10:29:05.505" v="4914" actId="207"/>
          <ac:spMkLst>
            <pc:docMk/>
            <pc:sldMk cId="2835285683" sldId="403"/>
            <ac:spMk id="2" creationId="{F7219616-1E34-49CE-9BA1-C56B985A63AA}"/>
          </ac:spMkLst>
        </pc:spChg>
        <pc:spChg chg="mod">
          <ac:chgData name="James Franklin" userId="cf915d05-507f-491f-b4a6-b2aa085ee4b1" providerId="ADAL" clId="{3187E37D-6DEB-40E3-B2BE-3A3154D1E971}" dt="2019-06-13T08:40:20.483" v="20226" actId="20577"/>
          <ac:spMkLst>
            <pc:docMk/>
            <pc:sldMk cId="2835285683" sldId="403"/>
            <ac:spMk id="3" creationId="{7DE471DE-4006-4AE7-BCC5-EF77A082F1DC}"/>
          </ac:spMkLst>
        </pc:spChg>
        <pc:spChg chg="add del mod">
          <ac:chgData name="James Franklin" userId="cf915d05-507f-491f-b4a6-b2aa085ee4b1" providerId="ADAL" clId="{3187E37D-6DEB-40E3-B2BE-3A3154D1E971}" dt="2019-06-13T08:36:24.954" v="20159"/>
          <ac:spMkLst>
            <pc:docMk/>
            <pc:sldMk cId="2835285683" sldId="403"/>
            <ac:spMk id="5" creationId="{BF723224-253F-4AE0-A8E8-C8891C59E1F7}"/>
          </ac:spMkLst>
        </pc:spChg>
        <pc:spChg chg="add del mod">
          <ac:chgData name="James Franklin" userId="cf915d05-507f-491f-b4a6-b2aa085ee4b1" providerId="ADAL" clId="{3187E37D-6DEB-40E3-B2BE-3A3154D1E971}" dt="2019-06-13T08:36:24.954" v="20159"/>
          <ac:spMkLst>
            <pc:docMk/>
            <pc:sldMk cId="2835285683" sldId="403"/>
            <ac:spMk id="6" creationId="{E9FBE700-DA58-427B-A74F-87C8A1C1FBA8}"/>
          </ac:spMkLst>
        </pc:spChg>
        <pc:picChg chg="add del mod">
          <ac:chgData name="James Franklin" userId="cf915d05-507f-491f-b4a6-b2aa085ee4b1" providerId="ADAL" clId="{3187E37D-6DEB-40E3-B2BE-3A3154D1E971}" dt="2019-06-13T08:37:00.139" v="20161" actId="478"/>
          <ac:picMkLst>
            <pc:docMk/>
            <pc:sldMk cId="2835285683" sldId="403"/>
            <ac:picMk id="4" creationId="{2DCEDA00-AA97-41A0-89AE-80B18EDB81CF}"/>
          </ac:picMkLst>
        </pc:picChg>
        <pc:picChg chg="add mod">
          <ac:chgData name="James Franklin" userId="cf915d05-507f-491f-b4a6-b2aa085ee4b1" providerId="ADAL" clId="{3187E37D-6DEB-40E3-B2BE-3A3154D1E971}" dt="2019-06-13T08:37:02.627" v="20163" actId="1076"/>
          <ac:picMkLst>
            <pc:docMk/>
            <pc:sldMk cId="2835285683" sldId="403"/>
            <ac:picMk id="7" creationId="{A4CB3419-B704-4A5A-9152-921AB35A81A2}"/>
          </ac:picMkLst>
        </pc:picChg>
        <pc:picChg chg="add del mod">
          <ac:chgData name="James Franklin" userId="cf915d05-507f-491f-b4a6-b2aa085ee4b1" providerId="ADAL" clId="{3187E37D-6DEB-40E3-B2BE-3A3154D1E971}" dt="2019-06-05T10:26:03.296" v="4904" actId="478"/>
          <ac:picMkLst>
            <pc:docMk/>
            <pc:sldMk cId="2835285683" sldId="403"/>
            <ac:picMk id="7" creationId="{D4A2D91B-FE08-43F3-AC2E-E623619B5979}"/>
          </ac:picMkLst>
        </pc:picChg>
        <pc:picChg chg="add del mod">
          <ac:chgData name="James Franklin" userId="cf915d05-507f-491f-b4a6-b2aa085ee4b1" providerId="ADAL" clId="{3187E37D-6DEB-40E3-B2BE-3A3154D1E971}" dt="2019-06-04T13:56:40.173" v="2325" actId="478"/>
          <ac:picMkLst>
            <pc:docMk/>
            <pc:sldMk cId="2835285683" sldId="403"/>
            <ac:picMk id="1026" creationId="{11F5FE34-E17D-43C3-A767-E6D545081D04}"/>
          </ac:picMkLst>
        </pc:picChg>
        <pc:picChg chg="add del mod">
          <ac:chgData name="James Franklin" userId="cf915d05-507f-491f-b4a6-b2aa085ee4b1" providerId="ADAL" clId="{3187E37D-6DEB-40E3-B2BE-3A3154D1E971}" dt="2019-06-13T08:38:26.381" v="20171" actId="478"/>
          <ac:picMkLst>
            <pc:docMk/>
            <pc:sldMk cId="2835285683" sldId="403"/>
            <ac:picMk id="1026" creationId="{CE5708D3-FFD3-48A4-96B8-7DB46AEE691B}"/>
          </ac:picMkLst>
        </pc:picChg>
        <pc:picChg chg="add del mod">
          <ac:chgData name="James Franklin" userId="cf915d05-507f-491f-b4a6-b2aa085ee4b1" providerId="ADAL" clId="{3187E37D-6DEB-40E3-B2BE-3A3154D1E971}" dt="2019-06-13T08:38:48.374" v="20174" actId="478"/>
          <ac:picMkLst>
            <pc:docMk/>
            <pc:sldMk cId="2835285683" sldId="403"/>
            <ac:picMk id="1028" creationId="{5D8E9365-7AC9-42F2-B7DE-7369DB92B75A}"/>
          </ac:picMkLst>
        </pc:picChg>
        <pc:picChg chg="add del mod">
          <ac:chgData name="James Franklin" userId="cf915d05-507f-491f-b4a6-b2aa085ee4b1" providerId="ADAL" clId="{3187E37D-6DEB-40E3-B2BE-3A3154D1E971}" dt="2019-06-04T13:59:51.308" v="2332" actId="478"/>
          <ac:picMkLst>
            <pc:docMk/>
            <pc:sldMk cId="2835285683" sldId="403"/>
            <ac:picMk id="1028" creationId="{7046C113-F17D-45C5-8D07-0E5074AF5B3D}"/>
          </ac:picMkLst>
        </pc:picChg>
        <pc:picChg chg="add del mod">
          <ac:chgData name="James Franklin" userId="cf915d05-507f-491f-b4a6-b2aa085ee4b1" providerId="ADAL" clId="{3187E37D-6DEB-40E3-B2BE-3A3154D1E971}" dt="2019-06-04T14:00:07.997" v="2335" actId="478"/>
          <ac:picMkLst>
            <pc:docMk/>
            <pc:sldMk cId="2835285683" sldId="403"/>
            <ac:picMk id="1030" creationId="{61A7EACD-A8E4-470D-AF28-3C1BBF02774F}"/>
          </ac:picMkLst>
        </pc:picChg>
        <pc:picChg chg="add mod">
          <ac:chgData name="James Franklin" userId="cf915d05-507f-491f-b4a6-b2aa085ee4b1" providerId="ADAL" clId="{3187E37D-6DEB-40E3-B2BE-3A3154D1E971}" dt="2019-06-13T08:39:34.750" v="20185" actId="167"/>
          <ac:picMkLst>
            <pc:docMk/>
            <pc:sldMk cId="2835285683" sldId="403"/>
            <ac:picMk id="1030" creationId="{796D727D-3C70-44A5-BF05-B90F9F2DDEAC}"/>
          </ac:picMkLst>
        </pc:picChg>
        <pc:picChg chg="add del mod">
          <ac:chgData name="James Franklin" userId="cf915d05-507f-491f-b4a6-b2aa085ee4b1" providerId="ADAL" clId="{3187E37D-6DEB-40E3-B2BE-3A3154D1E971}" dt="2019-06-13T08:36:14.726" v="20157" actId="478"/>
          <ac:picMkLst>
            <pc:docMk/>
            <pc:sldMk cId="2835285683" sldId="403"/>
            <ac:picMk id="1032" creationId="{2B607600-844C-4B95-A453-B444D129AEE1}"/>
          </ac:picMkLst>
        </pc:picChg>
      </pc:sldChg>
      <pc:sldChg chg="addSp delSp modSp">
        <pc:chgData name="James Franklin" userId="cf915d05-507f-491f-b4a6-b2aa085ee4b1" providerId="ADAL" clId="{3187E37D-6DEB-40E3-B2BE-3A3154D1E971}" dt="2019-06-13T08:44:54.260" v="20543" actId="20577"/>
        <pc:sldMkLst>
          <pc:docMk/>
          <pc:sldMk cId="2801436558" sldId="404"/>
        </pc:sldMkLst>
        <pc:spChg chg="mod">
          <ac:chgData name="James Franklin" userId="cf915d05-507f-491f-b4a6-b2aa085ee4b1" providerId="ADAL" clId="{3187E37D-6DEB-40E3-B2BE-3A3154D1E971}" dt="2019-06-04T08:31:56.396" v="274" actId="20577"/>
          <ac:spMkLst>
            <pc:docMk/>
            <pc:sldMk cId="2801436558" sldId="404"/>
            <ac:spMk id="2" creationId="{F7219616-1E34-49CE-9BA1-C56B985A63AA}"/>
          </ac:spMkLst>
        </pc:spChg>
        <pc:spChg chg="del">
          <ac:chgData name="James Franklin" userId="cf915d05-507f-491f-b4a6-b2aa085ee4b1" providerId="ADAL" clId="{3187E37D-6DEB-40E3-B2BE-3A3154D1E971}" dt="2019-06-04T08:32:00.221" v="275"/>
          <ac:spMkLst>
            <pc:docMk/>
            <pc:sldMk cId="2801436558" sldId="404"/>
            <ac:spMk id="3" creationId="{7DE471DE-4006-4AE7-BCC5-EF77A082F1DC}"/>
          </ac:spMkLst>
        </pc:spChg>
        <pc:spChg chg="add mod">
          <ac:chgData name="James Franklin" userId="cf915d05-507f-491f-b4a6-b2aa085ee4b1" providerId="ADAL" clId="{3187E37D-6DEB-40E3-B2BE-3A3154D1E971}" dt="2019-06-13T08:44:54.260" v="20543" actId="20577"/>
          <ac:spMkLst>
            <pc:docMk/>
            <pc:sldMk cId="2801436558" sldId="404"/>
            <ac:spMk id="4" creationId="{AE195F8D-BC03-40A6-BE74-57D93AD9F03B}"/>
          </ac:spMkLst>
        </pc:spChg>
      </pc:sldChg>
      <pc:sldChg chg="addSp modSp setBg">
        <pc:chgData name="James Franklin" userId="cf915d05-507f-491f-b4a6-b2aa085ee4b1" providerId="ADAL" clId="{3187E37D-6DEB-40E3-B2BE-3A3154D1E971}" dt="2019-06-05T12:02:41.672" v="6765" actId="20577"/>
        <pc:sldMkLst>
          <pc:docMk/>
          <pc:sldMk cId="79698393" sldId="405"/>
        </pc:sldMkLst>
        <pc:spChg chg="mod">
          <ac:chgData name="James Franklin" userId="cf915d05-507f-491f-b4a6-b2aa085ee4b1" providerId="ADAL" clId="{3187E37D-6DEB-40E3-B2BE-3A3154D1E971}" dt="2019-06-04T11:11:37.208" v="293" actId="20577"/>
          <ac:spMkLst>
            <pc:docMk/>
            <pc:sldMk cId="79698393" sldId="405"/>
            <ac:spMk id="2" creationId="{F7219616-1E34-49CE-9BA1-C56B985A63AA}"/>
          </ac:spMkLst>
        </pc:spChg>
        <pc:spChg chg="mod">
          <ac:chgData name="James Franklin" userId="cf915d05-507f-491f-b4a6-b2aa085ee4b1" providerId="ADAL" clId="{3187E37D-6DEB-40E3-B2BE-3A3154D1E971}" dt="2019-06-05T12:02:41.672" v="6765" actId="20577"/>
          <ac:spMkLst>
            <pc:docMk/>
            <pc:sldMk cId="79698393" sldId="405"/>
            <ac:spMk id="3" creationId="{7DE471DE-4006-4AE7-BCC5-EF77A082F1DC}"/>
          </ac:spMkLst>
        </pc:spChg>
        <pc:picChg chg="add mod">
          <ac:chgData name="James Franklin" userId="cf915d05-507f-491f-b4a6-b2aa085ee4b1" providerId="ADAL" clId="{3187E37D-6DEB-40E3-B2BE-3A3154D1E971}" dt="2019-06-04T14:04:23.633" v="2343" actId="167"/>
          <ac:picMkLst>
            <pc:docMk/>
            <pc:sldMk cId="79698393" sldId="405"/>
            <ac:picMk id="2050" creationId="{0A27C6BE-A061-4B54-9040-79A9E874D929}"/>
          </ac:picMkLst>
        </pc:picChg>
      </pc:sldChg>
      <pc:sldChg chg="addSp delSp modSp">
        <pc:chgData name="James Franklin" userId="cf915d05-507f-491f-b4a6-b2aa085ee4b1" providerId="ADAL" clId="{3187E37D-6DEB-40E3-B2BE-3A3154D1E971}" dt="2019-06-13T08:32:00.463" v="20052" actId="478"/>
        <pc:sldMkLst>
          <pc:docMk/>
          <pc:sldMk cId="3739085003" sldId="407"/>
        </pc:sldMkLst>
        <pc:spChg chg="mod">
          <ac:chgData name="James Franklin" userId="cf915d05-507f-491f-b4a6-b2aa085ee4b1" providerId="ADAL" clId="{3187E37D-6DEB-40E3-B2BE-3A3154D1E971}" dt="2019-06-04T11:13:00.976" v="395" actId="20577"/>
          <ac:spMkLst>
            <pc:docMk/>
            <pc:sldMk cId="3739085003" sldId="407"/>
            <ac:spMk id="2" creationId="{F7219616-1E34-49CE-9BA1-C56B985A63AA}"/>
          </ac:spMkLst>
        </pc:spChg>
        <pc:spChg chg="mod">
          <ac:chgData name="James Franklin" userId="cf915d05-507f-491f-b4a6-b2aa085ee4b1" providerId="ADAL" clId="{3187E37D-6DEB-40E3-B2BE-3A3154D1E971}" dt="2019-06-11T10:25:20.861" v="19129" actId="20577"/>
          <ac:spMkLst>
            <pc:docMk/>
            <pc:sldMk cId="3739085003" sldId="407"/>
            <ac:spMk id="3" creationId="{7DE471DE-4006-4AE7-BCC5-EF77A082F1DC}"/>
          </ac:spMkLst>
        </pc:spChg>
        <pc:spChg chg="add del mod">
          <ac:chgData name="James Franklin" userId="cf915d05-507f-491f-b4a6-b2aa085ee4b1" providerId="ADAL" clId="{3187E37D-6DEB-40E3-B2BE-3A3154D1E971}" dt="2019-06-13T08:32:00.463" v="20052" actId="478"/>
          <ac:spMkLst>
            <pc:docMk/>
            <pc:sldMk cId="3739085003" sldId="407"/>
            <ac:spMk id="4" creationId="{E8FE77C2-8A72-4458-BEB7-00FA21D4B05D}"/>
          </ac:spMkLst>
        </pc:spChg>
        <pc:picChg chg="add del mod">
          <ac:chgData name="James Franklin" userId="cf915d05-507f-491f-b4a6-b2aa085ee4b1" providerId="ADAL" clId="{3187E37D-6DEB-40E3-B2BE-3A3154D1E971}" dt="2019-06-04T14:37:10.265" v="2490" actId="478"/>
          <ac:picMkLst>
            <pc:docMk/>
            <pc:sldMk cId="3739085003" sldId="407"/>
            <ac:picMk id="4" creationId="{BB60240F-B005-4830-864A-9590D03E6140}"/>
          </ac:picMkLst>
        </pc:picChg>
        <pc:picChg chg="add mod">
          <ac:chgData name="James Franklin" userId="cf915d05-507f-491f-b4a6-b2aa085ee4b1" providerId="ADAL" clId="{3187E37D-6DEB-40E3-B2BE-3A3154D1E971}" dt="2019-06-04T14:38:41.865" v="2498" actId="1076"/>
          <ac:picMkLst>
            <pc:docMk/>
            <pc:sldMk cId="3739085003" sldId="407"/>
            <ac:picMk id="5" creationId="{71FBB0E4-8EA3-42EB-98CE-9CD4D38EACCC}"/>
          </ac:picMkLst>
        </pc:picChg>
        <pc:picChg chg="add mod">
          <ac:chgData name="James Franklin" userId="cf915d05-507f-491f-b4a6-b2aa085ee4b1" providerId="ADAL" clId="{3187E37D-6DEB-40E3-B2BE-3A3154D1E971}" dt="2019-06-05T10:34:39.062" v="5020" actId="732"/>
          <ac:picMkLst>
            <pc:docMk/>
            <pc:sldMk cId="3739085003" sldId="407"/>
            <ac:picMk id="4098" creationId="{59B02D28-A8F5-4FDB-8923-B02313249F9C}"/>
          </ac:picMkLst>
        </pc:picChg>
      </pc:sldChg>
      <pc:sldChg chg="addSp delSp modSp">
        <pc:chgData name="James Franklin" userId="cf915d05-507f-491f-b4a6-b2aa085ee4b1" providerId="ADAL" clId="{3187E37D-6DEB-40E3-B2BE-3A3154D1E971}" dt="2019-06-12T09:13:58.908" v="19998" actId="478"/>
        <pc:sldMkLst>
          <pc:docMk/>
          <pc:sldMk cId="3850773334" sldId="408"/>
        </pc:sldMkLst>
        <pc:spChg chg="mod">
          <ac:chgData name="James Franklin" userId="cf915d05-507f-491f-b4a6-b2aa085ee4b1" providerId="ADAL" clId="{3187E37D-6DEB-40E3-B2BE-3A3154D1E971}" dt="2019-06-04T11:13:59.250" v="438" actId="20577"/>
          <ac:spMkLst>
            <pc:docMk/>
            <pc:sldMk cId="3850773334" sldId="408"/>
            <ac:spMk id="2" creationId="{F7219616-1E34-49CE-9BA1-C56B985A63AA}"/>
          </ac:spMkLst>
        </pc:spChg>
        <pc:spChg chg="mod">
          <ac:chgData name="James Franklin" userId="cf915d05-507f-491f-b4a6-b2aa085ee4b1" providerId="ADAL" clId="{3187E37D-6DEB-40E3-B2BE-3A3154D1E971}" dt="2019-06-05T13:42:46.687" v="9630" actId="20577"/>
          <ac:spMkLst>
            <pc:docMk/>
            <pc:sldMk cId="3850773334" sldId="408"/>
            <ac:spMk id="3" creationId="{7DE471DE-4006-4AE7-BCC5-EF77A082F1DC}"/>
          </ac:spMkLst>
        </pc:spChg>
        <pc:spChg chg="add del mod">
          <ac:chgData name="James Franklin" userId="cf915d05-507f-491f-b4a6-b2aa085ee4b1" providerId="ADAL" clId="{3187E37D-6DEB-40E3-B2BE-3A3154D1E971}" dt="2019-06-12T09:13:58.908" v="19998" actId="478"/>
          <ac:spMkLst>
            <pc:docMk/>
            <pc:sldMk cId="3850773334" sldId="408"/>
            <ac:spMk id="5" creationId="{19045616-5A2B-42AE-926B-CD0E6375F5BC}"/>
          </ac:spMkLst>
        </pc:spChg>
        <pc:picChg chg="add mod">
          <ac:chgData name="James Franklin" userId="cf915d05-507f-491f-b4a6-b2aa085ee4b1" providerId="ADAL" clId="{3187E37D-6DEB-40E3-B2BE-3A3154D1E971}" dt="2019-06-05T11:21:15.049" v="5659" actId="1076"/>
          <ac:picMkLst>
            <pc:docMk/>
            <pc:sldMk cId="3850773334" sldId="408"/>
            <ac:picMk id="4" creationId="{C2E234D1-DE67-4027-8CF5-2D9A6D03B7CC}"/>
          </ac:picMkLst>
        </pc:picChg>
        <pc:picChg chg="add mod">
          <ac:chgData name="James Franklin" userId="cf915d05-507f-491f-b4a6-b2aa085ee4b1" providerId="ADAL" clId="{3187E37D-6DEB-40E3-B2BE-3A3154D1E971}" dt="2019-06-05T13:42:57.025" v="9632" actId="732"/>
          <ac:picMkLst>
            <pc:docMk/>
            <pc:sldMk cId="3850773334" sldId="408"/>
            <ac:picMk id="12290" creationId="{181CE7C3-5EA1-4B84-8A62-B469607AF8A5}"/>
          </ac:picMkLst>
        </pc:picChg>
      </pc:sldChg>
      <pc:sldChg chg="addSp delSp modSp">
        <pc:chgData name="James Franklin" userId="cf915d05-507f-491f-b4a6-b2aa085ee4b1" providerId="ADAL" clId="{3187E37D-6DEB-40E3-B2BE-3A3154D1E971}" dt="2019-06-06T08:37:34.024" v="14747" actId="164"/>
        <pc:sldMkLst>
          <pc:docMk/>
          <pc:sldMk cId="1711588506" sldId="409"/>
        </pc:sldMkLst>
        <pc:spChg chg="mod">
          <ac:chgData name="James Franklin" userId="cf915d05-507f-491f-b4a6-b2aa085ee4b1" providerId="ADAL" clId="{3187E37D-6DEB-40E3-B2BE-3A3154D1E971}" dt="2019-06-04T11:15:02.354" v="513" actId="20577"/>
          <ac:spMkLst>
            <pc:docMk/>
            <pc:sldMk cId="1711588506" sldId="409"/>
            <ac:spMk id="2" creationId="{F7219616-1E34-49CE-9BA1-C56B985A63AA}"/>
          </ac:spMkLst>
        </pc:spChg>
        <pc:spChg chg="mod">
          <ac:chgData name="James Franklin" userId="cf915d05-507f-491f-b4a6-b2aa085ee4b1" providerId="ADAL" clId="{3187E37D-6DEB-40E3-B2BE-3A3154D1E971}" dt="2019-06-06T08:24:54.539" v="14622" actId="6549"/>
          <ac:spMkLst>
            <pc:docMk/>
            <pc:sldMk cId="1711588506" sldId="409"/>
            <ac:spMk id="3" creationId="{7DE471DE-4006-4AE7-BCC5-EF77A082F1DC}"/>
          </ac:spMkLst>
        </pc:spChg>
        <pc:spChg chg="add mod">
          <ac:chgData name="James Franklin" userId="cf915d05-507f-491f-b4a6-b2aa085ee4b1" providerId="ADAL" clId="{3187E37D-6DEB-40E3-B2BE-3A3154D1E971}" dt="2019-06-06T08:37:34.024" v="14747" actId="164"/>
          <ac:spMkLst>
            <pc:docMk/>
            <pc:sldMk cId="1711588506" sldId="409"/>
            <ac:spMk id="12" creationId="{C1F18B7D-D732-43CC-8924-42C33190E032}"/>
          </ac:spMkLst>
        </pc:spChg>
        <pc:spChg chg="add del mod">
          <ac:chgData name="James Franklin" userId="cf915d05-507f-491f-b4a6-b2aa085ee4b1" providerId="ADAL" clId="{3187E37D-6DEB-40E3-B2BE-3A3154D1E971}" dt="2019-06-06T08:32:04.176" v="14652" actId="478"/>
          <ac:spMkLst>
            <pc:docMk/>
            <pc:sldMk cId="1711588506" sldId="409"/>
            <ac:spMk id="13" creationId="{56838361-E290-46D1-A802-9C2E279C27D5}"/>
          </ac:spMkLst>
        </pc:spChg>
        <pc:spChg chg="add del mod">
          <ac:chgData name="James Franklin" userId="cf915d05-507f-491f-b4a6-b2aa085ee4b1" providerId="ADAL" clId="{3187E37D-6DEB-40E3-B2BE-3A3154D1E971}" dt="2019-06-06T08:32:05.904" v="14654" actId="478"/>
          <ac:spMkLst>
            <pc:docMk/>
            <pc:sldMk cId="1711588506" sldId="409"/>
            <ac:spMk id="14" creationId="{D04FA2F0-A192-42AA-AAD7-A66C6E8EB389}"/>
          </ac:spMkLst>
        </pc:spChg>
        <pc:spChg chg="add del mod">
          <ac:chgData name="James Franklin" userId="cf915d05-507f-491f-b4a6-b2aa085ee4b1" providerId="ADAL" clId="{3187E37D-6DEB-40E3-B2BE-3A3154D1E971}" dt="2019-06-06T08:32:07.049" v="14655" actId="478"/>
          <ac:spMkLst>
            <pc:docMk/>
            <pc:sldMk cId="1711588506" sldId="409"/>
            <ac:spMk id="15" creationId="{096527D1-A24B-4AC8-8851-04BADB09EC12}"/>
          </ac:spMkLst>
        </pc:spChg>
        <pc:spChg chg="add del mod">
          <ac:chgData name="James Franklin" userId="cf915d05-507f-491f-b4a6-b2aa085ee4b1" providerId="ADAL" clId="{3187E37D-6DEB-40E3-B2BE-3A3154D1E971}" dt="2019-06-06T08:33:19.010" v="14678" actId="478"/>
          <ac:spMkLst>
            <pc:docMk/>
            <pc:sldMk cId="1711588506" sldId="409"/>
            <ac:spMk id="22" creationId="{BA636CA1-E4D4-4C1B-BF28-1B6096E5145D}"/>
          </ac:spMkLst>
        </pc:spChg>
        <pc:spChg chg="add mod">
          <ac:chgData name="James Franklin" userId="cf915d05-507f-491f-b4a6-b2aa085ee4b1" providerId="ADAL" clId="{3187E37D-6DEB-40E3-B2BE-3A3154D1E971}" dt="2019-06-06T08:37:34.024" v="14747" actId="164"/>
          <ac:spMkLst>
            <pc:docMk/>
            <pc:sldMk cId="1711588506" sldId="409"/>
            <ac:spMk id="23" creationId="{B072F78A-C0A1-455B-9ADE-7E5860B70B97}"/>
          </ac:spMkLst>
        </pc:spChg>
        <pc:spChg chg="add mod">
          <ac:chgData name="James Franklin" userId="cf915d05-507f-491f-b4a6-b2aa085ee4b1" providerId="ADAL" clId="{3187E37D-6DEB-40E3-B2BE-3A3154D1E971}" dt="2019-06-06T08:37:34.024" v="14747" actId="164"/>
          <ac:spMkLst>
            <pc:docMk/>
            <pc:sldMk cId="1711588506" sldId="409"/>
            <ac:spMk id="24" creationId="{21E18962-E4F0-471F-9683-189D71176539}"/>
          </ac:spMkLst>
        </pc:spChg>
        <pc:spChg chg="add mod">
          <ac:chgData name="James Franklin" userId="cf915d05-507f-491f-b4a6-b2aa085ee4b1" providerId="ADAL" clId="{3187E37D-6DEB-40E3-B2BE-3A3154D1E971}" dt="2019-06-06T08:37:34.024" v="14747" actId="164"/>
          <ac:spMkLst>
            <pc:docMk/>
            <pc:sldMk cId="1711588506" sldId="409"/>
            <ac:spMk id="25" creationId="{D44D00A1-BF5F-4FAD-BE03-84182FA7F42B}"/>
          </ac:spMkLst>
        </pc:spChg>
        <pc:spChg chg="add mod">
          <ac:chgData name="James Franklin" userId="cf915d05-507f-491f-b4a6-b2aa085ee4b1" providerId="ADAL" clId="{3187E37D-6DEB-40E3-B2BE-3A3154D1E971}" dt="2019-06-06T08:37:34.024" v="14747" actId="164"/>
          <ac:spMkLst>
            <pc:docMk/>
            <pc:sldMk cId="1711588506" sldId="409"/>
            <ac:spMk id="26" creationId="{CF69B526-BEB6-40A3-B2B1-A9B1E4436FCD}"/>
          </ac:spMkLst>
        </pc:spChg>
        <pc:spChg chg="add mod">
          <ac:chgData name="James Franklin" userId="cf915d05-507f-491f-b4a6-b2aa085ee4b1" providerId="ADAL" clId="{3187E37D-6DEB-40E3-B2BE-3A3154D1E971}" dt="2019-06-06T08:37:34.024" v="14747" actId="164"/>
          <ac:spMkLst>
            <pc:docMk/>
            <pc:sldMk cId="1711588506" sldId="409"/>
            <ac:spMk id="27" creationId="{1B065621-A4FB-4D37-AB38-8C8EACD7B641}"/>
          </ac:spMkLst>
        </pc:spChg>
        <pc:spChg chg="add mod">
          <ac:chgData name="James Franklin" userId="cf915d05-507f-491f-b4a6-b2aa085ee4b1" providerId="ADAL" clId="{3187E37D-6DEB-40E3-B2BE-3A3154D1E971}" dt="2019-06-06T08:37:34.024" v="14747" actId="164"/>
          <ac:spMkLst>
            <pc:docMk/>
            <pc:sldMk cId="1711588506" sldId="409"/>
            <ac:spMk id="28" creationId="{8FBE5269-5B71-483F-AFDF-3E61912823EA}"/>
          </ac:spMkLst>
        </pc:spChg>
        <pc:spChg chg="add mod">
          <ac:chgData name="James Franklin" userId="cf915d05-507f-491f-b4a6-b2aa085ee4b1" providerId="ADAL" clId="{3187E37D-6DEB-40E3-B2BE-3A3154D1E971}" dt="2019-06-06T08:37:34.024" v="14747" actId="164"/>
          <ac:spMkLst>
            <pc:docMk/>
            <pc:sldMk cId="1711588506" sldId="409"/>
            <ac:spMk id="29" creationId="{37A25588-CE6A-4804-95BD-183E1898C6C5}"/>
          </ac:spMkLst>
        </pc:spChg>
        <pc:spChg chg="add mod">
          <ac:chgData name="James Franklin" userId="cf915d05-507f-491f-b4a6-b2aa085ee4b1" providerId="ADAL" clId="{3187E37D-6DEB-40E3-B2BE-3A3154D1E971}" dt="2019-06-06T08:37:34.024" v="14747" actId="164"/>
          <ac:spMkLst>
            <pc:docMk/>
            <pc:sldMk cId="1711588506" sldId="409"/>
            <ac:spMk id="30" creationId="{4D3F661F-CD05-4583-9DEC-67E454E99420}"/>
          </ac:spMkLst>
        </pc:spChg>
        <pc:spChg chg="add mod">
          <ac:chgData name="James Franklin" userId="cf915d05-507f-491f-b4a6-b2aa085ee4b1" providerId="ADAL" clId="{3187E37D-6DEB-40E3-B2BE-3A3154D1E971}" dt="2019-06-06T08:37:34.024" v="14747" actId="164"/>
          <ac:spMkLst>
            <pc:docMk/>
            <pc:sldMk cId="1711588506" sldId="409"/>
            <ac:spMk id="58" creationId="{0BD79A1E-D353-4C45-BA96-B35B0D2FC953}"/>
          </ac:spMkLst>
        </pc:spChg>
        <pc:grpChg chg="add mod">
          <ac:chgData name="James Franklin" userId="cf915d05-507f-491f-b4a6-b2aa085ee4b1" providerId="ADAL" clId="{3187E37D-6DEB-40E3-B2BE-3A3154D1E971}" dt="2019-06-06T08:37:16.466" v="14743" actId="164"/>
          <ac:grpSpMkLst>
            <pc:docMk/>
            <pc:sldMk cId="1711588506" sldId="409"/>
            <ac:grpSpMk id="59" creationId="{6FE4F64C-C2F4-42C0-A181-7AF2ABFC982A}"/>
          </ac:grpSpMkLst>
        </pc:grpChg>
        <pc:grpChg chg="add mod">
          <ac:chgData name="James Franklin" userId="cf915d05-507f-491f-b4a6-b2aa085ee4b1" providerId="ADAL" clId="{3187E37D-6DEB-40E3-B2BE-3A3154D1E971}" dt="2019-06-06T08:37:34.024" v="14747" actId="164"/>
          <ac:grpSpMkLst>
            <pc:docMk/>
            <pc:sldMk cId="1711588506" sldId="409"/>
            <ac:grpSpMk id="62" creationId="{BA8BD6B9-617D-4258-A4A0-A8108AAEE6D2}"/>
          </ac:grpSpMkLst>
        </pc:grpChg>
        <pc:picChg chg="add mod">
          <ac:chgData name="James Franklin" userId="cf915d05-507f-491f-b4a6-b2aa085ee4b1" providerId="ADAL" clId="{3187E37D-6DEB-40E3-B2BE-3A3154D1E971}" dt="2019-06-06T08:27:33.725" v="14624" actId="1076"/>
          <ac:picMkLst>
            <pc:docMk/>
            <pc:sldMk cId="1711588506" sldId="409"/>
            <ac:picMk id="4" creationId="{47F82354-591B-4A17-A14A-4A59CE434E74}"/>
          </ac:picMkLst>
        </pc:picChg>
        <pc:picChg chg="add del mod modCrop">
          <ac:chgData name="James Franklin" userId="cf915d05-507f-491f-b4a6-b2aa085ee4b1" providerId="ADAL" clId="{3187E37D-6DEB-40E3-B2BE-3A3154D1E971}" dt="2019-06-06T08:32:08.394" v="14657" actId="478"/>
          <ac:picMkLst>
            <pc:docMk/>
            <pc:sldMk cId="1711588506" sldId="409"/>
            <ac:picMk id="5" creationId="{B5B1C417-A6DF-444E-86A0-BE9B72CC194E}"/>
          </ac:picMkLst>
        </pc:picChg>
        <pc:picChg chg="add del mod">
          <ac:chgData name="James Franklin" userId="cf915d05-507f-491f-b4a6-b2aa085ee4b1" providerId="ADAL" clId="{3187E37D-6DEB-40E3-B2BE-3A3154D1E971}" dt="2019-06-06T08:27:46.204" v="14627" actId="478"/>
          <ac:picMkLst>
            <pc:docMk/>
            <pc:sldMk cId="1711588506" sldId="409"/>
            <ac:picMk id="6" creationId="{2B816A01-AE1F-456F-874A-B9A7137425C6}"/>
          </ac:picMkLst>
        </pc:picChg>
        <pc:picChg chg="add mod">
          <ac:chgData name="James Franklin" userId="cf915d05-507f-491f-b4a6-b2aa085ee4b1" providerId="ADAL" clId="{3187E37D-6DEB-40E3-B2BE-3A3154D1E971}" dt="2019-06-06T08:37:34.024" v="14747" actId="164"/>
          <ac:picMkLst>
            <pc:docMk/>
            <pc:sldMk cId="1711588506" sldId="409"/>
            <ac:picMk id="7" creationId="{4434BF3D-06DE-4BCD-B051-C11B9B82230F}"/>
          </ac:picMkLst>
        </pc:picChg>
        <pc:picChg chg="add del mod">
          <ac:chgData name="James Franklin" userId="cf915d05-507f-491f-b4a6-b2aa085ee4b1" providerId="ADAL" clId="{3187E37D-6DEB-40E3-B2BE-3A3154D1E971}" dt="2019-06-06T08:32:05.217" v="14653" actId="478"/>
          <ac:picMkLst>
            <pc:docMk/>
            <pc:sldMk cId="1711588506" sldId="409"/>
            <ac:picMk id="8" creationId="{E6CA955F-FE32-478A-A779-B316BEBCAD7B}"/>
          </ac:picMkLst>
        </pc:picChg>
        <pc:picChg chg="add del mod">
          <ac:chgData name="James Franklin" userId="cf915d05-507f-491f-b4a6-b2aa085ee4b1" providerId="ADAL" clId="{3187E37D-6DEB-40E3-B2BE-3A3154D1E971}" dt="2019-06-06T08:32:03.602" v="14651" actId="478"/>
          <ac:picMkLst>
            <pc:docMk/>
            <pc:sldMk cId="1711588506" sldId="409"/>
            <ac:picMk id="9" creationId="{0184CC5C-A69F-4634-BFF8-3E689076649F}"/>
          </ac:picMkLst>
        </pc:picChg>
        <pc:picChg chg="add del mod">
          <ac:chgData name="James Franklin" userId="cf915d05-507f-491f-b4a6-b2aa085ee4b1" providerId="ADAL" clId="{3187E37D-6DEB-40E3-B2BE-3A3154D1E971}" dt="2019-06-06T08:32:07.496" v="14656" actId="478"/>
          <ac:picMkLst>
            <pc:docMk/>
            <pc:sldMk cId="1711588506" sldId="409"/>
            <ac:picMk id="10" creationId="{5CAEBCBE-F5AF-4AD2-9E80-19DECFF83B2B}"/>
          </ac:picMkLst>
        </pc:picChg>
        <pc:picChg chg="add del mod">
          <ac:chgData name="James Franklin" userId="cf915d05-507f-491f-b4a6-b2aa085ee4b1" providerId="ADAL" clId="{3187E37D-6DEB-40E3-B2BE-3A3154D1E971}" dt="2019-06-06T08:32:08.967" v="14658" actId="478"/>
          <ac:picMkLst>
            <pc:docMk/>
            <pc:sldMk cId="1711588506" sldId="409"/>
            <ac:picMk id="11" creationId="{74039FB4-15E5-44B2-AAB5-1D957CD673CE}"/>
          </ac:picMkLst>
        </pc:picChg>
        <pc:picChg chg="add mod">
          <ac:chgData name="James Franklin" userId="cf915d05-507f-491f-b4a6-b2aa085ee4b1" providerId="ADAL" clId="{3187E37D-6DEB-40E3-B2BE-3A3154D1E971}" dt="2019-06-06T08:32:19.743" v="14660" actId="1076"/>
          <ac:picMkLst>
            <pc:docMk/>
            <pc:sldMk cId="1711588506" sldId="409"/>
            <ac:picMk id="16" creationId="{492D445E-AB11-4DCE-BE44-D2DE218D0D32}"/>
          </ac:picMkLst>
        </pc:picChg>
        <pc:picChg chg="add mod modCrop">
          <ac:chgData name="James Franklin" userId="cf915d05-507f-491f-b4a6-b2aa085ee4b1" providerId="ADAL" clId="{3187E37D-6DEB-40E3-B2BE-3A3154D1E971}" dt="2019-06-06T08:37:34.024" v="14747" actId="164"/>
          <ac:picMkLst>
            <pc:docMk/>
            <pc:sldMk cId="1711588506" sldId="409"/>
            <ac:picMk id="17" creationId="{F13AB51D-2147-4A9A-B28F-2A2AA372E060}"/>
          </ac:picMkLst>
        </pc:picChg>
        <pc:picChg chg="add mod">
          <ac:chgData name="James Franklin" userId="cf915d05-507f-491f-b4a6-b2aa085ee4b1" providerId="ADAL" clId="{3187E37D-6DEB-40E3-B2BE-3A3154D1E971}" dt="2019-06-06T08:37:34.024" v="14747" actId="164"/>
          <ac:picMkLst>
            <pc:docMk/>
            <pc:sldMk cId="1711588506" sldId="409"/>
            <ac:picMk id="18" creationId="{8A242AD2-7D5F-4BBC-A6EB-C0735A0A2A31}"/>
          </ac:picMkLst>
        </pc:picChg>
        <pc:picChg chg="add mod">
          <ac:chgData name="James Franklin" userId="cf915d05-507f-491f-b4a6-b2aa085ee4b1" providerId="ADAL" clId="{3187E37D-6DEB-40E3-B2BE-3A3154D1E971}" dt="2019-06-06T08:37:34.024" v="14747" actId="164"/>
          <ac:picMkLst>
            <pc:docMk/>
            <pc:sldMk cId="1711588506" sldId="409"/>
            <ac:picMk id="19" creationId="{B21B7452-ED5F-429E-A997-8B4A67F515A2}"/>
          </ac:picMkLst>
        </pc:picChg>
        <pc:picChg chg="add mod">
          <ac:chgData name="James Franklin" userId="cf915d05-507f-491f-b4a6-b2aa085ee4b1" providerId="ADAL" clId="{3187E37D-6DEB-40E3-B2BE-3A3154D1E971}" dt="2019-06-06T08:37:34.024" v="14747" actId="164"/>
          <ac:picMkLst>
            <pc:docMk/>
            <pc:sldMk cId="1711588506" sldId="409"/>
            <ac:picMk id="20" creationId="{9C12DD23-F9DD-4F1B-BDC7-A3ACD593A708}"/>
          </ac:picMkLst>
        </pc:picChg>
        <pc:picChg chg="add mod">
          <ac:chgData name="James Franklin" userId="cf915d05-507f-491f-b4a6-b2aa085ee4b1" providerId="ADAL" clId="{3187E37D-6DEB-40E3-B2BE-3A3154D1E971}" dt="2019-06-06T08:37:16.466" v="14743" actId="164"/>
          <ac:picMkLst>
            <pc:docMk/>
            <pc:sldMk cId="1711588506" sldId="409"/>
            <ac:picMk id="21" creationId="{17183DDF-A504-46C6-BC2E-9732AB4E81E5}"/>
          </ac:picMkLst>
        </pc:picChg>
        <pc:cxnChg chg="add mod">
          <ac:chgData name="James Franklin" userId="cf915d05-507f-491f-b4a6-b2aa085ee4b1" providerId="ADAL" clId="{3187E37D-6DEB-40E3-B2BE-3A3154D1E971}" dt="2019-06-06T08:37:34.024" v="14747" actId="164"/>
          <ac:cxnSpMkLst>
            <pc:docMk/>
            <pc:sldMk cId="1711588506" sldId="409"/>
            <ac:cxnSpMk id="32" creationId="{7F7F8096-5B85-4E83-A873-195CB55B8BF5}"/>
          </ac:cxnSpMkLst>
        </pc:cxnChg>
        <pc:cxnChg chg="add mod">
          <ac:chgData name="James Franklin" userId="cf915d05-507f-491f-b4a6-b2aa085ee4b1" providerId="ADAL" clId="{3187E37D-6DEB-40E3-B2BE-3A3154D1E971}" dt="2019-06-06T08:37:34.024" v="14747" actId="164"/>
          <ac:cxnSpMkLst>
            <pc:docMk/>
            <pc:sldMk cId="1711588506" sldId="409"/>
            <ac:cxnSpMk id="33" creationId="{58F7576E-DE89-4CFE-8785-7BBF44791B75}"/>
          </ac:cxnSpMkLst>
        </pc:cxnChg>
        <pc:cxnChg chg="add mod">
          <ac:chgData name="James Franklin" userId="cf915d05-507f-491f-b4a6-b2aa085ee4b1" providerId="ADAL" clId="{3187E37D-6DEB-40E3-B2BE-3A3154D1E971}" dt="2019-06-06T08:37:34.024" v="14747" actId="164"/>
          <ac:cxnSpMkLst>
            <pc:docMk/>
            <pc:sldMk cId="1711588506" sldId="409"/>
            <ac:cxnSpMk id="35" creationId="{1A5D6972-686B-40A6-B1D9-3C5A3B3A1BF1}"/>
          </ac:cxnSpMkLst>
        </pc:cxnChg>
        <pc:cxnChg chg="add mod">
          <ac:chgData name="James Franklin" userId="cf915d05-507f-491f-b4a6-b2aa085ee4b1" providerId="ADAL" clId="{3187E37D-6DEB-40E3-B2BE-3A3154D1E971}" dt="2019-06-06T08:35:29.725" v="14709"/>
          <ac:cxnSpMkLst>
            <pc:docMk/>
            <pc:sldMk cId="1711588506" sldId="409"/>
            <ac:cxnSpMk id="39" creationId="{017F4022-D573-4239-A796-C4227AF6EB7D}"/>
          </ac:cxnSpMkLst>
        </pc:cxnChg>
        <pc:cxnChg chg="add mod">
          <ac:chgData name="James Franklin" userId="cf915d05-507f-491f-b4a6-b2aa085ee4b1" providerId="ADAL" clId="{3187E37D-6DEB-40E3-B2BE-3A3154D1E971}" dt="2019-06-06T08:35:29.725" v="14709"/>
          <ac:cxnSpMkLst>
            <pc:docMk/>
            <pc:sldMk cId="1711588506" sldId="409"/>
            <ac:cxnSpMk id="40" creationId="{B0F10ED6-52B4-4489-AD05-9090955A3FCF}"/>
          </ac:cxnSpMkLst>
        </pc:cxnChg>
        <pc:cxnChg chg="add mod">
          <ac:chgData name="James Franklin" userId="cf915d05-507f-491f-b4a6-b2aa085ee4b1" providerId="ADAL" clId="{3187E37D-6DEB-40E3-B2BE-3A3154D1E971}" dt="2019-06-06T08:35:29.725" v="14709"/>
          <ac:cxnSpMkLst>
            <pc:docMk/>
            <pc:sldMk cId="1711588506" sldId="409"/>
            <ac:cxnSpMk id="41" creationId="{BA67445B-8F4A-4827-A531-8C99752F68E5}"/>
          </ac:cxnSpMkLst>
        </pc:cxnChg>
        <pc:cxnChg chg="add mod">
          <ac:chgData name="James Franklin" userId="cf915d05-507f-491f-b4a6-b2aa085ee4b1" providerId="ADAL" clId="{3187E37D-6DEB-40E3-B2BE-3A3154D1E971}" dt="2019-06-06T08:37:34.024" v="14747" actId="164"/>
          <ac:cxnSpMkLst>
            <pc:docMk/>
            <pc:sldMk cId="1711588506" sldId="409"/>
            <ac:cxnSpMk id="42" creationId="{18155E64-336D-44B9-8E7F-B41C8CBDF355}"/>
          </ac:cxnSpMkLst>
        </pc:cxnChg>
        <pc:cxnChg chg="add mod">
          <ac:chgData name="James Franklin" userId="cf915d05-507f-491f-b4a6-b2aa085ee4b1" providerId="ADAL" clId="{3187E37D-6DEB-40E3-B2BE-3A3154D1E971}" dt="2019-06-06T08:37:34.024" v="14747" actId="164"/>
          <ac:cxnSpMkLst>
            <pc:docMk/>
            <pc:sldMk cId="1711588506" sldId="409"/>
            <ac:cxnSpMk id="46" creationId="{3D6510BF-FA0E-45E4-BCFD-71A0C0777353}"/>
          </ac:cxnSpMkLst>
        </pc:cxnChg>
        <pc:cxnChg chg="add mod">
          <ac:chgData name="James Franklin" userId="cf915d05-507f-491f-b4a6-b2aa085ee4b1" providerId="ADAL" clId="{3187E37D-6DEB-40E3-B2BE-3A3154D1E971}" dt="2019-06-06T08:37:34.024" v="14747" actId="164"/>
          <ac:cxnSpMkLst>
            <pc:docMk/>
            <pc:sldMk cId="1711588506" sldId="409"/>
            <ac:cxnSpMk id="49" creationId="{EB18567F-5DBB-45E5-9F78-FA3892BE8D5A}"/>
          </ac:cxnSpMkLst>
        </pc:cxnChg>
        <pc:cxnChg chg="add mod">
          <ac:chgData name="James Franklin" userId="cf915d05-507f-491f-b4a6-b2aa085ee4b1" providerId="ADAL" clId="{3187E37D-6DEB-40E3-B2BE-3A3154D1E971}" dt="2019-06-06T08:37:34.024" v="14747" actId="164"/>
          <ac:cxnSpMkLst>
            <pc:docMk/>
            <pc:sldMk cId="1711588506" sldId="409"/>
            <ac:cxnSpMk id="53" creationId="{38FB1A48-7F28-4D2B-AC96-D01D6F03E664}"/>
          </ac:cxnSpMkLst>
        </pc:cxnChg>
        <pc:cxnChg chg="add mod">
          <ac:chgData name="James Franklin" userId="cf915d05-507f-491f-b4a6-b2aa085ee4b1" providerId="ADAL" clId="{3187E37D-6DEB-40E3-B2BE-3A3154D1E971}" dt="2019-06-06T08:37:34.024" v="14747" actId="164"/>
          <ac:cxnSpMkLst>
            <pc:docMk/>
            <pc:sldMk cId="1711588506" sldId="409"/>
            <ac:cxnSpMk id="55" creationId="{78AD6C96-B26F-435E-AADF-4D05BCFE4925}"/>
          </ac:cxnSpMkLst>
        </pc:cxnChg>
        <pc:cxnChg chg="add mod">
          <ac:chgData name="James Franklin" userId="cf915d05-507f-491f-b4a6-b2aa085ee4b1" providerId="ADAL" clId="{3187E37D-6DEB-40E3-B2BE-3A3154D1E971}" dt="2019-06-06T08:37:34.024" v="14747" actId="164"/>
          <ac:cxnSpMkLst>
            <pc:docMk/>
            <pc:sldMk cId="1711588506" sldId="409"/>
            <ac:cxnSpMk id="60" creationId="{A4CDB396-79E6-4F0B-96F9-49D29568A7AC}"/>
          </ac:cxnSpMkLst>
        </pc:cxnChg>
      </pc:sldChg>
      <pc:sldChg chg="addSp delSp modSp">
        <pc:chgData name="James Franklin" userId="cf915d05-507f-491f-b4a6-b2aa085ee4b1" providerId="ADAL" clId="{3187E37D-6DEB-40E3-B2BE-3A3154D1E971}" dt="2019-06-11T10:26:20.581" v="19198" actId="20577"/>
        <pc:sldMkLst>
          <pc:docMk/>
          <pc:sldMk cId="512856227" sldId="410"/>
        </pc:sldMkLst>
        <pc:spChg chg="mod">
          <ac:chgData name="James Franklin" userId="cf915d05-507f-491f-b4a6-b2aa085ee4b1" providerId="ADAL" clId="{3187E37D-6DEB-40E3-B2BE-3A3154D1E971}" dt="2019-06-05T13:58:49.207" v="10931" actId="20577"/>
          <ac:spMkLst>
            <pc:docMk/>
            <pc:sldMk cId="512856227" sldId="410"/>
            <ac:spMk id="2" creationId="{F7219616-1E34-49CE-9BA1-C56B985A63AA}"/>
          </ac:spMkLst>
        </pc:spChg>
        <pc:spChg chg="mod">
          <ac:chgData name="James Franklin" userId="cf915d05-507f-491f-b4a6-b2aa085ee4b1" providerId="ADAL" clId="{3187E37D-6DEB-40E3-B2BE-3A3154D1E971}" dt="2019-06-11T10:26:20.581" v="19198" actId="20577"/>
          <ac:spMkLst>
            <pc:docMk/>
            <pc:sldMk cId="512856227" sldId="410"/>
            <ac:spMk id="3" creationId="{7DE471DE-4006-4AE7-BCC5-EF77A082F1DC}"/>
          </ac:spMkLst>
        </pc:spChg>
        <pc:spChg chg="add del mod">
          <ac:chgData name="James Franklin" userId="cf915d05-507f-491f-b4a6-b2aa085ee4b1" providerId="ADAL" clId="{3187E37D-6DEB-40E3-B2BE-3A3154D1E971}" dt="2019-06-04T11:27:36.722" v="947"/>
          <ac:spMkLst>
            <pc:docMk/>
            <pc:sldMk cId="512856227" sldId="410"/>
            <ac:spMk id="4" creationId="{0D5B282A-CEC1-4EB6-A8AB-358A91A30ABE}"/>
          </ac:spMkLst>
        </pc:spChg>
      </pc:sldChg>
      <pc:sldChg chg="addSp modSp setBg">
        <pc:chgData name="James Franklin" userId="cf915d05-507f-491f-b4a6-b2aa085ee4b1" providerId="ADAL" clId="{3187E37D-6DEB-40E3-B2BE-3A3154D1E971}" dt="2019-06-05T14:15:44.528" v="12407" actId="14"/>
        <pc:sldMkLst>
          <pc:docMk/>
          <pc:sldMk cId="459155343" sldId="411"/>
        </pc:sldMkLst>
        <pc:spChg chg="mod">
          <ac:chgData name="James Franklin" userId="cf915d05-507f-491f-b4a6-b2aa085ee4b1" providerId="ADAL" clId="{3187E37D-6DEB-40E3-B2BE-3A3154D1E971}" dt="2019-06-04T11:49:32.382" v="1635" actId="20577"/>
          <ac:spMkLst>
            <pc:docMk/>
            <pc:sldMk cId="459155343" sldId="411"/>
            <ac:spMk id="2" creationId="{F7219616-1E34-49CE-9BA1-C56B985A63AA}"/>
          </ac:spMkLst>
        </pc:spChg>
        <pc:spChg chg="mod">
          <ac:chgData name="James Franklin" userId="cf915d05-507f-491f-b4a6-b2aa085ee4b1" providerId="ADAL" clId="{3187E37D-6DEB-40E3-B2BE-3A3154D1E971}" dt="2019-06-05T14:15:44.528" v="12407" actId="14"/>
          <ac:spMkLst>
            <pc:docMk/>
            <pc:sldMk cId="459155343" sldId="411"/>
            <ac:spMk id="3" creationId="{7DE471DE-4006-4AE7-BCC5-EF77A082F1DC}"/>
          </ac:spMkLst>
        </pc:spChg>
        <pc:picChg chg="add mod">
          <ac:chgData name="James Franklin" userId="cf915d05-507f-491f-b4a6-b2aa085ee4b1" providerId="ADAL" clId="{3187E37D-6DEB-40E3-B2BE-3A3154D1E971}" dt="2019-06-05T11:30:13.937" v="5675" actId="1076"/>
          <ac:picMkLst>
            <pc:docMk/>
            <pc:sldMk cId="459155343" sldId="411"/>
            <ac:picMk id="4" creationId="{F3BBF3FC-9E65-4520-AD78-232028CA87A8}"/>
          </ac:picMkLst>
        </pc:picChg>
        <pc:picChg chg="add mod">
          <ac:chgData name="James Franklin" userId="cf915d05-507f-491f-b4a6-b2aa085ee4b1" providerId="ADAL" clId="{3187E37D-6DEB-40E3-B2BE-3A3154D1E971}" dt="2019-06-05T14:15:10.788" v="12346" actId="732"/>
          <ac:picMkLst>
            <pc:docMk/>
            <pc:sldMk cId="459155343" sldId="411"/>
            <ac:picMk id="13314" creationId="{96B4DD5E-9827-4173-9FE6-465E221673EB}"/>
          </ac:picMkLst>
        </pc:picChg>
      </pc:sldChg>
      <pc:sldChg chg="addSp delSp modSp setBg">
        <pc:chgData name="James Franklin" userId="cf915d05-507f-491f-b4a6-b2aa085ee4b1" providerId="ADAL" clId="{3187E37D-6DEB-40E3-B2BE-3A3154D1E971}" dt="2019-06-12T10:02:33.394" v="20040" actId="20577"/>
        <pc:sldMkLst>
          <pc:docMk/>
          <pc:sldMk cId="1157200101" sldId="412"/>
        </pc:sldMkLst>
        <pc:spChg chg="mod">
          <ac:chgData name="James Franklin" userId="cf915d05-507f-491f-b4a6-b2aa085ee4b1" providerId="ADAL" clId="{3187E37D-6DEB-40E3-B2BE-3A3154D1E971}" dt="2019-06-05T11:01:52.742" v="5395" actId="207"/>
          <ac:spMkLst>
            <pc:docMk/>
            <pc:sldMk cId="1157200101" sldId="412"/>
            <ac:spMk id="2" creationId="{F7219616-1E34-49CE-9BA1-C56B985A63AA}"/>
          </ac:spMkLst>
        </pc:spChg>
        <pc:spChg chg="add del mod">
          <ac:chgData name="James Franklin" userId="cf915d05-507f-491f-b4a6-b2aa085ee4b1" providerId="ADAL" clId="{3187E37D-6DEB-40E3-B2BE-3A3154D1E971}" dt="2019-06-12T10:02:33.394" v="20040" actId="20577"/>
          <ac:spMkLst>
            <pc:docMk/>
            <pc:sldMk cId="1157200101" sldId="412"/>
            <ac:spMk id="3" creationId="{7DE471DE-4006-4AE7-BCC5-EF77A082F1DC}"/>
          </ac:spMkLst>
        </pc:spChg>
        <pc:spChg chg="add del mod">
          <ac:chgData name="James Franklin" userId="cf915d05-507f-491f-b4a6-b2aa085ee4b1" providerId="ADAL" clId="{3187E37D-6DEB-40E3-B2BE-3A3154D1E971}" dt="2019-06-04T11:50:27.646" v="1675"/>
          <ac:spMkLst>
            <pc:docMk/>
            <pc:sldMk cId="1157200101" sldId="412"/>
            <ac:spMk id="4" creationId="{18FF92CF-394E-4313-8E08-14974DB0F3F2}"/>
          </ac:spMkLst>
        </pc:spChg>
        <pc:spChg chg="add del mod">
          <ac:chgData name="James Franklin" userId="cf915d05-507f-491f-b4a6-b2aa085ee4b1" providerId="ADAL" clId="{3187E37D-6DEB-40E3-B2BE-3A3154D1E971}" dt="2019-06-05T11:01:49.143" v="5394"/>
          <ac:spMkLst>
            <pc:docMk/>
            <pc:sldMk cId="1157200101" sldId="412"/>
            <ac:spMk id="6" creationId="{36B97C2E-8D35-43CE-AB15-815DDAAA27AF}"/>
          </ac:spMkLst>
        </pc:spChg>
        <pc:spChg chg="add del mod">
          <ac:chgData name="James Franklin" userId="cf915d05-507f-491f-b4a6-b2aa085ee4b1" providerId="ADAL" clId="{3187E37D-6DEB-40E3-B2BE-3A3154D1E971}" dt="2019-06-05T11:01:49.143" v="5394"/>
          <ac:spMkLst>
            <pc:docMk/>
            <pc:sldMk cId="1157200101" sldId="412"/>
            <ac:spMk id="7" creationId="{EDDF6B84-AF55-4282-8A6D-D42DB1E97DA2}"/>
          </ac:spMkLst>
        </pc:spChg>
        <pc:picChg chg="add mod">
          <ac:chgData name="James Franklin" userId="cf915d05-507f-491f-b4a6-b2aa085ee4b1" providerId="ADAL" clId="{3187E37D-6DEB-40E3-B2BE-3A3154D1E971}" dt="2019-06-05T11:00:23.603" v="5383" actId="1076"/>
          <ac:picMkLst>
            <pc:docMk/>
            <pc:sldMk cId="1157200101" sldId="412"/>
            <ac:picMk id="5" creationId="{53727A6F-45C4-45A7-A6FF-3863E125A9DE}"/>
          </ac:picMkLst>
        </pc:picChg>
        <pc:picChg chg="add mod">
          <ac:chgData name="James Franklin" userId="cf915d05-507f-491f-b4a6-b2aa085ee4b1" providerId="ADAL" clId="{3187E37D-6DEB-40E3-B2BE-3A3154D1E971}" dt="2019-06-05T15:51:10.175" v="13071" actId="1076"/>
          <ac:picMkLst>
            <pc:docMk/>
            <pc:sldMk cId="1157200101" sldId="412"/>
            <ac:picMk id="10242" creationId="{A32977D0-F7C9-4547-AB34-081B3892E1C2}"/>
          </ac:picMkLst>
        </pc:picChg>
      </pc:sldChg>
      <pc:sldChg chg="addSp delSp modSp add setBg">
        <pc:chgData name="James Franklin" userId="cf915d05-507f-491f-b4a6-b2aa085ee4b1" providerId="ADAL" clId="{3187E37D-6DEB-40E3-B2BE-3A3154D1E971}" dt="2019-06-12T09:22:30.580" v="20001" actId="478"/>
        <pc:sldMkLst>
          <pc:docMk/>
          <pc:sldMk cId="4003933060" sldId="413"/>
        </pc:sldMkLst>
        <pc:spChg chg="mod">
          <ac:chgData name="James Franklin" userId="cf915d05-507f-491f-b4a6-b2aa085ee4b1" providerId="ADAL" clId="{3187E37D-6DEB-40E3-B2BE-3A3154D1E971}" dt="2019-06-04T14:46:05.242" v="2574" actId="207"/>
          <ac:spMkLst>
            <pc:docMk/>
            <pc:sldMk cId="4003933060" sldId="413"/>
            <ac:spMk id="2" creationId="{0DDC6F72-EF23-473C-8ABA-BCC89518DFB8}"/>
          </ac:spMkLst>
        </pc:spChg>
        <pc:spChg chg="mod">
          <ac:chgData name="James Franklin" userId="cf915d05-507f-491f-b4a6-b2aa085ee4b1" providerId="ADAL" clId="{3187E37D-6DEB-40E3-B2BE-3A3154D1E971}" dt="2019-06-05T13:47:52.557" v="10075" actId="20577"/>
          <ac:spMkLst>
            <pc:docMk/>
            <pc:sldMk cId="4003933060" sldId="413"/>
            <ac:spMk id="3" creationId="{DB18FA89-7EEF-4655-ABD8-D64A16641763}"/>
          </ac:spMkLst>
        </pc:spChg>
        <pc:spChg chg="add del mod">
          <ac:chgData name="James Franklin" userId="cf915d05-507f-491f-b4a6-b2aa085ee4b1" providerId="ADAL" clId="{3187E37D-6DEB-40E3-B2BE-3A3154D1E971}" dt="2019-06-05T13:44:52.991" v="9892" actId="478"/>
          <ac:spMkLst>
            <pc:docMk/>
            <pc:sldMk cId="4003933060" sldId="413"/>
            <ac:spMk id="4" creationId="{04C29433-B038-4430-B688-DB283F884346}"/>
          </ac:spMkLst>
        </pc:spChg>
        <pc:spChg chg="add del mod">
          <ac:chgData name="James Franklin" userId="cf915d05-507f-491f-b4a6-b2aa085ee4b1" providerId="ADAL" clId="{3187E37D-6DEB-40E3-B2BE-3A3154D1E971}" dt="2019-06-12T09:22:30.580" v="20001" actId="478"/>
          <ac:spMkLst>
            <pc:docMk/>
            <pc:sldMk cId="4003933060" sldId="413"/>
            <ac:spMk id="8" creationId="{1D65DDC0-C47D-4D7A-AD9A-767D163CFAE2}"/>
          </ac:spMkLst>
        </pc:spChg>
        <pc:picChg chg="add del mod">
          <ac:chgData name="James Franklin" userId="cf915d05-507f-491f-b4a6-b2aa085ee4b1" providerId="ADAL" clId="{3187E37D-6DEB-40E3-B2BE-3A3154D1E971}" dt="2019-06-04T14:42:34.636" v="2536" actId="478"/>
          <ac:picMkLst>
            <pc:docMk/>
            <pc:sldMk cId="4003933060" sldId="413"/>
            <ac:picMk id="5" creationId="{3BB61986-4E0F-4C63-9D25-7E96D9BE1982}"/>
          </ac:picMkLst>
        </pc:picChg>
        <pc:picChg chg="add del mod">
          <ac:chgData name="James Franklin" userId="cf915d05-507f-491f-b4a6-b2aa085ee4b1" providerId="ADAL" clId="{3187E37D-6DEB-40E3-B2BE-3A3154D1E971}" dt="2019-06-04T14:43:13.249" v="2547" actId="478"/>
          <ac:picMkLst>
            <pc:docMk/>
            <pc:sldMk cId="4003933060" sldId="413"/>
            <ac:picMk id="6" creationId="{26D4F034-0380-4286-B860-4728D911BC8B}"/>
          </ac:picMkLst>
        </pc:picChg>
        <pc:picChg chg="add mod">
          <ac:chgData name="James Franklin" userId="cf915d05-507f-491f-b4a6-b2aa085ee4b1" providerId="ADAL" clId="{3187E37D-6DEB-40E3-B2BE-3A3154D1E971}" dt="2019-06-04T14:44:14.225" v="2551" actId="1076"/>
          <ac:picMkLst>
            <pc:docMk/>
            <pc:sldMk cId="4003933060" sldId="413"/>
            <ac:picMk id="7" creationId="{DEEC6A33-0DE8-423D-B8AB-D59A91077E7A}"/>
          </ac:picMkLst>
        </pc:picChg>
        <pc:picChg chg="add del mod">
          <ac:chgData name="James Franklin" userId="cf915d05-507f-491f-b4a6-b2aa085ee4b1" providerId="ADAL" clId="{3187E37D-6DEB-40E3-B2BE-3A3154D1E971}" dt="2019-06-04T14:41:52.972" v="2529" actId="478"/>
          <ac:picMkLst>
            <pc:docMk/>
            <pc:sldMk cId="4003933060" sldId="413"/>
            <ac:picMk id="5122" creationId="{23A60860-76EE-4475-B7EB-F8CA207C11BF}"/>
          </ac:picMkLst>
        </pc:picChg>
        <pc:picChg chg="add del mod">
          <ac:chgData name="James Franklin" userId="cf915d05-507f-491f-b4a6-b2aa085ee4b1" providerId="ADAL" clId="{3187E37D-6DEB-40E3-B2BE-3A3154D1E971}" dt="2019-06-04T14:42:20.662" v="2532" actId="478"/>
          <ac:picMkLst>
            <pc:docMk/>
            <pc:sldMk cId="4003933060" sldId="413"/>
            <ac:picMk id="5124" creationId="{656EDBB5-6D0C-4721-971F-8ED2696995A7}"/>
          </ac:picMkLst>
        </pc:picChg>
        <pc:picChg chg="add del mod">
          <ac:chgData name="James Franklin" userId="cf915d05-507f-491f-b4a6-b2aa085ee4b1" providerId="ADAL" clId="{3187E37D-6DEB-40E3-B2BE-3A3154D1E971}" dt="2019-06-04T14:43:12.513" v="2546" actId="478"/>
          <ac:picMkLst>
            <pc:docMk/>
            <pc:sldMk cId="4003933060" sldId="413"/>
            <ac:picMk id="5126" creationId="{8920E11E-CC34-4765-9743-040FEFD5A4CD}"/>
          </ac:picMkLst>
        </pc:picChg>
        <pc:picChg chg="add mod">
          <ac:chgData name="James Franklin" userId="cf915d05-507f-491f-b4a6-b2aa085ee4b1" providerId="ADAL" clId="{3187E37D-6DEB-40E3-B2BE-3A3154D1E971}" dt="2019-06-04T14:44:40.280" v="2558" actId="732"/>
          <ac:picMkLst>
            <pc:docMk/>
            <pc:sldMk cId="4003933060" sldId="413"/>
            <ac:picMk id="5128" creationId="{E4BA630C-47D3-40BA-B87A-D861950097C8}"/>
          </ac:picMkLst>
        </pc:picChg>
      </pc:sldChg>
      <pc:sldChg chg="addSp delSp modSp add ord">
        <pc:chgData name="James Franklin" userId="cf915d05-507f-491f-b4a6-b2aa085ee4b1" providerId="ADAL" clId="{3187E37D-6DEB-40E3-B2BE-3A3154D1E971}" dt="2019-06-06T11:12:41.319" v="18987" actId="6549"/>
        <pc:sldMkLst>
          <pc:docMk/>
          <pc:sldMk cId="1112019424" sldId="416"/>
        </pc:sldMkLst>
        <pc:spChg chg="add del mod">
          <ac:chgData name="James Franklin" userId="cf915d05-507f-491f-b4a6-b2aa085ee4b1" providerId="ADAL" clId="{3187E37D-6DEB-40E3-B2BE-3A3154D1E971}" dt="2019-06-04T11:27:43.545" v="950"/>
          <ac:spMkLst>
            <pc:docMk/>
            <pc:sldMk cId="1112019424" sldId="416"/>
            <ac:spMk id="2" creationId="{6E9CE934-137D-48F3-A3FD-4250792454D4}"/>
          </ac:spMkLst>
        </pc:spChg>
        <pc:spChg chg="add del mod">
          <ac:chgData name="James Franklin" userId="cf915d05-507f-491f-b4a6-b2aa085ee4b1" providerId="ADAL" clId="{3187E37D-6DEB-40E3-B2BE-3A3154D1E971}" dt="2019-06-04T11:27:43.545" v="950"/>
          <ac:spMkLst>
            <pc:docMk/>
            <pc:sldMk cId="1112019424" sldId="416"/>
            <ac:spMk id="3" creationId="{B7B6D323-7174-40AD-8581-4288E677D6BE}"/>
          </ac:spMkLst>
        </pc:spChg>
        <pc:spChg chg="mod">
          <ac:chgData name="James Franklin" userId="cf915d05-507f-491f-b4a6-b2aa085ee4b1" providerId="ADAL" clId="{3187E37D-6DEB-40E3-B2BE-3A3154D1E971}" dt="2019-06-06T11:12:36.746" v="18985" actId="20577"/>
          <ac:spMkLst>
            <pc:docMk/>
            <pc:sldMk cId="1112019424" sldId="416"/>
            <ac:spMk id="4" creationId="{00000000-0000-0000-0000-000000000000}"/>
          </ac:spMkLst>
        </pc:spChg>
        <pc:spChg chg="mod">
          <ac:chgData name="James Franklin" userId="cf915d05-507f-491f-b4a6-b2aa085ee4b1" providerId="ADAL" clId="{3187E37D-6DEB-40E3-B2BE-3A3154D1E971}" dt="2019-06-06T11:12:41.319" v="18987" actId="6549"/>
          <ac:spMkLst>
            <pc:docMk/>
            <pc:sldMk cId="1112019424" sldId="416"/>
            <ac:spMk id="5" creationId="{00000000-0000-0000-0000-000000000000}"/>
          </ac:spMkLst>
        </pc:spChg>
      </pc:sldChg>
      <pc:sldChg chg="modSp add ord">
        <pc:chgData name="James Franklin" userId="cf915d05-507f-491f-b4a6-b2aa085ee4b1" providerId="ADAL" clId="{3187E37D-6DEB-40E3-B2BE-3A3154D1E971}" dt="2019-06-06T11:39:14.710" v="19018" actId="113"/>
        <pc:sldMkLst>
          <pc:docMk/>
          <pc:sldMk cId="1850560704" sldId="417"/>
        </pc:sldMkLst>
        <pc:spChg chg="mod">
          <ac:chgData name="James Franklin" userId="cf915d05-507f-491f-b4a6-b2aa085ee4b1" providerId="ADAL" clId="{3187E37D-6DEB-40E3-B2BE-3A3154D1E971}" dt="2019-06-06T11:14:26.780" v="18997" actId="20577"/>
          <ac:spMkLst>
            <pc:docMk/>
            <pc:sldMk cId="1850560704" sldId="417"/>
            <ac:spMk id="4" creationId="{00000000-0000-0000-0000-000000000000}"/>
          </ac:spMkLst>
        </pc:spChg>
        <pc:spChg chg="mod">
          <ac:chgData name="James Franklin" userId="cf915d05-507f-491f-b4a6-b2aa085ee4b1" providerId="ADAL" clId="{3187E37D-6DEB-40E3-B2BE-3A3154D1E971}" dt="2019-06-06T11:39:14.710" v="19018" actId="113"/>
          <ac:spMkLst>
            <pc:docMk/>
            <pc:sldMk cId="1850560704" sldId="417"/>
            <ac:spMk id="5" creationId="{00000000-0000-0000-0000-000000000000}"/>
          </ac:spMkLst>
        </pc:spChg>
      </pc:sldChg>
      <pc:sldChg chg="addSp delSp modSp add ord">
        <pc:chgData name="James Franklin" userId="cf915d05-507f-491f-b4a6-b2aa085ee4b1" providerId="ADAL" clId="{3187E37D-6DEB-40E3-B2BE-3A3154D1E971}" dt="2019-06-12T10:33:39.776" v="20049" actId="478"/>
        <pc:sldMkLst>
          <pc:docMk/>
          <pc:sldMk cId="590344735" sldId="418"/>
        </pc:sldMkLst>
        <pc:spChg chg="add del mod">
          <ac:chgData name="James Franklin" userId="cf915d05-507f-491f-b4a6-b2aa085ee4b1" providerId="ADAL" clId="{3187E37D-6DEB-40E3-B2BE-3A3154D1E971}" dt="2019-06-12T10:33:39.776" v="20049" actId="478"/>
          <ac:spMkLst>
            <pc:docMk/>
            <pc:sldMk cId="590344735" sldId="418"/>
            <ac:spMk id="2" creationId="{86CDFBF4-30C6-4E96-B433-B47D1FE06049}"/>
          </ac:spMkLst>
        </pc:spChg>
        <pc:spChg chg="mod">
          <ac:chgData name="James Franklin" userId="cf915d05-507f-491f-b4a6-b2aa085ee4b1" providerId="ADAL" clId="{3187E37D-6DEB-40E3-B2BE-3A3154D1E971}" dt="2019-06-12T10:27:44.755" v="20047" actId="20577"/>
          <ac:spMkLst>
            <pc:docMk/>
            <pc:sldMk cId="590344735" sldId="418"/>
            <ac:spMk id="4" creationId="{00000000-0000-0000-0000-000000000000}"/>
          </ac:spMkLst>
        </pc:spChg>
        <pc:spChg chg="mod">
          <ac:chgData name="James Franklin" userId="cf915d05-507f-491f-b4a6-b2aa085ee4b1" providerId="ADAL" clId="{3187E37D-6DEB-40E3-B2BE-3A3154D1E971}" dt="2019-06-06T14:22:07.360" v="19039"/>
          <ac:spMkLst>
            <pc:docMk/>
            <pc:sldMk cId="590344735" sldId="418"/>
            <ac:spMk id="5" creationId="{00000000-0000-0000-0000-000000000000}"/>
          </ac:spMkLst>
        </pc:spChg>
      </pc:sldChg>
      <pc:sldChg chg="addSp delSp modSp add">
        <pc:chgData name="James Franklin" userId="cf915d05-507f-491f-b4a6-b2aa085ee4b1" providerId="ADAL" clId="{3187E37D-6DEB-40E3-B2BE-3A3154D1E971}" dt="2019-06-05T13:07:03.306" v="6999" actId="1076"/>
        <pc:sldMkLst>
          <pc:docMk/>
          <pc:sldMk cId="3778099997" sldId="420"/>
        </pc:sldMkLst>
        <pc:spChg chg="mod">
          <ac:chgData name="James Franklin" userId="cf915d05-507f-491f-b4a6-b2aa085ee4b1" providerId="ADAL" clId="{3187E37D-6DEB-40E3-B2BE-3A3154D1E971}" dt="2019-06-04T11:33:33.864" v="991" actId="20577"/>
          <ac:spMkLst>
            <pc:docMk/>
            <pc:sldMk cId="3778099997" sldId="420"/>
            <ac:spMk id="2" creationId="{4C530408-5505-44D3-AB27-F0249B3E49CC}"/>
          </ac:spMkLst>
        </pc:spChg>
        <pc:spChg chg="mod">
          <ac:chgData name="James Franklin" userId="cf915d05-507f-491f-b4a6-b2aa085ee4b1" providerId="ADAL" clId="{3187E37D-6DEB-40E3-B2BE-3A3154D1E971}" dt="2019-06-05T13:06:53.100" v="6997" actId="20577"/>
          <ac:spMkLst>
            <pc:docMk/>
            <pc:sldMk cId="3778099997" sldId="420"/>
            <ac:spMk id="3" creationId="{D8EABCDE-019A-4A06-8D6B-815B233970D6}"/>
          </ac:spMkLst>
        </pc:spChg>
        <pc:spChg chg="add mod">
          <ac:chgData name="James Franklin" userId="cf915d05-507f-491f-b4a6-b2aa085ee4b1" providerId="ADAL" clId="{3187E37D-6DEB-40E3-B2BE-3A3154D1E971}" dt="2019-06-05T13:07:00.163" v="6998" actId="164"/>
          <ac:spMkLst>
            <pc:docMk/>
            <pc:sldMk cId="3778099997" sldId="420"/>
            <ac:spMk id="6" creationId="{F2C4A8E9-041F-4254-B73B-C71E67CBD904}"/>
          </ac:spMkLst>
        </pc:spChg>
        <pc:spChg chg="add mod">
          <ac:chgData name="James Franklin" userId="cf915d05-507f-491f-b4a6-b2aa085ee4b1" providerId="ADAL" clId="{3187E37D-6DEB-40E3-B2BE-3A3154D1E971}" dt="2019-06-05T13:07:00.163" v="6998" actId="164"/>
          <ac:spMkLst>
            <pc:docMk/>
            <pc:sldMk cId="3778099997" sldId="420"/>
            <ac:spMk id="7" creationId="{79E8639A-4BEC-41C7-9317-EBB052142134}"/>
          </ac:spMkLst>
        </pc:spChg>
        <pc:spChg chg="add mod">
          <ac:chgData name="James Franklin" userId="cf915d05-507f-491f-b4a6-b2aa085ee4b1" providerId="ADAL" clId="{3187E37D-6DEB-40E3-B2BE-3A3154D1E971}" dt="2019-06-05T13:07:00.163" v="6998" actId="164"/>
          <ac:spMkLst>
            <pc:docMk/>
            <pc:sldMk cId="3778099997" sldId="420"/>
            <ac:spMk id="8" creationId="{202ED139-09F7-4E82-9088-A639A6EEC91F}"/>
          </ac:spMkLst>
        </pc:spChg>
        <pc:spChg chg="add mod">
          <ac:chgData name="James Franklin" userId="cf915d05-507f-491f-b4a6-b2aa085ee4b1" providerId="ADAL" clId="{3187E37D-6DEB-40E3-B2BE-3A3154D1E971}" dt="2019-06-05T13:07:00.163" v="6998" actId="164"/>
          <ac:spMkLst>
            <pc:docMk/>
            <pc:sldMk cId="3778099997" sldId="420"/>
            <ac:spMk id="9" creationId="{B632B761-469A-474C-B2B5-FED39A456750}"/>
          </ac:spMkLst>
        </pc:spChg>
        <pc:spChg chg="add del mod">
          <ac:chgData name="James Franklin" userId="cf915d05-507f-491f-b4a6-b2aa085ee4b1" providerId="ADAL" clId="{3187E37D-6DEB-40E3-B2BE-3A3154D1E971}" dt="2019-06-04T14:21:52.013" v="2392" actId="478"/>
          <ac:spMkLst>
            <pc:docMk/>
            <pc:sldMk cId="3778099997" sldId="420"/>
            <ac:spMk id="10" creationId="{BA0C9769-419F-49BD-B684-8F9847F72926}"/>
          </ac:spMkLst>
        </pc:spChg>
        <pc:spChg chg="add mod">
          <ac:chgData name="James Franklin" userId="cf915d05-507f-491f-b4a6-b2aa085ee4b1" providerId="ADAL" clId="{3187E37D-6DEB-40E3-B2BE-3A3154D1E971}" dt="2019-06-05T13:07:00.163" v="6998" actId="164"/>
          <ac:spMkLst>
            <pc:docMk/>
            <pc:sldMk cId="3778099997" sldId="420"/>
            <ac:spMk id="11" creationId="{821DD3C3-D0E7-47CB-87A4-ADDBD9ED6500}"/>
          </ac:spMkLst>
        </pc:spChg>
        <pc:spChg chg="add mod">
          <ac:chgData name="James Franklin" userId="cf915d05-507f-491f-b4a6-b2aa085ee4b1" providerId="ADAL" clId="{3187E37D-6DEB-40E3-B2BE-3A3154D1E971}" dt="2019-06-05T13:07:00.163" v="6998" actId="164"/>
          <ac:spMkLst>
            <pc:docMk/>
            <pc:sldMk cId="3778099997" sldId="420"/>
            <ac:spMk id="12" creationId="{AD537506-AA02-4126-B70A-6008C26EF5CB}"/>
          </ac:spMkLst>
        </pc:spChg>
        <pc:spChg chg="add mod">
          <ac:chgData name="James Franklin" userId="cf915d05-507f-491f-b4a6-b2aa085ee4b1" providerId="ADAL" clId="{3187E37D-6DEB-40E3-B2BE-3A3154D1E971}" dt="2019-06-05T13:07:00.163" v="6998" actId="164"/>
          <ac:spMkLst>
            <pc:docMk/>
            <pc:sldMk cId="3778099997" sldId="420"/>
            <ac:spMk id="15" creationId="{ABA7D8A3-10BE-480E-A9A5-6377962667F8}"/>
          </ac:spMkLst>
        </pc:spChg>
        <pc:spChg chg="add mod">
          <ac:chgData name="James Franklin" userId="cf915d05-507f-491f-b4a6-b2aa085ee4b1" providerId="ADAL" clId="{3187E37D-6DEB-40E3-B2BE-3A3154D1E971}" dt="2019-06-05T13:07:00.163" v="6998" actId="164"/>
          <ac:spMkLst>
            <pc:docMk/>
            <pc:sldMk cId="3778099997" sldId="420"/>
            <ac:spMk id="16" creationId="{F5708EBC-38FE-4EA0-9349-86DDDC2170CC}"/>
          </ac:spMkLst>
        </pc:spChg>
        <pc:spChg chg="add mod">
          <ac:chgData name="James Franklin" userId="cf915d05-507f-491f-b4a6-b2aa085ee4b1" providerId="ADAL" clId="{3187E37D-6DEB-40E3-B2BE-3A3154D1E971}" dt="2019-06-05T13:07:00.163" v="6998" actId="164"/>
          <ac:spMkLst>
            <pc:docMk/>
            <pc:sldMk cId="3778099997" sldId="420"/>
            <ac:spMk id="17" creationId="{FF1E6AD9-C9BC-473A-8B3A-C47F4D0CA182}"/>
          </ac:spMkLst>
        </pc:spChg>
        <pc:spChg chg="add mod">
          <ac:chgData name="James Franklin" userId="cf915d05-507f-491f-b4a6-b2aa085ee4b1" providerId="ADAL" clId="{3187E37D-6DEB-40E3-B2BE-3A3154D1E971}" dt="2019-06-05T13:07:00.163" v="6998" actId="164"/>
          <ac:spMkLst>
            <pc:docMk/>
            <pc:sldMk cId="3778099997" sldId="420"/>
            <ac:spMk id="18" creationId="{87748FF0-EDA4-4BB3-811B-51E81B95BB42}"/>
          </ac:spMkLst>
        </pc:spChg>
        <pc:spChg chg="add mod">
          <ac:chgData name="James Franklin" userId="cf915d05-507f-491f-b4a6-b2aa085ee4b1" providerId="ADAL" clId="{3187E37D-6DEB-40E3-B2BE-3A3154D1E971}" dt="2019-06-05T13:07:00.163" v="6998" actId="164"/>
          <ac:spMkLst>
            <pc:docMk/>
            <pc:sldMk cId="3778099997" sldId="420"/>
            <ac:spMk id="19" creationId="{AC56769E-0455-4271-BC4D-20C076D8629C}"/>
          </ac:spMkLst>
        </pc:spChg>
        <pc:grpChg chg="add mod">
          <ac:chgData name="James Franklin" userId="cf915d05-507f-491f-b4a6-b2aa085ee4b1" providerId="ADAL" clId="{3187E37D-6DEB-40E3-B2BE-3A3154D1E971}" dt="2019-06-05T13:07:03.306" v="6999" actId="1076"/>
          <ac:grpSpMkLst>
            <pc:docMk/>
            <pc:sldMk cId="3778099997" sldId="420"/>
            <ac:grpSpMk id="20" creationId="{6C06C1DF-F1B9-43E0-A076-51FA769EFABF}"/>
          </ac:grpSpMkLst>
        </pc:grpChg>
        <pc:picChg chg="add del mod">
          <ac:chgData name="James Franklin" userId="cf915d05-507f-491f-b4a6-b2aa085ee4b1" providerId="ADAL" clId="{3187E37D-6DEB-40E3-B2BE-3A3154D1E971}" dt="2019-06-04T14:21:23.101" v="2384" actId="478"/>
          <ac:picMkLst>
            <pc:docMk/>
            <pc:sldMk cId="3778099997" sldId="420"/>
            <ac:picMk id="5" creationId="{8AAA1093-234D-4978-A623-00B6DA68D6A0}"/>
          </ac:picMkLst>
        </pc:picChg>
        <pc:picChg chg="add mod">
          <ac:chgData name="James Franklin" userId="cf915d05-507f-491f-b4a6-b2aa085ee4b1" providerId="ADAL" clId="{3187E37D-6DEB-40E3-B2BE-3A3154D1E971}" dt="2019-06-05T13:07:00.163" v="6998" actId="164"/>
          <ac:picMkLst>
            <pc:docMk/>
            <pc:sldMk cId="3778099997" sldId="420"/>
            <ac:picMk id="14" creationId="{89C2C15A-1E4C-4C21-AB36-43443E486918}"/>
          </ac:picMkLst>
        </pc:picChg>
      </pc:sldChg>
      <pc:sldChg chg="addSp delSp modSp add">
        <pc:chgData name="James Franklin" userId="cf915d05-507f-491f-b4a6-b2aa085ee4b1" providerId="ADAL" clId="{3187E37D-6DEB-40E3-B2BE-3A3154D1E971}" dt="2019-06-13T08:31:54.110" v="20051" actId="478"/>
        <pc:sldMkLst>
          <pc:docMk/>
          <pc:sldMk cId="2206434580" sldId="421"/>
        </pc:sldMkLst>
        <pc:spChg chg="mod">
          <ac:chgData name="James Franklin" userId="cf915d05-507f-491f-b4a6-b2aa085ee4b1" providerId="ADAL" clId="{3187E37D-6DEB-40E3-B2BE-3A3154D1E971}" dt="2019-06-04T11:33:45.272" v="998" actId="20577"/>
          <ac:spMkLst>
            <pc:docMk/>
            <pc:sldMk cId="2206434580" sldId="421"/>
            <ac:spMk id="2" creationId="{449A7A66-1EC1-4DB4-A4A8-D35B25052624}"/>
          </ac:spMkLst>
        </pc:spChg>
        <pc:spChg chg="mod">
          <ac:chgData name="James Franklin" userId="cf915d05-507f-491f-b4a6-b2aa085ee4b1" providerId="ADAL" clId="{3187E37D-6DEB-40E3-B2BE-3A3154D1E971}" dt="2019-06-05T13:12:34.539" v="7669" actId="20577"/>
          <ac:spMkLst>
            <pc:docMk/>
            <pc:sldMk cId="2206434580" sldId="421"/>
            <ac:spMk id="3" creationId="{B3245D1F-E66D-4AAC-9998-1DA770756F41}"/>
          </ac:spMkLst>
        </pc:spChg>
        <pc:spChg chg="add del mod">
          <ac:chgData name="James Franklin" userId="cf915d05-507f-491f-b4a6-b2aa085ee4b1" providerId="ADAL" clId="{3187E37D-6DEB-40E3-B2BE-3A3154D1E971}" dt="2019-06-13T08:31:54.110" v="20051" actId="478"/>
          <ac:spMkLst>
            <pc:docMk/>
            <pc:sldMk cId="2206434580" sldId="421"/>
            <ac:spMk id="6" creationId="{D7FE32FA-E93C-49A3-95A1-8C1AEB17CD74}"/>
          </ac:spMkLst>
        </pc:spChg>
        <pc:picChg chg="add del mod">
          <ac:chgData name="James Franklin" userId="cf915d05-507f-491f-b4a6-b2aa085ee4b1" providerId="ADAL" clId="{3187E37D-6DEB-40E3-B2BE-3A3154D1E971}" dt="2019-06-05T10:31:40.799" v="4916" actId="478"/>
          <ac:picMkLst>
            <pc:docMk/>
            <pc:sldMk cId="2206434580" sldId="421"/>
            <ac:picMk id="4" creationId="{FE10EA00-ECEB-41F7-AC14-F1A6C0BD5CF9}"/>
          </ac:picMkLst>
        </pc:picChg>
        <pc:picChg chg="add mod">
          <ac:chgData name="James Franklin" userId="cf915d05-507f-491f-b4a6-b2aa085ee4b1" providerId="ADAL" clId="{3187E37D-6DEB-40E3-B2BE-3A3154D1E971}" dt="2019-06-05T10:31:51.237" v="4919" actId="1076"/>
          <ac:picMkLst>
            <pc:docMk/>
            <pc:sldMk cId="2206434580" sldId="421"/>
            <ac:picMk id="5" creationId="{D40AC46B-6ED4-4F18-A836-C1E7E789ADB5}"/>
          </ac:picMkLst>
        </pc:picChg>
        <pc:picChg chg="add del mod">
          <ac:chgData name="James Franklin" userId="cf915d05-507f-491f-b4a6-b2aa085ee4b1" providerId="ADAL" clId="{3187E37D-6DEB-40E3-B2BE-3A3154D1E971}" dt="2019-06-05T10:31:39.373" v="4915" actId="478"/>
          <ac:picMkLst>
            <pc:docMk/>
            <pc:sldMk cId="2206434580" sldId="421"/>
            <ac:picMk id="3074" creationId="{B26EB2B6-5E34-4E3A-A81F-EC045A1D9990}"/>
          </ac:picMkLst>
        </pc:picChg>
        <pc:picChg chg="add mod">
          <ac:chgData name="James Franklin" userId="cf915d05-507f-491f-b4a6-b2aa085ee4b1" providerId="ADAL" clId="{3187E37D-6DEB-40E3-B2BE-3A3154D1E971}" dt="2019-06-05T10:32:42.109" v="4928" actId="167"/>
          <ac:picMkLst>
            <pc:docMk/>
            <pc:sldMk cId="2206434580" sldId="421"/>
            <ac:picMk id="3076" creationId="{C0C63F9D-A4EF-4D81-8A4C-232539AC7F26}"/>
          </ac:picMkLst>
        </pc:picChg>
      </pc:sldChg>
      <pc:sldChg chg="addSp delSp modSp add">
        <pc:chgData name="James Franklin" userId="cf915d05-507f-491f-b4a6-b2aa085ee4b1" providerId="ADAL" clId="{3187E37D-6DEB-40E3-B2BE-3A3154D1E971}" dt="2019-06-20T14:19:06.176" v="20635" actId="478"/>
        <pc:sldMkLst>
          <pc:docMk/>
          <pc:sldMk cId="3255037515" sldId="422"/>
        </pc:sldMkLst>
        <pc:spChg chg="mod">
          <ac:chgData name="James Franklin" userId="cf915d05-507f-491f-b4a6-b2aa085ee4b1" providerId="ADAL" clId="{3187E37D-6DEB-40E3-B2BE-3A3154D1E971}" dt="2019-06-04T11:34:10.727" v="1053" actId="20577"/>
          <ac:spMkLst>
            <pc:docMk/>
            <pc:sldMk cId="3255037515" sldId="422"/>
            <ac:spMk id="2" creationId="{A72E8F3C-7BC0-4EAF-B71D-86D0895247EC}"/>
          </ac:spMkLst>
        </pc:spChg>
        <pc:spChg chg="mod">
          <ac:chgData name="James Franklin" userId="cf915d05-507f-491f-b4a6-b2aa085ee4b1" providerId="ADAL" clId="{3187E37D-6DEB-40E3-B2BE-3A3154D1E971}" dt="2019-06-05T13:24:54.050" v="8260" actId="20577"/>
          <ac:spMkLst>
            <pc:docMk/>
            <pc:sldMk cId="3255037515" sldId="422"/>
            <ac:spMk id="3" creationId="{707E740C-5ACC-4E4D-A55E-B50139FD5C3E}"/>
          </ac:spMkLst>
        </pc:spChg>
        <pc:spChg chg="add mod">
          <ac:chgData name="James Franklin" userId="cf915d05-507f-491f-b4a6-b2aa085ee4b1" providerId="ADAL" clId="{3187E37D-6DEB-40E3-B2BE-3A3154D1E971}" dt="2019-06-05T10:33:39.477" v="5004" actId="1076"/>
          <ac:spMkLst>
            <pc:docMk/>
            <pc:sldMk cId="3255037515" sldId="422"/>
            <ac:spMk id="6" creationId="{6E4C9E18-42A8-4607-8329-210E4D144C3D}"/>
          </ac:spMkLst>
        </pc:spChg>
        <pc:spChg chg="add mod">
          <ac:chgData name="James Franklin" userId="cf915d05-507f-491f-b4a6-b2aa085ee4b1" providerId="ADAL" clId="{3187E37D-6DEB-40E3-B2BE-3A3154D1E971}" dt="2019-06-05T10:33:58.669" v="5017" actId="1076"/>
          <ac:spMkLst>
            <pc:docMk/>
            <pc:sldMk cId="3255037515" sldId="422"/>
            <ac:spMk id="7" creationId="{209D1A80-373A-4F5B-AF25-25C8A6D669E4}"/>
          </ac:spMkLst>
        </pc:spChg>
        <pc:spChg chg="add del mod">
          <ac:chgData name="James Franklin" userId="cf915d05-507f-491f-b4a6-b2aa085ee4b1" providerId="ADAL" clId="{3187E37D-6DEB-40E3-B2BE-3A3154D1E971}" dt="2019-06-20T14:19:06.176" v="20635" actId="478"/>
          <ac:spMkLst>
            <pc:docMk/>
            <pc:sldMk cId="3255037515" sldId="422"/>
            <ac:spMk id="8" creationId="{EEC6A0FC-D64D-46CF-A4EA-88AFFC70ECDB}"/>
          </ac:spMkLst>
        </pc:spChg>
        <pc:picChg chg="add mod">
          <ac:chgData name="James Franklin" userId="cf915d05-507f-491f-b4a6-b2aa085ee4b1" providerId="ADAL" clId="{3187E37D-6DEB-40E3-B2BE-3A3154D1E971}" dt="2019-06-05T10:33:39.477" v="5004" actId="1076"/>
          <ac:picMkLst>
            <pc:docMk/>
            <pc:sldMk cId="3255037515" sldId="422"/>
            <ac:picMk id="5" creationId="{153E7F84-B986-481B-B4AB-437325FE3040}"/>
          </ac:picMkLst>
        </pc:picChg>
      </pc:sldChg>
      <pc:sldChg chg="addSp delSp modSp add">
        <pc:chgData name="James Franklin" userId="cf915d05-507f-491f-b4a6-b2aa085ee4b1" providerId="ADAL" clId="{3187E37D-6DEB-40E3-B2BE-3A3154D1E971}" dt="2019-06-13T08:32:08.447" v="20053" actId="478"/>
        <pc:sldMkLst>
          <pc:docMk/>
          <pc:sldMk cId="1491813726" sldId="423"/>
        </pc:sldMkLst>
        <pc:spChg chg="mod">
          <ac:chgData name="James Franklin" userId="cf915d05-507f-491f-b4a6-b2aa085ee4b1" providerId="ADAL" clId="{3187E37D-6DEB-40E3-B2BE-3A3154D1E971}" dt="2019-06-04T11:41:50.277" v="1243" actId="20577"/>
          <ac:spMkLst>
            <pc:docMk/>
            <pc:sldMk cId="1491813726" sldId="423"/>
            <ac:spMk id="2" creationId="{242B0EA7-39AE-4C9C-8E02-91B721AE621A}"/>
          </ac:spMkLst>
        </pc:spChg>
        <pc:spChg chg="mod">
          <ac:chgData name="James Franklin" userId="cf915d05-507f-491f-b4a6-b2aa085ee4b1" providerId="ADAL" clId="{3187E37D-6DEB-40E3-B2BE-3A3154D1E971}" dt="2019-06-05T13:52:11.452" v="10584" actId="20577"/>
          <ac:spMkLst>
            <pc:docMk/>
            <pc:sldMk cId="1491813726" sldId="423"/>
            <ac:spMk id="3" creationId="{0267350F-E16A-4A3F-BEE6-049FA5159981}"/>
          </ac:spMkLst>
        </pc:spChg>
        <pc:spChg chg="add mod">
          <ac:chgData name="James Franklin" userId="cf915d05-507f-491f-b4a6-b2aa085ee4b1" providerId="ADAL" clId="{3187E37D-6DEB-40E3-B2BE-3A3154D1E971}" dt="2019-06-05T10:54:15.137" v="5373" actId="164"/>
          <ac:spMkLst>
            <pc:docMk/>
            <pc:sldMk cId="1491813726" sldId="423"/>
            <ac:spMk id="4" creationId="{69F2C557-2EA3-48B2-A94B-29771123325E}"/>
          </ac:spMkLst>
        </pc:spChg>
        <pc:spChg chg="add mod">
          <ac:chgData name="James Franklin" userId="cf915d05-507f-491f-b4a6-b2aa085ee4b1" providerId="ADAL" clId="{3187E37D-6DEB-40E3-B2BE-3A3154D1E971}" dt="2019-06-05T10:54:15.137" v="5373" actId="164"/>
          <ac:spMkLst>
            <pc:docMk/>
            <pc:sldMk cId="1491813726" sldId="423"/>
            <ac:spMk id="5" creationId="{0B77DE49-6556-41DD-9273-31C80BB675F4}"/>
          </ac:spMkLst>
        </pc:spChg>
        <pc:spChg chg="add mod">
          <ac:chgData name="James Franklin" userId="cf915d05-507f-491f-b4a6-b2aa085ee4b1" providerId="ADAL" clId="{3187E37D-6DEB-40E3-B2BE-3A3154D1E971}" dt="2019-06-05T10:54:15.137" v="5373" actId="164"/>
          <ac:spMkLst>
            <pc:docMk/>
            <pc:sldMk cId="1491813726" sldId="423"/>
            <ac:spMk id="6" creationId="{61248C49-4EA7-450B-88F1-649FF80FA40D}"/>
          </ac:spMkLst>
        </pc:spChg>
        <pc:spChg chg="add mod">
          <ac:chgData name="James Franklin" userId="cf915d05-507f-491f-b4a6-b2aa085ee4b1" providerId="ADAL" clId="{3187E37D-6DEB-40E3-B2BE-3A3154D1E971}" dt="2019-06-05T10:54:15.137" v="5373" actId="164"/>
          <ac:spMkLst>
            <pc:docMk/>
            <pc:sldMk cId="1491813726" sldId="423"/>
            <ac:spMk id="7" creationId="{77519B24-23CD-4A97-B098-929D0D3AFEAE}"/>
          </ac:spMkLst>
        </pc:spChg>
        <pc:spChg chg="add mod">
          <ac:chgData name="James Franklin" userId="cf915d05-507f-491f-b4a6-b2aa085ee4b1" providerId="ADAL" clId="{3187E37D-6DEB-40E3-B2BE-3A3154D1E971}" dt="2019-06-05T10:54:15.137" v="5373" actId="164"/>
          <ac:spMkLst>
            <pc:docMk/>
            <pc:sldMk cId="1491813726" sldId="423"/>
            <ac:spMk id="8" creationId="{AF909DBC-8960-4FF6-B453-89216207A3D8}"/>
          </ac:spMkLst>
        </pc:spChg>
        <pc:spChg chg="add del mod">
          <ac:chgData name="James Franklin" userId="cf915d05-507f-491f-b4a6-b2aa085ee4b1" providerId="ADAL" clId="{3187E37D-6DEB-40E3-B2BE-3A3154D1E971}" dt="2019-06-05T10:51:30.201" v="5342" actId="478"/>
          <ac:spMkLst>
            <pc:docMk/>
            <pc:sldMk cId="1491813726" sldId="423"/>
            <ac:spMk id="9" creationId="{59EE6916-567C-42F4-8A47-70366CBB29E2}"/>
          </ac:spMkLst>
        </pc:spChg>
        <pc:spChg chg="add mod">
          <ac:chgData name="James Franklin" userId="cf915d05-507f-491f-b4a6-b2aa085ee4b1" providerId="ADAL" clId="{3187E37D-6DEB-40E3-B2BE-3A3154D1E971}" dt="2019-06-05T10:54:15.137" v="5373" actId="164"/>
          <ac:spMkLst>
            <pc:docMk/>
            <pc:sldMk cId="1491813726" sldId="423"/>
            <ac:spMk id="10" creationId="{9692B3DE-60EC-45AE-81F3-B2BF03DCCAC2}"/>
          </ac:spMkLst>
        </pc:spChg>
        <pc:spChg chg="add mod">
          <ac:chgData name="James Franklin" userId="cf915d05-507f-491f-b4a6-b2aa085ee4b1" providerId="ADAL" clId="{3187E37D-6DEB-40E3-B2BE-3A3154D1E971}" dt="2019-06-05T10:54:15.137" v="5373" actId="164"/>
          <ac:spMkLst>
            <pc:docMk/>
            <pc:sldMk cId="1491813726" sldId="423"/>
            <ac:spMk id="11" creationId="{D002DA9A-6270-4F1B-9733-74D50A7262BB}"/>
          </ac:spMkLst>
        </pc:spChg>
        <pc:spChg chg="add del mod">
          <ac:chgData name="James Franklin" userId="cf915d05-507f-491f-b4a6-b2aa085ee4b1" providerId="ADAL" clId="{3187E37D-6DEB-40E3-B2BE-3A3154D1E971}" dt="2019-06-05T10:54:17.372" v="5374" actId="478"/>
          <ac:spMkLst>
            <pc:docMk/>
            <pc:sldMk cId="1491813726" sldId="423"/>
            <ac:spMk id="12" creationId="{B24435BF-0CA4-46B2-AE80-6FD1C901CC90}"/>
          </ac:spMkLst>
        </pc:spChg>
        <pc:spChg chg="add mod">
          <ac:chgData name="James Franklin" userId="cf915d05-507f-491f-b4a6-b2aa085ee4b1" providerId="ADAL" clId="{3187E37D-6DEB-40E3-B2BE-3A3154D1E971}" dt="2019-06-05T10:54:15.137" v="5373" actId="164"/>
          <ac:spMkLst>
            <pc:docMk/>
            <pc:sldMk cId="1491813726" sldId="423"/>
            <ac:spMk id="13" creationId="{97BEB388-C4FB-420C-97F8-1E8F0BBA268C}"/>
          </ac:spMkLst>
        </pc:spChg>
        <pc:spChg chg="add mod">
          <ac:chgData name="James Franklin" userId="cf915d05-507f-491f-b4a6-b2aa085ee4b1" providerId="ADAL" clId="{3187E37D-6DEB-40E3-B2BE-3A3154D1E971}" dt="2019-06-05T10:54:15.137" v="5373" actId="164"/>
          <ac:spMkLst>
            <pc:docMk/>
            <pc:sldMk cId="1491813726" sldId="423"/>
            <ac:spMk id="14" creationId="{6407CE77-85C8-46F9-B8D1-00220B4C36ED}"/>
          </ac:spMkLst>
        </pc:spChg>
        <pc:spChg chg="add del mod">
          <ac:chgData name="James Franklin" userId="cf915d05-507f-491f-b4a6-b2aa085ee4b1" providerId="ADAL" clId="{3187E37D-6DEB-40E3-B2BE-3A3154D1E971}" dt="2019-06-13T08:32:08.447" v="20053" actId="478"/>
          <ac:spMkLst>
            <pc:docMk/>
            <pc:sldMk cId="1491813726" sldId="423"/>
            <ac:spMk id="16" creationId="{02B8CB72-CB35-4DD1-9654-45A9AE230227}"/>
          </ac:spMkLst>
        </pc:spChg>
        <pc:grpChg chg="add mod">
          <ac:chgData name="James Franklin" userId="cf915d05-507f-491f-b4a6-b2aa085ee4b1" providerId="ADAL" clId="{3187E37D-6DEB-40E3-B2BE-3A3154D1E971}" dt="2019-06-05T13:50:16.727" v="10435" actId="1076"/>
          <ac:grpSpMkLst>
            <pc:docMk/>
            <pc:sldMk cId="1491813726" sldId="423"/>
            <ac:grpSpMk id="15" creationId="{B0D78CDC-5E0B-4751-821E-C9CA753EA96E}"/>
          </ac:grpSpMkLst>
        </pc:grpChg>
      </pc:sldChg>
      <pc:sldChg chg="addSp delSp modSp add">
        <pc:chgData name="James Franklin" userId="cf915d05-507f-491f-b4a6-b2aa085ee4b1" providerId="ADAL" clId="{3187E37D-6DEB-40E3-B2BE-3A3154D1E971}" dt="2019-06-12T09:52:50.178" v="20004" actId="20577"/>
        <pc:sldMkLst>
          <pc:docMk/>
          <pc:sldMk cId="1376049834" sldId="424"/>
        </pc:sldMkLst>
        <pc:spChg chg="mod">
          <ac:chgData name="James Franklin" userId="cf915d05-507f-491f-b4a6-b2aa085ee4b1" providerId="ADAL" clId="{3187E37D-6DEB-40E3-B2BE-3A3154D1E971}" dt="2019-06-04T11:42:29.008" v="1258" actId="20577"/>
          <ac:spMkLst>
            <pc:docMk/>
            <pc:sldMk cId="1376049834" sldId="424"/>
            <ac:spMk id="2" creationId="{3800F296-60D1-4676-A54A-9DFCAB7691DC}"/>
          </ac:spMkLst>
        </pc:spChg>
        <pc:spChg chg="mod">
          <ac:chgData name="James Franklin" userId="cf915d05-507f-491f-b4a6-b2aa085ee4b1" providerId="ADAL" clId="{3187E37D-6DEB-40E3-B2BE-3A3154D1E971}" dt="2019-06-12T09:52:50.178" v="20004" actId="20577"/>
          <ac:spMkLst>
            <pc:docMk/>
            <pc:sldMk cId="1376049834" sldId="424"/>
            <ac:spMk id="3" creationId="{B9DFAB52-BAD0-459A-A301-E625B62CB5D1}"/>
          </ac:spMkLst>
        </pc:spChg>
        <pc:spChg chg="add del mod">
          <ac:chgData name="James Franklin" userId="cf915d05-507f-491f-b4a6-b2aa085ee4b1" providerId="ADAL" clId="{3187E37D-6DEB-40E3-B2BE-3A3154D1E971}" dt="2019-06-12T09:52:16.326" v="20003" actId="478"/>
          <ac:spMkLst>
            <pc:docMk/>
            <pc:sldMk cId="1376049834" sldId="424"/>
            <ac:spMk id="4" creationId="{62CFC937-6015-48D4-9CCE-859027583724}"/>
          </ac:spMkLst>
        </pc:spChg>
        <pc:picChg chg="add mod">
          <ac:chgData name="James Franklin" userId="cf915d05-507f-491f-b4a6-b2aa085ee4b1" providerId="ADAL" clId="{3187E37D-6DEB-40E3-B2BE-3A3154D1E971}" dt="2019-06-05T14:01:39.101" v="11432" actId="167"/>
          <ac:picMkLst>
            <pc:docMk/>
            <pc:sldMk cId="1376049834" sldId="424"/>
            <ac:picMk id="5" creationId="{3B6B807E-FE82-45FA-9AAC-C9E10724C826}"/>
          </ac:picMkLst>
        </pc:picChg>
      </pc:sldChg>
      <pc:sldChg chg="addSp delSp modSp add">
        <pc:chgData name="James Franklin" userId="cf915d05-507f-491f-b4a6-b2aa085ee4b1" providerId="ADAL" clId="{3187E37D-6DEB-40E3-B2BE-3A3154D1E971}" dt="2019-06-05T14:18:15.924" v="12861" actId="207"/>
        <pc:sldMkLst>
          <pc:docMk/>
          <pc:sldMk cId="1243597362" sldId="425"/>
        </pc:sldMkLst>
        <pc:spChg chg="del">
          <ac:chgData name="James Franklin" userId="cf915d05-507f-491f-b4a6-b2aa085ee4b1" providerId="ADAL" clId="{3187E37D-6DEB-40E3-B2BE-3A3154D1E971}" dt="2019-06-04T11:50:33.308" v="1677"/>
          <ac:spMkLst>
            <pc:docMk/>
            <pc:sldMk cId="1243597362" sldId="425"/>
            <ac:spMk id="2" creationId="{5E0E314F-3496-4000-BEAC-61BC2C2DE107}"/>
          </ac:spMkLst>
        </pc:spChg>
        <pc:spChg chg="del">
          <ac:chgData name="James Franklin" userId="cf915d05-507f-491f-b4a6-b2aa085ee4b1" providerId="ADAL" clId="{3187E37D-6DEB-40E3-B2BE-3A3154D1E971}" dt="2019-06-04T11:50:33.308" v="1677"/>
          <ac:spMkLst>
            <pc:docMk/>
            <pc:sldMk cId="1243597362" sldId="425"/>
            <ac:spMk id="3" creationId="{DE474E12-901D-4D92-AFB0-8FCBF53FCE4C}"/>
          </ac:spMkLst>
        </pc:spChg>
        <pc:spChg chg="add mod">
          <ac:chgData name="James Franklin" userId="cf915d05-507f-491f-b4a6-b2aa085ee4b1" providerId="ADAL" clId="{3187E37D-6DEB-40E3-B2BE-3A3154D1E971}" dt="2019-06-04T11:50:37.670" v="1692" actId="20577"/>
          <ac:spMkLst>
            <pc:docMk/>
            <pc:sldMk cId="1243597362" sldId="425"/>
            <ac:spMk id="4" creationId="{CEE930F5-6938-4E4A-B192-DEC9C99F1874}"/>
          </ac:spMkLst>
        </pc:spChg>
        <pc:spChg chg="add mod">
          <ac:chgData name="James Franklin" userId="cf915d05-507f-491f-b4a6-b2aa085ee4b1" providerId="ADAL" clId="{3187E37D-6DEB-40E3-B2BE-3A3154D1E971}" dt="2019-06-05T14:18:15.924" v="12861" actId="207"/>
          <ac:spMkLst>
            <pc:docMk/>
            <pc:sldMk cId="1243597362" sldId="425"/>
            <ac:spMk id="5" creationId="{466283F2-BF1B-4FE3-B12B-40EC65F2D869}"/>
          </ac:spMkLst>
        </pc:spChg>
      </pc:sldChg>
      <pc:sldChg chg="addSp delSp modSp add">
        <pc:chgData name="James Franklin" userId="cf915d05-507f-491f-b4a6-b2aa085ee4b1" providerId="ADAL" clId="{3187E37D-6DEB-40E3-B2BE-3A3154D1E971}" dt="2019-06-20T14:20:34.768" v="20637" actId="478"/>
        <pc:sldMkLst>
          <pc:docMk/>
          <pc:sldMk cId="981162816" sldId="426"/>
        </pc:sldMkLst>
        <pc:spChg chg="del">
          <ac:chgData name="James Franklin" userId="cf915d05-507f-491f-b4a6-b2aa085ee4b1" providerId="ADAL" clId="{3187E37D-6DEB-40E3-B2BE-3A3154D1E971}" dt="2019-06-04T11:51:04.044" v="1730"/>
          <ac:spMkLst>
            <pc:docMk/>
            <pc:sldMk cId="981162816" sldId="426"/>
            <ac:spMk id="2" creationId="{65524077-7E1C-4428-8883-8CF5BE0816C4}"/>
          </ac:spMkLst>
        </pc:spChg>
        <pc:spChg chg="add del mod">
          <ac:chgData name="James Franklin" userId="cf915d05-507f-491f-b4a6-b2aa085ee4b1" providerId="ADAL" clId="{3187E37D-6DEB-40E3-B2BE-3A3154D1E971}" dt="2019-06-20T14:20:34.768" v="20637" actId="478"/>
          <ac:spMkLst>
            <pc:docMk/>
            <pc:sldMk cId="981162816" sldId="426"/>
            <ac:spMk id="2" creationId="{A2072593-A8FF-4476-B32F-8C8EB84BE1D0}"/>
          </ac:spMkLst>
        </pc:spChg>
        <pc:spChg chg="del">
          <ac:chgData name="James Franklin" userId="cf915d05-507f-491f-b4a6-b2aa085ee4b1" providerId="ADAL" clId="{3187E37D-6DEB-40E3-B2BE-3A3154D1E971}" dt="2019-06-04T11:51:04.044" v="1730"/>
          <ac:spMkLst>
            <pc:docMk/>
            <pc:sldMk cId="981162816" sldId="426"/>
            <ac:spMk id="3" creationId="{F5007248-B1C8-4D39-82FF-8AB6AB145AD8}"/>
          </ac:spMkLst>
        </pc:spChg>
        <pc:spChg chg="add mod">
          <ac:chgData name="James Franklin" userId="cf915d05-507f-491f-b4a6-b2aa085ee4b1" providerId="ADAL" clId="{3187E37D-6DEB-40E3-B2BE-3A3154D1E971}" dt="2019-06-05T15:52:59.071" v="13142" actId="20577"/>
          <ac:spMkLst>
            <pc:docMk/>
            <pc:sldMk cId="981162816" sldId="426"/>
            <ac:spMk id="4" creationId="{86893E0A-7F4B-42F7-A672-B6F2DA9E5A62}"/>
          </ac:spMkLst>
        </pc:spChg>
        <pc:spChg chg="add mod">
          <ac:chgData name="James Franklin" userId="cf915d05-507f-491f-b4a6-b2aa085ee4b1" providerId="ADAL" clId="{3187E37D-6DEB-40E3-B2BE-3A3154D1E971}" dt="2019-06-05T15:58:08.092" v="13910" actId="207"/>
          <ac:spMkLst>
            <pc:docMk/>
            <pc:sldMk cId="981162816" sldId="426"/>
            <ac:spMk id="5" creationId="{A350AC62-7EEF-4219-8973-469833D82DFA}"/>
          </ac:spMkLst>
        </pc:spChg>
      </pc:sldChg>
      <pc:sldChg chg="addSp delSp modSp add">
        <pc:chgData name="James Franklin" userId="cf915d05-507f-491f-b4a6-b2aa085ee4b1" providerId="ADAL" clId="{3187E37D-6DEB-40E3-B2BE-3A3154D1E971}" dt="2019-06-13T08:32:22.510" v="20054" actId="478"/>
        <pc:sldMkLst>
          <pc:docMk/>
          <pc:sldMk cId="1986483512" sldId="427"/>
        </pc:sldMkLst>
        <pc:spChg chg="mod">
          <ac:chgData name="James Franklin" userId="cf915d05-507f-491f-b4a6-b2aa085ee4b1" providerId="ADAL" clId="{3187E37D-6DEB-40E3-B2BE-3A3154D1E971}" dt="2019-06-04T11:51:08.338" v="1743" actId="20577"/>
          <ac:spMkLst>
            <pc:docMk/>
            <pc:sldMk cId="1986483512" sldId="427"/>
            <ac:spMk id="2" creationId="{65524077-7E1C-4428-8883-8CF5BE0816C4}"/>
          </ac:spMkLst>
        </pc:spChg>
        <pc:spChg chg="mod">
          <ac:chgData name="James Franklin" userId="cf915d05-507f-491f-b4a6-b2aa085ee4b1" providerId="ADAL" clId="{3187E37D-6DEB-40E3-B2BE-3A3154D1E971}" dt="2019-06-11T10:37:20.257" v="19410" actId="20577"/>
          <ac:spMkLst>
            <pc:docMk/>
            <pc:sldMk cId="1986483512" sldId="427"/>
            <ac:spMk id="3" creationId="{F5007248-B1C8-4D39-82FF-8AB6AB145AD8}"/>
          </ac:spMkLst>
        </pc:spChg>
        <pc:spChg chg="add mod">
          <ac:chgData name="James Franklin" userId="cf915d05-507f-491f-b4a6-b2aa085ee4b1" providerId="ADAL" clId="{3187E37D-6DEB-40E3-B2BE-3A3154D1E971}" dt="2019-06-05T16:00:24.431" v="14139" actId="164"/>
          <ac:spMkLst>
            <pc:docMk/>
            <pc:sldMk cId="1986483512" sldId="427"/>
            <ac:spMk id="5" creationId="{4D247091-BF74-481A-8A8A-41629EAC5E23}"/>
          </ac:spMkLst>
        </pc:spChg>
        <pc:spChg chg="add mod">
          <ac:chgData name="James Franklin" userId="cf915d05-507f-491f-b4a6-b2aa085ee4b1" providerId="ADAL" clId="{3187E37D-6DEB-40E3-B2BE-3A3154D1E971}" dt="2019-06-05T16:03:13.097" v="14217" actId="693"/>
          <ac:spMkLst>
            <pc:docMk/>
            <pc:sldMk cId="1986483512" sldId="427"/>
            <ac:spMk id="6" creationId="{C8FE766C-266A-4DC7-9A37-B64CE91C0BFE}"/>
          </ac:spMkLst>
        </pc:spChg>
        <pc:spChg chg="add mod">
          <ac:chgData name="James Franklin" userId="cf915d05-507f-491f-b4a6-b2aa085ee4b1" providerId="ADAL" clId="{3187E37D-6DEB-40E3-B2BE-3A3154D1E971}" dt="2019-06-05T16:00:24.431" v="14139" actId="164"/>
          <ac:spMkLst>
            <pc:docMk/>
            <pc:sldMk cId="1986483512" sldId="427"/>
            <ac:spMk id="7" creationId="{8E748288-D931-4772-B3F5-64BB27BD55BC}"/>
          </ac:spMkLst>
        </pc:spChg>
        <pc:spChg chg="add del mod">
          <ac:chgData name="James Franklin" userId="cf915d05-507f-491f-b4a6-b2aa085ee4b1" providerId="ADAL" clId="{3187E37D-6DEB-40E3-B2BE-3A3154D1E971}" dt="2019-06-13T08:32:22.510" v="20054" actId="478"/>
          <ac:spMkLst>
            <pc:docMk/>
            <pc:sldMk cId="1986483512" sldId="427"/>
            <ac:spMk id="8" creationId="{E95EB49C-79CE-430E-8228-273FBD1F52BD}"/>
          </ac:spMkLst>
        </pc:spChg>
        <pc:spChg chg="add mod">
          <ac:chgData name="James Franklin" userId="cf915d05-507f-491f-b4a6-b2aa085ee4b1" providerId="ADAL" clId="{3187E37D-6DEB-40E3-B2BE-3A3154D1E971}" dt="2019-06-05T16:00:24.431" v="14139" actId="164"/>
          <ac:spMkLst>
            <pc:docMk/>
            <pc:sldMk cId="1986483512" sldId="427"/>
            <ac:spMk id="9" creationId="{A94C685D-6FCB-4571-86B7-331444947D60}"/>
          </ac:spMkLst>
        </pc:spChg>
        <pc:spChg chg="add mod">
          <ac:chgData name="James Franklin" userId="cf915d05-507f-491f-b4a6-b2aa085ee4b1" providerId="ADAL" clId="{3187E37D-6DEB-40E3-B2BE-3A3154D1E971}" dt="2019-06-05T16:00:24.431" v="14139" actId="164"/>
          <ac:spMkLst>
            <pc:docMk/>
            <pc:sldMk cId="1986483512" sldId="427"/>
            <ac:spMk id="11" creationId="{743B6918-8D4D-4195-8774-9423AAD97030}"/>
          </ac:spMkLst>
        </pc:spChg>
        <pc:spChg chg="add del mod">
          <ac:chgData name="James Franklin" userId="cf915d05-507f-491f-b4a6-b2aa085ee4b1" providerId="ADAL" clId="{3187E37D-6DEB-40E3-B2BE-3A3154D1E971}" dt="2019-06-05T16:00:35.267" v="14142"/>
          <ac:spMkLst>
            <pc:docMk/>
            <pc:sldMk cId="1986483512" sldId="427"/>
            <ac:spMk id="14" creationId="{31E1BE91-D80E-4EED-BC65-7C5BB88AE8A2}"/>
          </ac:spMkLst>
        </pc:spChg>
        <pc:spChg chg="add del mod">
          <ac:chgData name="James Franklin" userId="cf915d05-507f-491f-b4a6-b2aa085ee4b1" providerId="ADAL" clId="{3187E37D-6DEB-40E3-B2BE-3A3154D1E971}" dt="2019-06-05T16:00:35.267" v="14142"/>
          <ac:spMkLst>
            <pc:docMk/>
            <pc:sldMk cId="1986483512" sldId="427"/>
            <ac:spMk id="15" creationId="{BA7B7679-8D8F-4458-8125-A76640103382}"/>
          </ac:spMkLst>
        </pc:spChg>
        <pc:spChg chg="add mod">
          <ac:chgData name="James Franklin" userId="cf915d05-507f-491f-b4a6-b2aa085ee4b1" providerId="ADAL" clId="{3187E37D-6DEB-40E3-B2BE-3A3154D1E971}" dt="2019-06-05T16:02:43.125" v="14215" actId="1076"/>
          <ac:spMkLst>
            <pc:docMk/>
            <pc:sldMk cId="1986483512" sldId="427"/>
            <ac:spMk id="16" creationId="{E2E31DD5-516D-485C-AF02-F421D7071996}"/>
          </ac:spMkLst>
        </pc:spChg>
        <pc:grpChg chg="add mod">
          <ac:chgData name="James Franklin" userId="cf915d05-507f-491f-b4a6-b2aa085ee4b1" providerId="ADAL" clId="{3187E37D-6DEB-40E3-B2BE-3A3154D1E971}" dt="2019-06-05T16:01:44.662" v="14202" actId="1076"/>
          <ac:grpSpMkLst>
            <pc:docMk/>
            <pc:sldMk cId="1986483512" sldId="427"/>
            <ac:grpSpMk id="10" creationId="{43EB8DD3-722C-4360-B015-F528E9632944}"/>
          </ac:grpSpMkLst>
        </pc:grpChg>
        <pc:grpChg chg="add mod">
          <ac:chgData name="James Franklin" userId="cf915d05-507f-491f-b4a6-b2aa085ee4b1" providerId="ADAL" clId="{3187E37D-6DEB-40E3-B2BE-3A3154D1E971}" dt="2019-06-05T16:01:44.662" v="14202" actId="1076"/>
          <ac:grpSpMkLst>
            <pc:docMk/>
            <pc:sldMk cId="1986483512" sldId="427"/>
            <ac:grpSpMk id="13" creationId="{76890EE5-C270-46AC-95E0-72C05ADC98D4}"/>
          </ac:grpSpMkLst>
        </pc:grpChg>
        <pc:picChg chg="add mod">
          <ac:chgData name="James Franklin" userId="cf915d05-507f-491f-b4a6-b2aa085ee4b1" providerId="ADAL" clId="{3187E37D-6DEB-40E3-B2BE-3A3154D1E971}" dt="2019-06-04T15:34:57.493" v="2577" actId="1076"/>
          <ac:picMkLst>
            <pc:docMk/>
            <pc:sldMk cId="1986483512" sldId="427"/>
            <ac:picMk id="4" creationId="{F294FCE8-6136-48B1-B7C8-A30A5C5A4BBD}"/>
          </ac:picMkLst>
        </pc:picChg>
        <pc:picChg chg="add mod">
          <ac:chgData name="James Franklin" userId="cf915d05-507f-491f-b4a6-b2aa085ee4b1" providerId="ADAL" clId="{3187E37D-6DEB-40E3-B2BE-3A3154D1E971}" dt="2019-06-05T15:59:53.806" v="14135" actId="571"/>
          <ac:picMkLst>
            <pc:docMk/>
            <pc:sldMk cId="1986483512" sldId="427"/>
            <ac:picMk id="12" creationId="{8D2FC5BF-B61D-41FE-85B7-43ED1471850F}"/>
          </ac:picMkLst>
        </pc:picChg>
        <pc:picChg chg="add mod">
          <ac:chgData name="James Franklin" userId="cf915d05-507f-491f-b4a6-b2aa085ee4b1" providerId="ADAL" clId="{3187E37D-6DEB-40E3-B2BE-3A3154D1E971}" dt="2019-06-05T16:00:42.510" v="14144" actId="167"/>
          <ac:picMkLst>
            <pc:docMk/>
            <pc:sldMk cId="1986483512" sldId="427"/>
            <ac:picMk id="6146" creationId="{73BD7543-04CE-4E5E-80A4-385FB194402D}"/>
          </ac:picMkLst>
        </pc:picChg>
      </pc:sldChg>
      <pc:sldChg chg="addSp delSp modSp add">
        <pc:chgData name="James Franklin" userId="cf915d05-507f-491f-b4a6-b2aa085ee4b1" providerId="ADAL" clId="{3187E37D-6DEB-40E3-B2BE-3A3154D1E971}" dt="2019-06-06T08:45:04.038" v="15289" actId="207"/>
        <pc:sldMkLst>
          <pc:docMk/>
          <pc:sldMk cId="3239289916" sldId="428"/>
        </pc:sldMkLst>
        <pc:spChg chg="del">
          <ac:chgData name="James Franklin" userId="cf915d05-507f-491f-b4a6-b2aa085ee4b1" providerId="ADAL" clId="{3187E37D-6DEB-40E3-B2BE-3A3154D1E971}" dt="2019-06-04T11:51:20.741" v="1769"/>
          <ac:spMkLst>
            <pc:docMk/>
            <pc:sldMk cId="3239289916" sldId="428"/>
            <ac:spMk id="2" creationId="{65524077-7E1C-4428-8883-8CF5BE0816C4}"/>
          </ac:spMkLst>
        </pc:spChg>
        <pc:spChg chg="del">
          <ac:chgData name="James Franklin" userId="cf915d05-507f-491f-b4a6-b2aa085ee4b1" providerId="ADAL" clId="{3187E37D-6DEB-40E3-B2BE-3A3154D1E971}" dt="2019-06-04T11:51:20.741" v="1769"/>
          <ac:spMkLst>
            <pc:docMk/>
            <pc:sldMk cId="3239289916" sldId="428"/>
            <ac:spMk id="3" creationId="{F5007248-B1C8-4D39-82FF-8AB6AB145AD8}"/>
          </ac:spMkLst>
        </pc:spChg>
        <pc:spChg chg="add mod">
          <ac:chgData name="James Franklin" userId="cf915d05-507f-491f-b4a6-b2aa085ee4b1" providerId="ADAL" clId="{3187E37D-6DEB-40E3-B2BE-3A3154D1E971}" dt="2019-06-05T16:03:27.085" v="14242" actId="20577"/>
          <ac:spMkLst>
            <pc:docMk/>
            <pc:sldMk cId="3239289916" sldId="428"/>
            <ac:spMk id="4" creationId="{0A4D6C45-2316-4CCB-A54D-597A78CC480C}"/>
          </ac:spMkLst>
        </pc:spChg>
        <pc:spChg chg="add mod">
          <ac:chgData name="James Franklin" userId="cf915d05-507f-491f-b4a6-b2aa085ee4b1" providerId="ADAL" clId="{3187E37D-6DEB-40E3-B2BE-3A3154D1E971}" dt="2019-06-06T08:45:04.038" v="15289" actId="207"/>
          <ac:spMkLst>
            <pc:docMk/>
            <pc:sldMk cId="3239289916" sldId="428"/>
            <ac:spMk id="5" creationId="{88FD6E65-C629-4A84-946A-FE986250BA2A}"/>
          </ac:spMkLst>
        </pc:spChg>
      </pc:sldChg>
      <pc:sldChg chg="addSp delSp modSp add addCm modCm">
        <pc:chgData name="James Franklin" userId="cf915d05-507f-491f-b4a6-b2aa085ee4b1" providerId="ADAL" clId="{3187E37D-6DEB-40E3-B2BE-3A3154D1E971}" dt="2019-06-05T09:08:51.020" v="4729" actId="20577"/>
        <pc:sldMkLst>
          <pc:docMk/>
          <pc:sldMk cId="1186463953" sldId="429"/>
        </pc:sldMkLst>
        <pc:spChg chg="mod">
          <ac:chgData name="James Franklin" userId="cf915d05-507f-491f-b4a6-b2aa085ee4b1" providerId="ADAL" clId="{3187E37D-6DEB-40E3-B2BE-3A3154D1E971}" dt="2019-06-04T11:53:36.605" v="1780" actId="20577"/>
          <ac:spMkLst>
            <pc:docMk/>
            <pc:sldMk cId="1186463953" sldId="429"/>
            <ac:spMk id="2" creationId="{65524077-7E1C-4428-8883-8CF5BE0816C4}"/>
          </ac:spMkLst>
        </pc:spChg>
        <pc:spChg chg="mod">
          <ac:chgData name="James Franklin" userId="cf915d05-507f-491f-b4a6-b2aa085ee4b1" providerId="ADAL" clId="{3187E37D-6DEB-40E3-B2BE-3A3154D1E971}" dt="2019-06-05T09:08:51.020" v="4729" actId="20577"/>
          <ac:spMkLst>
            <pc:docMk/>
            <pc:sldMk cId="1186463953" sldId="429"/>
            <ac:spMk id="3" creationId="{F5007248-B1C8-4D39-82FF-8AB6AB145AD8}"/>
          </ac:spMkLst>
        </pc:spChg>
        <pc:spChg chg="add mod">
          <ac:chgData name="James Franklin" userId="cf915d05-507f-491f-b4a6-b2aa085ee4b1" providerId="ADAL" clId="{3187E37D-6DEB-40E3-B2BE-3A3154D1E971}" dt="2019-06-05T09:07:25.141" v="4549" actId="113"/>
          <ac:spMkLst>
            <pc:docMk/>
            <pc:sldMk cId="1186463953" sldId="429"/>
            <ac:spMk id="6" creationId="{3B51B22B-8116-4286-A348-C82103AB71ED}"/>
          </ac:spMkLst>
        </pc:spChg>
        <pc:spChg chg="add mod">
          <ac:chgData name="James Franklin" userId="cf915d05-507f-491f-b4a6-b2aa085ee4b1" providerId="ADAL" clId="{3187E37D-6DEB-40E3-B2BE-3A3154D1E971}" dt="2019-06-05T09:07:27.620" v="4550" actId="113"/>
          <ac:spMkLst>
            <pc:docMk/>
            <pc:sldMk cId="1186463953" sldId="429"/>
            <ac:spMk id="11" creationId="{F1E17280-2A3F-46E6-9003-EC190548F07C}"/>
          </ac:spMkLst>
        </pc:spChg>
        <pc:picChg chg="add mod modCrop">
          <ac:chgData name="James Franklin" userId="cf915d05-507f-491f-b4a6-b2aa085ee4b1" providerId="ADAL" clId="{3187E37D-6DEB-40E3-B2BE-3A3154D1E971}" dt="2019-06-05T09:07:13.499" v="4542" actId="1076"/>
          <ac:picMkLst>
            <pc:docMk/>
            <pc:sldMk cId="1186463953" sldId="429"/>
            <ac:picMk id="4" creationId="{FFF56EAD-942B-441D-8730-CEF0756DBB4D}"/>
          </ac:picMkLst>
        </pc:picChg>
        <pc:picChg chg="add mod modCrop">
          <ac:chgData name="James Franklin" userId="cf915d05-507f-491f-b4a6-b2aa085ee4b1" providerId="ADAL" clId="{3187E37D-6DEB-40E3-B2BE-3A3154D1E971}" dt="2019-06-05T09:07:13.499" v="4542" actId="1076"/>
          <ac:picMkLst>
            <pc:docMk/>
            <pc:sldMk cId="1186463953" sldId="429"/>
            <ac:picMk id="5" creationId="{CA692198-69DE-4152-812E-FADC06E0CE61}"/>
          </ac:picMkLst>
        </pc:picChg>
        <pc:picChg chg="add mod">
          <ac:chgData name="James Franklin" userId="cf915d05-507f-491f-b4a6-b2aa085ee4b1" providerId="ADAL" clId="{3187E37D-6DEB-40E3-B2BE-3A3154D1E971}" dt="2019-06-05T08:55:09.564" v="4025" actId="1076"/>
          <ac:picMkLst>
            <pc:docMk/>
            <pc:sldMk cId="1186463953" sldId="429"/>
            <ac:picMk id="8" creationId="{39368325-E4A9-4797-A371-2FA761274FF2}"/>
          </ac:picMkLst>
        </pc:picChg>
        <pc:picChg chg="add mod">
          <ac:chgData name="James Franklin" userId="cf915d05-507f-491f-b4a6-b2aa085ee4b1" providerId="ADAL" clId="{3187E37D-6DEB-40E3-B2BE-3A3154D1E971}" dt="2019-06-05T08:55:07.540" v="4024" actId="1076"/>
          <ac:picMkLst>
            <pc:docMk/>
            <pc:sldMk cId="1186463953" sldId="429"/>
            <ac:picMk id="9" creationId="{AB704C18-E9D3-423C-8C4C-EDADFB635271}"/>
          </ac:picMkLst>
        </pc:picChg>
        <pc:picChg chg="add del mod">
          <ac:chgData name="James Franklin" userId="cf915d05-507f-491f-b4a6-b2aa085ee4b1" providerId="ADAL" clId="{3187E37D-6DEB-40E3-B2BE-3A3154D1E971}" dt="2019-06-05T08:53:09.894" v="4010" actId="478"/>
          <ac:picMkLst>
            <pc:docMk/>
            <pc:sldMk cId="1186463953" sldId="429"/>
            <ac:picMk id="8194" creationId="{0C192F6B-DA3D-47A0-93CA-3D7D431808A7}"/>
          </ac:picMkLst>
        </pc:picChg>
        <pc:picChg chg="add del">
          <ac:chgData name="James Franklin" userId="cf915d05-507f-491f-b4a6-b2aa085ee4b1" providerId="ADAL" clId="{3187E37D-6DEB-40E3-B2BE-3A3154D1E971}" dt="2019-06-05T08:54:35.639" v="4012" actId="478"/>
          <ac:picMkLst>
            <pc:docMk/>
            <pc:sldMk cId="1186463953" sldId="429"/>
            <ac:picMk id="8196" creationId="{ECDDD3E4-9271-4F63-BAE3-240DF7F99778}"/>
          </ac:picMkLst>
        </pc:picChg>
      </pc:sldChg>
      <pc:sldChg chg="addSp delSp modSp add">
        <pc:chgData name="James Franklin" userId="cf915d05-507f-491f-b4a6-b2aa085ee4b1" providerId="ADAL" clId="{3187E37D-6DEB-40E3-B2BE-3A3154D1E971}" dt="2019-06-13T08:54:34.473" v="20587" actId="14100"/>
        <pc:sldMkLst>
          <pc:docMk/>
          <pc:sldMk cId="3666647724" sldId="430"/>
        </pc:sldMkLst>
        <pc:spChg chg="mod">
          <ac:chgData name="James Franklin" userId="cf915d05-507f-491f-b4a6-b2aa085ee4b1" providerId="ADAL" clId="{3187E37D-6DEB-40E3-B2BE-3A3154D1E971}" dt="2019-06-04T11:53:45.630" v="1802" actId="20577"/>
          <ac:spMkLst>
            <pc:docMk/>
            <pc:sldMk cId="3666647724" sldId="430"/>
            <ac:spMk id="2" creationId="{65524077-7E1C-4428-8883-8CF5BE0816C4}"/>
          </ac:spMkLst>
        </pc:spChg>
        <pc:spChg chg="mod">
          <ac:chgData name="James Franklin" userId="cf915d05-507f-491f-b4a6-b2aa085ee4b1" providerId="ADAL" clId="{3187E37D-6DEB-40E3-B2BE-3A3154D1E971}" dt="2019-06-13T08:52:42.092" v="20586" actId="6549"/>
          <ac:spMkLst>
            <pc:docMk/>
            <pc:sldMk cId="3666647724" sldId="430"/>
            <ac:spMk id="3" creationId="{F5007248-B1C8-4D39-82FF-8AB6AB145AD8}"/>
          </ac:spMkLst>
        </pc:spChg>
        <pc:spChg chg="add mod">
          <ac:chgData name="James Franklin" userId="cf915d05-507f-491f-b4a6-b2aa085ee4b1" providerId="ADAL" clId="{3187E37D-6DEB-40E3-B2BE-3A3154D1E971}" dt="2019-06-13T08:54:34.473" v="20587" actId="14100"/>
          <ac:spMkLst>
            <pc:docMk/>
            <pc:sldMk cId="3666647724" sldId="430"/>
            <ac:spMk id="5" creationId="{C7308782-139D-4230-98D2-9B4D83039BC3}"/>
          </ac:spMkLst>
        </pc:spChg>
        <pc:spChg chg="add del mod">
          <ac:chgData name="James Franklin" userId="cf915d05-507f-491f-b4a6-b2aa085ee4b1" providerId="ADAL" clId="{3187E37D-6DEB-40E3-B2BE-3A3154D1E971}" dt="2019-06-12T10:21:03.696" v="20042" actId="478"/>
          <ac:spMkLst>
            <pc:docMk/>
            <pc:sldMk cId="3666647724" sldId="430"/>
            <ac:spMk id="6" creationId="{8DDB240D-3545-49CA-9755-EA8585A63AB2}"/>
          </ac:spMkLst>
        </pc:spChg>
        <pc:picChg chg="add del mod">
          <ac:chgData name="James Franklin" userId="cf915d05-507f-491f-b4a6-b2aa085ee4b1" providerId="ADAL" clId="{3187E37D-6DEB-40E3-B2BE-3A3154D1E971}" dt="2019-06-13T08:47:56.630" v="20548" actId="478"/>
          <ac:picMkLst>
            <pc:docMk/>
            <pc:sldMk cId="3666647724" sldId="430"/>
            <ac:picMk id="4" creationId="{E8FDC30E-7774-459C-940C-C2D7E1D2B9B3}"/>
          </ac:picMkLst>
        </pc:picChg>
        <pc:picChg chg="add mod">
          <ac:chgData name="James Franklin" userId="cf915d05-507f-491f-b4a6-b2aa085ee4b1" providerId="ADAL" clId="{3187E37D-6DEB-40E3-B2BE-3A3154D1E971}" dt="2019-06-13T08:50:54.625" v="20579" actId="1076"/>
          <ac:picMkLst>
            <pc:docMk/>
            <pc:sldMk cId="3666647724" sldId="430"/>
            <ac:picMk id="6" creationId="{6A10B694-0D79-4D08-B628-789B313C7229}"/>
          </ac:picMkLst>
        </pc:picChg>
        <pc:picChg chg="add mod">
          <ac:chgData name="James Franklin" userId="cf915d05-507f-491f-b4a6-b2aa085ee4b1" providerId="ADAL" clId="{3187E37D-6DEB-40E3-B2BE-3A3154D1E971}" dt="2019-06-13T08:52:36.289" v="20584" actId="1076"/>
          <ac:picMkLst>
            <pc:docMk/>
            <pc:sldMk cId="3666647724" sldId="430"/>
            <ac:picMk id="2050" creationId="{DECF70D9-B3D3-452D-A2C1-599986851A85}"/>
          </ac:picMkLst>
        </pc:picChg>
        <pc:picChg chg="add del mod">
          <ac:chgData name="James Franklin" userId="cf915d05-507f-491f-b4a6-b2aa085ee4b1" providerId="ADAL" clId="{3187E37D-6DEB-40E3-B2BE-3A3154D1E971}" dt="2019-06-13T08:47:55.023" v="20547" actId="478"/>
          <ac:picMkLst>
            <pc:docMk/>
            <pc:sldMk cId="3666647724" sldId="430"/>
            <ac:picMk id="7170" creationId="{048734E7-8A0E-4173-8751-32A94360BEF8}"/>
          </ac:picMkLst>
        </pc:picChg>
      </pc:sldChg>
      <pc:sldChg chg="addSp delSp modSp add addCm modCm">
        <pc:chgData name="James Franklin" userId="cf915d05-507f-491f-b4a6-b2aa085ee4b1" providerId="ADAL" clId="{3187E37D-6DEB-40E3-B2BE-3A3154D1E971}" dt="2019-06-13T09:02:08.163" v="20633"/>
        <pc:sldMkLst>
          <pc:docMk/>
          <pc:sldMk cId="3197614655" sldId="431"/>
        </pc:sldMkLst>
        <pc:spChg chg="mod">
          <ac:chgData name="James Franklin" userId="cf915d05-507f-491f-b4a6-b2aa085ee4b1" providerId="ADAL" clId="{3187E37D-6DEB-40E3-B2BE-3A3154D1E971}" dt="2019-06-04T11:53:57.425" v="1832" actId="20577"/>
          <ac:spMkLst>
            <pc:docMk/>
            <pc:sldMk cId="3197614655" sldId="431"/>
            <ac:spMk id="2" creationId="{65524077-7E1C-4428-8883-8CF5BE0816C4}"/>
          </ac:spMkLst>
        </pc:spChg>
        <pc:spChg chg="mod">
          <ac:chgData name="James Franklin" userId="cf915d05-507f-491f-b4a6-b2aa085ee4b1" providerId="ADAL" clId="{3187E37D-6DEB-40E3-B2BE-3A3154D1E971}" dt="2019-06-06T08:54:10.817" v="15619" actId="20577"/>
          <ac:spMkLst>
            <pc:docMk/>
            <pc:sldMk cId="3197614655" sldId="431"/>
            <ac:spMk id="3" creationId="{F5007248-B1C8-4D39-82FF-8AB6AB145AD8}"/>
          </ac:spMkLst>
        </pc:spChg>
        <pc:spChg chg="add del mod">
          <ac:chgData name="James Franklin" userId="cf915d05-507f-491f-b4a6-b2aa085ee4b1" providerId="ADAL" clId="{3187E37D-6DEB-40E3-B2BE-3A3154D1E971}" dt="2019-06-12T10:27:12.614" v="20045" actId="478"/>
          <ac:spMkLst>
            <pc:docMk/>
            <pc:sldMk cId="3197614655" sldId="431"/>
            <ac:spMk id="4" creationId="{045EBDB3-05D7-43E1-BA34-4A82AA59C9B0}"/>
          </ac:spMkLst>
        </pc:spChg>
        <pc:spChg chg="add mod">
          <ac:chgData name="James Franklin" userId="cf915d05-507f-491f-b4a6-b2aa085ee4b1" providerId="ADAL" clId="{3187E37D-6DEB-40E3-B2BE-3A3154D1E971}" dt="2019-06-06T08:53:58.217" v="15575" actId="1076"/>
          <ac:spMkLst>
            <pc:docMk/>
            <pc:sldMk cId="3197614655" sldId="431"/>
            <ac:spMk id="6" creationId="{4570FB5E-2695-4E2E-B6E2-5C51DB457876}"/>
          </ac:spMkLst>
        </pc:spChg>
        <pc:spChg chg="add del mod">
          <ac:chgData name="James Franklin" userId="cf915d05-507f-491f-b4a6-b2aa085ee4b1" providerId="ADAL" clId="{3187E37D-6DEB-40E3-B2BE-3A3154D1E971}" dt="2019-06-06T08:55:23.780" v="15661" actId="478"/>
          <ac:spMkLst>
            <pc:docMk/>
            <pc:sldMk cId="3197614655" sldId="431"/>
            <ac:spMk id="7" creationId="{96883EF9-835D-4465-AB81-CD24ACEAAEF7}"/>
          </ac:spMkLst>
        </pc:spChg>
        <pc:spChg chg="add mod">
          <ac:chgData name="James Franklin" userId="cf915d05-507f-491f-b4a6-b2aa085ee4b1" providerId="ADAL" clId="{3187E37D-6DEB-40E3-B2BE-3A3154D1E971}" dt="2019-06-06T08:56:04.877" v="15679" actId="404"/>
          <ac:spMkLst>
            <pc:docMk/>
            <pc:sldMk cId="3197614655" sldId="431"/>
            <ac:spMk id="8" creationId="{E5FEF532-421D-42B7-89DF-752B42F11AB3}"/>
          </ac:spMkLst>
        </pc:spChg>
        <pc:spChg chg="add mod">
          <ac:chgData name="James Franklin" userId="cf915d05-507f-491f-b4a6-b2aa085ee4b1" providerId="ADAL" clId="{3187E37D-6DEB-40E3-B2BE-3A3154D1E971}" dt="2019-06-13T08:58:29.009" v="20620" actId="20577"/>
          <ac:spMkLst>
            <pc:docMk/>
            <pc:sldMk cId="3197614655" sldId="431"/>
            <ac:spMk id="9" creationId="{BF6682BD-984E-4C30-9A29-0AC214C42733}"/>
          </ac:spMkLst>
        </pc:spChg>
        <pc:spChg chg="add mod">
          <ac:chgData name="James Franklin" userId="cf915d05-507f-491f-b4a6-b2aa085ee4b1" providerId="ADAL" clId="{3187E37D-6DEB-40E3-B2BE-3A3154D1E971}" dt="2019-06-13T09:01:00.378" v="20625" actId="313"/>
          <ac:spMkLst>
            <pc:docMk/>
            <pc:sldMk cId="3197614655" sldId="431"/>
            <ac:spMk id="13" creationId="{374D58F9-2D1E-4B18-ACDC-101B9682E304}"/>
          </ac:spMkLst>
        </pc:spChg>
        <pc:spChg chg="add mod">
          <ac:chgData name="James Franklin" userId="cf915d05-507f-491f-b4a6-b2aa085ee4b1" providerId="ADAL" clId="{3187E37D-6DEB-40E3-B2BE-3A3154D1E971}" dt="2019-06-06T08:56:16.377" v="15698" actId="20577"/>
          <ac:spMkLst>
            <pc:docMk/>
            <pc:sldMk cId="3197614655" sldId="431"/>
            <ac:spMk id="14" creationId="{869AA5F5-2A39-4C21-9D38-F0232BF196F0}"/>
          </ac:spMkLst>
        </pc:spChg>
        <pc:spChg chg="add mod">
          <ac:chgData name="James Franklin" userId="cf915d05-507f-491f-b4a6-b2aa085ee4b1" providerId="ADAL" clId="{3187E37D-6DEB-40E3-B2BE-3A3154D1E971}" dt="2019-06-06T08:56:19.132" v="15699"/>
          <ac:spMkLst>
            <pc:docMk/>
            <pc:sldMk cId="3197614655" sldId="431"/>
            <ac:spMk id="15" creationId="{57E089DC-1DD0-4D7F-BE8B-DBD2620FCC2E}"/>
          </ac:spMkLst>
        </pc:spChg>
        <pc:picChg chg="add del mod">
          <ac:chgData name="James Franklin" userId="cf915d05-507f-491f-b4a6-b2aa085ee4b1" providerId="ADAL" clId="{3187E37D-6DEB-40E3-B2BE-3A3154D1E971}" dt="2019-06-13T08:57:25.256" v="20606" actId="478"/>
          <ac:picMkLst>
            <pc:docMk/>
            <pc:sldMk cId="3197614655" sldId="431"/>
            <ac:picMk id="5" creationId="{A076CCB6-77EC-4BE9-B4E9-1051DFDAAEDA}"/>
          </ac:picMkLst>
        </pc:picChg>
        <pc:picChg chg="add del mod">
          <ac:chgData name="James Franklin" userId="cf915d05-507f-491f-b4a6-b2aa085ee4b1" providerId="ADAL" clId="{3187E37D-6DEB-40E3-B2BE-3A3154D1E971}" dt="2019-06-05T09:20:12.756" v="4772" actId="478"/>
          <ac:picMkLst>
            <pc:docMk/>
            <pc:sldMk cId="3197614655" sldId="431"/>
            <ac:picMk id="6" creationId="{B0A42EE0-9F9C-48B4-98A7-FF83F3DD181D}"/>
          </ac:picMkLst>
        </pc:picChg>
        <pc:picChg chg="add del mod">
          <ac:chgData name="James Franklin" userId="cf915d05-507f-491f-b4a6-b2aa085ee4b1" providerId="ADAL" clId="{3187E37D-6DEB-40E3-B2BE-3A3154D1E971}" dt="2019-06-13T08:56:00.082" v="20596" actId="478"/>
          <ac:picMkLst>
            <pc:docMk/>
            <pc:sldMk cId="3197614655" sldId="431"/>
            <ac:picMk id="7" creationId="{5B8628CE-3E1F-4EC2-929F-9C1BA783F92E}"/>
          </ac:picMkLst>
        </pc:picChg>
        <pc:picChg chg="add del mod">
          <ac:chgData name="James Franklin" userId="cf915d05-507f-491f-b4a6-b2aa085ee4b1" providerId="ADAL" clId="{3187E37D-6DEB-40E3-B2BE-3A3154D1E971}" dt="2019-06-05T09:17:50.691" v="4757" actId="478"/>
          <ac:picMkLst>
            <pc:docMk/>
            <pc:sldMk cId="3197614655" sldId="431"/>
            <ac:picMk id="8" creationId="{B1675A06-2B37-47F4-979A-081F0CD5A857}"/>
          </ac:picMkLst>
        </pc:picChg>
        <pc:picChg chg="add del mod modCrop">
          <ac:chgData name="James Franklin" userId="cf915d05-507f-491f-b4a6-b2aa085ee4b1" providerId="ADAL" clId="{3187E37D-6DEB-40E3-B2BE-3A3154D1E971}" dt="2019-06-13T08:57:55.729" v="20613" actId="478"/>
          <ac:picMkLst>
            <pc:docMk/>
            <pc:sldMk cId="3197614655" sldId="431"/>
            <ac:picMk id="10" creationId="{CA426043-7810-43BC-B34E-AA66D75CEB3A}"/>
          </ac:picMkLst>
        </pc:picChg>
        <pc:picChg chg="add del mod">
          <ac:chgData name="James Franklin" userId="cf915d05-507f-491f-b4a6-b2aa085ee4b1" providerId="ADAL" clId="{3187E37D-6DEB-40E3-B2BE-3A3154D1E971}" dt="2019-06-13T08:57:54.713" v="20612" actId="478"/>
          <ac:picMkLst>
            <pc:docMk/>
            <pc:sldMk cId="3197614655" sldId="431"/>
            <ac:picMk id="11" creationId="{7F50F8F5-7EE6-461A-A786-E62CBD130578}"/>
          </ac:picMkLst>
        </pc:picChg>
        <pc:picChg chg="add del mod modCrop">
          <ac:chgData name="James Franklin" userId="cf915d05-507f-491f-b4a6-b2aa085ee4b1" providerId="ADAL" clId="{3187E37D-6DEB-40E3-B2BE-3A3154D1E971}" dt="2019-06-13T08:57:56.353" v="20614" actId="478"/>
          <ac:picMkLst>
            <pc:docMk/>
            <pc:sldMk cId="3197614655" sldId="431"/>
            <ac:picMk id="12" creationId="{F6D37FF3-F5A1-48D1-90C7-752CAA95D7C3}"/>
          </ac:picMkLst>
        </pc:picChg>
        <pc:picChg chg="add del mod">
          <ac:chgData name="James Franklin" userId="cf915d05-507f-491f-b4a6-b2aa085ee4b1" providerId="ADAL" clId="{3187E37D-6DEB-40E3-B2BE-3A3154D1E971}" dt="2019-06-05T09:20:27.734" v="4775" actId="478"/>
          <ac:picMkLst>
            <pc:docMk/>
            <pc:sldMk cId="3197614655" sldId="431"/>
            <ac:picMk id="14" creationId="{D78D73FF-7E95-4FA1-9FED-FF33347416E7}"/>
          </ac:picMkLst>
        </pc:picChg>
        <pc:picChg chg="add mod ord modCrop">
          <ac:chgData name="James Franklin" userId="cf915d05-507f-491f-b4a6-b2aa085ee4b1" providerId="ADAL" clId="{3187E37D-6DEB-40E3-B2BE-3A3154D1E971}" dt="2019-06-13T09:01:59.096" v="20632" actId="208"/>
          <ac:picMkLst>
            <pc:docMk/>
            <pc:sldMk cId="3197614655" sldId="431"/>
            <ac:picMk id="17" creationId="{4E73A24F-5214-4CA5-B905-3F2BC06B15C4}"/>
          </ac:picMkLst>
        </pc:picChg>
        <pc:picChg chg="add mod ord modCrop">
          <ac:chgData name="James Franklin" userId="cf915d05-507f-491f-b4a6-b2aa085ee4b1" providerId="ADAL" clId="{3187E37D-6DEB-40E3-B2BE-3A3154D1E971}" dt="2019-06-13T09:01:59.096" v="20632" actId="208"/>
          <ac:picMkLst>
            <pc:docMk/>
            <pc:sldMk cId="3197614655" sldId="431"/>
            <ac:picMk id="18" creationId="{B56DDB56-97E3-412C-ABD5-AD0340CD697B}"/>
          </ac:picMkLst>
        </pc:picChg>
        <pc:picChg chg="add mod ord modCrop">
          <ac:chgData name="James Franklin" userId="cf915d05-507f-491f-b4a6-b2aa085ee4b1" providerId="ADAL" clId="{3187E37D-6DEB-40E3-B2BE-3A3154D1E971}" dt="2019-06-13T09:01:59.096" v="20632" actId="208"/>
          <ac:picMkLst>
            <pc:docMk/>
            <pc:sldMk cId="3197614655" sldId="431"/>
            <ac:picMk id="20" creationId="{1609287B-7051-427F-9002-43E4BBE27CF3}"/>
          </ac:picMkLst>
        </pc:picChg>
        <pc:picChg chg="add mod">
          <ac:chgData name="James Franklin" userId="cf915d05-507f-491f-b4a6-b2aa085ee4b1" providerId="ADAL" clId="{3187E37D-6DEB-40E3-B2BE-3A3154D1E971}" dt="2019-06-13T08:57:27.736" v="20608" actId="1076"/>
          <ac:picMkLst>
            <pc:docMk/>
            <pc:sldMk cId="3197614655" sldId="431"/>
            <ac:picMk id="21" creationId="{F131109D-6560-4EBF-A4BD-496E5D8CF825}"/>
          </ac:picMkLst>
        </pc:picChg>
        <pc:picChg chg="add del mod">
          <ac:chgData name="James Franklin" userId="cf915d05-507f-491f-b4a6-b2aa085ee4b1" providerId="ADAL" clId="{3187E37D-6DEB-40E3-B2BE-3A3154D1E971}" dt="2019-06-05T09:20:10.864" v="4771" actId="478"/>
          <ac:picMkLst>
            <pc:docMk/>
            <pc:sldMk cId="3197614655" sldId="431"/>
            <ac:picMk id="9218" creationId="{ACF066C8-6AA0-4BDF-9F59-9F67B06B8788}"/>
          </ac:picMkLst>
        </pc:picChg>
      </pc:sldChg>
      <pc:sldChg chg="modSp add">
        <pc:chgData name="James Franklin" userId="cf915d05-507f-491f-b4a6-b2aa085ee4b1" providerId="ADAL" clId="{3187E37D-6DEB-40E3-B2BE-3A3154D1E971}" dt="2019-06-06T09:03:16.940" v="16043" actId="6549"/>
        <pc:sldMkLst>
          <pc:docMk/>
          <pc:sldMk cId="523799142" sldId="432"/>
        </pc:sldMkLst>
        <pc:spChg chg="mod">
          <ac:chgData name="James Franklin" userId="cf915d05-507f-491f-b4a6-b2aa085ee4b1" providerId="ADAL" clId="{3187E37D-6DEB-40E3-B2BE-3A3154D1E971}" dt="2019-06-04T11:54:59.045" v="1887" actId="20577"/>
          <ac:spMkLst>
            <pc:docMk/>
            <pc:sldMk cId="523799142" sldId="432"/>
            <ac:spMk id="2" creationId="{65524077-7E1C-4428-8883-8CF5BE0816C4}"/>
          </ac:spMkLst>
        </pc:spChg>
        <pc:spChg chg="mod">
          <ac:chgData name="James Franklin" userId="cf915d05-507f-491f-b4a6-b2aa085ee4b1" providerId="ADAL" clId="{3187E37D-6DEB-40E3-B2BE-3A3154D1E971}" dt="2019-06-06T09:03:16.940" v="16043" actId="6549"/>
          <ac:spMkLst>
            <pc:docMk/>
            <pc:sldMk cId="523799142" sldId="432"/>
            <ac:spMk id="3" creationId="{F5007248-B1C8-4D39-82FF-8AB6AB145AD8}"/>
          </ac:spMkLst>
        </pc:spChg>
      </pc:sldChg>
      <pc:sldChg chg="addSp delSp modSp add">
        <pc:chgData name="James Franklin" userId="cf915d05-507f-491f-b4a6-b2aa085ee4b1" providerId="ADAL" clId="{3187E37D-6DEB-40E3-B2BE-3A3154D1E971}" dt="2019-06-06T09:08:06.634" v="16621" actId="20577"/>
        <pc:sldMkLst>
          <pc:docMk/>
          <pc:sldMk cId="4040188982" sldId="433"/>
        </pc:sldMkLst>
        <pc:spChg chg="mod">
          <ac:chgData name="James Franklin" userId="cf915d05-507f-491f-b4a6-b2aa085ee4b1" providerId="ADAL" clId="{3187E37D-6DEB-40E3-B2BE-3A3154D1E971}" dt="2019-06-04T12:01:03.736" v="1947" actId="20577"/>
          <ac:spMkLst>
            <pc:docMk/>
            <pc:sldMk cId="4040188982" sldId="433"/>
            <ac:spMk id="2" creationId="{65524077-7E1C-4428-8883-8CF5BE0816C4}"/>
          </ac:spMkLst>
        </pc:spChg>
        <pc:spChg chg="del mod">
          <ac:chgData name="James Franklin" userId="cf915d05-507f-491f-b4a6-b2aa085ee4b1" providerId="ADAL" clId="{3187E37D-6DEB-40E3-B2BE-3A3154D1E971}" dt="2019-06-06T09:03:32.585" v="16046" actId="478"/>
          <ac:spMkLst>
            <pc:docMk/>
            <pc:sldMk cId="4040188982" sldId="433"/>
            <ac:spMk id="3" creationId="{F5007248-B1C8-4D39-82FF-8AB6AB145AD8}"/>
          </ac:spMkLst>
        </pc:spChg>
        <pc:graphicFrameChg chg="add del mod modGraphic">
          <ac:chgData name="James Franklin" userId="cf915d05-507f-491f-b4a6-b2aa085ee4b1" providerId="ADAL" clId="{3187E37D-6DEB-40E3-B2BE-3A3154D1E971}" dt="2019-06-06T09:04:07.446" v="16082" actId="478"/>
          <ac:graphicFrameMkLst>
            <pc:docMk/>
            <pc:sldMk cId="4040188982" sldId="433"/>
            <ac:graphicFrameMk id="4" creationId="{8735F608-7B71-43F7-865C-27940DEC41FB}"/>
          </ac:graphicFrameMkLst>
        </pc:graphicFrameChg>
        <pc:graphicFrameChg chg="add mod modGraphic">
          <ac:chgData name="James Franklin" userId="cf915d05-507f-491f-b4a6-b2aa085ee4b1" providerId="ADAL" clId="{3187E37D-6DEB-40E3-B2BE-3A3154D1E971}" dt="2019-06-06T09:08:06.634" v="16621" actId="20577"/>
          <ac:graphicFrameMkLst>
            <pc:docMk/>
            <pc:sldMk cId="4040188982" sldId="433"/>
            <ac:graphicFrameMk id="5" creationId="{4DA8A2C0-0965-45B8-A3F7-10714B50629E}"/>
          </ac:graphicFrameMkLst>
        </pc:graphicFrameChg>
      </pc:sldChg>
      <pc:sldChg chg="addSp modSp add">
        <pc:chgData name="James Franklin" userId="cf915d05-507f-491f-b4a6-b2aa085ee4b1" providerId="ADAL" clId="{3187E37D-6DEB-40E3-B2BE-3A3154D1E971}" dt="2019-06-06T09:25:41.975" v="17463" actId="20577"/>
        <pc:sldMkLst>
          <pc:docMk/>
          <pc:sldMk cId="326070218" sldId="434"/>
        </pc:sldMkLst>
        <pc:spChg chg="mod">
          <ac:chgData name="James Franklin" userId="cf915d05-507f-491f-b4a6-b2aa085ee4b1" providerId="ADAL" clId="{3187E37D-6DEB-40E3-B2BE-3A3154D1E971}" dt="2019-06-04T12:01:37.529" v="1960" actId="20577"/>
          <ac:spMkLst>
            <pc:docMk/>
            <pc:sldMk cId="326070218" sldId="434"/>
            <ac:spMk id="2" creationId="{833201F5-B257-4774-A39C-DFFCE0203607}"/>
          </ac:spMkLst>
        </pc:spChg>
        <pc:spChg chg="mod">
          <ac:chgData name="James Franklin" userId="cf915d05-507f-491f-b4a6-b2aa085ee4b1" providerId="ADAL" clId="{3187E37D-6DEB-40E3-B2BE-3A3154D1E971}" dt="2019-06-06T09:25:41.975" v="17463" actId="20577"/>
          <ac:spMkLst>
            <pc:docMk/>
            <pc:sldMk cId="326070218" sldId="434"/>
            <ac:spMk id="3" creationId="{92B5EFFE-D1A2-44F8-9FE8-797DFFB46980}"/>
          </ac:spMkLst>
        </pc:spChg>
        <pc:spChg chg="add mod">
          <ac:chgData name="James Franklin" userId="cf915d05-507f-491f-b4a6-b2aa085ee4b1" providerId="ADAL" clId="{3187E37D-6DEB-40E3-B2BE-3A3154D1E971}" dt="2019-06-06T09:25:02.219" v="17388" actId="164"/>
          <ac:spMkLst>
            <pc:docMk/>
            <pc:sldMk cId="326070218" sldId="434"/>
            <ac:spMk id="12" creationId="{57BE7C89-983C-4107-B2EB-729BFE988DA3}"/>
          </ac:spMkLst>
        </pc:spChg>
        <pc:spChg chg="add mod">
          <ac:chgData name="James Franklin" userId="cf915d05-507f-491f-b4a6-b2aa085ee4b1" providerId="ADAL" clId="{3187E37D-6DEB-40E3-B2BE-3A3154D1E971}" dt="2019-06-06T09:25:02.219" v="17388" actId="164"/>
          <ac:spMkLst>
            <pc:docMk/>
            <pc:sldMk cId="326070218" sldId="434"/>
            <ac:spMk id="13" creationId="{F758471E-BE51-4850-847D-A3508349A89C}"/>
          </ac:spMkLst>
        </pc:spChg>
        <pc:grpChg chg="add mod">
          <ac:chgData name="James Franklin" userId="cf915d05-507f-491f-b4a6-b2aa085ee4b1" providerId="ADAL" clId="{3187E37D-6DEB-40E3-B2BE-3A3154D1E971}" dt="2019-06-06T09:25:05.091" v="17389" actId="1076"/>
          <ac:grpSpMkLst>
            <pc:docMk/>
            <pc:sldMk cId="326070218" sldId="434"/>
            <ac:grpSpMk id="9" creationId="{44CD22A4-E4C8-4302-B9F6-0D2D54A85402}"/>
          </ac:grpSpMkLst>
        </pc:grpChg>
        <pc:picChg chg="add mod">
          <ac:chgData name="James Franklin" userId="cf915d05-507f-491f-b4a6-b2aa085ee4b1" providerId="ADAL" clId="{3187E37D-6DEB-40E3-B2BE-3A3154D1E971}" dt="2019-06-05T09:30:37.098" v="4868" actId="1076"/>
          <ac:picMkLst>
            <pc:docMk/>
            <pc:sldMk cId="326070218" sldId="434"/>
            <ac:picMk id="4" creationId="{711796E1-3C14-4B48-9259-DE3D70CF82D6}"/>
          </ac:picMkLst>
        </pc:picChg>
        <pc:picChg chg="add mod">
          <ac:chgData name="James Franklin" userId="cf915d05-507f-491f-b4a6-b2aa085ee4b1" providerId="ADAL" clId="{3187E37D-6DEB-40E3-B2BE-3A3154D1E971}" dt="2019-06-05T09:30:40.945" v="4870" actId="1076"/>
          <ac:picMkLst>
            <pc:docMk/>
            <pc:sldMk cId="326070218" sldId="434"/>
            <ac:picMk id="5" creationId="{B4E3AEE5-DACC-46F2-871E-27B9554ED7E2}"/>
          </ac:picMkLst>
        </pc:picChg>
        <pc:picChg chg="add mod modCrop">
          <ac:chgData name="James Franklin" userId="cf915d05-507f-491f-b4a6-b2aa085ee4b1" providerId="ADAL" clId="{3187E37D-6DEB-40E3-B2BE-3A3154D1E971}" dt="2019-06-06T09:25:02.219" v="17388" actId="164"/>
          <ac:picMkLst>
            <pc:docMk/>
            <pc:sldMk cId="326070218" sldId="434"/>
            <ac:picMk id="6" creationId="{C795DA03-1C96-42DB-B660-1A510476926B}"/>
          </ac:picMkLst>
        </pc:picChg>
        <pc:picChg chg="add mod modCrop">
          <ac:chgData name="James Franklin" userId="cf915d05-507f-491f-b4a6-b2aa085ee4b1" providerId="ADAL" clId="{3187E37D-6DEB-40E3-B2BE-3A3154D1E971}" dt="2019-06-06T09:25:02.219" v="17388" actId="164"/>
          <ac:picMkLst>
            <pc:docMk/>
            <pc:sldMk cId="326070218" sldId="434"/>
            <ac:picMk id="7" creationId="{3985CEA4-DE0A-49CA-B471-5A9006AA6E33}"/>
          </ac:picMkLst>
        </pc:picChg>
        <pc:picChg chg="add mod">
          <ac:chgData name="James Franklin" userId="cf915d05-507f-491f-b4a6-b2aa085ee4b1" providerId="ADAL" clId="{3187E37D-6DEB-40E3-B2BE-3A3154D1E971}" dt="2019-06-06T09:25:02.219" v="17388" actId="164"/>
          <ac:picMkLst>
            <pc:docMk/>
            <pc:sldMk cId="326070218" sldId="434"/>
            <ac:picMk id="8" creationId="{6D1D744F-99FA-49D4-81DF-5A2775DA1C2D}"/>
          </ac:picMkLst>
        </pc:picChg>
        <pc:cxnChg chg="add mod">
          <ac:chgData name="James Franklin" userId="cf915d05-507f-491f-b4a6-b2aa085ee4b1" providerId="ADAL" clId="{3187E37D-6DEB-40E3-B2BE-3A3154D1E971}" dt="2019-06-06T09:25:02.219" v="17388" actId="164"/>
          <ac:cxnSpMkLst>
            <pc:docMk/>
            <pc:sldMk cId="326070218" sldId="434"/>
            <ac:cxnSpMk id="10" creationId="{7A1A99EA-EEFA-498D-80A2-86092D5CC3E8}"/>
          </ac:cxnSpMkLst>
        </pc:cxnChg>
        <pc:cxnChg chg="add mod">
          <ac:chgData name="James Franklin" userId="cf915d05-507f-491f-b4a6-b2aa085ee4b1" providerId="ADAL" clId="{3187E37D-6DEB-40E3-B2BE-3A3154D1E971}" dt="2019-06-06T09:25:02.219" v="17388" actId="164"/>
          <ac:cxnSpMkLst>
            <pc:docMk/>
            <pc:sldMk cId="326070218" sldId="434"/>
            <ac:cxnSpMk id="11" creationId="{93FBA013-B238-458F-A909-64FFA98E143C}"/>
          </ac:cxnSpMkLst>
        </pc:cxnChg>
      </pc:sldChg>
      <pc:sldChg chg="addSp delSp modSp add addCm modCm">
        <pc:chgData name="James Franklin" userId="cf915d05-507f-491f-b4a6-b2aa085ee4b1" providerId="ADAL" clId="{3187E37D-6DEB-40E3-B2BE-3A3154D1E971}" dt="2019-06-06T09:23:55.102" v="17351" actId="20577"/>
        <pc:sldMkLst>
          <pc:docMk/>
          <pc:sldMk cId="980145604" sldId="436"/>
        </pc:sldMkLst>
        <pc:spChg chg="mod">
          <ac:chgData name="James Franklin" userId="cf915d05-507f-491f-b4a6-b2aa085ee4b1" providerId="ADAL" clId="{3187E37D-6DEB-40E3-B2BE-3A3154D1E971}" dt="2019-06-04T12:06:35.157" v="2280" actId="20577"/>
          <ac:spMkLst>
            <pc:docMk/>
            <pc:sldMk cId="980145604" sldId="436"/>
            <ac:spMk id="2" creationId="{833201F5-B257-4774-A39C-DFFCE0203607}"/>
          </ac:spMkLst>
        </pc:spChg>
        <pc:spChg chg="mod">
          <ac:chgData name="James Franklin" userId="cf915d05-507f-491f-b4a6-b2aa085ee4b1" providerId="ADAL" clId="{3187E37D-6DEB-40E3-B2BE-3A3154D1E971}" dt="2019-06-06T09:23:55.102" v="17351" actId="20577"/>
          <ac:spMkLst>
            <pc:docMk/>
            <pc:sldMk cId="980145604" sldId="436"/>
            <ac:spMk id="3" creationId="{92B5EFFE-D1A2-44F8-9FE8-797DFFB46980}"/>
          </ac:spMkLst>
        </pc:spChg>
        <pc:spChg chg="add mod">
          <ac:chgData name="James Franklin" userId="cf915d05-507f-491f-b4a6-b2aa085ee4b1" providerId="ADAL" clId="{3187E37D-6DEB-40E3-B2BE-3A3154D1E971}" dt="2019-06-05T11:09:21.555" v="5494" actId="1076"/>
          <ac:spMkLst>
            <pc:docMk/>
            <pc:sldMk cId="980145604" sldId="436"/>
            <ac:spMk id="6" creationId="{8C31BB47-9E9E-4C66-B883-229332EC86CE}"/>
          </ac:spMkLst>
        </pc:spChg>
        <pc:spChg chg="add mod">
          <ac:chgData name="James Franklin" userId="cf915d05-507f-491f-b4a6-b2aa085ee4b1" providerId="ADAL" clId="{3187E37D-6DEB-40E3-B2BE-3A3154D1E971}" dt="2019-06-05T11:10:55.362" v="5646" actId="113"/>
          <ac:spMkLst>
            <pc:docMk/>
            <pc:sldMk cId="980145604" sldId="436"/>
            <ac:spMk id="7" creationId="{2826BF6F-B6ED-4271-874A-89F7C42B566E}"/>
          </ac:spMkLst>
        </pc:spChg>
        <pc:picChg chg="add del mod">
          <ac:chgData name="James Franklin" userId="cf915d05-507f-491f-b4a6-b2aa085ee4b1" providerId="ADAL" clId="{3187E37D-6DEB-40E3-B2BE-3A3154D1E971}" dt="2019-06-05T11:12:34.732" v="5655" actId="478"/>
          <ac:picMkLst>
            <pc:docMk/>
            <pc:sldMk cId="980145604" sldId="436"/>
            <ac:picMk id="4" creationId="{4BC6BA84-6B7C-4D0D-A3B1-7290CF739ED5}"/>
          </ac:picMkLst>
        </pc:picChg>
        <pc:picChg chg="add mod">
          <ac:chgData name="James Franklin" userId="cf915d05-507f-491f-b4a6-b2aa085ee4b1" providerId="ADAL" clId="{3187E37D-6DEB-40E3-B2BE-3A3154D1E971}" dt="2019-06-05T11:07:26.522" v="5426" actId="1076"/>
          <ac:picMkLst>
            <pc:docMk/>
            <pc:sldMk cId="980145604" sldId="436"/>
            <ac:picMk id="5" creationId="{75742D26-2005-4CAB-9DD6-B9B6D261F7EC}"/>
          </ac:picMkLst>
        </pc:picChg>
        <pc:picChg chg="add mod">
          <ac:chgData name="James Franklin" userId="cf915d05-507f-491f-b4a6-b2aa085ee4b1" providerId="ADAL" clId="{3187E37D-6DEB-40E3-B2BE-3A3154D1E971}" dt="2019-06-05T11:11:27.154" v="5648" actId="1076"/>
          <ac:picMkLst>
            <pc:docMk/>
            <pc:sldMk cId="980145604" sldId="436"/>
            <ac:picMk id="8" creationId="{707D6881-FC4B-4614-875B-C528A55152BD}"/>
          </ac:picMkLst>
        </pc:picChg>
        <pc:picChg chg="add mod modCrop">
          <ac:chgData name="James Franklin" userId="cf915d05-507f-491f-b4a6-b2aa085ee4b1" providerId="ADAL" clId="{3187E37D-6DEB-40E3-B2BE-3A3154D1E971}" dt="2019-06-05T11:11:43.882" v="5652" actId="1076"/>
          <ac:picMkLst>
            <pc:docMk/>
            <pc:sldMk cId="980145604" sldId="436"/>
            <ac:picMk id="10" creationId="{F9FB1F42-7DEA-436D-84D1-A54B5339C6B8}"/>
          </ac:picMkLst>
        </pc:picChg>
        <pc:picChg chg="add mod">
          <ac:chgData name="James Franklin" userId="cf915d05-507f-491f-b4a6-b2aa085ee4b1" providerId="ADAL" clId="{3187E37D-6DEB-40E3-B2BE-3A3154D1E971}" dt="2019-06-05T11:07:47.592" v="5432" actId="167"/>
          <ac:picMkLst>
            <pc:docMk/>
            <pc:sldMk cId="980145604" sldId="436"/>
            <ac:picMk id="11266" creationId="{31D3E137-4B1C-4D4C-8E2B-13DF973CF94A}"/>
          </ac:picMkLst>
        </pc:picChg>
      </pc:sldChg>
      <pc:sldChg chg="addSp delSp modSp add">
        <pc:chgData name="James Franklin" userId="cf915d05-507f-491f-b4a6-b2aa085ee4b1" providerId="ADAL" clId="{3187E37D-6DEB-40E3-B2BE-3A3154D1E971}" dt="2019-06-12T10:21:43.494" v="20043" actId="478"/>
        <pc:sldMkLst>
          <pc:docMk/>
          <pc:sldMk cId="1899585464" sldId="438"/>
        </pc:sldMkLst>
        <pc:spChg chg="mod">
          <ac:chgData name="James Franklin" userId="cf915d05-507f-491f-b4a6-b2aa085ee4b1" providerId="ADAL" clId="{3187E37D-6DEB-40E3-B2BE-3A3154D1E971}" dt="2019-06-05T08:30:56.783" v="2944" actId="20577"/>
          <ac:spMkLst>
            <pc:docMk/>
            <pc:sldMk cId="1899585464" sldId="438"/>
            <ac:spMk id="2" creationId="{461D89D5-7573-4999-8C25-205570B53BC0}"/>
          </ac:spMkLst>
        </pc:spChg>
        <pc:spChg chg="del">
          <ac:chgData name="James Franklin" userId="cf915d05-507f-491f-b4a6-b2aa085ee4b1" providerId="ADAL" clId="{3187E37D-6DEB-40E3-B2BE-3A3154D1E971}" dt="2019-06-05T08:31:01.639" v="2945"/>
          <ac:spMkLst>
            <pc:docMk/>
            <pc:sldMk cId="1899585464" sldId="438"/>
            <ac:spMk id="3" creationId="{04D57E02-CFF2-4616-96C0-8D01E11D5E57}"/>
          </ac:spMkLst>
        </pc:spChg>
        <pc:spChg chg="add del mod">
          <ac:chgData name="James Franklin" userId="cf915d05-507f-491f-b4a6-b2aa085ee4b1" providerId="ADAL" clId="{3187E37D-6DEB-40E3-B2BE-3A3154D1E971}" dt="2019-06-12T10:21:43.494" v="20043" actId="478"/>
          <ac:spMkLst>
            <pc:docMk/>
            <pc:sldMk cId="1899585464" sldId="438"/>
            <ac:spMk id="3" creationId="{EF029266-4419-4692-994D-4C51B1CF7BB9}"/>
          </ac:spMkLst>
        </pc:spChg>
        <pc:spChg chg="add mod">
          <ac:chgData name="James Franklin" userId="cf915d05-507f-491f-b4a6-b2aa085ee4b1" providerId="ADAL" clId="{3187E37D-6DEB-40E3-B2BE-3A3154D1E971}" dt="2019-06-05T08:48:49.677" v="3980" actId="20577"/>
          <ac:spMkLst>
            <pc:docMk/>
            <pc:sldMk cId="1899585464" sldId="438"/>
            <ac:spMk id="4" creationId="{52CB3385-BE4C-4030-B332-4D4EA6816B0D}"/>
          </ac:spMkLst>
        </pc:spChg>
        <pc:graphicFrameChg chg="add del mod modGraphic">
          <ac:chgData name="James Franklin" userId="cf915d05-507f-491f-b4a6-b2aa085ee4b1" providerId="ADAL" clId="{3187E37D-6DEB-40E3-B2BE-3A3154D1E971}" dt="2019-06-05T08:41:50.209" v="3397" actId="20577"/>
          <ac:graphicFrameMkLst>
            <pc:docMk/>
            <pc:sldMk cId="1899585464" sldId="438"/>
            <ac:graphicFrameMk id="5" creationId="{D8C3B7D5-3C17-4AA2-9792-4CBE48D89AA5}"/>
          </ac:graphicFrameMkLst>
        </pc:graphicFrameChg>
      </pc:sldChg>
      <pc:sldChg chg="modSp add">
        <pc:chgData name="James Franklin" userId="cf915d05-507f-491f-b4a6-b2aa085ee4b1" providerId="ADAL" clId="{3187E37D-6DEB-40E3-B2BE-3A3154D1E971}" dt="2019-06-06T09:34:57.953" v="18713" actId="20577"/>
        <pc:sldMkLst>
          <pc:docMk/>
          <pc:sldMk cId="1692864641" sldId="439"/>
        </pc:sldMkLst>
        <pc:spChg chg="mod">
          <ac:chgData name="James Franklin" userId="cf915d05-507f-491f-b4a6-b2aa085ee4b1" providerId="ADAL" clId="{3187E37D-6DEB-40E3-B2BE-3A3154D1E971}" dt="2019-06-06T09:29:25.603" v="17774" actId="20577"/>
          <ac:spMkLst>
            <pc:docMk/>
            <pc:sldMk cId="1692864641" sldId="439"/>
            <ac:spMk id="2" creationId="{304E3196-284D-4F3E-A2B0-86CBE2B876F3}"/>
          </ac:spMkLst>
        </pc:spChg>
        <pc:spChg chg="mod">
          <ac:chgData name="James Franklin" userId="cf915d05-507f-491f-b4a6-b2aa085ee4b1" providerId="ADAL" clId="{3187E37D-6DEB-40E3-B2BE-3A3154D1E971}" dt="2019-06-06T09:34:57.953" v="18713" actId="20577"/>
          <ac:spMkLst>
            <pc:docMk/>
            <pc:sldMk cId="1692864641" sldId="439"/>
            <ac:spMk id="3" creationId="{7C79AA83-48C9-4E70-BB1D-DF279DECB8F4}"/>
          </ac:spMkLst>
        </pc:spChg>
      </pc:sldChg>
      <pc:sldChg chg="modSp add">
        <pc:chgData name="James Franklin" userId="cf915d05-507f-491f-b4a6-b2aa085ee4b1" providerId="ADAL" clId="{3187E37D-6DEB-40E3-B2BE-3A3154D1E971}" dt="2019-06-06T09:42:22.516" v="18976" actId="207"/>
        <pc:sldMkLst>
          <pc:docMk/>
          <pc:sldMk cId="2238623095" sldId="440"/>
        </pc:sldMkLst>
        <pc:spChg chg="mod">
          <ac:chgData name="James Franklin" userId="cf915d05-507f-491f-b4a6-b2aa085ee4b1" providerId="ADAL" clId="{3187E37D-6DEB-40E3-B2BE-3A3154D1E971}" dt="2019-06-06T09:42:22.516" v="18976" actId="207"/>
          <ac:spMkLst>
            <pc:docMk/>
            <pc:sldMk cId="2238623095" sldId="440"/>
            <ac:spMk id="3" creationId="{608A8B0B-3746-47C9-B476-6A05E129769C}"/>
          </ac:spMkLst>
        </pc:spChg>
      </pc:sldChg>
      <pc:sldMasterChg chg="modSldLayout">
        <pc:chgData name="James Franklin" userId="cf915d05-507f-491f-b4a6-b2aa085ee4b1" providerId="ADAL" clId="{3187E37D-6DEB-40E3-B2BE-3A3154D1E971}" dt="2019-05-15T14:28:38.503" v="22"/>
        <pc:sldMasterMkLst>
          <pc:docMk/>
          <pc:sldMasterMk cId="2369807912" sldId="2147483660"/>
        </pc:sldMasterMkLst>
        <pc:sldLayoutChg chg="modSp">
          <pc:chgData name="James Franklin" userId="cf915d05-507f-491f-b4a6-b2aa085ee4b1" providerId="ADAL" clId="{3187E37D-6DEB-40E3-B2BE-3A3154D1E971}" dt="2019-05-15T14:28:28.771" v="16" actId="20577"/>
          <pc:sldLayoutMkLst>
            <pc:docMk/>
            <pc:sldMasterMk cId="2369807912" sldId="2147483660"/>
            <pc:sldLayoutMk cId="3864385121" sldId="2147483664"/>
          </pc:sldLayoutMkLst>
          <pc:spChg chg="mod">
            <ac:chgData name="James Franklin" userId="cf915d05-507f-491f-b4a6-b2aa085ee4b1" providerId="ADAL" clId="{3187E37D-6DEB-40E3-B2BE-3A3154D1E971}" dt="2019-05-15T14:28:28.771" v="16" actId="20577"/>
            <ac:spMkLst>
              <pc:docMk/>
              <pc:sldMasterMk cId="2369807912" sldId="2147483660"/>
              <pc:sldLayoutMk cId="3864385121" sldId="2147483664"/>
              <ac:spMk id="2" creationId="{A08E4B13-413D-4BBE-A24E-62485D0609EC}"/>
            </ac:spMkLst>
          </pc:spChg>
        </pc:sldLayoutChg>
        <pc:sldLayoutChg chg="addSp">
          <pc:chgData name="James Franklin" userId="cf915d05-507f-491f-b4a6-b2aa085ee4b1" providerId="ADAL" clId="{3187E37D-6DEB-40E3-B2BE-3A3154D1E971}" dt="2019-05-15T14:28:36.108" v="20"/>
          <pc:sldLayoutMkLst>
            <pc:docMk/>
            <pc:sldMasterMk cId="2369807912" sldId="2147483660"/>
            <pc:sldLayoutMk cId="1482273398" sldId="2147483665"/>
          </pc:sldLayoutMkLst>
          <pc:spChg chg="add">
            <ac:chgData name="James Franklin" userId="cf915d05-507f-491f-b4a6-b2aa085ee4b1" providerId="ADAL" clId="{3187E37D-6DEB-40E3-B2BE-3A3154D1E971}" dt="2019-05-15T14:28:36.108" v="20"/>
            <ac:spMkLst>
              <pc:docMk/>
              <pc:sldMasterMk cId="2369807912" sldId="2147483660"/>
              <pc:sldLayoutMk cId="1482273398" sldId="2147483665"/>
              <ac:spMk id="9" creationId="{CE629EE0-9391-473F-AB49-6EF609199F29}"/>
            </ac:spMkLst>
          </pc:spChg>
        </pc:sldLayoutChg>
        <pc:sldLayoutChg chg="addSp">
          <pc:chgData name="James Franklin" userId="cf915d05-507f-491f-b4a6-b2aa085ee4b1" providerId="ADAL" clId="{3187E37D-6DEB-40E3-B2BE-3A3154D1E971}" dt="2019-05-15T14:28:33.120" v="17"/>
          <pc:sldLayoutMkLst>
            <pc:docMk/>
            <pc:sldMasterMk cId="2369807912" sldId="2147483660"/>
            <pc:sldLayoutMk cId="1663747016" sldId="2147483666"/>
          </pc:sldLayoutMkLst>
          <pc:spChg chg="add">
            <ac:chgData name="James Franklin" userId="cf915d05-507f-491f-b4a6-b2aa085ee4b1" providerId="ADAL" clId="{3187E37D-6DEB-40E3-B2BE-3A3154D1E971}" dt="2019-05-15T14:28:33.120" v="17"/>
            <ac:spMkLst>
              <pc:docMk/>
              <pc:sldMasterMk cId="2369807912" sldId="2147483660"/>
              <pc:sldLayoutMk cId="1663747016" sldId="2147483666"/>
              <ac:spMk id="6" creationId="{25313560-3BA3-4C77-9E2C-956269A451A0}"/>
            </ac:spMkLst>
          </pc:spChg>
        </pc:sldLayoutChg>
        <pc:sldLayoutChg chg="addSp">
          <pc:chgData name="James Franklin" userId="cf915d05-507f-491f-b4a6-b2aa085ee4b1" providerId="ADAL" clId="{3187E37D-6DEB-40E3-B2BE-3A3154D1E971}" dt="2019-05-15T14:28:38.503" v="22"/>
          <pc:sldLayoutMkLst>
            <pc:docMk/>
            <pc:sldMasterMk cId="2369807912" sldId="2147483660"/>
            <pc:sldLayoutMk cId="3920882233" sldId="2147483668"/>
          </pc:sldLayoutMkLst>
          <pc:spChg chg="add">
            <ac:chgData name="James Franklin" userId="cf915d05-507f-491f-b4a6-b2aa085ee4b1" providerId="ADAL" clId="{3187E37D-6DEB-40E3-B2BE-3A3154D1E971}" dt="2019-05-15T14:28:38.503" v="22"/>
            <ac:spMkLst>
              <pc:docMk/>
              <pc:sldMasterMk cId="2369807912" sldId="2147483660"/>
              <pc:sldLayoutMk cId="3920882233" sldId="2147483668"/>
              <ac:spMk id="8" creationId="{9205220F-210C-4C67-8E6D-313D611F6053}"/>
            </ac:spMkLst>
          </pc:spChg>
        </pc:sldLayoutChg>
        <pc:sldLayoutChg chg="addSp">
          <pc:chgData name="James Franklin" userId="cf915d05-507f-491f-b4a6-b2aa085ee4b1" providerId="ADAL" clId="{3187E37D-6DEB-40E3-B2BE-3A3154D1E971}" dt="2019-05-15T14:28:34.461" v="18"/>
          <pc:sldLayoutMkLst>
            <pc:docMk/>
            <pc:sldMasterMk cId="2369807912" sldId="2147483660"/>
            <pc:sldLayoutMk cId="930331741" sldId="2147483669"/>
          </pc:sldLayoutMkLst>
          <pc:spChg chg="add">
            <ac:chgData name="James Franklin" userId="cf915d05-507f-491f-b4a6-b2aa085ee4b1" providerId="ADAL" clId="{3187E37D-6DEB-40E3-B2BE-3A3154D1E971}" dt="2019-05-15T14:28:34.461" v="18"/>
            <ac:spMkLst>
              <pc:docMk/>
              <pc:sldMasterMk cId="2369807912" sldId="2147483660"/>
              <pc:sldLayoutMk cId="930331741" sldId="2147483669"/>
              <ac:spMk id="8" creationId="{3E361CAD-A076-4513-B89D-83C9060B6FA6}"/>
            </ac:spMkLst>
          </pc:spChg>
        </pc:sldLayoutChg>
        <pc:sldLayoutChg chg="addSp">
          <pc:chgData name="James Franklin" userId="cf915d05-507f-491f-b4a6-b2aa085ee4b1" providerId="ADAL" clId="{3187E37D-6DEB-40E3-B2BE-3A3154D1E971}" dt="2019-05-15T14:28:35.341" v="19"/>
          <pc:sldLayoutMkLst>
            <pc:docMk/>
            <pc:sldMasterMk cId="2369807912" sldId="2147483660"/>
            <pc:sldLayoutMk cId="1680822063" sldId="2147483671"/>
          </pc:sldLayoutMkLst>
          <pc:spChg chg="add">
            <ac:chgData name="James Franklin" userId="cf915d05-507f-491f-b4a6-b2aa085ee4b1" providerId="ADAL" clId="{3187E37D-6DEB-40E3-B2BE-3A3154D1E971}" dt="2019-05-15T14:28:35.341" v="19"/>
            <ac:spMkLst>
              <pc:docMk/>
              <pc:sldMasterMk cId="2369807912" sldId="2147483660"/>
              <pc:sldLayoutMk cId="1680822063" sldId="2147483671"/>
              <ac:spMk id="8" creationId="{558573EA-8967-425C-BDC0-E8FC7D1CA81E}"/>
            </ac:spMkLst>
          </pc:spChg>
        </pc:sldLayoutChg>
        <pc:sldLayoutChg chg="addSp">
          <pc:chgData name="James Franklin" userId="cf915d05-507f-491f-b4a6-b2aa085ee4b1" providerId="ADAL" clId="{3187E37D-6DEB-40E3-B2BE-3A3154D1E971}" dt="2019-05-15T14:28:36.889" v="21"/>
          <pc:sldLayoutMkLst>
            <pc:docMk/>
            <pc:sldMasterMk cId="2369807912" sldId="2147483660"/>
            <pc:sldLayoutMk cId="3129294559" sldId="2147483672"/>
          </pc:sldLayoutMkLst>
          <pc:spChg chg="add">
            <ac:chgData name="James Franklin" userId="cf915d05-507f-491f-b4a6-b2aa085ee4b1" providerId="ADAL" clId="{3187E37D-6DEB-40E3-B2BE-3A3154D1E971}" dt="2019-05-15T14:28:36.889" v="21"/>
            <ac:spMkLst>
              <pc:docMk/>
              <pc:sldMasterMk cId="2369807912" sldId="2147483660"/>
              <pc:sldLayoutMk cId="3129294559" sldId="2147483672"/>
              <ac:spMk id="7" creationId="{997B6D4F-615B-4FBA-9B27-863DC5CC0A31}"/>
            </ac:spMkLst>
          </pc:spChg>
        </pc:sldLayoutChg>
      </pc:sldMasterChg>
    </pc:docChg>
  </pc:docChgLst>
  <pc:docChgLst>
    <pc:chgData name="James Franklin" userId="cf915d05-507f-491f-b4a6-b2aa085ee4b1" providerId="ADAL" clId="{02C7F34D-CD32-4D3C-B471-A6298D7FA1C3}"/>
    <pc:docChg chg="undo custSel addSld delSld modSld">
      <pc:chgData name="James Franklin" userId="cf915d05-507f-491f-b4a6-b2aa085ee4b1" providerId="ADAL" clId="{02C7F34D-CD32-4D3C-B471-A6298D7FA1C3}" dt="2019-03-22T10:59:05.063" v="648" actId="2696"/>
      <pc:docMkLst>
        <pc:docMk/>
      </pc:docMkLst>
    </pc:docChg>
  </pc:docChgLst>
  <pc:docChgLst>
    <pc:chgData name="James Franklin" userId="S::james.franklin@pgonline.co.uk::cf915d05-507f-491f-b4a6-b2aa085ee4b1" providerId="AD" clId="Web-{21863CC5-C300-1302-A806-D10489CDB4D1}"/>
    <pc:docChg chg="modSld sldOrd">
      <pc:chgData name="James Franklin" userId="S::james.franklin@pgonline.co.uk::cf915d05-507f-491f-b4a6-b2aa085ee4b1" providerId="AD" clId="Web-{21863CC5-C300-1302-A806-D10489CDB4D1}" dt="2019-03-22T10:52:15.101" v="22" actId="20577"/>
      <pc:docMkLst>
        <pc:docMk/>
      </pc:docMkLst>
    </pc:docChg>
  </pc:docChgLst>
  <pc:docChgLst>
    <pc:chgData name="Leonora Sheppard" userId="3688f6d8-1f97-408e-a4fe-cc859c551ddb" providerId="ADAL" clId="{6ACC3F5F-A06B-4740-8B55-CC68F8CD360C}"/>
    <pc:docChg chg="custSel modSld">
      <pc:chgData name="Leonora Sheppard" userId="3688f6d8-1f97-408e-a4fe-cc859c551ddb" providerId="ADAL" clId="{6ACC3F5F-A06B-4740-8B55-CC68F8CD360C}" dt="2019-06-12T15:04:04.643" v="5" actId="478"/>
      <pc:docMkLst>
        <pc:docMk/>
      </pc:docMkLst>
      <pc:sldChg chg="delSp">
        <pc:chgData name="Leonora Sheppard" userId="3688f6d8-1f97-408e-a4fe-cc859c551ddb" providerId="ADAL" clId="{6ACC3F5F-A06B-4740-8B55-CC68F8CD360C}" dt="2019-06-12T15:04:04.643" v="5" actId="478"/>
        <pc:sldMkLst>
          <pc:docMk/>
          <pc:sldMk cId="2475168239" sldId="395"/>
        </pc:sldMkLst>
        <pc:picChg chg="del">
          <ac:chgData name="Leonora Sheppard" userId="3688f6d8-1f97-408e-a4fe-cc859c551ddb" providerId="ADAL" clId="{6ACC3F5F-A06B-4740-8B55-CC68F8CD360C}" dt="2019-06-12T15:04:04.643" v="5" actId="478"/>
          <ac:picMkLst>
            <pc:docMk/>
            <pc:sldMk cId="2475168239" sldId="395"/>
            <ac:picMk id="1026" creationId="{8C279FF6-132E-4C00-ADDD-2D72A63E48A1}"/>
          </ac:picMkLst>
        </pc:picChg>
      </pc:sldChg>
      <pc:sldChg chg="modSp">
        <pc:chgData name="Leonora Sheppard" userId="3688f6d8-1f97-408e-a4fe-cc859c551ddb" providerId="ADAL" clId="{6ACC3F5F-A06B-4740-8B55-CC68F8CD360C}" dt="2019-06-12T14:56:10.779" v="4" actId="20577"/>
        <pc:sldMkLst>
          <pc:docMk/>
          <pc:sldMk cId="3739085003" sldId="407"/>
        </pc:sldMkLst>
        <pc:spChg chg="mod">
          <ac:chgData name="Leonora Sheppard" userId="3688f6d8-1f97-408e-a4fe-cc859c551ddb" providerId="ADAL" clId="{6ACC3F5F-A06B-4740-8B55-CC68F8CD360C}" dt="2019-06-12T14:56:10.779" v="4" actId="20577"/>
          <ac:spMkLst>
            <pc:docMk/>
            <pc:sldMk cId="3739085003" sldId="407"/>
            <ac:spMk id="3" creationId="{7DE471DE-4006-4AE7-BCC5-EF77A082F1DC}"/>
          </ac:spMkLst>
        </pc:spChg>
      </pc:sldChg>
      <pc:sldChg chg="modSp">
        <pc:chgData name="Leonora Sheppard" userId="3688f6d8-1f97-408e-a4fe-cc859c551ddb" providerId="ADAL" clId="{6ACC3F5F-A06B-4740-8B55-CC68F8CD360C}" dt="2019-06-12T14:55:09.555" v="2" actId="20577"/>
        <pc:sldMkLst>
          <pc:docMk/>
          <pc:sldMk cId="2206434580" sldId="421"/>
        </pc:sldMkLst>
        <pc:spChg chg="mod">
          <ac:chgData name="Leonora Sheppard" userId="3688f6d8-1f97-408e-a4fe-cc859c551ddb" providerId="ADAL" clId="{6ACC3F5F-A06B-4740-8B55-CC68F8CD360C}" dt="2019-06-12T14:55:09.555" v="2" actId="20577"/>
          <ac:spMkLst>
            <pc:docMk/>
            <pc:sldMk cId="2206434580" sldId="421"/>
            <ac:spMk id="3" creationId="{B3245D1F-E66D-4AAC-9998-1DA770756F41}"/>
          </ac:spMkLst>
        </pc:spChg>
      </pc:sldChg>
    </pc:docChg>
  </pc:docChgLst>
  <pc:docChgLst>
    <pc:chgData name="James Franklin" userId="cf915d05-507f-491f-b4a6-b2aa085ee4b1" providerId="ADAL" clId="{BC22A463-4E82-4B25-A5EE-FFB8841EC762}"/>
    <pc:docChg chg="custSel addSld delSld modSld">
      <pc:chgData name="James Franklin" userId="cf915d05-507f-491f-b4a6-b2aa085ee4b1" providerId="ADAL" clId="{BC22A463-4E82-4B25-A5EE-FFB8841EC762}" dt="2019-03-28T11:12:53.607" v="114" actId="20577"/>
      <pc:docMkLst>
        <pc:docMk/>
      </pc:docMkLst>
      <pc:sldChg chg="addSp modSp">
        <pc:chgData name="James Franklin" userId="cf915d05-507f-491f-b4a6-b2aa085ee4b1" providerId="ADAL" clId="{BC22A463-4E82-4B25-A5EE-FFB8841EC762}" dt="2019-03-28T11:12:53.607" v="114" actId="20577"/>
        <pc:sldMkLst>
          <pc:docMk/>
          <pc:sldMk cId="4088036100" sldId="259"/>
        </pc:sldMkLst>
        <pc:spChg chg="add mod">
          <ac:chgData name="James Franklin" userId="cf915d05-507f-491f-b4a6-b2aa085ee4b1" providerId="ADAL" clId="{BC22A463-4E82-4B25-A5EE-FFB8841EC762}" dt="2019-03-28T11:12:37.214" v="94" actId="20577"/>
          <ac:spMkLst>
            <pc:docMk/>
            <pc:sldMk cId="4088036100" sldId="259"/>
            <ac:spMk id="2" creationId="{C2FF3364-2D81-4476-A6D3-A34681DC1631}"/>
          </ac:spMkLst>
        </pc:spChg>
        <pc:spChg chg="add mod">
          <ac:chgData name="James Franklin" userId="cf915d05-507f-491f-b4a6-b2aa085ee4b1" providerId="ADAL" clId="{BC22A463-4E82-4B25-A5EE-FFB8841EC762}" dt="2019-03-28T11:12:53.607" v="114" actId="20577"/>
          <ac:spMkLst>
            <pc:docMk/>
            <pc:sldMk cId="4088036100" sldId="259"/>
            <ac:spMk id="3" creationId="{08031DB8-AE01-4A02-86AA-7978B495B428}"/>
          </ac:spMkLst>
        </pc:spChg>
      </pc:sldChg>
      <pc:sldChg chg="modSp">
        <pc:chgData name="James Franklin" userId="cf915d05-507f-491f-b4a6-b2aa085ee4b1" providerId="ADAL" clId="{BC22A463-4E82-4B25-A5EE-FFB8841EC762}" dt="2019-03-28T11:09:17.343" v="4" actId="20577"/>
        <pc:sldMkLst>
          <pc:docMk/>
          <pc:sldMk cId="2912915852" sldId="319"/>
        </pc:sldMkLst>
        <pc:spChg chg="mod">
          <ac:chgData name="James Franklin" userId="cf915d05-507f-491f-b4a6-b2aa085ee4b1" providerId="ADAL" clId="{BC22A463-4E82-4B25-A5EE-FFB8841EC762}" dt="2019-03-28T11:09:17.343" v="4" actId="20577"/>
          <ac:spMkLst>
            <pc:docMk/>
            <pc:sldMk cId="2912915852" sldId="319"/>
            <ac:spMk id="3" creationId="{8841C565-F8A1-4DE6-88F1-F82B859E4087}"/>
          </ac:spMkLst>
        </pc:spChg>
      </pc:sldChg>
      <pc:sldChg chg="modSp">
        <pc:chgData name="James Franklin" userId="cf915d05-507f-491f-b4a6-b2aa085ee4b1" providerId="ADAL" clId="{BC22A463-4E82-4B25-A5EE-FFB8841EC762}" dt="2019-03-28T11:09:51.715" v="41" actId="20577"/>
        <pc:sldMkLst>
          <pc:docMk/>
          <pc:sldMk cId="1612668401" sldId="364"/>
        </pc:sldMkLst>
        <pc:spChg chg="mod">
          <ac:chgData name="James Franklin" userId="cf915d05-507f-491f-b4a6-b2aa085ee4b1" providerId="ADAL" clId="{BC22A463-4E82-4B25-A5EE-FFB8841EC762}" dt="2019-03-28T11:09:51.715" v="41" actId="20577"/>
          <ac:spMkLst>
            <pc:docMk/>
            <pc:sldMk cId="1612668401" sldId="364"/>
            <ac:spMk id="5" creationId="{00000000-0000-0000-0000-000000000000}"/>
          </ac:spMkLst>
        </pc:spChg>
      </pc:sldChg>
    </pc:docChg>
  </pc:docChgLst>
  <pc:docChgLst>
    <pc:chgData name="James Franklin" userId="cf915d05-507f-491f-b4a6-b2aa085ee4b1" providerId="ADAL" clId="{116A173B-5E58-4937-9865-4D2F801CE4AB}"/>
    <pc:docChg chg="undo custSel addSld delSld modSld sldOrd modMainMaster">
      <pc:chgData name="James Franklin" userId="cf915d05-507f-491f-b4a6-b2aa085ee4b1" providerId="ADAL" clId="{116A173B-5E58-4937-9865-4D2F801CE4AB}" dt="2019-05-15T13:45:28.302" v="235" actId="20577"/>
      <pc:docMkLst>
        <pc:docMk/>
      </pc:docMkLst>
      <pc:sldChg chg="addSp modSp">
        <pc:chgData name="James Franklin" userId="cf915d05-507f-491f-b4a6-b2aa085ee4b1" providerId="ADAL" clId="{116A173B-5E58-4937-9865-4D2F801CE4AB}" dt="2019-05-15T13:45:28.302" v="235" actId="20577"/>
        <pc:sldMkLst>
          <pc:docMk/>
          <pc:sldMk cId="4088036100" sldId="259"/>
        </pc:sldMkLst>
        <pc:spChg chg="add mod">
          <ac:chgData name="James Franklin" userId="cf915d05-507f-491f-b4a6-b2aa085ee4b1" providerId="ADAL" clId="{116A173B-5E58-4937-9865-4D2F801CE4AB}" dt="2019-05-15T13:34:59.047" v="2" actId="207"/>
          <ac:spMkLst>
            <pc:docMk/>
            <pc:sldMk cId="4088036100" sldId="259"/>
            <ac:spMk id="2" creationId="{EFCE7E3B-E743-4639-814E-AB12A209EDF9}"/>
          </ac:spMkLst>
        </pc:spChg>
        <pc:spChg chg="add mod">
          <ac:chgData name="James Franklin" userId="cf915d05-507f-491f-b4a6-b2aa085ee4b1" providerId="ADAL" clId="{116A173B-5E58-4937-9865-4D2F801CE4AB}" dt="2019-05-15T13:45:19.430" v="221" actId="1076"/>
          <ac:spMkLst>
            <pc:docMk/>
            <pc:sldMk cId="4088036100" sldId="259"/>
            <ac:spMk id="3" creationId="{ED026E0F-098A-4387-9A5E-E2D1F038C19E}"/>
          </ac:spMkLst>
        </pc:spChg>
        <pc:spChg chg="add mod">
          <ac:chgData name="James Franklin" userId="cf915d05-507f-491f-b4a6-b2aa085ee4b1" providerId="ADAL" clId="{116A173B-5E58-4937-9865-4D2F801CE4AB}" dt="2019-05-15T13:45:28.302" v="235" actId="20577"/>
          <ac:spMkLst>
            <pc:docMk/>
            <pc:sldMk cId="4088036100" sldId="259"/>
            <ac:spMk id="4" creationId="{523F70AE-435F-4602-8393-FE5052D5AF73}"/>
          </ac:spMkLst>
        </pc:spChg>
      </pc:sldChg>
      <pc:sldChg chg="add del">
        <pc:chgData name="James Franklin" userId="cf915d05-507f-491f-b4a6-b2aa085ee4b1" providerId="ADAL" clId="{116A173B-5E58-4937-9865-4D2F801CE4AB}" dt="2019-05-15T13:39:23.263" v="93" actId="2696"/>
        <pc:sldMkLst>
          <pc:docMk/>
          <pc:sldMk cId="1612668401" sldId="364"/>
        </pc:sldMkLst>
      </pc:sldChg>
      <pc:sldChg chg="delSp modSp">
        <pc:chgData name="James Franklin" userId="cf915d05-507f-491f-b4a6-b2aa085ee4b1" providerId="ADAL" clId="{116A173B-5E58-4937-9865-4D2F801CE4AB}" dt="2019-05-15T13:41:10.996" v="146" actId="20577"/>
        <pc:sldMkLst>
          <pc:docMk/>
          <pc:sldMk cId="2475168239" sldId="395"/>
        </pc:sldMkLst>
        <pc:spChg chg="mod">
          <ac:chgData name="James Franklin" userId="cf915d05-507f-491f-b4a6-b2aa085ee4b1" providerId="ADAL" clId="{116A173B-5E58-4937-9865-4D2F801CE4AB}" dt="2019-05-15T13:41:10.996" v="146" actId="20577"/>
          <ac:spMkLst>
            <pc:docMk/>
            <pc:sldMk cId="2475168239" sldId="395"/>
            <ac:spMk id="2" creationId="{F4B0C7A0-8244-4834-82E7-A04AC9578828}"/>
          </ac:spMkLst>
        </pc:spChg>
        <pc:spChg chg="mod">
          <ac:chgData name="James Franklin" userId="cf915d05-507f-491f-b4a6-b2aa085ee4b1" providerId="ADAL" clId="{116A173B-5E58-4937-9865-4D2F801CE4AB}" dt="2019-05-15T13:40:58.679" v="138" actId="6549"/>
          <ac:spMkLst>
            <pc:docMk/>
            <pc:sldMk cId="2475168239" sldId="395"/>
            <ac:spMk id="3" creationId="{608A8B0B-3746-47C9-B476-6A05E129769C}"/>
          </ac:spMkLst>
        </pc:spChg>
        <pc:picChg chg="del">
          <ac:chgData name="James Franklin" userId="cf915d05-507f-491f-b4a6-b2aa085ee4b1" providerId="ADAL" clId="{116A173B-5E58-4937-9865-4D2F801CE4AB}" dt="2019-05-15T13:40:53.770" v="137" actId="478"/>
          <ac:picMkLst>
            <pc:docMk/>
            <pc:sldMk cId="2475168239" sldId="395"/>
            <ac:picMk id="6" creationId="{7C7664F6-F6AE-4946-B0F7-8AE5F58881B6}"/>
          </ac:picMkLst>
        </pc:picChg>
      </pc:sldChg>
      <pc:sldChg chg="add ord">
        <pc:chgData name="James Franklin" userId="cf915d05-507f-491f-b4a6-b2aa085ee4b1" providerId="ADAL" clId="{116A173B-5E58-4937-9865-4D2F801CE4AB}" dt="2019-05-15T13:39:42.197" v="109"/>
        <pc:sldMkLst>
          <pc:docMk/>
          <pc:sldMk cId="2835285683" sldId="403"/>
        </pc:sldMkLst>
      </pc:sldChg>
      <pc:sldChg chg="add">
        <pc:chgData name="James Franklin" userId="cf915d05-507f-491f-b4a6-b2aa085ee4b1" providerId="ADAL" clId="{116A173B-5E58-4937-9865-4D2F801CE4AB}" dt="2019-05-15T13:39:45.091" v="110"/>
        <pc:sldMkLst>
          <pc:docMk/>
          <pc:sldMk cId="2801436558" sldId="404"/>
        </pc:sldMkLst>
      </pc:sldChg>
      <pc:sldChg chg="add">
        <pc:chgData name="James Franklin" userId="cf915d05-507f-491f-b4a6-b2aa085ee4b1" providerId="ADAL" clId="{116A173B-5E58-4937-9865-4D2F801CE4AB}" dt="2019-05-15T13:41:13.526" v="147"/>
        <pc:sldMkLst>
          <pc:docMk/>
          <pc:sldMk cId="79698393" sldId="405"/>
        </pc:sldMkLst>
      </pc:sldChg>
      <pc:sldChg chg="add">
        <pc:chgData name="James Franklin" userId="cf915d05-507f-491f-b4a6-b2aa085ee4b1" providerId="ADAL" clId="{116A173B-5E58-4937-9865-4D2F801CE4AB}" dt="2019-05-15T13:41:13.841" v="149"/>
        <pc:sldMkLst>
          <pc:docMk/>
          <pc:sldMk cId="3739085003" sldId="407"/>
        </pc:sldMkLst>
      </pc:sldChg>
      <pc:sldChg chg="add">
        <pc:chgData name="James Franklin" userId="cf915d05-507f-491f-b4a6-b2aa085ee4b1" providerId="ADAL" clId="{116A173B-5E58-4937-9865-4D2F801CE4AB}" dt="2019-05-15T13:41:14.068" v="150"/>
        <pc:sldMkLst>
          <pc:docMk/>
          <pc:sldMk cId="3850773334" sldId="408"/>
        </pc:sldMkLst>
      </pc:sldChg>
      <pc:sldChg chg="add">
        <pc:chgData name="James Franklin" userId="cf915d05-507f-491f-b4a6-b2aa085ee4b1" providerId="ADAL" clId="{116A173B-5E58-4937-9865-4D2F801CE4AB}" dt="2019-05-15T13:41:14.242" v="151"/>
        <pc:sldMkLst>
          <pc:docMk/>
          <pc:sldMk cId="1711588506" sldId="409"/>
        </pc:sldMkLst>
      </pc:sldChg>
      <pc:sldChg chg="add">
        <pc:chgData name="James Franklin" userId="cf915d05-507f-491f-b4a6-b2aa085ee4b1" providerId="ADAL" clId="{116A173B-5E58-4937-9865-4D2F801CE4AB}" dt="2019-05-15T13:41:14.801" v="152"/>
        <pc:sldMkLst>
          <pc:docMk/>
          <pc:sldMk cId="512856227" sldId="410"/>
        </pc:sldMkLst>
      </pc:sldChg>
      <pc:sldChg chg="add">
        <pc:chgData name="James Franklin" userId="cf915d05-507f-491f-b4a6-b2aa085ee4b1" providerId="ADAL" clId="{116A173B-5E58-4937-9865-4D2F801CE4AB}" dt="2019-05-15T13:41:14.954" v="153"/>
        <pc:sldMkLst>
          <pc:docMk/>
          <pc:sldMk cId="459155343" sldId="411"/>
        </pc:sldMkLst>
      </pc:sldChg>
      <pc:sldChg chg="add">
        <pc:chgData name="James Franklin" userId="cf915d05-507f-491f-b4a6-b2aa085ee4b1" providerId="ADAL" clId="{116A173B-5E58-4937-9865-4D2F801CE4AB}" dt="2019-05-15T13:41:15.089" v="154"/>
        <pc:sldMkLst>
          <pc:docMk/>
          <pc:sldMk cId="1157200101" sldId="412"/>
        </pc:sldMkLst>
      </pc:sldChg>
      <pc:sldMasterChg chg="modSldLayout">
        <pc:chgData name="James Franklin" userId="cf915d05-507f-491f-b4a6-b2aa085ee4b1" providerId="ADAL" clId="{116A173B-5E58-4937-9865-4D2F801CE4AB}" dt="2019-05-15T13:44:43.239" v="220" actId="20577"/>
        <pc:sldMasterMkLst>
          <pc:docMk/>
          <pc:sldMasterMk cId="2369807912" sldId="2147483660"/>
        </pc:sldMasterMkLst>
        <pc:sldLayoutChg chg="addSp modSp">
          <pc:chgData name="James Franklin" userId="cf915d05-507f-491f-b4a6-b2aa085ee4b1" providerId="ADAL" clId="{116A173B-5E58-4937-9865-4D2F801CE4AB}" dt="2019-05-15T13:44:43.239" v="220" actId="20577"/>
          <pc:sldLayoutMkLst>
            <pc:docMk/>
            <pc:sldMasterMk cId="2369807912" sldId="2147483660"/>
            <pc:sldLayoutMk cId="3864385121" sldId="2147483664"/>
          </pc:sldLayoutMkLst>
          <pc:spChg chg="add mod">
            <ac:chgData name="James Franklin" userId="cf915d05-507f-491f-b4a6-b2aa085ee4b1" providerId="ADAL" clId="{116A173B-5E58-4937-9865-4D2F801CE4AB}" dt="2019-05-15T13:44:43.239" v="220" actId="20577"/>
            <ac:spMkLst>
              <pc:docMk/>
              <pc:sldMasterMk cId="2369807912" sldId="2147483660"/>
              <pc:sldLayoutMk cId="3864385121" sldId="2147483664"/>
              <ac:spMk id="2" creationId="{A08E4B13-413D-4BBE-A24E-62485D0609EC}"/>
            </ac:spMkLst>
          </pc:spChg>
        </pc:sldLayoutChg>
      </pc:sldMasterChg>
    </pc:docChg>
  </pc:docChgLst>
  <pc:docChgLst>
    <pc:chgData name="Leonora Sheppard" userId="3688f6d8-1f97-408e-a4fe-cc859c551ddb" providerId="ADAL" clId="{8F9F2A7D-FACC-4FB0-A5F7-E6011825AC24}"/>
    <pc:docChg chg="custSel modSld">
      <pc:chgData name="Leonora Sheppard" userId="3688f6d8-1f97-408e-a4fe-cc859c551ddb" providerId="ADAL" clId="{8F9F2A7D-FACC-4FB0-A5F7-E6011825AC24}" dt="2019-05-14T14:57:40.686" v="16" actId="1076"/>
      <pc:docMkLst>
        <pc:docMk/>
      </pc:docMkLst>
      <pc:sldChg chg="addSp delSp modSp">
        <pc:chgData name="Leonora Sheppard" userId="3688f6d8-1f97-408e-a4fe-cc859c551ddb" providerId="ADAL" clId="{8F9F2A7D-FACC-4FB0-A5F7-E6011825AC24}" dt="2019-05-14T14:57:40.686" v="16" actId="1076"/>
        <pc:sldMkLst>
          <pc:docMk/>
          <pc:sldMk cId="2475168239" sldId="395"/>
        </pc:sldMkLst>
        <pc:spChg chg="mod">
          <ac:chgData name="Leonora Sheppard" userId="3688f6d8-1f97-408e-a4fe-cc859c551ddb" providerId="ADAL" clId="{8F9F2A7D-FACC-4FB0-A5F7-E6011825AC24}" dt="2019-05-14T14:57:33.774" v="15" actId="20577"/>
          <ac:spMkLst>
            <pc:docMk/>
            <pc:sldMk cId="2475168239" sldId="395"/>
            <ac:spMk id="3" creationId="{608A8B0B-3746-47C9-B476-6A05E129769C}"/>
          </ac:spMkLst>
        </pc:spChg>
        <pc:picChg chg="del">
          <ac:chgData name="Leonora Sheppard" userId="3688f6d8-1f97-408e-a4fe-cc859c551ddb" providerId="ADAL" clId="{8F9F2A7D-FACC-4FB0-A5F7-E6011825AC24}" dt="2019-05-14T14:57:16.288" v="9" actId="478"/>
          <ac:picMkLst>
            <pc:docMk/>
            <pc:sldMk cId="2475168239" sldId="395"/>
            <ac:picMk id="4" creationId="{5E67CC8C-15AC-4425-AD15-91F6329A58C0}"/>
          </ac:picMkLst>
        </pc:picChg>
        <pc:picChg chg="add mod ord">
          <ac:chgData name="Leonora Sheppard" userId="3688f6d8-1f97-408e-a4fe-cc859c551ddb" providerId="ADAL" clId="{8F9F2A7D-FACC-4FB0-A5F7-E6011825AC24}" dt="2019-05-14T14:57:40.686" v="16" actId="1076"/>
          <ac:picMkLst>
            <pc:docMk/>
            <pc:sldMk cId="2475168239" sldId="395"/>
            <ac:picMk id="6" creationId="{7C7664F6-F6AE-4946-B0F7-8AE5F58881B6}"/>
          </ac:picMkLst>
        </pc:picChg>
        <pc:picChg chg="del">
          <ac:chgData name="Leonora Sheppard" userId="3688f6d8-1f97-408e-a4fe-cc859c551ddb" providerId="ADAL" clId="{8F9F2A7D-FACC-4FB0-A5F7-E6011825AC24}" dt="2019-05-14T14:57:14.386" v="8" actId="478"/>
          <ac:picMkLst>
            <pc:docMk/>
            <pc:sldMk cId="2475168239" sldId="395"/>
            <ac:picMk id="3074" creationId="{0730F646-03B7-4F68-A34E-52EAFE4D0E42}"/>
          </ac:picMkLst>
        </pc:picChg>
      </pc:sldChg>
    </pc:docChg>
  </pc:docChgLst>
  <pc:docChgLst>
    <pc:chgData name="James Franklin" userId="cf915d05-507f-491f-b4a6-b2aa085ee4b1" providerId="ADAL" clId="{125C1370-674C-4759-A168-DF5CB8FCBABC}"/>
    <pc:docChg chg="undo custSel addSld delSld modSld sldOrd">
      <pc:chgData name="James Franklin" userId="cf915d05-507f-491f-b4a6-b2aa085ee4b1" providerId="ADAL" clId="{125C1370-674C-4759-A168-DF5CB8FCBABC}" dt="2019-03-25T15:01:30.773" v="6718" actId="20577"/>
      <pc:docMkLst>
        <pc:docMk/>
      </pc:docMkLst>
    </pc:docChg>
  </pc:docChgLst>
  <pc:docChgLst>
    <pc:chgData name="Andy Gray" userId="3900aca3-aa6e-4813-b4e0-c02f9e48a0aa" providerId="ADAL" clId="{C31EB39F-C6D3-4F59-AB41-D659EB63DE9E}"/>
    <pc:docChg chg="undo custSel modSld modMainMaster">
      <pc:chgData name="Andy Gray" userId="3900aca3-aa6e-4813-b4e0-c02f9e48a0aa" providerId="ADAL" clId="{C31EB39F-C6D3-4F59-AB41-D659EB63DE9E}" dt="2019-05-15T10:45:27.983" v="133" actId="1076"/>
      <pc:docMkLst>
        <pc:docMk/>
      </pc:docMkLst>
      <pc:sldChg chg="delSp modSp">
        <pc:chgData name="Andy Gray" userId="3900aca3-aa6e-4813-b4e0-c02f9e48a0aa" providerId="ADAL" clId="{C31EB39F-C6D3-4F59-AB41-D659EB63DE9E}" dt="2019-05-15T10:16:03.430" v="97" actId="478"/>
        <pc:sldMkLst>
          <pc:docMk/>
          <pc:sldMk cId="4088036100" sldId="259"/>
        </pc:sldMkLst>
        <pc:spChg chg="del mod">
          <ac:chgData name="Andy Gray" userId="3900aca3-aa6e-4813-b4e0-c02f9e48a0aa" providerId="ADAL" clId="{C31EB39F-C6D3-4F59-AB41-D659EB63DE9E}" dt="2019-05-15T10:16:03.430" v="97" actId="478"/>
          <ac:spMkLst>
            <pc:docMk/>
            <pc:sldMk cId="4088036100" sldId="259"/>
            <ac:spMk id="2" creationId="{C2FF3364-2D81-4476-A6D3-A34681DC1631}"/>
          </ac:spMkLst>
        </pc:spChg>
        <pc:spChg chg="del mod">
          <ac:chgData name="Andy Gray" userId="3900aca3-aa6e-4813-b4e0-c02f9e48a0aa" providerId="ADAL" clId="{C31EB39F-C6D3-4F59-AB41-D659EB63DE9E}" dt="2019-05-15T10:15:59.510" v="95" actId="478"/>
          <ac:spMkLst>
            <pc:docMk/>
            <pc:sldMk cId="4088036100" sldId="259"/>
            <ac:spMk id="3" creationId="{08031DB8-AE01-4A02-86AA-7978B495B428}"/>
          </ac:spMkLst>
        </pc:spChg>
      </pc:sldChg>
      <pc:sldChg chg="modSp">
        <pc:chgData name="Andy Gray" userId="3900aca3-aa6e-4813-b4e0-c02f9e48a0aa" providerId="ADAL" clId="{C31EB39F-C6D3-4F59-AB41-D659EB63DE9E}" dt="2019-05-15T10:45:27.983" v="133" actId="1076"/>
        <pc:sldMkLst>
          <pc:docMk/>
          <pc:sldMk cId="2475168239" sldId="395"/>
        </pc:sldMkLst>
        <pc:picChg chg="mod modCrop">
          <ac:chgData name="Andy Gray" userId="3900aca3-aa6e-4813-b4e0-c02f9e48a0aa" providerId="ADAL" clId="{C31EB39F-C6D3-4F59-AB41-D659EB63DE9E}" dt="2019-05-15T10:45:27.983" v="133" actId="1076"/>
          <ac:picMkLst>
            <pc:docMk/>
            <pc:sldMk cId="2475168239" sldId="395"/>
            <ac:picMk id="6" creationId="{7C7664F6-F6AE-4946-B0F7-8AE5F58881B6}"/>
          </ac:picMkLst>
        </pc:picChg>
      </pc:sldChg>
      <pc:sldMasterChg chg="delSldLayout modSldLayout">
        <pc:chgData name="Andy Gray" userId="3900aca3-aa6e-4813-b4e0-c02f9e48a0aa" providerId="ADAL" clId="{C31EB39F-C6D3-4F59-AB41-D659EB63DE9E}" dt="2019-05-15T10:16:27.266" v="98" actId="20577"/>
        <pc:sldMasterMkLst>
          <pc:docMk/>
          <pc:sldMasterMk cId="2369807912" sldId="2147483660"/>
        </pc:sldMasterMkLst>
        <pc:sldLayoutChg chg="addSp delSp modSp">
          <pc:chgData name="Andy Gray" userId="3900aca3-aa6e-4813-b4e0-c02f9e48a0aa" providerId="ADAL" clId="{C31EB39F-C6D3-4F59-AB41-D659EB63DE9E}" dt="2019-05-15T10:16:27.266" v="98" actId="20577"/>
          <pc:sldLayoutMkLst>
            <pc:docMk/>
            <pc:sldMasterMk cId="2369807912" sldId="2147483660"/>
            <pc:sldLayoutMk cId="1593432957" sldId="2147483661"/>
          </pc:sldLayoutMkLst>
          <pc:spChg chg="mod">
            <ac:chgData name="Andy Gray" userId="3900aca3-aa6e-4813-b4e0-c02f9e48a0aa" providerId="ADAL" clId="{C31EB39F-C6D3-4F59-AB41-D659EB63DE9E}" dt="2019-05-15T10:16:27.266" v="98"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C31EB39F-C6D3-4F59-AB41-D659EB63DE9E}" dt="2019-05-15T10:02:42.874" v="12" actId="167"/>
            <ac:picMkLst>
              <pc:docMk/>
              <pc:sldMasterMk cId="2369807912" sldId="2147483660"/>
              <pc:sldLayoutMk cId="1593432957" sldId="2147483661"/>
              <ac:picMk id="3" creationId="{B828F8C7-6434-4196-BE41-EBF201EC1460}"/>
            </ac:picMkLst>
          </pc:picChg>
          <pc:picChg chg="del mod">
            <ac:chgData name="Andy Gray" userId="3900aca3-aa6e-4813-b4e0-c02f9e48a0aa" providerId="ADAL" clId="{C31EB39F-C6D3-4F59-AB41-D659EB63DE9E}" dt="2019-05-15T10:01:46.354" v="8" actId="478"/>
            <ac:picMkLst>
              <pc:docMk/>
              <pc:sldMasterMk cId="2369807912" sldId="2147483660"/>
              <pc:sldLayoutMk cId="1593432957" sldId="2147483661"/>
              <ac:picMk id="13" creationId="{AEE686FF-1E59-41AC-901E-7A175318FE40}"/>
            </ac:picMkLst>
          </pc:picChg>
        </pc:sldLayoutChg>
        <pc:sldLayoutChg chg="modSp">
          <pc:chgData name="Andy Gray" userId="3900aca3-aa6e-4813-b4e0-c02f9e48a0aa" providerId="ADAL" clId="{C31EB39F-C6D3-4F59-AB41-D659EB63DE9E}" dt="2019-05-15T10:15:31.992" v="74" actId="20577"/>
          <pc:sldLayoutMkLst>
            <pc:docMk/>
            <pc:sldMasterMk cId="2369807912" sldId="2147483660"/>
            <pc:sldLayoutMk cId="3265224848" sldId="2147483662"/>
          </pc:sldLayoutMkLst>
          <pc:spChg chg="mod">
            <ac:chgData name="Andy Gray" userId="3900aca3-aa6e-4813-b4e0-c02f9e48a0aa" providerId="ADAL" clId="{C31EB39F-C6D3-4F59-AB41-D659EB63DE9E}" dt="2019-05-15T10:15:31.992" v="74"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C31EB39F-C6D3-4F59-AB41-D659EB63DE9E}" dt="2019-05-15T10:15:46.278" v="94" actId="20577"/>
          <pc:sldLayoutMkLst>
            <pc:docMk/>
            <pc:sldMasterMk cId="2369807912" sldId="2147483660"/>
            <pc:sldLayoutMk cId="1230368745" sldId="2147483663"/>
          </pc:sldLayoutMkLst>
          <pc:spChg chg="mod">
            <ac:chgData name="Andy Gray" userId="3900aca3-aa6e-4813-b4e0-c02f9e48a0aa" providerId="ADAL" clId="{C31EB39F-C6D3-4F59-AB41-D659EB63DE9E}" dt="2019-05-15T10:15:46.278" v="94"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C31EB39F-C6D3-4F59-AB41-D659EB63DE9E}" dt="2019-05-15T10:12:24.103" v="30" actId="20577"/>
          <pc:sldLayoutMkLst>
            <pc:docMk/>
            <pc:sldMasterMk cId="2369807912" sldId="2147483660"/>
            <pc:sldLayoutMk cId="3864385121" sldId="2147483664"/>
          </pc:sldLayoutMkLst>
          <pc:spChg chg="mod">
            <ac:chgData name="Andy Gray" userId="3900aca3-aa6e-4813-b4e0-c02f9e48a0aa" providerId="ADAL" clId="{C31EB39F-C6D3-4F59-AB41-D659EB63DE9E}" dt="2019-05-15T10:12:24.103" v="30"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C31EB39F-C6D3-4F59-AB41-D659EB63DE9E}" dt="2019-05-15T10:09:16.025" v="16"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C31EB39F-C6D3-4F59-AB41-D659EB63DE9E}" dt="2019-05-15T10:09:50.087" v="20" actId="167"/>
            <ac:picMkLst>
              <pc:docMk/>
              <pc:sldMasterMk cId="2369807912" sldId="2147483660"/>
              <pc:sldLayoutMk cId="3864385121" sldId="2147483664"/>
              <ac:picMk id="3" creationId="{B33A6100-85C1-4F2C-952D-A674770CAD96}"/>
            </ac:picMkLst>
          </pc:picChg>
          <pc:picChg chg="del">
            <ac:chgData name="Andy Gray" userId="3900aca3-aa6e-4813-b4e0-c02f9e48a0aa" providerId="ADAL" clId="{C31EB39F-C6D3-4F59-AB41-D659EB63DE9E}" dt="2019-05-15T10:09:53.664" v="2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C31EB39F-C6D3-4F59-AB41-D659EB63DE9E}" dt="2019-05-15T10:09:25.948" v="17"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C31EB39F-C6D3-4F59-AB41-D659EB63DE9E}" dt="2019-05-15T10:14:02.198" v="59" actId="20577"/>
          <pc:sldLayoutMkLst>
            <pc:docMk/>
            <pc:sldMasterMk cId="2369807912" sldId="2147483660"/>
            <pc:sldLayoutMk cId="1482273398" sldId="2147483665"/>
          </pc:sldLayoutMkLst>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C31EB39F-C6D3-4F59-AB41-D659EB63DE9E}" dt="2019-05-15T10:14:02.198" v="59" actId="20577"/>
            <ac:spMkLst>
              <pc:docMk/>
              <pc:sldMasterMk cId="2369807912" sldId="2147483660"/>
              <pc:sldLayoutMk cId="1482273398" sldId="2147483665"/>
              <ac:spMk id="12" creationId="{275BFCD8-D891-4C98-A61D-8D9D27E59A9F}"/>
            </ac:spMkLst>
          </pc:spChg>
          <pc:spChg chg="del mod">
            <ac:chgData name="Andy Gray" userId="3900aca3-aa6e-4813-b4e0-c02f9e48a0aa" providerId="ADAL" clId="{C31EB39F-C6D3-4F59-AB41-D659EB63DE9E}" dt="2019-05-15T10:13:51.315" v="49"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5" creationId="{EDB80FE1-CB5F-4209-A5CF-C0E7A88B733B}"/>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6" creationId="{7BDF21DE-A169-4C08-9632-B1FCE7D8B298}"/>
            </ac:spMkLst>
          </pc:spChg>
          <pc:picChg chg="add">
            <ac:chgData name="Andy Gray" userId="3900aca3-aa6e-4813-b4e0-c02f9e48a0aa" providerId="ADAL" clId="{C31EB39F-C6D3-4F59-AB41-D659EB63DE9E}" dt="2019-05-15T10:13:51.830" v="50"/>
            <ac:picMkLst>
              <pc:docMk/>
              <pc:sldMasterMk cId="2369807912" sldId="2147483660"/>
              <pc:sldLayoutMk cId="1482273398" sldId="2147483665"/>
              <ac:picMk id="8" creationId="{227C6528-206C-4CD8-962B-FB652AD67822}"/>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C31EB39F-C6D3-4F59-AB41-D659EB63DE9E}" dt="2019-05-15T10:13:51.830" v="50"/>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C31EB39F-C6D3-4F59-AB41-D659EB63DE9E}" dt="2019-05-15T10:12:42.389" v="33" actId="478"/>
          <pc:sldLayoutMkLst>
            <pc:docMk/>
            <pc:sldMasterMk cId="2369807912" sldId="2147483660"/>
            <pc:sldLayoutMk cId="1663747016" sldId="2147483666"/>
          </pc:sldLayoutMkLst>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8" creationId="{DCF7BA86-66A1-48FB-AB69-5258792ABFC2}"/>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9" creationId="{3E870C45-D97E-4281-BEEF-AB973C908D7A}"/>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0" creationId="{C8F4355B-C12B-4D64-A9F8-D30EF17E4A3D}"/>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1" creationId="{648B82C5-42F1-49AF-AF04-A4E20BEBBA87}"/>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2" creationId="{00000000-0000-0000-0000-000000000000}"/>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3" creationId="{00000000-0000-0000-0000-000000000000}"/>
            </ac:spMkLst>
          </pc:spChg>
          <pc:picChg chg="del">
            <ac:chgData name="Andy Gray" userId="3900aca3-aa6e-4813-b4e0-c02f9e48a0aa" providerId="ADAL" clId="{C31EB39F-C6D3-4F59-AB41-D659EB63DE9E}" dt="2019-05-15T10:12:39.190" v="31" actId="478"/>
            <ac:picMkLst>
              <pc:docMk/>
              <pc:sldMasterMk cId="2369807912" sldId="2147483660"/>
              <pc:sldLayoutMk cId="1663747016" sldId="2147483666"/>
              <ac:picMk id="6" creationId="{5E499271-4E6E-44E5-858D-294EA2BAE5EA}"/>
            </ac:picMkLst>
          </pc:picChg>
          <pc:picChg chg="add">
            <ac:chgData name="Andy Gray" userId="3900aca3-aa6e-4813-b4e0-c02f9e48a0aa" providerId="ADAL" clId="{C31EB39F-C6D3-4F59-AB41-D659EB63DE9E}" dt="2019-05-15T10:12:40.032" v="32"/>
            <ac:picMkLst>
              <pc:docMk/>
              <pc:sldMasterMk cId="2369807912" sldId="2147483660"/>
              <pc:sldLayoutMk cId="1663747016" sldId="2147483666"/>
              <ac:picMk id="7" creationId="{9DEB574B-DCA3-4E72-AD46-F6C7215B8B51}"/>
            </ac:picMkLst>
          </pc:picChg>
          <pc:picChg chg="add del">
            <ac:chgData name="Andy Gray" userId="3900aca3-aa6e-4813-b4e0-c02f9e48a0aa" providerId="ADAL" clId="{C31EB39F-C6D3-4F59-AB41-D659EB63DE9E}" dt="2019-05-15T10:12:42.389" v="33" actId="478"/>
            <ac:picMkLst>
              <pc:docMk/>
              <pc:sldMasterMk cId="2369807912" sldId="2147483660"/>
              <pc:sldLayoutMk cId="1663747016" sldId="2147483666"/>
              <ac:picMk id="14" creationId="{FF52CE01-9BAF-4C37-9115-133B3168CEFC}"/>
            </ac:picMkLst>
          </pc:picChg>
        </pc:sldLayoutChg>
        <pc:sldLayoutChg chg="addSp delSp modSp">
          <pc:chgData name="Andy Gray" userId="3900aca3-aa6e-4813-b4e0-c02f9e48a0aa" providerId="ADAL" clId="{C31EB39F-C6D3-4F59-AB41-D659EB63DE9E}" dt="2019-05-15T10:14:31.600" v="64" actId="207"/>
          <pc:sldLayoutMkLst>
            <pc:docMk/>
            <pc:sldMasterMk cId="2369807912" sldId="2147483660"/>
            <pc:sldLayoutMk cId="3920882233" sldId="2147483668"/>
          </pc:sldLayoutMkLst>
          <pc:spChg chg="del">
            <ac:chgData name="Andy Gray" userId="3900aca3-aa6e-4813-b4e0-c02f9e48a0aa" providerId="ADAL" clId="{C31EB39F-C6D3-4F59-AB41-D659EB63DE9E}" dt="2019-05-15T10:14:23.121" v="62"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C31EB39F-C6D3-4F59-AB41-D659EB63DE9E}" dt="2019-05-15T10:14:23.673" v="63"/>
            <ac:spMkLst>
              <pc:docMk/>
              <pc:sldMasterMk cId="2369807912" sldId="2147483660"/>
              <pc:sldLayoutMk cId="3920882233" sldId="2147483668"/>
              <ac:spMk id="10" creationId="{69808144-3D29-4148-B2FF-07F5FB8B2269}"/>
            </ac:spMkLst>
          </pc:spChg>
          <pc:picChg chg="mod">
            <ac:chgData name="Andy Gray" userId="3900aca3-aa6e-4813-b4e0-c02f9e48a0aa" providerId="ADAL" clId="{C31EB39F-C6D3-4F59-AB41-D659EB63DE9E}" dt="2019-05-15T10:14:31.600" v="64"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C31EB39F-C6D3-4F59-AB41-D659EB63DE9E}" dt="2019-05-15T10:14:23.673" v="63"/>
            <ac:picMkLst>
              <pc:docMk/>
              <pc:sldMasterMk cId="2369807912" sldId="2147483660"/>
              <pc:sldLayoutMk cId="3920882233" sldId="2147483668"/>
              <ac:picMk id="7" creationId="{651D5050-10F6-473E-A936-34DA1A80C0C2}"/>
            </ac:picMkLst>
          </pc:picChg>
          <pc:picChg chg="del">
            <ac:chgData name="Andy Gray" userId="3900aca3-aa6e-4813-b4e0-c02f9e48a0aa" providerId="ADAL" clId="{C31EB39F-C6D3-4F59-AB41-D659EB63DE9E}" dt="2019-05-15T10:14:23.121" v="62"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C31EB39F-C6D3-4F59-AB41-D659EB63DE9E}" dt="2019-05-15T10:13:01.685" v="37" actId="1035"/>
          <pc:sldLayoutMkLst>
            <pc:docMk/>
            <pc:sldMasterMk cId="2369807912" sldId="2147483660"/>
            <pc:sldLayoutMk cId="930331741" sldId="2147483669"/>
          </pc:sldLayoutMkLst>
          <pc:spChg chg="del mod">
            <ac:chgData name="Andy Gray" userId="3900aca3-aa6e-4813-b4e0-c02f9e48a0aa" providerId="ADAL" clId="{C31EB39F-C6D3-4F59-AB41-D659EB63DE9E}" dt="2019-05-15T10:12:52.377" v="3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1" creationId="{AABA280D-7BB2-447F-92AC-C7C061023E4B}"/>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3" creationId="{8FF35AEE-5337-4A17-A68B-5F42AFDFFF0C}"/>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5" creationId="{A13DB2E3-C319-4E9F-B684-25EDD7A44358}"/>
            </ac:spMkLst>
          </pc:sp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4" creationId="{84C9E5D7-593D-4744-9564-2245C6666109}"/>
            </ac:picMkLst>
          </pc:picChg>
          <pc:picChg chg="mod">
            <ac:chgData name="Andy Gray" userId="3900aca3-aa6e-4813-b4e0-c02f9e48a0aa" providerId="ADAL" clId="{C31EB39F-C6D3-4F59-AB41-D659EB63DE9E}" dt="2019-05-15T10:13:01.685" v="37"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6" creationId="{CFFB2EF8-C6C1-467E-811B-183D5E001540}"/>
            </ac:picMkLst>
          </pc:picChg>
        </pc:sldLayoutChg>
        <pc:sldLayoutChg chg="delSp">
          <pc:chgData name="Andy Gray" userId="3900aca3-aa6e-4813-b4e0-c02f9e48a0aa" providerId="ADAL" clId="{C31EB39F-C6D3-4F59-AB41-D659EB63DE9E}" dt="2019-05-15T10:13:13.063" v="38" actId="478"/>
          <pc:sldLayoutMkLst>
            <pc:docMk/>
            <pc:sldMasterMk cId="2369807912" sldId="2147483660"/>
            <pc:sldLayoutMk cId="1680822063" sldId="2147483671"/>
          </pc:sldLayoutMkLst>
          <pc:picChg chg="del">
            <ac:chgData name="Andy Gray" userId="3900aca3-aa6e-4813-b4e0-c02f9e48a0aa" providerId="ADAL" clId="{C31EB39F-C6D3-4F59-AB41-D659EB63DE9E}" dt="2019-05-15T10:13:13.063" v="38" actId="478"/>
            <ac:picMkLst>
              <pc:docMk/>
              <pc:sldMasterMk cId="2369807912" sldId="2147483660"/>
              <pc:sldLayoutMk cId="1680822063" sldId="2147483671"/>
              <ac:picMk id="16" creationId="{CFFB2EF8-C6C1-467E-811B-183D5E001540}"/>
            </ac:picMkLst>
          </pc:picChg>
        </pc:sldLayoutChg>
        <pc:sldLayoutChg chg="delSp">
          <pc:chgData name="Andy Gray" userId="3900aca3-aa6e-4813-b4e0-c02f9e48a0aa" providerId="ADAL" clId="{C31EB39F-C6D3-4F59-AB41-D659EB63DE9E}" dt="2019-05-15T10:14:14.863" v="61" actId="478"/>
          <pc:sldLayoutMkLst>
            <pc:docMk/>
            <pc:sldMasterMk cId="2369807912" sldId="2147483660"/>
            <pc:sldLayoutMk cId="3129294559" sldId="2147483672"/>
          </pc:sldLayoutMkLst>
          <pc:picChg chg="del">
            <ac:chgData name="Andy Gray" userId="3900aca3-aa6e-4813-b4e0-c02f9e48a0aa" providerId="ADAL" clId="{C31EB39F-C6D3-4F59-AB41-D659EB63DE9E}" dt="2019-05-15T10:14:14.863" v="61" actId="478"/>
            <ac:picMkLst>
              <pc:docMk/>
              <pc:sldMasterMk cId="2369807912" sldId="2147483660"/>
              <pc:sldLayoutMk cId="3129294559" sldId="2147483672"/>
              <ac:picMk id="17" creationId="{3EF0F0AC-6610-4FFF-A713-8CE2D2FB7BED}"/>
            </ac:picMkLst>
          </pc:picChg>
        </pc:sldLayoutChg>
      </pc:sldMasterChg>
    </pc:docChg>
  </pc:docChgLst>
  <pc:docChgLst>
    <pc:chgData name="Leonora Sheppard" userId="3688f6d8-1f97-408e-a4fe-cc859c551ddb" providerId="ADAL" clId="{3F1B92D2-72FA-436D-9C5B-102E74FDCC1D}"/>
  </pc:docChgLst>
  <pc:docChgLst>
    <pc:chgData name="James Franklin" userId="cf915d05-507f-491f-b4a6-b2aa085ee4b1" providerId="ADAL" clId="{7BFD7666-3000-43C9-A534-CA42315B741B}"/>
    <pc:docChg chg="undo custSel addSld delSld modSld sldOrd modMainMaster">
      <pc:chgData name="James Franklin" userId="cf915d05-507f-491f-b4a6-b2aa085ee4b1" providerId="ADAL" clId="{7BFD7666-3000-43C9-A534-CA42315B741B}" dt="2019-05-14T12:14:40.306" v="13476" actId="732"/>
      <pc:docMkLst>
        <pc:docMk/>
      </pc:docMkLst>
      <pc:sldChg chg="modSp">
        <pc:chgData name="James Franklin" userId="cf915d05-507f-491f-b4a6-b2aa085ee4b1" providerId="ADAL" clId="{7BFD7666-3000-43C9-A534-CA42315B741B}" dt="2019-05-13T15:47:53.705" v="13361" actId="1076"/>
        <pc:sldMkLst>
          <pc:docMk/>
          <pc:sldMk cId="4088036100" sldId="259"/>
        </pc:sldMkLst>
        <pc:spChg chg="mod">
          <ac:chgData name="James Franklin" userId="cf915d05-507f-491f-b4a6-b2aa085ee4b1" providerId="ADAL" clId="{7BFD7666-3000-43C9-A534-CA42315B741B}" dt="2019-05-13T15:47:53.705" v="13361" actId="1076"/>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sldChg chg="modSp">
        <pc:chgData name="James Franklin" userId="cf915d05-507f-491f-b4a6-b2aa085ee4b1" providerId="ADAL" clId="{7BFD7666-3000-43C9-A534-CA42315B741B}" dt="2019-03-28T17:33:36.113" v="249" actId="6549"/>
        <pc:sldMkLst>
          <pc:docMk/>
          <pc:sldMk cId="2912915852" sldId="319"/>
        </pc:sldMkLst>
        <pc:spChg chg="mod">
          <ac:chgData name="James Franklin" userId="cf915d05-507f-491f-b4a6-b2aa085ee4b1" providerId="ADAL" clId="{7BFD7666-3000-43C9-A534-CA42315B741B}" dt="2019-03-28T17:33:36.113" v="249" actId="6549"/>
          <ac:spMkLst>
            <pc:docMk/>
            <pc:sldMk cId="2912915852" sldId="319"/>
            <ac:spMk id="3" creationId="{8841C565-F8A1-4DE6-88F1-F82B859E4087}"/>
          </ac:spMkLst>
        </pc:spChg>
      </pc:sldChg>
      <pc:sldChg chg="modSp ord">
        <pc:chgData name="James Franklin" userId="cf915d05-507f-491f-b4a6-b2aa085ee4b1" providerId="ADAL" clId="{7BFD7666-3000-43C9-A534-CA42315B741B}" dt="2019-03-29T09:55:43.995" v="641" actId="6549"/>
        <pc:sldMkLst>
          <pc:docMk/>
          <pc:sldMk cId="1612668401" sldId="364"/>
        </pc:sldMkLst>
        <pc:spChg chg="mod">
          <ac:chgData name="James Franklin" userId="cf915d05-507f-491f-b4a6-b2aa085ee4b1" providerId="ADAL" clId="{7BFD7666-3000-43C9-A534-CA42315B741B}" dt="2019-03-29T09:55:43.995" v="641" actId="6549"/>
          <ac:spMkLst>
            <pc:docMk/>
            <pc:sldMk cId="1612668401" sldId="364"/>
            <ac:spMk id="5" creationId="{00000000-0000-0000-0000-000000000000}"/>
          </ac:spMkLst>
        </pc:spChg>
      </pc:sldChg>
      <pc:sldChg chg="addSp modSp add">
        <pc:chgData name="James Franklin" userId="cf915d05-507f-491f-b4a6-b2aa085ee4b1" providerId="ADAL" clId="{7BFD7666-3000-43C9-A534-CA42315B741B}" dt="2019-04-09T14:16:58.441" v="13309" actId="732"/>
        <pc:sldMkLst>
          <pc:docMk/>
          <pc:sldMk cId="2475168239" sldId="395"/>
        </pc:sldMkLst>
        <pc:spChg chg="mod">
          <ac:chgData name="James Franklin" userId="cf915d05-507f-491f-b4a6-b2aa085ee4b1" providerId="ADAL" clId="{7BFD7666-3000-43C9-A534-CA42315B741B}" dt="2019-03-29T12:22:04.755" v="2192" actId="20577"/>
          <ac:spMkLst>
            <pc:docMk/>
            <pc:sldMk cId="2475168239" sldId="395"/>
            <ac:spMk id="2" creationId="{F4B0C7A0-8244-4834-82E7-A04AC9578828}"/>
          </ac:spMkLst>
        </pc:spChg>
        <pc:spChg chg="mod">
          <ac:chgData name="James Franklin" userId="cf915d05-507f-491f-b4a6-b2aa085ee4b1" providerId="ADAL" clId="{7BFD7666-3000-43C9-A534-CA42315B741B}" dt="2019-04-09T14:16:00.803" v="13307" actId="20577"/>
          <ac:spMkLst>
            <pc:docMk/>
            <pc:sldMk cId="2475168239" sldId="395"/>
            <ac:spMk id="3" creationId="{608A8B0B-3746-47C9-B476-6A05E129769C}"/>
          </ac:spMkLst>
        </pc:spChg>
        <pc:picChg chg="add mod">
          <ac:chgData name="James Franklin" userId="cf915d05-507f-491f-b4a6-b2aa085ee4b1" providerId="ADAL" clId="{7BFD7666-3000-43C9-A534-CA42315B741B}" dt="2019-04-09T14:13:20.314" v="13278" actId="1076"/>
          <ac:picMkLst>
            <pc:docMk/>
            <pc:sldMk cId="2475168239" sldId="395"/>
            <ac:picMk id="4" creationId="{5E67CC8C-15AC-4425-AD15-91F6329A58C0}"/>
          </ac:picMkLst>
        </pc:picChg>
        <pc:picChg chg="add mod">
          <ac:chgData name="James Franklin" userId="cf915d05-507f-491f-b4a6-b2aa085ee4b1" providerId="ADAL" clId="{7BFD7666-3000-43C9-A534-CA42315B741B}" dt="2019-04-09T14:16:58.441" v="13309" actId="732"/>
          <ac:picMkLst>
            <pc:docMk/>
            <pc:sldMk cId="2475168239" sldId="395"/>
            <ac:picMk id="3074" creationId="{0730F646-03B7-4F68-A34E-52EAFE4D0E42}"/>
          </ac:picMkLst>
        </pc:picChg>
      </pc:sldChg>
      <pc:sldMasterChg chg="modSldLayout">
        <pc:chgData name="James Franklin" userId="cf915d05-507f-491f-b4a6-b2aa085ee4b1" providerId="ADAL" clId="{7BFD7666-3000-43C9-A534-CA42315B741B}" dt="2019-03-28T11:47:44.534" v="153"/>
        <pc:sldMasterMkLst>
          <pc:docMk/>
          <pc:sldMasterMk cId="2369807912" sldId="2147483660"/>
        </pc:sldMasterMkLst>
        <pc:sldLayoutChg chg="modSp">
          <pc:chgData name="James Franklin" userId="cf915d05-507f-491f-b4a6-b2aa085ee4b1" providerId="ADAL" clId="{7BFD7666-3000-43C9-A534-CA42315B741B}" dt="2019-03-28T11:47:31.508" v="148" actId="20577"/>
          <pc:sldLayoutMkLst>
            <pc:docMk/>
            <pc:sldMasterMk cId="2369807912" sldId="2147483660"/>
            <pc:sldLayoutMk cId="3864385121" sldId="2147483664"/>
          </pc:sldLayoutMkLst>
          <pc:spChg chg="mod">
            <ac:chgData name="James Franklin" userId="cf915d05-507f-491f-b4a6-b2aa085ee4b1" providerId="ADAL" clId="{7BFD7666-3000-43C9-A534-CA42315B741B}" dt="2019-03-28T11:47:31.508" v="14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7BFD7666-3000-43C9-A534-CA42315B741B}" dt="2019-03-28T11:47:37.680" v="150"/>
          <pc:sldLayoutMkLst>
            <pc:docMk/>
            <pc:sldMasterMk cId="2369807912" sldId="2147483660"/>
            <pc:sldLayoutMk cId="1482273398" sldId="2147483665"/>
          </pc:sldLayoutMkLst>
          <pc:spChg chg="mod">
            <ac:chgData name="James Franklin" userId="cf915d05-507f-491f-b4a6-b2aa085ee4b1" providerId="ADAL" clId="{7BFD7666-3000-43C9-A534-CA42315B741B}" dt="2019-03-28T11:47:37.680" v="150"/>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7BFD7666-3000-43C9-A534-CA42315B741B}" dt="2019-03-28T11:47:39.810" v="151"/>
          <pc:sldLayoutMkLst>
            <pc:docMk/>
            <pc:sldMasterMk cId="2369807912" sldId="2147483660"/>
            <pc:sldLayoutMk cId="1663747016" sldId="2147483666"/>
          </pc:sldLayoutMkLst>
          <pc:spChg chg="mod">
            <ac:chgData name="James Franklin" userId="cf915d05-507f-491f-b4a6-b2aa085ee4b1" providerId="ADAL" clId="{7BFD7666-3000-43C9-A534-CA42315B741B}" dt="2019-03-28T11:47:39.810" v="151"/>
            <ac:spMkLst>
              <pc:docMk/>
              <pc:sldMasterMk cId="2369807912" sldId="2147483660"/>
              <pc:sldLayoutMk cId="1663747016" sldId="2147483666"/>
              <ac:spMk id="8" creationId="{DCF7BA86-66A1-48FB-AB69-5258792ABFC2}"/>
            </ac:spMkLst>
          </pc:spChg>
        </pc:sldLayoutChg>
        <pc:sldLayoutChg chg="modSp">
          <pc:chgData name="James Franklin" userId="cf915d05-507f-491f-b4a6-b2aa085ee4b1" providerId="ADAL" clId="{7BFD7666-3000-43C9-A534-CA42315B741B}" dt="2019-03-28T11:24:01.838" v="61" actId="20577"/>
          <pc:sldLayoutMkLst>
            <pc:docMk/>
            <pc:sldMasterMk cId="2369807912" sldId="2147483660"/>
            <pc:sldLayoutMk cId="3920882233" sldId="2147483668"/>
          </pc:sldLayoutMkLst>
          <pc:spChg chg="mod">
            <ac:chgData name="James Franklin" userId="cf915d05-507f-491f-b4a6-b2aa085ee4b1" providerId="ADAL" clId="{7BFD7666-3000-43C9-A534-CA42315B741B}" dt="2019-03-28T11:24:01.838" v="61" actId="20577"/>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7BFD7666-3000-43C9-A534-CA42315B741B}" dt="2019-03-28T11:47:35.486" v="149"/>
          <pc:sldLayoutMkLst>
            <pc:docMk/>
            <pc:sldMasterMk cId="2369807912" sldId="2147483660"/>
            <pc:sldLayoutMk cId="930331741" sldId="2147483669"/>
          </pc:sldLayoutMkLst>
          <pc:spChg chg="mod">
            <ac:chgData name="James Franklin" userId="cf915d05-507f-491f-b4a6-b2aa085ee4b1" providerId="ADAL" clId="{7BFD7666-3000-43C9-A534-CA42315B741B}" dt="2019-03-28T11:47:35.486" v="149"/>
            <ac:spMkLst>
              <pc:docMk/>
              <pc:sldMasterMk cId="2369807912" sldId="2147483660"/>
              <pc:sldLayoutMk cId="930331741" sldId="2147483669"/>
              <ac:spMk id="12" creationId="{00000000-0000-0000-0000-000000000000}"/>
            </ac:spMkLst>
          </pc:spChg>
        </pc:sldLayoutChg>
      </pc:sldMasterChg>
    </pc:docChg>
  </pc:docChgLst>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3-27T15:31:42.900" v="582" actId="20577"/>
      <pc:docMkLst>
        <pc:docMk/>
      </pc:docMkLst>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MasterChg chg="modSldLayout">
        <pc:chgData name="Jessica Webb" userId="116bfa15-fab5-4298-95a6-2aaa2e478e3d" providerId="ADAL" clId="{74240180-489E-40BF-8B38-85123A075898}" dt="2019-03-27T11:13:55.001" v="213"/>
        <pc:sldMasterMkLst>
          <pc:docMk/>
          <pc:sldMasterMk cId="2369807912" sldId="2147483660"/>
        </pc:sldMasterMkLst>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modSp">
          <pc:chgData name="Jessica Webb" userId="116bfa15-fab5-4298-95a6-2aaa2e478e3d" providerId="ADAL" clId="{74240180-489E-40BF-8B38-85123A075898}" dt="2019-03-27T11:10:13.318" v="180" actId="207"/>
          <pc:sldLayoutMkLst>
            <pc:docMk/>
            <pc:sldMasterMk cId="2369807912" sldId="2147483660"/>
            <pc:sldLayoutMk cId="1663747016" sldId="2147483666"/>
          </pc:sldLayoutMkLst>
          <pc:spChg chg="mod">
            <ac:chgData name="Jessica Webb" userId="116bfa15-fab5-4298-95a6-2aaa2e478e3d" providerId="ADAL" clId="{74240180-489E-40BF-8B38-85123A075898}" dt="2019-03-27T11:10:13.318" v="180" actId="207"/>
            <ac:spMkLst>
              <pc:docMk/>
              <pc:sldMasterMk cId="2369807912" sldId="2147483660"/>
              <pc:sldLayoutMk cId="1663747016" sldId="2147483666"/>
              <ac:spMk id="13" creationId="{00000000-0000-0000-0000-000000000000}"/>
            </ac:spMkLst>
          </pc:sp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MasterChg>
    </pc:docChg>
  </pc:docChgLst>
  <pc:docChgLst>
    <pc:chgData name="Jessica Webb" userId="116bfa15-fab5-4298-95a6-2aaa2e478e3d" providerId="ADAL" clId="{C06D6164-9B6C-49BA-9025-1D1196263630}"/>
    <pc:docChg chg="undo custSel modSld modMainMaster">
      <pc:chgData name="Jessica Webb" userId="116bfa15-fab5-4298-95a6-2aaa2e478e3d" providerId="ADAL" clId="{C06D6164-9B6C-49BA-9025-1D1196263630}" dt="2019-06-20T14:14:57.004" v="538"/>
      <pc:docMkLst>
        <pc:docMk/>
      </pc:docMkLst>
      <pc:sldChg chg="delSp modSp">
        <pc:chgData name="Jessica Webb" userId="116bfa15-fab5-4298-95a6-2aaa2e478e3d" providerId="ADAL" clId="{C06D6164-9B6C-49BA-9025-1D1196263630}" dt="2019-06-18T08:10:55.586" v="101" actId="478"/>
        <pc:sldMkLst>
          <pc:docMk/>
          <pc:sldMk cId="4088036100" sldId="259"/>
        </pc:sldMkLst>
        <pc:spChg chg="del">
          <ac:chgData name="Jessica Webb" userId="116bfa15-fab5-4298-95a6-2aaa2e478e3d" providerId="ADAL" clId="{C06D6164-9B6C-49BA-9025-1D1196263630}" dt="2019-06-18T08:10:54.419" v="100" actId="478"/>
          <ac:spMkLst>
            <pc:docMk/>
            <pc:sldMk cId="4088036100" sldId="259"/>
            <ac:spMk id="2" creationId="{EFCE7E3B-E743-4639-814E-AB12A209EDF9}"/>
          </ac:spMkLst>
        </pc:spChg>
        <pc:spChg chg="del mod">
          <ac:chgData name="Jessica Webb" userId="116bfa15-fab5-4298-95a6-2aaa2e478e3d" providerId="ADAL" clId="{C06D6164-9B6C-49BA-9025-1D1196263630}" dt="2019-06-18T08:10:55.586" v="101" actId="478"/>
          <ac:spMkLst>
            <pc:docMk/>
            <pc:sldMk cId="4088036100" sldId="259"/>
            <ac:spMk id="3" creationId="{ED026E0F-098A-4387-9A5E-E2D1F038C19E}"/>
          </ac:spMkLst>
        </pc:spChg>
        <pc:spChg chg="del">
          <ac:chgData name="Jessica Webb" userId="116bfa15-fab5-4298-95a6-2aaa2e478e3d" providerId="ADAL" clId="{C06D6164-9B6C-49BA-9025-1D1196263630}" dt="2019-06-18T08:10:52.265" v="98" actId="478"/>
          <ac:spMkLst>
            <pc:docMk/>
            <pc:sldMk cId="4088036100" sldId="259"/>
            <ac:spMk id="4" creationId="{523F70AE-435F-4602-8393-FE5052D5AF73}"/>
          </ac:spMkLst>
        </pc:spChg>
      </pc:sldChg>
      <pc:sldChg chg="modSp">
        <pc:chgData name="Jessica Webb" userId="116bfa15-fab5-4298-95a6-2aaa2e478e3d" providerId="ADAL" clId="{C06D6164-9B6C-49BA-9025-1D1196263630}" dt="2019-06-20T14:05:14.525" v="510"/>
        <pc:sldMkLst>
          <pc:docMk/>
          <pc:sldMk cId="2912915852" sldId="319"/>
        </pc:sldMkLst>
        <pc:spChg chg="mod">
          <ac:chgData name="Jessica Webb" userId="116bfa15-fab5-4298-95a6-2aaa2e478e3d" providerId="ADAL" clId="{C06D6164-9B6C-49BA-9025-1D1196263630}" dt="2019-06-20T14:05:14.525" v="510"/>
          <ac:spMkLst>
            <pc:docMk/>
            <pc:sldMk cId="2912915852" sldId="319"/>
            <ac:spMk id="3" creationId="{8841C565-F8A1-4DE6-88F1-F82B859E4087}"/>
          </ac:spMkLst>
        </pc:spChg>
      </pc:sldChg>
      <pc:sldChg chg="addSp delSp modSp">
        <pc:chgData name="Jessica Webb" userId="116bfa15-fab5-4298-95a6-2aaa2e478e3d" providerId="ADAL" clId="{C06D6164-9B6C-49BA-9025-1D1196263630}" dt="2019-06-18T08:28:44.018" v="112" actId="207"/>
        <pc:sldMkLst>
          <pc:docMk/>
          <pc:sldMk cId="2835285683" sldId="403"/>
        </pc:sldMkLst>
        <pc:spChg chg="mod">
          <ac:chgData name="Jessica Webb" userId="116bfa15-fab5-4298-95a6-2aaa2e478e3d" providerId="ADAL" clId="{C06D6164-9B6C-49BA-9025-1D1196263630}" dt="2019-06-18T08:28:44.018" v="112" actId="207"/>
          <ac:spMkLst>
            <pc:docMk/>
            <pc:sldMk cId="2835285683" sldId="403"/>
            <ac:spMk id="3" creationId="{7DE471DE-4006-4AE7-BCC5-EF77A082F1DC}"/>
          </ac:spMkLst>
        </pc:spChg>
        <pc:picChg chg="add mod modCrop">
          <ac:chgData name="Jessica Webb" userId="116bfa15-fab5-4298-95a6-2aaa2e478e3d" providerId="ADAL" clId="{C06D6164-9B6C-49BA-9025-1D1196263630}" dt="2019-06-18T08:28:38.225" v="111" actId="1076"/>
          <ac:picMkLst>
            <pc:docMk/>
            <pc:sldMk cId="2835285683" sldId="403"/>
            <ac:picMk id="5" creationId="{8E58B83E-92A5-49DD-BD27-9CDC9FE865CC}"/>
          </ac:picMkLst>
        </pc:picChg>
        <pc:picChg chg="del">
          <ac:chgData name="Jessica Webb" userId="116bfa15-fab5-4298-95a6-2aaa2e478e3d" providerId="ADAL" clId="{C06D6164-9B6C-49BA-9025-1D1196263630}" dt="2019-06-18T08:28:07.114" v="104" actId="478"/>
          <ac:picMkLst>
            <pc:docMk/>
            <pc:sldMk cId="2835285683" sldId="403"/>
            <ac:picMk id="7" creationId="{A4CB3419-B704-4A5A-9152-921AB35A81A2}"/>
          </ac:picMkLst>
        </pc:picChg>
        <pc:picChg chg="del">
          <ac:chgData name="Jessica Webb" userId="116bfa15-fab5-4298-95a6-2aaa2e478e3d" providerId="ADAL" clId="{C06D6164-9B6C-49BA-9025-1D1196263630}" dt="2019-06-18T08:28:07.663" v="105" actId="478"/>
          <ac:picMkLst>
            <pc:docMk/>
            <pc:sldMk cId="2835285683" sldId="403"/>
            <ac:picMk id="1030" creationId="{796D727D-3C70-44A5-BF05-B90F9F2DDEAC}"/>
          </ac:picMkLst>
        </pc:picChg>
      </pc:sldChg>
      <pc:sldChg chg="modSp">
        <pc:chgData name="Jessica Webb" userId="116bfa15-fab5-4298-95a6-2aaa2e478e3d" providerId="ADAL" clId="{C06D6164-9B6C-49BA-9025-1D1196263630}" dt="2019-06-18T08:28:58.964" v="113" actId="20577"/>
        <pc:sldMkLst>
          <pc:docMk/>
          <pc:sldMk cId="2801436558" sldId="404"/>
        </pc:sldMkLst>
        <pc:spChg chg="mod">
          <ac:chgData name="Jessica Webb" userId="116bfa15-fab5-4298-95a6-2aaa2e478e3d" providerId="ADAL" clId="{C06D6164-9B6C-49BA-9025-1D1196263630}" dt="2019-06-18T08:28:58.964" v="113" actId="20577"/>
          <ac:spMkLst>
            <pc:docMk/>
            <pc:sldMk cId="2801436558" sldId="404"/>
            <ac:spMk id="4" creationId="{AE195F8D-BC03-40A6-BE74-57D93AD9F03B}"/>
          </ac:spMkLst>
        </pc:spChg>
      </pc:sldChg>
      <pc:sldChg chg="addSp delSp modSp">
        <pc:chgData name="Jessica Webb" userId="116bfa15-fab5-4298-95a6-2aaa2e478e3d" providerId="ADAL" clId="{C06D6164-9B6C-49BA-9025-1D1196263630}" dt="2019-06-20T14:12:45.307" v="526" actId="207"/>
        <pc:sldMkLst>
          <pc:docMk/>
          <pc:sldMk cId="79698393" sldId="405"/>
        </pc:sldMkLst>
        <pc:spChg chg="mod">
          <ac:chgData name="Jessica Webb" userId="116bfa15-fab5-4298-95a6-2aaa2e478e3d" providerId="ADAL" clId="{C06D6164-9B6C-49BA-9025-1D1196263630}" dt="2019-06-18T08:32:34.751" v="119" actId="207"/>
          <ac:spMkLst>
            <pc:docMk/>
            <pc:sldMk cId="79698393" sldId="405"/>
            <ac:spMk id="3" creationId="{7DE471DE-4006-4AE7-BCC5-EF77A082F1DC}"/>
          </ac:spMkLst>
        </pc:spChg>
        <pc:picChg chg="add mod ord modCrop">
          <ac:chgData name="Jessica Webb" userId="116bfa15-fab5-4298-95a6-2aaa2e478e3d" providerId="ADAL" clId="{C06D6164-9B6C-49BA-9025-1D1196263630}" dt="2019-06-18T08:32:19.936" v="118" actId="14100"/>
          <ac:picMkLst>
            <pc:docMk/>
            <pc:sldMk cId="79698393" sldId="405"/>
            <ac:picMk id="5" creationId="{9FD1FD94-724E-4BD6-9861-9F2BD90AC271}"/>
          </ac:picMkLst>
        </pc:picChg>
        <pc:picChg chg="add mod">
          <ac:chgData name="Jessica Webb" userId="116bfa15-fab5-4298-95a6-2aaa2e478e3d" providerId="ADAL" clId="{C06D6164-9B6C-49BA-9025-1D1196263630}" dt="2019-06-20T14:12:45.307" v="526" actId="207"/>
          <ac:picMkLst>
            <pc:docMk/>
            <pc:sldMk cId="79698393" sldId="405"/>
            <ac:picMk id="6" creationId="{294DD3E4-4442-4F0E-B177-957EC623B330}"/>
          </ac:picMkLst>
        </pc:picChg>
        <pc:picChg chg="del">
          <ac:chgData name="Jessica Webb" userId="116bfa15-fab5-4298-95a6-2aaa2e478e3d" providerId="ADAL" clId="{C06D6164-9B6C-49BA-9025-1D1196263630}" dt="2019-06-18T08:31:58.550" v="114" actId="478"/>
          <ac:picMkLst>
            <pc:docMk/>
            <pc:sldMk cId="79698393" sldId="405"/>
            <ac:picMk id="2050" creationId="{0A27C6BE-A061-4B54-9040-79A9E874D929}"/>
          </ac:picMkLst>
        </pc:picChg>
      </pc:sldChg>
      <pc:sldChg chg="addSp delSp modSp">
        <pc:chgData name="Jessica Webb" userId="116bfa15-fab5-4298-95a6-2aaa2e478e3d" providerId="ADAL" clId="{C06D6164-9B6C-49BA-9025-1D1196263630}" dt="2019-06-20T14:13:58.531" v="536" actId="207"/>
        <pc:sldMkLst>
          <pc:docMk/>
          <pc:sldMk cId="3739085003" sldId="407"/>
        </pc:sldMkLst>
        <pc:spChg chg="mod">
          <ac:chgData name="Jessica Webb" userId="116bfa15-fab5-4298-95a6-2aaa2e478e3d" providerId="ADAL" clId="{C06D6164-9B6C-49BA-9025-1D1196263630}" dt="2019-06-18T08:35:12.343" v="150" actId="20577"/>
          <ac:spMkLst>
            <pc:docMk/>
            <pc:sldMk cId="3739085003" sldId="407"/>
            <ac:spMk id="3" creationId="{7DE471DE-4006-4AE7-BCC5-EF77A082F1DC}"/>
          </ac:spMkLst>
        </pc:spChg>
        <pc:picChg chg="add mod">
          <ac:chgData name="Jessica Webb" userId="116bfa15-fab5-4298-95a6-2aaa2e478e3d" providerId="ADAL" clId="{C06D6164-9B6C-49BA-9025-1D1196263630}" dt="2019-06-20T14:13:58.531" v="536" actId="207"/>
          <ac:picMkLst>
            <pc:docMk/>
            <pc:sldMk cId="3739085003" sldId="407"/>
            <ac:picMk id="5" creationId="{0B7B995A-1509-484E-B67C-1C86B59F097B}"/>
          </ac:picMkLst>
        </pc:picChg>
        <pc:picChg chg="del">
          <ac:chgData name="Jessica Webb" userId="116bfa15-fab5-4298-95a6-2aaa2e478e3d" providerId="ADAL" clId="{C06D6164-9B6C-49BA-9025-1D1196263630}" dt="2019-06-18T08:34:19.336" v="133" actId="478"/>
          <ac:picMkLst>
            <pc:docMk/>
            <pc:sldMk cId="3739085003" sldId="407"/>
            <ac:picMk id="5" creationId="{71FBB0E4-8EA3-42EB-98CE-9CD4D38EACCC}"/>
          </ac:picMkLst>
        </pc:picChg>
        <pc:picChg chg="add mod ord modCrop">
          <ac:chgData name="Jessica Webb" userId="116bfa15-fab5-4298-95a6-2aaa2e478e3d" providerId="ADAL" clId="{C06D6164-9B6C-49BA-9025-1D1196263630}" dt="2019-06-18T08:34:56.094" v="144" actId="732"/>
          <ac:picMkLst>
            <pc:docMk/>
            <pc:sldMk cId="3739085003" sldId="407"/>
            <ac:picMk id="6" creationId="{6A810DF3-D8DE-40C8-B2FA-6EA7D8B04E4A}"/>
          </ac:picMkLst>
        </pc:picChg>
        <pc:picChg chg="del">
          <ac:chgData name="Jessica Webb" userId="116bfa15-fab5-4298-95a6-2aaa2e478e3d" providerId="ADAL" clId="{C06D6164-9B6C-49BA-9025-1D1196263630}" dt="2019-06-18T08:34:21.920" v="134" actId="478"/>
          <ac:picMkLst>
            <pc:docMk/>
            <pc:sldMk cId="3739085003" sldId="407"/>
            <ac:picMk id="4098" creationId="{59B02D28-A8F5-4FDB-8923-B02313249F9C}"/>
          </ac:picMkLst>
        </pc:picChg>
      </pc:sldChg>
      <pc:sldChg chg="addSp delSp modSp">
        <pc:chgData name="Jessica Webb" userId="116bfa15-fab5-4298-95a6-2aaa2e478e3d" providerId="ADAL" clId="{C06D6164-9B6C-49BA-9025-1D1196263630}" dt="2019-06-18T08:36:55.460" v="167" actId="732"/>
        <pc:sldMkLst>
          <pc:docMk/>
          <pc:sldMk cId="3850773334" sldId="408"/>
        </pc:sldMkLst>
        <pc:spChg chg="mod">
          <ac:chgData name="Jessica Webb" userId="116bfa15-fab5-4298-95a6-2aaa2e478e3d" providerId="ADAL" clId="{C06D6164-9B6C-49BA-9025-1D1196263630}" dt="2019-06-18T08:36:43.660" v="165" actId="20577"/>
          <ac:spMkLst>
            <pc:docMk/>
            <pc:sldMk cId="3850773334" sldId="408"/>
            <ac:spMk id="3" creationId="{7DE471DE-4006-4AE7-BCC5-EF77A082F1DC}"/>
          </ac:spMkLst>
        </pc:spChg>
        <pc:picChg chg="del">
          <ac:chgData name="Jessica Webb" userId="116bfa15-fab5-4298-95a6-2aaa2e478e3d" providerId="ADAL" clId="{C06D6164-9B6C-49BA-9025-1D1196263630}" dt="2019-06-18T08:35:26.751" v="151" actId="478"/>
          <ac:picMkLst>
            <pc:docMk/>
            <pc:sldMk cId="3850773334" sldId="408"/>
            <ac:picMk id="4" creationId="{C2E234D1-DE67-4027-8CF5-2D9A6D03B7CC}"/>
          </ac:picMkLst>
        </pc:picChg>
        <pc:picChg chg="add mod ord modCrop">
          <ac:chgData name="Jessica Webb" userId="116bfa15-fab5-4298-95a6-2aaa2e478e3d" providerId="ADAL" clId="{C06D6164-9B6C-49BA-9025-1D1196263630}" dt="2019-06-18T08:36:55.460" v="167" actId="732"/>
          <ac:picMkLst>
            <pc:docMk/>
            <pc:sldMk cId="3850773334" sldId="408"/>
            <ac:picMk id="6" creationId="{5C299B8C-43BC-4C3F-9DF7-4965BCAFFDE6}"/>
          </ac:picMkLst>
        </pc:picChg>
        <pc:picChg chg="add mod">
          <ac:chgData name="Jessica Webb" userId="116bfa15-fab5-4298-95a6-2aaa2e478e3d" providerId="ADAL" clId="{C06D6164-9B6C-49BA-9025-1D1196263630}" dt="2019-06-18T08:36:33.080" v="163" actId="207"/>
          <ac:picMkLst>
            <pc:docMk/>
            <pc:sldMk cId="3850773334" sldId="408"/>
            <ac:picMk id="8" creationId="{28A85B2B-CE74-4FEA-BC15-D61260C3484D}"/>
          </ac:picMkLst>
        </pc:picChg>
        <pc:picChg chg="del">
          <ac:chgData name="Jessica Webb" userId="116bfa15-fab5-4298-95a6-2aaa2e478e3d" providerId="ADAL" clId="{C06D6164-9B6C-49BA-9025-1D1196263630}" dt="2019-06-18T08:35:28.105" v="152" actId="478"/>
          <ac:picMkLst>
            <pc:docMk/>
            <pc:sldMk cId="3850773334" sldId="408"/>
            <ac:picMk id="12290" creationId="{181CE7C3-5EA1-4B84-8A62-B469607AF8A5}"/>
          </ac:picMkLst>
        </pc:picChg>
      </pc:sldChg>
      <pc:sldChg chg="addSp delSp modSp">
        <pc:chgData name="Jessica Webb" userId="116bfa15-fab5-4298-95a6-2aaa2e478e3d" providerId="ADAL" clId="{C06D6164-9B6C-49BA-9025-1D1196263630}" dt="2019-06-18T10:02:54.820" v="339" actId="14100"/>
        <pc:sldMkLst>
          <pc:docMk/>
          <pc:sldMk cId="1711588506" sldId="409"/>
        </pc:sldMkLst>
        <pc:spChg chg="mod">
          <ac:chgData name="Jessica Webb" userId="116bfa15-fab5-4298-95a6-2aaa2e478e3d" providerId="ADAL" clId="{C06D6164-9B6C-49BA-9025-1D1196263630}" dt="2019-06-18T10:02:42.498" v="338" actId="20577"/>
          <ac:spMkLst>
            <pc:docMk/>
            <pc:sldMk cId="1711588506" sldId="409"/>
            <ac:spMk id="3" creationId="{7DE471DE-4006-4AE7-BCC5-EF77A082F1DC}"/>
          </ac:spMkLst>
        </pc:spChg>
        <pc:grpChg chg="del">
          <ac:chgData name="Jessica Webb" userId="116bfa15-fab5-4298-95a6-2aaa2e478e3d" providerId="ADAL" clId="{C06D6164-9B6C-49BA-9025-1D1196263630}" dt="2019-06-18T10:02:13.902" v="331" actId="478"/>
          <ac:grpSpMkLst>
            <pc:docMk/>
            <pc:sldMk cId="1711588506" sldId="409"/>
            <ac:grpSpMk id="62" creationId="{BA8BD6B9-617D-4258-A4A0-A8108AAEE6D2}"/>
          </ac:grpSpMkLst>
        </pc:grpChg>
        <pc:picChg chg="del">
          <ac:chgData name="Jessica Webb" userId="116bfa15-fab5-4298-95a6-2aaa2e478e3d" providerId="ADAL" clId="{C06D6164-9B6C-49BA-9025-1D1196263630}" dt="2019-06-18T10:02:12.737" v="330" actId="478"/>
          <ac:picMkLst>
            <pc:docMk/>
            <pc:sldMk cId="1711588506" sldId="409"/>
            <ac:picMk id="4" creationId="{47F82354-591B-4A17-A14A-4A59CE434E74}"/>
          </ac:picMkLst>
        </pc:picChg>
        <pc:picChg chg="add mod">
          <ac:chgData name="Jessica Webb" userId="116bfa15-fab5-4298-95a6-2aaa2e478e3d" providerId="ADAL" clId="{C06D6164-9B6C-49BA-9025-1D1196263630}" dt="2019-06-18T10:02:54.820" v="339" actId="14100"/>
          <ac:picMkLst>
            <pc:docMk/>
            <pc:sldMk cId="1711588506" sldId="409"/>
            <ac:picMk id="6" creationId="{ACFD6EA8-14E5-4F25-AFE0-24AF6895AB2B}"/>
          </ac:picMkLst>
        </pc:picChg>
        <pc:picChg chg="del">
          <ac:chgData name="Jessica Webb" userId="116bfa15-fab5-4298-95a6-2aaa2e478e3d" providerId="ADAL" clId="{C06D6164-9B6C-49BA-9025-1D1196263630}" dt="2019-06-18T10:02:12.238" v="329" actId="478"/>
          <ac:picMkLst>
            <pc:docMk/>
            <pc:sldMk cId="1711588506" sldId="409"/>
            <ac:picMk id="16" creationId="{492D445E-AB11-4DCE-BE44-D2DE218D0D32}"/>
          </ac:picMkLst>
        </pc:picChg>
        <pc:picChg chg="del">
          <ac:chgData name="Jessica Webb" userId="116bfa15-fab5-4298-95a6-2aaa2e478e3d" providerId="ADAL" clId="{C06D6164-9B6C-49BA-9025-1D1196263630}" dt="2019-06-18T10:02:14.903" v="332" actId="478"/>
          <ac:picMkLst>
            <pc:docMk/>
            <pc:sldMk cId="1711588506" sldId="409"/>
            <ac:picMk id="21" creationId="{17183DDF-A504-46C6-BC2E-9732AB4E81E5}"/>
          </ac:picMkLst>
        </pc:picChg>
        <pc:cxnChg chg="mod">
          <ac:chgData name="Jessica Webb" userId="116bfa15-fab5-4298-95a6-2aaa2e478e3d" providerId="ADAL" clId="{C06D6164-9B6C-49BA-9025-1D1196263630}" dt="2019-06-18T10:02:13.902" v="331" actId="478"/>
          <ac:cxnSpMkLst>
            <pc:docMk/>
            <pc:sldMk cId="1711588506" sldId="409"/>
            <ac:cxnSpMk id="32" creationId="{7F7F8096-5B85-4E83-A873-195CB55B8BF5}"/>
          </ac:cxnSpMkLst>
        </pc:cxnChg>
        <pc:cxnChg chg="mod">
          <ac:chgData name="Jessica Webb" userId="116bfa15-fab5-4298-95a6-2aaa2e478e3d" providerId="ADAL" clId="{C06D6164-9B6C-49BA-9025-1D1196263630}" dt="2019-06-18T10:02:13.902" v="331" actId="478"/>
          <ac:cxnSpMkLst>
            <pc:docMk/>
            <pc:sldMk cId="1711588506" sldId="409"/>
            <ac:cxnSpMk id="35" creationId="{1A5D6972-686B-40A6-B1D9-3C5A3B3A1BF1}"/>
          </ac:cxnSpMkLst>
        </pc:cxnChg>
        <pc:cxnChg chg="mod">
          <ac:chgData name="Jessica Webb" userId="116bfa15-fab5-4298-95a6-2aaa2e478e3d" providerId="ADAL" clId="{C06D6164-9B6C-49BA-9025-1D1196263630}" dt="2019-06-18T10:02:13.902" v="331" actId="478"/>
          <ac:cxnSpMkLst>
            <pc:docMk/>
            <pc:sldMk cId="1711588506" sldId="409"/>
            <ac:cxnSpMk id="42" creationId="{18155E64-336D-44B9-8E7F-B41C8CBDF355}"/>
          </ac:cxnSpMkLst>
        </pc:cxnChg>
        <pc:cxnChg chg="mod">
          <ac:chgData name="Jessica Webb" userId="116bfa15-fab5-4298-95a6-2aaa2e478e3d" providerId="ADAL" clId="{C06D6164-9B6C-49BA-9025-1D1196263630}" dt="2019-06-18T10:02:13.902" v="331" actId="478"/>
          <ac:cxnSpMkLst>
            <pc:docMk/>
            <pc:sldMk cId="1711588506" sldId="409"/>
            <ac:cxnSpMk id="46" creationId="{3D6510BF-FA0E-45E4-BCFD-71A0C0777353}"/>
          </ac:cxnSpMkLst>
        </pc:cxnChg>
        <pc:cxnChg chg="mod">
          <ac:chgData name="Jessica Webb" userId="116bfa15-fab5-4298-95a6-2aaa2e478e3d" providerId="ADAL" clId="{C06D6164-9B6C-49BA-9025-1D1196263630}" dt="2019-06-18T10:02:13.902" v="331" actId="478"/>
          <ac:cxnSpMkLst>
            <pc:docMk/>
            <pc:sldMk cId="1711588506" sldId="409"/>
            <ac:cxnSpMk id="49" creationId="{EB18567F-5DBB-45E5-9F78-FA3892BE8D5A}"/>
          </ac:cxnSpMkLst>
        </pc:cxnChg>
        <pc:cxnChg chg="mod">
          <ac:chgData name="Jessica Webb" userId="116bfa15-fab5-4298-95a6-2aaa2e478e3d" providerId="ADAL" clId="{C06D6164-9B6C-49BA-9025-1D1196263630}" dt="2019-06-18T10:02:13.902" v="331" actId="478"/>
          <ac:cxnSpMkLst>
            <pc:docMk/>
            <pc:sldMk cId="1711588506" sldId="409"/>
            <ac:cxnSpMk id="55" creationId="{78AD6C96-B26F-435E-AADF-4D05BCFE4925}"/>
          </ac:cxnSpMkLst>
        </pc:cxnChg>
      </pc:sldChg>
      <pc:sldChg chg="modSp">
        <pc:chgData name="Jessica Webb" userId="116bfa15-fab5-4298-95a6-2aaa2e478e3d" providerId="ADAL" clId="{C06D6164-9B6C-49BA-9025-1D1196263630}" dt="2019-06-18T10:09:24.866" v="353" actId="20577"/>
        <pc:sldMkLst>
          <pc:docMk/>
          <pc:sldMk cId="512856227" sldId="410"/>
        </pc:sldMkLst>
        <pc:spChg chg="mod">
          <ac:chgData name="Jessica Webb" userId="116bfa15-fab5-4298-95a6-2aaa2e478e3d" providerId="ADAL" clId="{C06D6164-9B6C-49BA-9025-1D1196263630}" dt="2019-06-18T10:09:24.866" v="353" actId="20577"/>
          <ac:spMkLst>
            <pc:docMk/>
            <pc:sldMk cId="512856227" sldId="410"/>
            <ac:spMk id="3" creationId="{7DE471DE-4006-4AE7-BCC5-EF77A082F1DC}"/>
          </ac:spMkLst>
        </pc:spChg>
      </pc:sldChg>
      <pc:sldChg chg="addSp delSp modSp">
        <pc:chgData name="Jessica Webb" userId="116bfa15-fab5-4298-95a6-2aaa2e478e3d" providerId="ADAL" clId="{C06D6164-9B6C-49BA-9025-1D1196263630}" dt="2019-06-18T11:39:38.152" v="482" actId="20577"/>
        <pc:sldMkLst>
          <pc:docMk/>
          <pc:sldMk cId="459155343" sldId="411"/>
        </pc:sldMkLst>
        <pc:spChg chg="mod">
          <ac:chgData name="Jessica Webb" userId="116bfa15-fab5-4298-95a6-2aaa2e478e3d" providerId="ADAL" clId="{C06D6164-9B6C-49BA-9025-1D1196263630}" dt="2019-06-18T11:39:38.152" v="482" actId="20577"/>
          <ac:spMkLst>
            <pc:docMk/>
            <pc:sldMk cId="459155343" sldId="411"/>
            <ac:spMk id="3" creationId="{7DE471DE-4006-4AE7-BCC5-EF77A082F1DC}"/>
          </ac:spMkLst>
        </pc:spChg>
        <pc:picChg chg="del">
          <ac:chgData name="Jessica Webb" userId="116bfa15-fab5-4298-95a6-2aaa2e478e3d" providerId="ADAL" clId="{C06D6164-9B6C-49BA-9025-1D1196263630}" dt="2019-06-18T08:52:18.320" v="183" actId="478"/>
          <ac:picMkLst>
            <pc:docMk/>
            <pc:sldMk cId="459155343" sldId="411"/>
            <ac:picMk id="4" creationId="{F3BBF3FC-9E65-4520-AD78-232028CA87A8}"/>
          </ac:picMkLst>
        </pc:picChg>
        <pc:picChg chg="add del mod">
          <ac:chgData name="Jessica Webb" userId="116bfa15-fab5-4298-95a6-2aaa2e478e3d" providerId="ADAL" clId="{C06D6164-9B6C-49BA-9025-1D1196263630}" dt="2019-06-18T08:52:57.003" v="186" actId="478"/>
          <ac:picMkLst>
            <pc:docMk/>
            <pc:sldMk cId="459155343" sldId="411"/>
            <ac:picMk id="6" creationId="{AD018E8E-5AAF-4779-804A-EE61A9067E0A}"/>
          </ac:picMkLst>
        </pc:picChg>
        <pc:picChg chg="add mod ord modCrop">
          <ac:chgData name="Jessica Webb" userId="116bfa15-fab5-4298-95a6-2aaa2e478e3d" providerId="ADAL" clId="{C06D6164-9B6C-49BA-9025-1D1196263630}" dt="2019-06-18T08:55:51.877" v="191" actId="14100"/>
          <ac:picMkLst>
            <pc:docMk/>
            <pc:sldMk cId="459155343" sldId="411"/>
            <ac:picMk id="8" creationId="{2580011F-2330-4601-B82C-801124ED85D8}"/>
          </ac:picMkLst>
        </pc:picChg>
        <pc:picChg chg="add mod">
          <ac:chgData name="Jessica Webb" userId="116bfa15-fab5-4298-95a6-2aaa2e478e3d" providerId="ADAL" clId="{C06D6164-9B6C-49BA-9025-1D1196263630}" dt="2019-06-18T08:57:16.695" v="196" actId="207"/>
          <ac:picMkLst>
            <pc:docMk/>
            <pc:sldMk cId="459155343" sldId="411"/>
            <ac:picMk id="10" creationId="{36D8B597-331D-42EF-A592-6686C151C070}"/>
          </ac:picMkLst>
        </pc:picChg>
        <pc:picChg chg="del">
          <ac:chgData name="Jessica Webb" userId="116bfa15-fab5-4298-95a6-2aaa2e478e3d" providerId="ADAL" clId="{C06D6164-9B6C-49BA-9025-1D1196263630}" dt="2019-06-18T08:52:20.170" v="184" actId="478"/>
          <ac:picMkLst>
            <pc:docMk/>
            <pc:sldMk cId="459155343" sldId="411"/>
            <ac:picMk id="13314" creationId="{96B4DD5E-9827-4173-9FE6-465E221673EB}"/>
          </ac:picMkLst>
        </pc:picChg>
      </pc:sldChg>
      <pc:sldChg chg="addSp delSp modSp">
        <pc:chgData name="Jessica Webb" userId="116bfa15-fab5-4298-95a6-2aaa2e478e3d" providerId="ADAL" clId="{C06D6164-9B6C-49BA-9025-1D1196263630}" dt="2019-06-18T08:59:22.316" v="222" actId="1038"/>
        <pc:sldMkLst>
          <pc:docMk/>
          <pc:sldMk cId="1157200101" sldId="412"/>
        </pc:sldMkLst>
        <pc:spChg chg="mod">
          <ac:chgData name="Jessica Webb" userId="116bfa15-fab5-4298-95a6-2aaa2e478e3d" providerId="ADAL" clId="{C06D6164-9B6C-49BA-9025-1D1196263630}" dt="2019-06-18T08:58:31.795" v="212" actId="20577"/>
          <ac:spMkLst>
            <pc:docMk/>
            <pc:sldMk cId="1157200101" sldId="412"/>
            <ac:spMk id="3" creationId="{7DE471DE-4006-4AE7-BCC5-EF77A082F1DC}"/>
          </ac:spMkLst>
        </pc:spChg>
        <pc:picChg chg="del">
          <ac:chgData name="Jessica Webb" userId="116bfa15-fab5-4298-95a6-2aaa2e478e3d" providerId="ADAL" clId="{C06D6164-9B6C-49BA-9025-1D1196263630}" dt="2019-06-18T08:57:55.219" v="202" actId="478"/>
          <ac:picMkLst>
            <pc:docMk/>
            <pc:sldMk cId="1157200101" sldId="412"/>
            <ac:picMk id="5" creationId="{53727A6F-45C4-45A7-A6FF-3863E125A9DE}"/>
          </ac:picMkLst>
        </pc:picChg>
        <pc:picChg chg="add mod ord modCrop">
          <ac:chgData name="Jessica Webb" userId="116bfa15-fab5-4298-95a6-2aaa2e478e3d" providerId="ADAL" clId="{C06D6164-9B6C-49BA-9025-1D1196263630}" dt="2019-06-18T08:59:22.316" v="222" actId="1038"/>
          <ac:picMkLst>
            <pc:docMk/>
            <pc:sldMk cId="1157200101" sldId="412"/>
            <ac:picMk id="6" creationId="{46BA0454-C4A8-4F58-B687-2A2F3366C1CE}"/>
          </ac:picMkLst>
        </pc:picChg>
        <pc:picChg chg="del">
          <ac:chgData name="Jessica Webb" userId="116bfa15-fab5-4298-95a6-2aaa2e478e3d" providerId="ADAL" clId="{C06D6164-9B6C-49BA-9025-1D1196263630}" dt="2019-06-18T08:57:56.383" v="203" actId="478"/>
          <ac:picMkLst>
            <pc:docMk/>
            <pc:sldMk cId="1157200101" sldId="412"/>
            <ac:picMk id="10242" creationId="{A32977D0-F7C9-4547-AB34-081B3892E1C2}"/>
          </ac:picMkLst>
        </pc:picChg>
      </pc:sldChg>
      <pc:sldChg chg="addSp delSp modSp">
        <pc:chgData name="Jessica Webb" userId="116bfa15-fab5-4298-95a6-2aaa2e478e3d" providerId="ADAL" clId="{C06D6164-9B6C-49BA-9025-1D1196263630}" dt="2019-06-18T08:47:40.656" v="182"/>
        <pc:sldMkLst>
          <pc:docMk/>
          <pc:sldMk cId="4003933060" sldId="413"/>
        </pc:sldMkLst>
        <pc:spChg chg="mod">
          <ac:chgData name="Jessica Webb" userId="116bfa15-fab5-4298-95a6-2aaa2e478e3d" providerId="ADAL" clId="{C06D6164-9B6C-49BA-9025-1D1196263630}" dt="2019-06-18T08:46:43.194" v="179" actId="20577"/>
          <ac:spMkLst>
            <pc:docMk/>
            <pc:sldMk cId="4003933060" sldId="413"/>
            <ac:spMk id="3" creationId="{DB18FA89-7EEF-4655-ABD8-D64A16641763}"/>
          </ac:spMkLst>
        </pc:spChg>
        <pc:picChg chg="add mod ord modCrop">
          <ac:chgData name="Jessica Webb" userId="116bfa15-fab5-4298-95a6-2aaa2e478e3d" providerId="ADAL" clId="{C06D6164-9B6C-49BA-9025-1D1196263630}" dt="2019-06-18T08:45:30.591" v="178" actId="14100"/>
          <ac:picMkLst>
            <pc:docMk/>
            <pc:sldMk cId="4003933060" sldId="413"/>
            <ac:picMk id="5" creationId="{68039349-E768-4852-A23F-BDD5925A2E63}"/>
          </ac:picMkLst>
        </pc:picChg>
        <pc:picChg chg="del">
          <ac:chgData name="Jessica Webb" userId="116bfa15-fab5-4298-95a6-2aaa2e478e3d" providerId="ADAL" clId="{C06D6164-9B6C-49BA-9025-1D1196263630}" dt="2019-06-18T08:39:14.460" v="168" actId="478"/>
          <ac:picMkLst>
            <pc:docMk/>
            <pc:sldMk cId="4003933060" sldId="413"/>
            <ac:picMk id="7" creationId="{DEEC6A33-0DE8-423D-B8AB-D59A91077E7A}"/>
          </ac:picMkLst>
        </pc:picChg>
        <pc:picChg chg="add del">
          <ac:chgData name="Jessica Webb" userId="116bfa15-fab5-4298-95a6-2aaa2e478e3d" providerId="ADAL" clId="{C06D6164-9B6C-49BA-9025-1D1196263630}" dt="2019-06-18T08:46:59.188" v="181" actId="478"/>
          <ac:picMkLst>
            <pc:docMk/>
            <pc:sldMk cId="4003933060" sldId="413"/>
            <ac:picMk id="8" creationId="{138F1B29-8D73-40B3-AB1F-21D8B447873C}"/>
          </ac:picMkLst>
        </pc:picChg>
        <pc:picChg chg="add">
          <ac:chgData name="Jessica Webb" userId="116bfa15-fab5-4298-95a6-2aaa2e478e3d" providerId="ADAL" clId="{C06D6164-9B6C-49BA-9025-1D1196263630}" dt="2019-06-18T08:47:40.656" v="182"/>
          <ac:picMkLst>
            <pc:docMk/>
            <pc:sldMk cId="4003933060" sldId="413"/>
            <ac:picMk id="9" creationId="{FF7831B0-C90A-4C93-ACCD-E3C35C1862D3}"/>
          </ac:picMkLst>
        </pc:picChg>
        <pc:picChg chg="del">
          <ac:chgData name="Jessica Webb" userId="116bfa15-fab5-4298-95a6-2aaa2e478e3d" providerId="ADAL" clId="{C06D6164-9B6C-49BA-9025-1D1196263630}" dt="2019-06-18T08:44:24.574" v="169" actId="478"/>
          <ac:picMkLst>
            <pc:docMk/>
            <pc:sldMk cId="4003933060" sldId="413"/>
            <ac:picMk id="5128" creationId="{E4BA630C-47D3-40BA-B87A-D861950097C8}"/>
          </ac:picMkLst>
        </pc:picChg>
      </pc:sldChg>
      <pc:sldChg chg="addSp delSp modSp">
        <pc:chgData name="Jessica Webb" userId="116bfa15-fab5-4298-95a6-2aaa2e478e3d" providerId="ADAL" clId="{C06D6164-9B6C-49BA-9025-1D1196263630}" dt="2019-06-20T14:10:16.174" v="524" actId="1038"/>
        <pc:sldMkLst>
          <pc:docMk/>
          <pc:sldMk cId="3778099997" sldId="420"/>
        </pc:sldMkLst>
        <pc:grpChg chg="del">
          <ac:chgData name="Jessica Webb" userId="116bfa15-fab5-4298-95a6-2aaa2e478e3d" providerId="ADAL" clId="{C06D6164-9B6C-49BA-9025-1D1196263630}" dt="2019-06-18T09:31:46.253" v="289" actId="478"/>
          <ac:grpSpMkLst>
            <pc:docMk/>
            <pc:sldMk cId="3778099997" sldId="420"/>
            <ac:grpSpMk id="20" creationId="{6C06C1DF-F1B9-43E0-A076-51FA769EFABF}"/>
          </ac:grpSpMkLst>
        </pc:grpChg>
        <pc:picChg chg="add mod">
          <ac:chgData name="Jessica Webb" userId="116bfa15-fab5-4298-95a6-2aaa2e478e3d" providerId="ADAL" clId="{C06D6164-9B6C-49BA-9025-1D1196263630}" dt="2019-06-20T14:10:16.174" v="524" actId="1038"/>
          <ac:picMkLst>
            <pc:docMk/>
            <pc:sldMk cId="3778099997" sldId="420"/>
            <ac:picMk id="5" creationId="{D70C4F3B-8DE2-4883-B168-23B6489AD35C}"/>
          </ac:picMkLst>
        </pc:picChg>
      </pc:sldChg>
      <pc:sldChg chg="addSp delSp modSp">
        <pc:chgData name="Jessica Webb" userId="116bfa15-fab5-4298-95a6-2aaa2e478e3d" providerId="ADAL" clId="{C06D6164-9B6C-49BA-9025-1D1196263630}" dt="2019-06-18T08:33:50.953" v="132" actId="14100"/>
        <pc:sldMkLst>
          <pc:docMk/>
          <pc:sldMk cId="2206434580" sldId="421"/>
        </pc:sldMkLst>
        <pc:spChg chg="mod">
          <ac:chgData name="Jessica Webb" userId="116bfa15-fab5-4298-95a6-2aaa2e478e3d" providerId="ADAL" clId="{C06D6164-9B6C-49BA-9025-1D1196263630}" dt="2019-06-18T08:33:28.266" v="131" actId="207"/>
          <ac:spMkLst>
            <pc:docMk/>
            <pc:sldMk cId="2206434580" sldId="421"/>
            <ac:spMk id="3" creationId="{B3245D1F-E66D-4AAC-9998-1DA770756F41}"/>
          </ac:spMkLst>
        </pc:spChg>
        <pc:picChg chg="del">
          <ac:chgData name="Jessica Webb" userId="116bfa15-fab5-4298-95a6-2aaa2e478e3d" providerId="ADAL" clId="{C06D6164-9B6C-49BA-9025-1D1196263630}" dt="2019-06-18T08:32:49.463" v="120" actId="478"/>
          <ac:picMkLst>
            <pc:docMk/>
            <pc:sldMk cId="2206434580" sldId="421"/>
            <ac:picMk id="5" creationId="{D40AC46B-6ED4-4F18-A836-C1E7E789ADB5}"/>
          </ac:picMkLst>
        </pc:picChg>
        <pc:picChg chg="add mod modCrop">
          <ac:chgData name="Jessica Webb" userId="116bfa15-fab5-4298-95a6-2aaa2e478e3d" providerId="ADAL" clId="{C06D6164-9B6C-49BA-9025-1D1196263630}" dt="2019-06-18T08:33:50.953" v="132" actId="14100"/>
          <ac:picMkLst>
            <pc:docMk/>
            <pc:sldMk cId="2206434580" sldId="421"/>
            <ac:picMk id="6" creationId="{5CBAD0B0-AFE3-4F7B-9BAF-6D680EF99108}"/>
          </ac:picMkLst>
        </pc:picChg>
        <pc:picChg chg="del">
          <ac:chgData name="Jessica Webb" userId="116bfa15-fab5-4298-95a6-2aaa2e478e3d" providerId="ADAL" clId="{C06D6164-9B6C-49BA-9025-1D1196263630}" dt="2019-06-18T08:32:50.581" v="121" actId="478"/>
          <ac:picMkLst>
            <pc:docMk/>
            <pc:sldMk cId="2206434580" sldId="421"/>
            <ac:picMk id="3076" creationId="{C0C63F9D-A4EF-4D81-8A4C-232539AC7F26}"/>
          </ac:picMkLst>
        </pc:picChg>
      </pc:sldChg>
      <pc:sldChg chg="addSp delSp modSp">
        <pc:chgData name="Jessica Webb" userId="116bfa15-fab5-4298-95a6-2aaa2e478e3d" providerId="ADAL" clId="{C06D6164-9B6C-49BA-9025-1D1196263630}" dt="2019-06-20T14:13:35.665" v="534" actId="1076"/>
        <pc:sldMkLst>
          <pc:docMk/>
          <pc:sldMk cId="3255037515" sldId="422"/>
        </pc:sldMkLst>
        <pc:spChg chg="mod">
          <ac:chgData name="Jessica Webb" userId="116bfa15-fab5-4298-95a6-2aaa2e478e3d" providerId="ADAL" clId="{C06D6164-9B6C-49BA-9025-1D1196263630}" dt="2019-06-20T14:13:29.992" v="533" actId="20577"/>
          <ac:spMkLst>
            <pc:docMk/>
            <pc:sldMk cId="3255037515" sldId="422"/>
            <ac:spMk id="3" creationId="{707E740C-5ACC-4E4D-A55E-B50139FD5C3E}"/>
          </ac:spMkLst>
        </pc:spChg>
        <pc:spChg chg="del">
          <ac:chgData name="Jessica Webb" userId="116bfa15-fab5-4298-95a6-2aaa2e478e3d" providerId="ADAL" clId="{C06D6164-9B6C-49BA-9025-1D1196263630}" dt="2019-06-18T09:43:56.811" v="300" actId="478"/>
          <ac:spMkLst>
            <pc:docMk/>
            <pc:sldMk cId="3255037515" sldId="422"/>
            <ac:spMk id="6" creationId="{6E4C9E18-42A8-4607-8329-210E4D144C3D}"/>
          </ac:spMkLst>
        </pc:spChg>
        <pc:spChg chg="del">
          <ac:chgData name="Jessica Webb" userId="116bfa15-fab5-4298-95a6-2aaa2e478e3d" providerId="ADAL" clId="{C06D6164-9B6C-49BA-9025-1D1196263630}" dt="2019-06-18T09:43:54.778" v="299" actId="478"/>
          <ac:spMkLst>
            <pc:docMk/>
            <pc:sldMk cId="3255037515" sldId="422"/>
            <ac:spMk id="7" creationId="{209D1A80-373A-4F5B-AF25-25C8A6D669E4}"/>
          </ac:spMkLst>
        </pc:spChg>
        <pc:picChg chg="del">
          <ac:chgData name="Jessica Webb" userId="116bfa15-fab5-4298-95a6-2aaa2e478e3d" providerId="ADAL" clId="{C06D6164-9B6C-49BA-9025-1D1196263630}" dt="2019-06-18T09:43:52.075" v="298" actId="478"/>
          <ac:picMkLst>
            <pc:docMk/>
            <pc:sldMk cId="3255037515" sldId="422"/>
            <ac:picMk id="5" creationId="{153E7F84-B986-481B-B4AB-437325FE3040}"/>
          </ac:picMkLst>
        </pc:picChg>
        <pc:picChg chg="add del mod">
          <ac:chgData name="Jessica Webb" userId="116bfa15-fab5-4298-95a6-2aaa2e478e3d" providerId="ADAL" clId="{C06D6164-9B6C-49BA-9025-1D1196263630}" dt="2019-06-18T09:46:29.294" v="323" actId="478"/>
          <ac:picMkLst>
            <pc:docMk/>
            <pc:sldMk cId="3255037515" sldId="422"/>
            <ac:picMk id="9" creationId="{0E34A8E8-88B5-43AC-9C79-FDDF507391F4}"/>
          </ac:picMkLst>
        </pc:picChg>
        <pc:picChg chg="add mod">
          <ac:chgData name="Jessica Webb" userId="116bfa15-fab5-4298-95a6-2aaa2e478e3d" providerId="ADAL" clId="{C06D6164-9B6C-49BA-9025-1D1196263630}" dt="2019-06-20T14:13:35.665" v="534" actId="1076"/>
          <ac:picMkLst>
            <pc:docMk/>
            <pc:sldMk cId="3255037515" sldId="422"/>
            <ac:picMk id="11" creationId="{655D3538-5FE7-4088-A006-9A184D94D12B}"/>
          </ac:picMkLst>
        </pc:picChg>
      </pc:sldChg>
      <pc:sldChg chg="addSp delSp modSp">
        <pc:chgData name="Jessica Webb" userId="116bfa15-fab5-4298-95a6-2aaa2e478e3d" providerId="ADAL" clId="{C06D6164-9B6C-49BA-9025-1D1196263630}" dt="2019-06-18T10:09:08.849" v="351" actId="207"/>
        <pc:sldMkLst>
          <pc:docMk/>
          <pc:sldMk cId="1491813726" sldId="423"/>
        </pc:sldMkLst>
        <pc:spChg chg="mod">
          <ac:chgData name="Jessica Webb" userId="116bfa15-fab5-4298-95a6-2aaa2e478e3d" providerId="ADAL" clId="{C06D6164-9B6C-49BA-9025-1D1196263630}" dt="2019-06-18T10:09:08.849" v="351" actId="207"/>
          <ac:spMkLst>
            <pc:docMk/>
            <pc:sldMk cId="1491813726" sldId="423"/>
            <ac:spMk id="3" creationId="{0267350F-E16A-4A3F-BEE6-049FA5159981}"/>
          </ac:spMkLst>
        </pc:spChg>
        <pc:grpChg chg="del">
          <ac:chgData name="Jessica Webb" userId="116bfa15-fab5-4298-95a6-2aaa2e478e3d" providerId="ADAL" clId="{C06D6164-9B6C-49BA-9025-1D1196263630}" dt="2019-06-18T10:08:22.911" v="340" actId="478"/>
          <ac:grpSpMkLst>
            <pc:docMk/>
            <pc:sldMk cId="1491813726" sldId="423"/>
            <ac:grpSpMk id="15" creationId="{B0D78CDC-5E0B-4751-821E-C9CA753EA96E}"/>
          </ac:grpSpMkLst>
        </pc:grpChg>
        <pc:picChg chg="add mod">
          <ac:chgData name="Jessica Webb" userId="116bfa15-fab5-4298-95a6-2aaa2e478e3d" providerId="ADAL" clId="{C06D6164-9B6C-49BA-9025-1D1196263630}" dt="2019-06-18T10:08:45.012" v="350" actId="1036"/>
          <ac:picMkLst>
            <pc:docMk/>
            <pc:sldMk cId="1491813726" sldId="423"/>
            <ac:picMk id="12" creationId="{0A70B891-D356-4F0D-B2F1-06B1E202B3E6}"/>
          </ac:picMkLst>
        </pc:picChg>
      </pc:sldChg>
      <pc:sldChg chg="addSp delSp modSp">
        <pc:chgData name="Jessica Webb" userId="116bfa15-fab5-4298-95a6-2aaa2e478e3d" providerId="ADAL" clId="{C06D6164-9B6C-49BA-9025-1D1196263630}" dt="2019-06-18T13:16:53.809" v="508" actId="732"/>
        <pc:sldMkLst>
          <pc:docMk/>
          <pc:sldMk cId="1376049834" sldId="424"/>
        </pc:sldMkLst>
        <pc:spChg chg="mod">
          <ac:chgData name="Jessica Webb" userId="116bfa15-fab5-4298-95a6-2aaa2e478e3d" providerId="ADAL" clId="{C06D6164-9B6C-49BA-9025-1D1196263630}" dt="2019-06-18T13:16:41.427" v="501" actId="20577"/>
          <ac:spMkLst>
            <pc:docMk/>
            <pc:sldMk cId="1376049834" sldId="424"/>
            <ac:spMk id="3" creationId="{B9DFAB52-BAD0-459A-A301-E625B62CB5D1}"/>
          </ac:spMkLst>
        </pc:spChg>
        <pc:picChg chg="del">
          <ac:chgData name="Jessica Webb" userId="116bfa15-fab5-4298-95a6-2aaa2e478e3d" providerId="ADAL" clId="{C06D6164-9B6C-49BA-9025-1D1196263630}" dt="2019-06-18T13:15:22.084" v="483" actId="478"/>
          <ac:picMkLst>
            <pc:docMk/>
            <pc:sldMk cId="1376049834" sldId="424"/>
            <ac:picMk id="5" creationId="{3B6B807E-FE82-45FA-9AAC-C9E10724C826}"/>
          </ac:picMkLst>
        </pc:picChg>
        <pc:picChg chg="add mod ord modCrop">
          <ac:chgData name="Jessica Webb" userId="116bfa15-fab5-4298-95a6-2aaa2e478e3d" providerId="ADAL" clId="{C06D6164-9B6C-49BA-9025-1D1196263630}" dt="2019-06-18T13:16:53.809" v="508" actId="732"/>
          <ac:picMkLst>
            <pc:docMk/>
            <pc:sldMk cId="1376049834" sldId="424"/>
            <ac:picMk id="6" creationId="{129823C5-FD22-40BD-B544-455ACF89BF77}"/>
          </ac:picMkLst>
        </pc:picChg>
        <pc:picChg chg="add">
          <ac:chgData name="Jessica Webb" userId="116bfa15-fab5-4298-95a6-2aaa2e478e3d" providerId="ADAL" clId="{C06D6164-9B6C-49BA-9025-1D1196263630}" dt="2019-06-18T13:16:25.935" v="497"/>
          <ac:picMkLst>
            <pc:docMk/>
            <pc:sldMk cId="1376049834" sldId="424"/>
            <ac:picMk id="7" creationId="{25867FCF-FA76-4DBF-A65E-3F887736B390}"/>
          </ac:picMkLst>
        </pc:picChg>
      </pc:sldChg>
      <pc:sldChg chg="modSp">
        <pc:chgData name="Jessica Webb" userId="116bfa15-fab5-4298-95a6-2aaa2e478e3d" providerId="ADAL" clId="{C06D6164-9B6C-49BA-9025-1D1196263630}" dt="2019-06-18T08:57:45.090" v="201" actId="20577"/>
        <pc:sldMkLst>
          <pc:docMk/>
          <pc:sldMk cId="1243597362" sldId="425"/>
        </pc:sldMkLst>
        <pc:spChg chg="mod">
          <ac:chgData name="Jessica Webb" userId="116bfa15-fab5-4298-95a6-2aaa2e478e3d" providerId="ADAL" clId="{C06D6164-9B6C-49BA-9025-1D1196263630}" dt="2019-06-18T08:57:45.090" v="201" actId="20577"/>
          <ac:spMkLst>
            <pc:docMk/>
            <pc:sldMk cId="1243597362" sldId="425"/>
            <ac:spMk id="5" creationId="{466283F2-BF1B-4FE3-B12B-40EC65F2D869}"/>
          </ac:spMkLst>
        </pc:spChg>
      </pc:sldChg>
      <pc:sldChg chg="modSp">
        <pc:chgData name="Jessica Webb" userId="116bfa15-fab5-4298-95a6-2aaa2e478e3d" providerId="ADAL" clId="{C06D6164-9B6C-49BA-9025-1D1196263630}" dt="2019-06-18T09:00:16.915" v="226" actId="20577"/>
        <pc:sldMkLst>
          <pc:docMk/>
          <pc:sldMk cId="981162816" sldId="426"/>
        </pc:sldMkLst>
        <pc:spChg chg="mod">
          <ac:chgData name="Jessica Webb" userId="116bfa15-fab5-4298-95a6-2aaa2e478e3d" providerId="ADAL" clId="{C06D6164-9B6C-49BA-9025-1D1196263630}" dt="2019-06-18T09:00:03.543" v="223" actId="1076"/>
          <ac:spMkLst>
            <pc:docMk/>
            <pc:sldMk cId="981162816" sldId="426"/>
            <ac:spMk id="2" creationId="{A2072593-A8FF-4476-B32F-8C8EB84BE1D0}"/>
          </ac:spMkLst>
        </pc:spChg>
        <pc:spChg chg="mod">
          <ac:chgData name="Jessica Webb" userId="116bfa15-fab5-4298-95a6-2aaa2e478e3d" providerId="ADAL" clId="{C06D6164-9B6C-49BA-9025-1D1196263630}" dt="2019-06-18T09:00:16.915" v="226" actId="20577"/>
          <ac:spMkLst>
            <pc:docMk/>
            <pc:sldMk cId="981162816" sldId="426"/>
            <ac:spMk id="5" creationId="{A350AC62-7EEF-4219-8973-469833D82DFA}"/>
          </ac:spMkLst>
        </pc:spChg>
      </pc:sldChg>
      <pc:sldChg chg="addSp delSp modSp">
        <pc:chgData name="Jessica Webb" userId="116bfa15-fab5-4298-95a6-2aaa2e478e3d" providerId="ADAL" clId="{C06D6164-9B6C-49BA-9025-1D1196263630}" dt="2019-06-20T14:14:57.004" v="538"/>
        <pc:sldMkLst>
          <pc:docMk/>
          <pc:sldMk cId="1986483512" sldId="427"/>
        </pc:sldMkLst>
        <pc:spChg chg="mod">
          <ac:chgData name="Jessica Webb" userId="116bfa15-fab5-4298-95a6-2aaa2e478e3d" providerId="ADAL" clId="{C06D6164-9B6C-49BA-9025-1D1196263630}" dt="2019-06-18T09:00:37.371" v="228" actId="207"/>
          <ac:spMkLst>
            <pc:docMk/>
            <pc:sldMk cId="1986483512" sldId="427"/>
            <ac:spMk id="3" creationId="{F5007248-B1C8-4D39-82FF-8AB6AB145AD8}"/>
          </ac:spMkLst>
        </pc:spChg>
        <pc:spChg chg="del">
          <ac:chgData name="Jessica Webb" userId="116bfa15-fab5-4298-95a6-2aaa2e478e3d" providerId="ADAL" clId="{C06D6164-9B6C-49BA-9025-1D1196263630}" dt="2019-06-18T10:16:29.749" v="356" actId="478"/>
          <ac:spMkLst>
            <pc:docMk/>
            <pc:sldMk cId="1986483512" sldId="427"/>
            <ac:spMk id="16" creationId="{E2E31DD5-516D-485C-AF02-F421D7071996}"/>
          </ac:spMkLst>
        </pc:spChg>
        <pc:grpChg chg="del">
          <ac:chgData name="Jessica Webb" userId="116bfa15-fab5-4298-95a6-2aaa2e478e3d" providerId="ADAL" clId="{C06D6164-9B6C-49BA-9025-1D1196263630}" dt="2019-06-18T10:16:27.508" v="355" actId="478"/>
          <ac:grpSpMkLst>
            <pc:docMk/>
            <pc:sldMk cId="1986483512" sldId="427"/>
            <ac:grpSpMk id="13" creationId="{76890EE5-C270-46AC-95E0-72C05ADC98D4}"/>
          </ac:grpSpMkLst>
        </pc:grpChg>
        <pc:picChg chg="del">
          <ac:chgData name="Jessica Webb" userId="116bfa15-fab5-4298-95a6-2aaa2e478e3d" providerId="ADAL" clId="{C06D6164-9B6C-49BA-9025-1D1196263630}" dt="2019-06-18T09:00:33.690" v="227" actId="478"/>
          <ac:picMkLst>
            <pc:docMk/>
            <pc:sldMk cId="1986483512" sldId="427"/>
            <ac:picMk id="4" creationId="{F294FCE8-6136-48B1-B7C8-A30A5C5A4BBD}"/>
          </ac:picMkLst>
        </pc:picChg>
        <pc:picChg chg="add">
          <ac:chgData name="Jessica Webb" userId="116bfa15-fab5-4298-95a6-2aaa2e478e3d" providerId="ADAL" clId="{C06D6164-9B6C-49BA-9025-1D1196263630}" dt="2019-06-20T14:14:57.004" v="538"/>
          <ac:picMkLst>
            <pc:docMk/>
            <pc:sldMk cId="1986483512" sldId="427"/>
            <ac:picMk id="6" creationId="{33C29D57-BC97-488A-AEE7-8B2D43674D42}"/>
          </ac:picMkLst>
        </pc:picChg>
        <pc:picChg chg="add mod modCrop">
          <ac:chgData name="Jessica Webb" userId="116bfa15-fab5-4298-95a6-2aaa2e478e3d" providerId="ADAL" clId="{C06D6164-9B6C-49BA-9025-1D1196263630}" dt="2019-06-18T10:18:23.895" v="367" actId="14100"/>
          <ac:picMkLst>
            <pc:docMk/>
            <pc:sldMk cId="1986483512" sldId="427"/>
            <ac:picMk id="12" creationId="{821C280D-4CA8-48FB-BEC9-6A8A174671A5}"/>
          </ac:picMkLst>
        </pc:picChg>
        <pc:picChg chg="add del mod">
          <ac:chgData name="Jessica Webb" userId="116bfa15-fab5-4298-95a6-2aaa2e478e3d" providerId="ADAL" clId="{C06D6164-9B6C-49BA-9025-1D1196263630}" dt="2019-06-20T14:14:44.043" v="537" actId="478"/>
          <ac:picMkLst>
            <pc:docMk/>
            <pc:sldMk cId="1986483512" sldId="427"/>
            <ac:picMk id="17" creationId="{C562AEDA-1234-4EC2-9E34-D00F8E77F3B6}"/>
          </ac:picMkLst>
        </pc:picChg>
      </pc:sldChg>
      <pc:sldChg chg="modSp">
        <pc:chgData name="Jessica Webb" userId="116bfa15-fab5-4298-95a6-2aaa2e478e3d" providerId="ADAL" clId="{C06D6164-9B6C-49BA-9025-1D1196263630}" dt="2019-06-18T09:01:00.324" v="230" actId="20577"/>
        <pc:sldMkLst>
          <pc:docMk/>
          <pc:sldMk cId="3239289916" sldId="428"/>
        </pc:sldMkLst>
        <pc:spChg chg="mod">
          <ac:chgData name="Jessica Webb" userId="116bfa15-fab5-4298-95a6-2aaa2e478e3d" providerId="ADAL" clId="{C06D6164-9B6C-49BA-9025-1D1196263630}" dt="2019-06-18T09:01:00.324" v="230" actId="20577"/>
          <ac:spMkLst>
            <pc:docMk/>
            <pc:sldMk cId="3239289916" sldId="428"/>
            <ac:spMk id="5" creationId="{88FD6E65-C629-4A84-946A-FE986250BA2A}"/>
          </ac:spMkLst>
        </pc:spChg>
      </pc:sldChg>
      <pc:sldChg chg="addSp delSp modSp delCm">
        <pc:chgData name="Jessica Webb" userId="116bfa15-fab5-4298-95a6-2aaa2e478e3d" providerId="ADAL" clId="{C06D6164-9B6C-49BA-9025-1D1196263630}" dt="2019-06-18T10:25:50.759" v="392" actId="1076"/>
        <pc:sldMkLst>
          <pc:docMk/>
          <pc:sldMk cId="1186463953" sldId="429"/>
        </pc:sldMkLst>
        <pc:spChg chg="mod">
          <ac:chgData name="Jessica Webb" userId="116bfa15-fab5-4298-95a6-2aaa2e478e3d" providerId="ADAL" clId="{C06D6164-9B6C-49BA-9025-1D1196263630}" dt="2019-06-18T10:24:51.012" v="380" actId="20577"/>
          <ac:spMkLst>
            <pc:docMk/>
            <pc:sldMk cId="1186463953" sldId="429"/>
            <ac:spMk id="3" creationId="{F5007248-B1C8-4D39-82FF-8AB6AB145AD8}"/>
          </ac:spMkLst>
        </pc:spChg>
        <pc:spChg chg="del">
          <ac:chgData name="Jessica Webb" userId="116bfa15-fab5-4298-95a6-2aaa2e478e3d" providerId="ADAL" clId="{C06D6164-9B6C-49BA-9025-1D1196263630}" dt="2019-06-18T10:24:34.629" v="375" actId="478"/>
          <ac:spMkLst>
            <pc:docMk/>
            <pc:sldMk cId="1186463953" sldId="429"/>
            <ac:spMk id="6" creationId="{3B51B22B-8116-4286-A348-C82103AB71ED}"/>
          </ac:spMkLst>
        </pc:spChg>
        <pc:spChg chg="del">
          <ac:chgData name="Jessica Webb" userId="116bfa15-fab5-4298-95a6-2aaa2e478e3d" providerId="ADAL" clId="{C06D6164-9B6C-49BA-9025-1D1196263630}" dt="2019-06-18T10:24:35.647" v="376" actId="478"/>
          <ac:spMkLst>
            <pc:docMk/>
            <pc:sldMk cId="1186463953" sldId="429"/>
            <ac:spMk id="11" creationId="{F1E17280-2A3F-46E6-9003-EC190548F07C}"/>
          </ac:spMkLst>
        </pc:spChg>
        <pc:picChg chg="del">
          <ac:chgData name="Jessica Webb" userId="116bfa15-fab5-4298-95a6-2aaa2e478e3d" providerId="ADAL" clId="{C06D6164-9B6C-49BA-9025-1D1196263630}" dt="2019-06-18T10:24:33.394" v="374" actId="478"/>
          <ac:picMkLst>
            <pc:docMk/>
            <pc:sldMk cId="1186463953" sldId="429"/>
            <ac:picMk id="4" creationId="{FFF56EAD-942B-441D-8730-CEF0756DBB4D}"/>
          </ac:picMkLst>
        </pc:picChg>
        <pc:picChg chg="del">
          <ac:chgData name="Jessica Webb" userId="116bfa15-fab5-4298-95a6-2aaa2e478e3d" providerId="ADAL" clId="{C06D6164-9B6C-49BA-9025-1D1196263630}" dt="2019-06-18T10:24:32.908" v="373" actId="478"/>
          <ac:picMkLst>
            <pc:docMk/>
            <pc:sldMk cId="1186463953" sldId="429"/>
            <ac:picMk id="5" creationId="{CA692198-69DE-4152-812E-FADC06E0CE61}"/>
          </ac:picMkLst>
        </pc:picChg>
        <pc:picChg chg="del">
          <ac:chgData name="Jessica Webb" userId="116bfa15-fab5-4298-95a6-2aaa2e478e3d" providerId="ADAL" clId="{C06D6164-9B6C-49BA-9025-1D1196263630}" dt="2019-06-18T10:24:31.559" v="371" actId="478"/>
          <ac:picMkLst>
            <pc:docMk/>
            <pc:sldMk cId="1186463953" sldId="429"/>
            <ac:picMk id="8" creationId="{39368325-E4A9-4797-A371-2FA761274FF2}"/>
          </ac:picMkLst>
        </pc:picChg>
        <pc:picChg chg="del">
          <ac:chgData name="Jessica Webb" userId="116bfa15-fab5-4298-95a6-2aaa2e478e3d" providerId="ADAL" clId="{C06D6164-9B6C-49BA-9025-1D1196263630}" dt="2019-06-18T10:24:32.149" v="372" actId="478"/>
          <ac:picMkLst>
            <pc:docMk/>
            <pc:sldMk cId="1186463953" sldId="429"/>
            <ac:picMk id="9" creationId="{AB704C18-E9D3-423C-8C4C-EDADFB635271}"/>
          </ac:picMkLst>
        </pc:picChg>
        <pc:picChg chg="add mod">
          <ac:chgData name="Jessica Webb" userId="116bfa15-fab5-4298-95a6-2aaa2e478e3d" providerId="ADAL" clId="{C06D6164-9B6C-49BA-9025-1D1196263630}" dt="2019-06-18T10:25:50.759" v="392" actId="1076"/>
          <ac:picMkLst>
            <pc:docMk/>
            <pc:sldMk cId="1186463953" sldId="429"/>
            <ac:picMk id="10" creationId="{7C69CEBA-A926-44B8-A279-E550ED299109}"/>
          </ac:picMkLst>
        </pc:picChg>
      </pc:sldChg>
      <pc:sldChg chg="addSp delSp modSp">
        <pc:chgData name="Jessica Webb" userId="116bfa15-fab5-4298-95a6-2aaa2e478e3d" providerId="ADAL" clId="{C06D6164-9B6C-49BA-9025-1D1196263630}" dt="2019-06-18T10:32:12.525" v="412" actId="1076"/>
        <pc:sldMkLst>
          <pc:docMk/>
          <pc:sldMk cId="3666647724" sldId="430"/>
        </pc:sldMkLst>
        <pc:spChg chg="mod">
          <ac:chgData name="Jessica Webb" userId="116bfa15-fab5-4298-95a6-2aaa2e478e3d" providerId="ADAL" clId="{C06D6164-9B6C-49BA-9025-1D1196263630}" dt="2019-06-18T10:32:05.499" v="411" actId="20577"/>
          <ac:spMkLst>
            <pc:docMk/>
            <pc:sldMk cId="3666647724" sldId="430"/>
            <ac:spMk id="3" creationId="{F5007248-B1C8-4D39-82FF-8AB6AB145AD8}"/>
          </ac:spMkLst>
        </pc:spChg>
        <pc:spChg chg="del">
          <ac:chgData name="Jessica Webb" userId="116bfa15-fab5-4298-95a6-2aaa2e478e3d" providerId="ADAL" clId="{C06D6164-9B6C-49BA-9025-1D1196263630}" dt="2019-06-18T10:30:51.221" v="395" actId="478"/>
          <ac:spMkLst>
            <pc:docMk/>
            <pc:sldMk cId="3666647724" sldId="430"/>
            <ac:spMk id="5" creationId="{C7308782-139D-4230-98D2-9B4D83039BC3}"/>
          </ac:spMkLst>
        </pc:spChg>
        <pc:picChg chg="del">
          <ac:chgData name="Jessica Webb" userId="116bfa15-fab5-4298-95a6-2aaa2e478e3d" providerId="ADAL" clId="{C06D6164-9B6C-49BA-9025-1D1196263630}" dt="2019-06-18T10:30:48.166" v="393" actId="478"/>
          <ac:picMkLst>
            <pc:docMk/>
            <pc:sldMk cId="3666647724" sldId="430"/>
            <ac:picMk id="6" creationId="{6A10B694-0D79-4D08-B628-789B313C7229}"/>
          </ac:picMkLst>
        </pc:picChg>
        <pc:picChg chg="add mod ord modCrop">
          <ac:chgData name="Jessica Webb" userId="116bfa15-fab5-4298-95a6-2aaa2e478e3d" providerId="ADAL" clId="{C06D6164-9B6C-49BA-9025-1D1196263630}" dt="2019-06-18T10:32:12.525" v="412" actId="1076"/>
          <ac:picMkLst>
            <pc:docMk/>
            <pc:sldMk cId="3666647724" sldId="430"/>
            <ac:picMk id="7" creationId="{49183BC6-336A-4895-8306-2C9009979155}"/>
          </ac:picMkLst>
        </pc:picChg>
        <pc:picChg chg="del">
          <ac:chgData name="Jessica Webb" userId="116bfa15-fab5-4298-95a6-2aaa2e478e3d" providerId="ADAL" clId="{C06D6164-9B6C-49BA-9025-1D1196263630}" dt="2019-06-18T10:30:49.334" v="394" actId="478"/>
          <ac:picMkLst>
            <pc:docMk/>
            <pc:sldMk cId="3666647724" sldId="430"/>
            <ac:picMk id="2050" creationId="{DECF70D9-B3D3-452D-A2C1-599986851A85}"/>
          </ac:picMkLst>
        </pc:picChg>
      </pc:sldChg>
      <pc:sldChg chg="addSp delSp modSp delCm">
        <pc:chgData name="Jessica Webb" userId="116bfa15-fab5-4298-95a6-2aaa2e478e3d" providerId="ADAL" clId="{C06D6164-9B6C-49BA-9025-1D1196263630}" dt="2019-06-19T16:01:45.024" v="509" actId="14826"/>
        <pc:sldMkLst>
          <pc:docMk/>
          <pc:sldMk cId="3197614655" sldId="431"/>
        </pc:sldMkLst>
        <pc:spChg chg="del">
          <ac:chgData name="Jessica Webb" userId="116bfa15-fab5-4298-95a6-2aaa2e478e3d" providerId="ADAL" clId="{C06D6164-9B6C-49BA-9025-1D1196263630}" dt="2019-06-18T11:00:12.047" v="422" actId="478"/>
          <ac:spMkLst>
            <pc:docMk/>
            <pc:sldMk cId="3197614655" sldId="431"/>
            <ac:spMk id="6" creationId="{4570FB5E-2695-4E2E-B6E2-5C51DB457876}"/>
          </ac:spMkLst>
        </pc:spChg>
        <pc:spChg chg="del">
          <ac:chgData name="Jessica Webb" userId="116bfa15-fab5-4298-95a6-2aaa2e478e3d" providerId="ADAL" clId="{C06D6164-9B6C-49BA-9025-1D1196263630}" dt="2019-06-18T11:00:07.109" v="418" actId="478"/>
          <ac:spMkLst>
            <pc:docMk/>
            <pc:sldMk cId="3197614655" sldId="431"/>
            <ac:spMk id="8" creationId="{E5FEF532-421D-42B7-89DF-752B42F11AB3}"/>
          </ac:spMkLst>
        </pc:spChg>
        <pc:spChg chg="del">
          <ac:chgData name="Jessica Webb" userId="116bfa15-fab5-4298-95a6-2aaa2e478e3d" providerId="ADAL" clId="{C06D6164-9B6C-49BA-9025-1D1196263630}" dt="2019-06-18T11:00:11.156" v="421" actId="478"/>
          <ac:spMkLst>
            <pc:docMk/>
            <pc:sldMk cId="3197614655" sldId="431"/>
            <ac:spMk id="9" creationId="{BF6682BD-984E-4C30-9A29-0AC214C42733}"/>
          </ac:spMkLst>
        </pc:spChg>
        <pc:spChg chg="del">
          <ac:chgData name="Jessica Webb" userId="116bfa15-fab5-4298-95a6-2aaa2e478e3d" providerId="ADAL" clId="{C06D6164-9B6C-49BA-9025-1D1196263630}" dt="2019-06-18T11:00:13.064" v="423" actId="478"/>
          <ac:spMkLst>
            <pc:docMk/>
            <pc:sldMk cId="3197614655" sldId="431"/>
            <ac:spMk id="13" creationId="{374D58F9-2D1E-4B18-ACDC-101B9682E304}"/>
          </ac:spMkLst>
        </pc:spChg>
        <pc:spChg chg="del">
          <ac:chgData name="Jessica Webb" userId="116bfa15-fab5-4298-95a6-2aaa2e478e3d" providerId="ADAL" clId="{C06D6164-9B6C-49BA-9025-1D1196263630}" dt="2019-06-18T11:00:09.026" v="419" actId="478"/>
          <ac:spMkLst>
            <pc:docMk/>
            <pc:sldMk cId="3197614655" sldId="431"/>
            <ac:spMk id="14" creationId="{869AA5F5-2A39-4C21-9D38-F0232BF196F0}"/>
          </ac:spMkLst>
        </pc:spChg>
        <pc:spChg chg="del">
          <ac:chgData name="Jessica Webb" userId="116bfa15-fab5-4298-95a6-2aaa2e478e3d" providerId="ADAL" clId="{C06D6164-9B6C-49BA-9025-1D1196263630}" dt="2019-06-18T11:00:09.711" v="420" actId="478"/>
          <ac:spMkLst>
            <pc:docMk/>
            <pc:sldMk cId="3197614655" sldId="431"/>
            <ac:spMk id="15" creationId="{57E089DC-1DD0-4D7F-BE8B-DBD2620FCC2E}"/>
          </ac:spMkLst>
        </pc:spChg>
        <pc:picChg chg="add del mod">
          <ac:chgData name="Jessica Webb" userId="116bfa15-fab5-4298-95a6-2aaa2e478e3d" providerId="ADAL" clId="{C06D6164-9B6C-49BA-9025-1D1196263630}" dt="2019-06-18T11:00:23.733" v="425" actId="478"/>
          <ac:picMkLst>
            <pc:docMk/>
            <pc:sldMk cId="3197614655" sldId="431"/>
            <ac:picMk id="5" creationId="{C053FCE8-EA38-4ED7-89C3-395BE09D8394}"/>
          </ac:picMkLst>
        </pc:picChg>
        <pc:picChg chg="add mod">
          <ac:chgData name="Jessica Webb" userId="116bfa15-fab5-4298-95a6-2aaa2e478e3d" providerId="ADAL" clId="{C06D6164-9B6C-49BA-9025-1D1196263630}" dt="2019-06-19T16:01:45.024" v="509" actId="14826"/>
          <ac:picMkLst>
            <pc:docMk/>
            <pc:sldMk cId="3197614655" sldId="431"/>
            <ac:picMk id="10" creationId="{AB86AD30-B649-49C8-992A-48A7D076A473}"/>
          </ac:picMkLst>
        </pc:picChg>
        <pc:picChg chg="del">
          <ac:chgData name="Jessica Webb" userId="116bfa15-fab5-4298-95a6-2aaa2e478e3d" providerId="ADAL" clId="{C06D6164-9B6C-49BA-9025-1D1196263630}" dt="2019-06-18T11:00:05.587" v="417" actId="478"/>
          <ac:picMkLst>
            <pc:docMk/>
            <pc:sldMk cId="3197614655" sldId="431"/>
            <ac:picMk id="17" creationId="{4E73A24F-5214-4CA5-B905-3F2BC06B15C4}"/>
          </ac:picMkLst>
        </pc:picChg>
        <pc:picChg chg="del">
          <ac:chgData name="Jessica Webb" userId="116bfa15-fab5-4298-95a6-2aaa2e478e3d" providerId="ADAL" clId="{C06D6164-9B6C-49BA-9025-1D1196263630}" dt="2019-06-18T11:00:05.110" v="416" actId="478"/>
          <ac:picMkLst>
            <pc:docMk/>
            <pc:sldMk cId="3197614655" sldId="431"/>
            <ac:picMk id="18" creationId="{B56DDB56-97E3-412C-ABD5-AD0340CD697B}"/>
          </ac:picMkLst>
        </pc:picChg>
        <pc:picChg chg="del">
          <ac:chgData name="Jessica Webb" userId="116bfa15-fab5-4298-95a6-2aaa2e478e3d" providerId="ADAL" clId="{C06D6164-9B6C-49BA-9025-1D1196263630}" dt="2019-06-18T11:00:04.539" v="415" actId="478"/>
          <ac:picMkLst>
            <pc:docMk/>
            <pc:sldMk cId="3197614655" sldId="431"/>
            <ac:picMk id="20" creationId="{1609287B-7051-427F-9002-43E4BBE27CF3}"/>
          </ac:picMkLst>
        </pc:picChg>
        <pc:picChg chg="del">
          <ac:chgData name="Jessica Webb" userId="116bfa15-fab5-4298-95a6-2aaa2e478e3d" providerId="ADAL" clId="{C06D6164-9B6C-49BA-9025-1D1196263630}" dt="2019-06-18T10:59:57.111" v="413" actId="478"/>
          <ac:picMkLst>
            <pc:docMk/>
            <pc:sldMk cId="3197614655" sldId="431"/>
            <ac:picMk id="21" creationId="{F131109D-6560-4EBF-A4BD-496E5D8CF825}"/>
          </ac:picMkLst>
        </pc:picChg>
      </pc:sldChg>
      <pc:sldChg chg="modSp">
        <pc:chgData name="Jessica Webb" userId="116bfa15-fab5-4298-95a6-2aaa2e478e3d" providerId="ADAL" clId="{C06D6164-9B6C-49BA-9025-1D1196263630}" dt="2019-06-18T11:02:52.905" v="432" actId="113"/>
        <pc:sldMkLst>
          <pc:docMk/>
          <pc:sldMk cId="4040188982" sldId="433"/>
        </pc:sldMkLst>
        <pc:graphicFrameChg chg="mod modGraphic">
          <ac:chgData name="Jessica Webb" userId="116bfa15-fab5-4298-95a6-2aaa2e478e3d" providerId="ADAL" clId="{C06D6164-9B6C-49BA-9025-1D1196263630}" dt="2019-06-18T11:02:52.905" v="432" actId="113"/>
          <ac:graphicFrameMkLst>
            <pc:docMk/>
            <pc:sldMk cId="4040188982" sldId="433"/>
            <ac:graphicFrameMk id="5" creationId="{4DA8A2C0-0965-45B8-A3F7-10714B50629E}"/>
          </ac:graphicFrameMkLst>
        </pc:graphicFrameChg>
      </pc:sldChg>
      <pc:sldChg chg="addSp delSp modSp">
        <pc:chgData name="Jessica Webb" userId="116bfa15-fab5-4298-95a6-2aaa2e478e3d" providerId="ADAL" clId="{C06D6164-9B6C-49BA-9025-1D1196263630}" dt="2019-06-18T11:11:06.660" v="455" actId="1036"/>
        <pc:sldMkLst>
          <pc:docMk/>
          <pc:sldMk cId="326070218" sldId="434"/>
        </pc:sldMkLst>
        <pc:grpChg chg="del">
          <ac:chgData name="Jessica Webb" userId="116bfa15-fab5-4298-95a6-2aaa2e478e3d" providerId="ADAL" clId="{C06D6164-9B6C-49BA-9025-1D1196263630}" dt="2019-06-18T11:09:48.012" v="435" actId="478"/>
          <ac:grpSpMkLst>
            <pc:docMk/>
            <pc:sldMk cId="326070218" sldId="434"/>
            <ac:grpSpMk id="9" creationId="{44CD22A4-E4C8-4302-B9F6-0D2D54A85402}"/>
          </ac:grpSpMkLst>
        </pc:grpChg>
        <pc:picChg chg="del">
          <ac:chgData name="Jessica Webb" userId="116bfa15-fab5-4298-95a6-2aaa2e478e3d" providerId="ADAL" clId="{C06D6164-9B6C-49BA-9025-1D1196263630}" dt="2019-06-18T11:03:00.564" v="433" actId="478"/>
          <ac:picMkLst>
            <pc:docMk/>
            <pc:sldMk cId="326070218" sldId="434"/>
            <ac:picMk id="4" creationId="{711796E1-3C14-4B48-9259-DE3D70CF82D6}"/>
          </ac:picMkLst>
        </pc:picChg>
        <pc:picChg chg="del">
          <ac:chgData name="Jessica Webb" userId="116bfa15-fab5-4298-95a6-2aaa2e478e3d" providerId="ADAL" clId="{C06D6164-9B6C-49BA-9025-1D1196263630}" dt="2019-06-18T11:03:01.100" v="434" actId="478"/>
          <ac:picMkLst>
            <pc:docMk/>
            <pc:sldMk cId="326070218" sldId="434"/>
            <ac:picMk id="5" creationId="{B4E3AEE5-DACC-46F2-871E-27B9554ED7E2}"/>
          </ac:picMkLst>
        </pc:picChg>
        <pc:picChg chg="add del mod">
          <ac:chgData name="Jessica Webb" userId="116bfa15-fab5-4298-95a6-2aaa2e478e3d" providerId="ADAL" clId="{C06D6164-9B6C-49BA-9025-1D1196263630}" dt="2019-06-18T11:10:46.113" v="448" actId="478"/>
          <ac:picMkLst>
            <pc:docMk/>
            <pc:sldMk cId="326070218" sldId="434"/>
            <ac:picMk id="15" creationId="{79171D91-79B6-4B91-9015-A48A92B20B14}"/>
          </ac:picMkLst>
        </pc:picChg>
        <pc:picChg chg="add mod">
          <ac:chgData name="Jessica Webb" userId="116bfa15-fab5-4298-95a6-2aaa2e478e3d" providerId="ADAL" clId="{C06D6164-9B6C-49BA-9025-1D1196263630}" dt="2019-06-18T11:11:06.660" v="455" actId="1036"/>
          <ac:picMkLst>
            <pc:docMk/>
            <pc:sldMk cId="326070218" sldId="434"/>
            <ac:picMk id="17" creationId="{693B9658-0DC1-436E-8CBA-A1940A0553B1}"/>
          </ac:picMkLst>
        </pc:picChg>
      </pc:sldChg>
      <pc:sldChg chg="addSp delSp modSp delCm">
        <pc:chgData name="Jessica Webb" userId="116bfa15-fab5-4298-95a6-2aaa2e478e3d" providerId="ADAL" clId="{C06D6164-9B6C-49BA-9025-1D1196263630}" dt="2019-06-18T11:20:01.701" v="475" actId="1036"/>
        <pc:sldMkLst>
          <pc:docMk/>
          <pc:sldMk cId="980145604" sldId="436"/>
        </pc:sldMkLst>
        <pc:spChg chg="del">
          <ac:chgData name="Jessica Webb" userId="116bfa15-fab5-4298-95a6-2aaa2e478e3d" providerId="ADAL" clId="{C06D6164-9B6C-49BA-9025-1D1196263630}" dt="2019-06-18T11:19:03.791" v="459" actId="478"/>
          <ac:spMkLst>
            <pc:docMk/>
            <pc:sldMk cId="980145604" sldId="436"/>
            <ac:spMk id="6" creationId="{8C31BB47-9E9E-4C66-B883-229332EC86CE}"/>
          </ac:spMkLst>
        </pc:spChg>
        <pc:spChg chg="del">
          <ac:chgData name="Jessica Webb" userId="116bfa15-fab5-4298-95a6-2aaa2e478e3d" providerId="ADAL" clId="{C06D6164-9B6C-49BA-9025-1D1196263630}" dt="2019-06-18T11:19:05.111" v="460" actId="478"/>
          <ac:spMkLst>
            <pc:docMk/>
            <pc:sldMk cId="980145604" sldId="436"/>
            <ac:spMk id="7" creationId="{2826BF6F-B6ED-4271-874A-89F7C42B566E}"/>
          </ac:spMkLst>
        </pc:spChg>
        <pc:picChg chg="del">
          <ac:chgData name="Jessica Webb" userId="116bfa15-fab5-4298-95a6-2aaa2e478e3d" providerId="ADAL" clId="{C06D6164-9B6C-49BA-9025-1D1196263630}" dt="2019-06-18T11:19:00.741" v="457" actId="478"/>
          <ac:picMkLst>
            <pc:docMk/>
            <pc:sldMk cId="980145604" sldId="436"/>
            <ac:picMk id="5" creationId="{75742D26-2005-4CAB-9DD6-B9B6D261F7EC}"/>
          </ac:picMkLst>
        </pc:picChg>
        <pc:picChg chg="del">
          <ac:chgData name="Jessica Webb" userId="116bfa15-fab5-4298-95a6-2aaa2e478e3d" providerId="ADAL" clId="{C06D6164-9B6C-49BA-9025-1D1196263630}" dt="2019-06-18T11:18:59.671" v="456" actId="478"/>
          <ac:picMkLst>
            <pc:docMk/>
            <pc:sldMk cId="980145604" sldId="436"/>
            <ac:picMk id="8" creationId="{707D6881-FC4B-4614-875B-C528A55152BD}"/>
          </ac:picMkLst>
        </pc:picChg>
        <pc:picChg chg="add mod">
          <ac:chgData name="Jessica Webb" userId="116bfa15-fab5-4298-95a6-2aaa2e478e3d" providerId="ADAL" clId="{C06D6164-9B6C-49BA-9025-1D1196263630}" dt="2019-06-18T11:20:01.701" v="475" actId="1036"/>
          <ac:picMkLst>
            <pc:docMk/>
            <pc:sldMk cId="980145604" sldId="436"/>
            <ac:picMk id="9" creationId="{221029BE-316C-49DD-9512-E5C01EADE36B}"/>
          </ac:picMkLst>
        </pc:picChg>
        <pc:picChg chg="del">
          <ac:chgData name="Jessica Webb" userId="116bfa15-fab5-4298-95a6-2aaa2e478e3d" providerId="ADAL" clId="{C06D6164-9B6C-49BA-9025-1D1196263630}" dt="2019-06-18T11:19:05.962" v="461" actId="478"/>
          <ac:picMkLst>
            <pc:docMk/>
            <pc:sldMk cId="980145604" sldId="436"/>
            <ac:picMk id="10" creationId="{F9FB1F42-7DEA-436D-84D1-A54B5339C6B8}"/>
          </ac:picMkLst>
        </pc:picChg>
        <pc:picChg chg="del">
          <ac:chgData name="Jessica Webb" userId="116bfa15-fab5-4298-95a6-2aaa2e478e3d" providerId="ADAL" clId="{C06D6164-9B6C-49BA-9025-1D1196263630}" dt="2019-06-18T11:19:02.358" v="458" actId="478"/>
          <ac:picMkLst>
            <pc:docMk/>
            <pc:sldMk cId="980145604" sldId="436"/>
            <ac:picMk id="11266" creationId="{31D3E137-4B1C-4D4C-8E2B-13DF973CF94A}"/>
          </ac:picMkLst>
        </pc:picChg>
      </pc:sldChg>
      <pc:sldChg chg="modSp">
        <pc:chgData name="Jessica Webb" userId="116bfa15-fab5-4298-95a6-2aaa2e478e3d" providerId="ADAL" clId="{C06D6164-9B6C-49BA-9025-1D1196263630}" dt="2019-06-18T09:02:55.330" v="257" actId="20577"/>
        <pc:sldMkLst>
          <pc:docMk/>
          <pc:sldMk cId="1899585464" sldId="438"/>
        </pc:sldMkLst>
        <pc:spChg chg="mod">
          <ac:chgData name="Jessica Webb" userId="116bfa15-fab5-4298-95a6-2aaa2e478e3d" providerId="ADAL" clId="{C06D6164-9B6C-49BA-9025-1D1196263630}" dt="2019-06-18T09:02:55.330" v="257" actId="20577"/>
          <ac:spMkLst>
            <pc:docMk/>
            <pc:sldMk cId="1899585464" sldId="438"/>
            <ac:spMk id="4" creationId="{52CB3385-BE4C-4030-B332-4D4EA6816B0D}"/>
          </ac:spMkLst>
        </pc:spChg>
        <pc:graphicFrameChg chg="mod modGraphic">
          <ac:chgData name="Jessica Webb" userId="116bfa15-fab5-4298-95a6-2aaa2e478e3d" providerId="ADAL" clId="{C06D6164-9B6C-49BA-9025-1D1196263630}" dt="2019-06-18T09:02:37.443" v="253" actId="1038"/>
          <ac:graphicFrameMkLst>
            <pc:docMk/>
            <pc:sldMk cId="1899585464" sldId="438"/>
            <ac:graphicFrameMk id="5" creationId="{D8C3B7D5-3C17-4AA2-9792-4CBE48D89AA5}"/>
          </ac:graphicFrameMkLst>
        </pc:graphicFrameChg>
      </pc:sldChg>
      <pc:sldChg chg="modSp">
        <pc:chgData name="Jessica Webb" userId="116bfa15-fab5-4298-95a6-2aaa2e478e3d" providerId="ADAL" clId="{C06D6164-9B6C-49BA-9025-1D1196263630}" dt="2019-06-18T11:21:17.126" v="479" actId="20577"/>
        <pc:sldMkLst>
          <pc:docMk/>
          <pc:sldMk cId="1692864641" sldId="439"/>
        </pc:sldMkLst>
        <pc:spChg chg="mod">
          <ac:chgData name="Jessica Webb" userId="116bfa15-fab5-4298-95a6-2aaa2e478e3d" providerId="ADAL" clId="{C06D6164-9B6C-49BA-9025-1D1196263630}" dt="2019-06-18T11:21:17.126" v="479" actId="20577"/>
          <ac:spMkLst>
            <pc:docMk/>
            <pc:sldMk cId="1692864641" sldId="439"/>
            <ac:spMk id="3" creationId="{7C79AA83-48C9-4E70-BB1D-DF279DECB8F4}"/>
          </ac:spMkLst>
        </pc:spChg>
      </pc:sldChg>
      <pc:sldMasterChg chg="modSldLayout">
        <pc:chgData name="Jessica Webb" userId="116bfa15-fab5-4298-95a6-2aaa2e478e3d" providerId="ADAL" clId="{C06D6164-9B6C-49BA-9025-1D1196263630}" dt="2019-06-20T14:05:38.087" v="512" actId="14100"/>
        <pc:sldMasterMkLst>
          <pc:docMk/>
          <pc:sldMasterMk cId="2369807912" sldId="2147483660"/>
        </pc:sldMasterMkLst>
        <pc:sldLayoutChg chg="addSp delSp modSp">
          <pc:chgData name="Jessica Webb" userId="116bfa15-fab5-4298-95a6-2aaa2e478e3d" providerId="ADAL" clId="{C06D6164-9B6C-49BA-9025-1D1196263630}" dt="2019-06-18T08:03:55.340" v="5" actId="20577"/>
          <pc:sldLayoutMkLst>
            <pc:docMk/>
            <pc:sldMasterMk cId="2369807912" sldId="2147483660"/>
            <pc:sldLayoutMk cId="1593432957" sldId="2147483661"/>
          </pc:sldLayoutMkLst>
          <pc:spChg chg="mod">
            <ac:chgData name="Jessica Webb" userId="116bfa15-fab5-4298-95a6-2aaa2e478e3d" providerId="ADAL" clId="{C06D6164-9B6C-49BA-9025-1D1196263630}" dt="2019-06-18T08:03:55.340" v="5" actId="20577"/>
            <ac:spMkLst>
              <pc:docMk/>
              <pc:sldMasterMk cId="2369807912" sldId="2147483660"/>
              <pc:sldLayoutMk cId="1593432957" sldId="2147483661"/>
              <ac:spMk id="4" creationId="{7694BA0E-1F63-41F2-B0E8-F0465B913055}"/>
            </ac:spMkLst>
          </pc:spChg>
          <pc:picChg chg="add del mod">
            <ac:chgData name="Jessica Webb" userId="116bfa15-fab5-4298-95a6-2aaa2e478e3d" providerId="ADAL" clId="{C06D6164-9B6C-49BA-9025-1D1196263630}" dt="2019-06-18T08:03:06.679" v="2" actId="14826"/>
            <ac:picMkLst>
              <pc:docMk/>
              <pc:sldMasterMk cId="2369807912" sldId="2147483660"/>
              <pc:sldLayoutMk cId="1593432957" sldId="2147483661"/>
              <ac:picMk id="3" creationId="{B828F8C7-6434-4196-BE41-EBF201EC1460}"/>
            </ac:picMkLst>
          </pc:picChg>
        </pc:sldLayoutChg>
        <pc:sldLayoutChg chg="setBg">
          <pc:chgData name="Jessica Webb" userId="116bfa15-fab5-4298-95a6-2aaa2e478e3d" providerId="ADAL" clId="{C06D6164-9B6C-49BA-9025-1D1196263630}" dt="2019-06-18T08:10:39.627" v="96"/>
          <pc:sldLayoutMkLst>
            <pc:docMk/>
            <pc:sldMasterMk cId="2369807912" sldId="2147483660"/>
            <pc:sldLayoutMk cId="3265224848" sldId="2147483662"/>
          </pc:sldLayoutMkLst>
        </pc:sldLayoutChg>
        <pc:sldLayoutChg chg="modSp setBg">
          <pc:chgData name="Jessica Webb" userId="116bfa15-fab5-4298-95a6-2aaa2e478e3d" providerId="ADAL" clId="{C06D6164-9B6C-49BA-9025-1D1196263630}" dt="2019-06-20T14:05:38.087" v="512" actId="14100"/>
          <pc:sldLayoutMkLst>
            <pc:docMk/>
            <pc:sldMasterMk cId="2369807912" sldId="2147483660"/>
            <pc:sldLayoutMk cId="1230368745" sldId="2147483663"/>
          </pc:sldLayoutMkLst>
          <pc:cxnChg chg="mod">
            <ac:chgData name="Jessica Webb" userId="116bfa15-fab5-4298-95a6-2aaa2e478e3d" providerId="ADAL" clId="{C06D6164-9B6C-49BA-9025-1D1196263630}" dt="2019-06-20T14:05:38.087" v="51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C06D6164-9B6C-49BA-9025-1D1196263630}" dt="2019-06-18T08:10:26.805" v="95"/>
          <pc:sldLayoutMkLst>
            <pc:docMk/>
            <pc:sldMasterMk cId="2369807912" sldId="2147483660"/>
            <pc:sldLayoutMk cId="3864385121" sldId="2147483664"/>
          </pc:sldLayoutMkLst>
          <pc:spChg chg="del">
            <ac:chgData name="Jessica Webb" userId="116bfa15-fab5-4298-95a6-2aaa2e478e3d" providerId="ADAL" clId="{C06D6164-9B6C-49BA-9025-1D1196263630}" dt="2019-06-18T08:04:52.508" v="6" actId="478"/>
            <ac:spMkLst>
              <pc:docMk/>
              <pc:sldMasterMk cId="2369807912" sldId="2147483660"/>
              <pc:sldLayoutMk cId="3864385121" sldId="2147483664"/>
              <ac:spMk id="2" creationId="{A08E4B13-413D-4BBE-A24E-62485D0609EC}"/>
            </ac:spMkLst>
          </pc:spChg>
          <pc:spChg chg="mod">
            <ac:chgData name="Jessica Webb" userId="116bfa15-fab5-4298-95a6-2aaa2e478e3d" providerId="ADAL" clId="{C06D6164-9B6C-49BA-9025-1D1196263630}" dt="2019-06-18T08:06:35.992" v="55" actId="207"/>
            <ac:spMkLst>
              <pc:docMk/>
              <pc:sldMasterMk cId="2369807912" sldId="2147483660"/>
              <pc:sldLayoutMk cId="3864385121" sldId="2147483664"/>
              <ac:spMk id="9" creationId="{00000000-0000-0000-0000-000000000000}"/>
            </ac:spMkLst>
          </pc:spChg>
          <pc:spChg chg="del">
            <ac:chgData name="Jessica Webb" userId="116bfa15-fab5-4298-95a6-2aaa2e478e3d" providerId="ADAL" clId="{C06D6164-9B6C-49BA-9025-1D1196263630}" dt="2019-06-18T08:04:53.862" v="7" actId="478"/>
            <ac:spMkLst>
              <pc:docMk/>
              <pc:sldMasterMk cId="2369807912" sldId="2147483660"/>
              <pc:sldLayoutMk cId="3864385121" sldId="2147483664"/>
              <ac:spMk id="12" creationId="{00000000-0000-0000-0000-000000000000}"/>
            </ac:spMkLst>
          </pc:spChg>
          <pc:spChg chg="add mod">
            <ac:chgData name="Jessica Webb" userId="116bfa15-fab5-4298-95a6-2aaa2e478e3d" providerId="ADAL" clId="{C06D6164-9B6C-49BA-9025-1D1196263630}" dt="2019-06-18T08:05:29.293" v="54" actId="20577"/>
            <ac:spMkLst>
              <pc:docMk/>
              <pc:sldMasterMk cId="2369807912" sldId="2147483660"/>
              <pc:sldLayoutMk cId="3864385121" sldId="2147483664"/>
              <ac:spMk id="13" creationId="{EE6FEF86-DB6A-4615-969F-4000825A732A}"/>
            </ac:spMkLst>
          </pc:spChg>
          <pc:picChg chg="del">
            <ac:chgData name="Jessica Webb" userId="116bfa15-fab5-4298-95a6-2aaa2e478e3d" providerId="ADAL" clId="{C06D6164-9B6C-49BA-9025-1D1196263630}" dt="2019-06-18T08:04:54.479" v="8" actId="478"/>
            <ac:picMkLst>
              <pc:docMk/>
              <pc:sldMasterMk cId="2369807912" sldId="2147483660"/>
              <pc:sldLayoutMk cId="3864385121" sldId="2147483664"/>
              <ac:picMk id="3" creationId="{B33A6100-85C1-4F2C-952D-A674770CAD96}"/>
            </ac:picMkLst>
          </pc:picChg>
          <pc:picChg chg="del">
            <ac:chgData name="Jessica Webb" userId="116bfa15-fab5-4298-95a6-2aaa2e478e3d" providerId="ADAL" clId="{C06D6164-9B6C-49BA-9025-1D1196263630}" dt="2019-06-18T08:10:26.517" v="94" actId="478"/>
            <ac:picMkLst>
              <pc:docMk/>
              <pc:sldMasterMk cId="2369807912" sldId="2147483660"/>
              <pc:sldLayoutMk cId="3864385121" sldId="2147483664"/>
              <ac:picMk id="10" creationId="{6F837AC8-70BE-41B8-A82B-6C7EC49BA5B4}"/>
            </ac:picMkLst>
          </pc:picChg>
          <pc:picChg chg="add">
            <ac:chgData name="Jessica Webb" userId="116bfa15-fab5-4298-95a6-2aaa2e478e3d" providerId="ADAL" clId="{C06D6164-9B6C-49BA-9025-1D1196263630}" dt="2019-06-18T08:04:55.581" v="9"/>
            <ac:picMkLst>
              <pc:docMk/>
              <pc:sldMasterMk cId="2369807912" sldId="2147483660"/>
              <pc:sldLayoutMk cId="3864385121" sldId="2147483664"/>
              <ac:picMk id="11" creationId="{E81C3FE2-BBAB-427F-8A9B-E50392896525}"/>
            </ac:picMkLst>
          </pc:picChg>
          <pc:picChg chg="add">
            <ac:chgData name="Jessica Webb" userId="116bfa15-fab5-4298-95a6-2aaa2e478e3d" providerId="ADAL" clId="{C06D6164-9B6C-49BA-9025-1D1196263630}" dt="2019-06-18T08:10:26.805" v="95"/>
            <ac:picMkLst>
              <pc:docMk/>
              <pc:sldMasterMk cId="2369807912" sldId="2147483660"/>
              <pc:sldLayoutMk cId="3864385121" sldId="2147483664"/>
              <ac:picMk id="14" creationId="{6FAB06E5-8BAF-4964-9C52-C714DAE917D3}"/>
            </ac:picMkLst>
          </pc:picChg>
        </pc:sldLayoutChg>
        <pc:sldLayoutChg chg="addSp delSp modSp">
          <pc:chgData name="Jessica Webb" userId="116bfa15-fab5-4298-95a6-2aaa2e478e3d" providerId="ADAL" clId="{C06D6164-9B6C-49BA-9025-1D1196263630}" dt="2019-06-18T08:10:16.927" v="91"/>
          <pc:sldLayoutMkLst>
            <pc:docMk/>
            <pc:sldMasterMk cId="2369807912" sldId="2147483660"/>
            <pc:sldLayoutMk cId="1482273398" sldId="2147483665"/>
          </pc:sldLayoutMkLst>
          <pc:spChg chg="del">
            <ac:chgData name="Jessica Webb" userId="116bfa15-fab5-4298-95a6-2aaa2e478e3d" providerId="ADAL" clId="{C06D6164-9B6C-49BA-9025-1D1196263630}" dt="2019-06-18T08:09:21.491" v="74" actId="478"/>
            <ac:spMkLst>
              <pc:docMk/>
              <pc:sldMasterMk cId="2369807912" sldId="2147483660"/>
              <pc:sldLayoutMk cId="1482273398" sldId="2147483665"/>
              <ac:spMk id="9" creationId="{CE629EE0-9391-473F-AB49-6EF609199F29}"/>
            </ac:spMkLst>
          </pc:spChg>
          <pc:spChg chg="add">
            <ac:chgData name="Jessica Webb" userId="116bfa15-fab5-4298-95a6-2aaa2e478e3d" providerId="ADAL" clId="{C06D6164-9B6C-49BA-9025-1D1196263630}" dt="2019-06-18T08:09:24.427" v="77"/>
            <ac:spMkLst>
              <pc:docMk/>
              <pc:sldMasterMk cId="2369807912" sldId="2147483660"/>
              <pc:sldLayoutMk cId="1482273398" sldId="2147483665"/>
              <ac:spMk id="11" creationId="{652302AF-7B8B-4DE4-9F11-F61290558890}"/>
            </ac:spMkLst>
          </pc:spChg>
          <pc:spChg chg="mod">
            <ac:chgData name="Jessica Webb" userId="116bfa15-fab5-4298-95a6-2aaa2e478e3d" providerId="ADAL" clId="{C06D6164-9B6C-49BA-9025-1D1196263630}" dt="2019-06-18T08:09:31.795" v="79" actId="207"/>
            <ac:spMkLst>
              <pc:docMk/>
              <pc:sldMasterMk cId="2369807912" sldId="2147483660"/>
              <pc:sldLayoutMk cId="1482273398" sldId="2147483665"/>
              <ac:spMk id="15" creationId="{EDB80FE1-CB5F-4209-A5CF-C0E7A88B733B}"/>
            </ac:spMkLst>
          </pc:spChg>
          <pc:spChg chg="del">
            <ac:chgData name="Jessica Webb" userId="116bfa15-fab5-4298-95a6-2aaa2e478e3d" providerId="ADAL" clId="{C06D6164-9B6C-49BA-9025-1D1196263630}" dt="2019-06-18T08:09:22.810" v="75" actId="478"/>
            <ac:spMkLst>
              <pc:docMk/>
              <pc:sldMasterMk cId="2369807912" sldId="2147483660"/>
              <pc:sldLayoutMk cId="1482273398" sldId="2147483665"/>
              <ac:spMk id="16" creationId="{7BDF21DE-A169-4C08-9632-B1FCE7D8B298}"/>
            </ac:spMkLst>
          </pc:spChg>
          <pc:picChg chg="del">
            <ac:chgData name="Jessica Webb" userId="116bfa15-fab5-4298-95a6-2aaa2e478e3d" providerId="ADAL" clId="{C06D6164-9B6C-49BA-9025-1D1196263630}" dt="2019-06-18T08:09:23.394" v="76" actId="478"/>
            <ac:picMkLst>
              <pc:docMk/>
              <pc:sldMasterMk cId="2369807912" sldId="2147483660"/>
              <pc:sldLayoutMk cId="1482273398" sldId="2147483665"/>
              <ac:picMk id="8" creationId="{227C6528-206C-4CD8-962B-FB652AD67822}"/>
            </ac:picMkLst>
          </pc:picChg>
          <pc:picChg chg="add">
            <ac:chgData name="Jessica Webb" userId="116bfa15-fab5-4298-95a6-2aaa2e478e3d" providerId="ADAL" clId="{C06D6164-9B6C-49BA-9025-1D1196263630}" dt="2019-06-18T08:09:24.427" v="77"/>
            <ac:picMkLst>
              <pc:docMk/>
              <pc:sldMasterMk cId="2369807912" sldId="2147483660"/>
              <pc:sldLayoutMk cId="1482273398" sldId="2147483665"/>
              <ac:picMk id="10" creationId="{5F65967E-8A1D-421D-B15B-E316D8D99441}"/>
            </ac:picMkLst>
          </pc:picChg>
          <pc:picChg chg="add">
            <ac:chgData name="Jessica Webb" userId="116bfa15-fab5-4298-95a6-2aaa2e478e3d" providerId="ADAL" clId="{C06D6164-9B6C-49BA-9025-1D1196263630}" dt="2019-06-18T08:10:16.927" v="91"/>
            <ac:picMkLst>
              <pc:docMk/>
              <pc:sldMasterMk cId="2369807912" sldId="2147483660"/>
              <pc:sldLayoutMk cId="1482273398" sldId="2147483665"/>
              <ac:picMk id="13" creationId="{2BAE31B8-097E-4A12-9862-3AA4B648B923}"/>
            </ac:picMkLst>
          </pc:picChg>
          <pc:picChg chg="del">
            <ac:chgData name="Jessica Webb" userId="116bfa15-fab5-4298-95a6-2aaa2e478e3d" providerId="ADAL" clId="{C06D6164-9B6C-49BA-9025-1D1196263630}" dt="2019-06-18T08:10:16.643" v="90" actId="478"/>
            <ac:picMkLst>
              <pc:docMk/>
              <pc:sldMasterMk cId="2369807912" sldId="2147483660"/>
              <pc:sldLayoutMk cId="1482273398" sldId="2147483665"/>
              <ac:picMk id="17" creationId="{3EF0F0AC-6610-4FFF-A713-8CE2D2FB7BED}"/>
            </ac:picMkLst>
          </pc:picChg>
        </pc:sldLayoutChg>
        <pc:sldLayoutChg chg="addSp delSp modSp">
          <pc:chgData name="Jessica Webb" userId="116bfa15-fab5-4298-95a6-2aaa2e478e3d" providerId="ADAL" clId="{C06D6164-9B6C-49BA-9025-1D1196263630}" dt="2019-06-18T08:08:32.716" v="61" actId="207"/>
          <pc:sldLayoutMkLst>
            <pc:docMk/>
            <pc:sldMasterMk cId="2369807912" sldId="2147483660"/>
            <pc:sldLayoutMk cId="1663747016" sldId="2147483666"/>
          </pc:sldLayoutMkLst>
          <pc:spChg chg="del">
            <ac:chgData name="Jessica Webb" userId="116bfa15-fab5-4298-95a6-2aaa2e478e3d" providerId="ADAL" clId="{C06D6164-9B6C-49BA-9025-1D1196263630}" dt="2019-06-18T08:08:20.891" v="56" actId="478"/>
            <ac:spMkLst>
              <pc:docMk/>
              <pc:sldMasterMk cId="2369807912" sldId="2147483660"/>
              <pc:sldLayoutMk cId="1663747016" sldId="2147483666"/>
              <ac:spMk id="6" creationId="{25313560-3BA3-4C77-9E2C-956269A451A0}"/>
            </ac:spMkLst>
          </pc:spChg>
          <pc:spChg chg="mod">
            <ac:chgData name="Jessica Webb" userId="116bfa15-fab5-4298-95a6-2aaa2e478e3d" providerId="ADAL" clId="{C06D6164-9B6C-49BA-9025-1D1196263630}" dt="2019-06-18T08:08:32.716" v="61" actId="207"/>
            <ac:spMkLst>
              <pc:docMk/>
              <pc:sldMasterMk cId="2369807912" sldId="2147483660"/>
              <pc:sldLayoutMk cId="1663747016" sldId="2147483666"/>
              <ac:spMk id="10" creationId="{C8F4355B-C12B-4D64-A9F8-D30EF17E4A3D}"/>
            </ac:spMkLst>
          </pc:spChg>
          <pc:spChg chg="del">
            <ac:chgData name="Jessica Webb" userId="116bfa15-fab5-4298-95a6-2aaa2e478e3d" providerId="ADAL" clId="{C06D6164-9B6C-49BA-9025-1D1196263630}" dt="2019-06-18T08:08:22.379" v="57" actId="478"/>
            <ac:spMkLst>
              <pc:docMk/>
              <pc:sldMasterMk cId="2369807912" sldId="2147483660"/>
              <pc:sldLayoutMk cId="1663747016" sldId="2147483666"/>
              <ac:spMk id="11" creationId="{648B82C5-42F1-49AF-AF04-A4E20BEBBA87}"/>
            </ac:spMkLst>
          </pc:spChg>
          <pc:spChg chg="add">
            <ac:chgData name="Jessica Webb" userId="116bfa15-fab5-4298-95a6-2aaa2e478e3d" providerId="ADAL" clId="{C06D6164-9B6C-49BA-9025-1D1196263630}" dt="2019-06-18T08:08:23.926" v="59"/>
            <ac:spMkLst>
              <pc:docMk/>
              <pc:sldMasterMk cId="2369807912" sldId="2147483660"/>
              <pc:sldLayoutMk cId="1663747016" sldId="2147483666"/>
              <ac:spMk id="12" creationId="{45690CD8-A41F-44A4-8761-F8B2F7238C6A}"/>
            </ac:spMkLst>
          </pc:spChg>
          <pc:picChg chg="del">
            <ac:chgData name="Jessica Webb" userId="116bfa15-fab5-4298-95a6-2aaa2e478e3d" providerId="ADAL" clId="{C06D6164-9B6C-49BA-9025-1D1196263630}" dt="2019-06-18T08:08:22.847" v="58" actId="478"/>
            <ac:picMkLst>
              <pc:docMk/>
              <pc:sldMasterMk cId="2369807912" sldId="2147483660"/>
              <pc:sldLayoutMk cId="1663747016" sldId="2147483666"/>
              <ac:picMk id="7" creationId="{9DEB574B-DCA3-4E72-AD46-F6C7215B8B51}"/>
            </ac:picMkLst>
          </pc:picChg>
          <pc:picChg chg="add">
            <ac:chgData name="Jessica Webb" userId="116bfa15-fab5-4298-95a6-2aaa2e478e3d" providerId="ADAL" clId="{C06D6164-9B6C-49BA-9025-1D1196263630}" dt="2019-06-18T08:08:23.926" v="59"/>
            <ac:picMkLst>
              <pc:docMk/>
              <pc:sldMasterMk cId="2369807912" sldId="2147483660"/>
              <pc:sldLayoutMk cId="1663747016" sldId="2147483666"/>
              <ac:picMk id="8" creationId="{A817FB61-D14D-4A74-9F67-711C260F4E4C}"/>
            </ac:picMkLst>
          </pc:picChg>
        </pc:sldLayoutChg>
        <pc:sldLayoutChg chg="addSp delSp">
          <pc:chgData name="Jessica Webb" userId="116bfa15-fab5-4298-95a6-2aaa2e478e3d" providerId="ADAL" clId="{C06D6164-9B6C-49BA-9025-1D1196263630}" dt="2019-06-18T08:10:06.300" v="89"/>
          <pc:sldLayoutMkLst>
            <pc:docMk/>
            <pc:sldMasterMk cId="2369807912" sldId="2147483660"/>
            <pc:sldLayoutMk cId="3920882233" sldId="2147483668"/>
          </pc:sldLayoutMkLst>
          <pc:spChg chg="del">
            <ac:chgData name="Jessica Webb" userId="116bfa15-fab5-4298-95a6-2aaa2e478e3d" providerId="ADAL" clId="{C06D6164-9B6C-49BA-9025-1D1196263630}" dt="2019-06-18T08:10:03.979" v="87" actId="478"/>
            <ac:spMkLst>
              <pc:docMk/>
              <pc:sldMasterMk cId="2369807912" sldId="2147483660"/>
              <pc:sldLayoutMk cId="3920882233" sldId="2147483668"/>
              <ac:spMk id="8" creationId="{9205220F-210C-4C67-8E6D-313D611F6053}"/>
            </ac:spMkLst>
          </pc:spChg>
          <pc:spChg chg="del">
            <ac:chgData name="Jessica Webb" userId="116bfa15-fab5-4298-95a6-2aaa2e478e3d" providerId="ADAL" clId="{C06D6164-9B6C-49BA-9025-1D1196263630}" dt="2019-06-18T08:10:05.318" v="88" actId="478"/>
            <ac:spMkLst>
              <pc:docMk/>
              <pc:sldMasterMk cId="2369807912" sldId="2147483660"/>
              <pc:sldLayoutMk cId="3920882233" sldId="2147483668"/>
              <ac:spMk id="10" creationId="{69808144-3D29-4148-B2FF-07F5FB8B2269}"/>
            </ac:spMkLst>
          </pc:spChg>
          <pc:spChg chg="add">
            <ac:chgData name="Jessica Webb" userId="116bfa15-fab5-4298-95a6-2aaa2e478e3d" providerId="ADAL" clId="{C06D6164-9B6C-49BA-9025-1D1196263630}" dt="2019-06-18T08:10:06.300" v="89"/>
            <ac:spMkLst>
              <pc:docMk/>
              <pc:sldMasterMk cId="2369807912" sldId="2147483660"/>
              <pc:sldLayoutMk cId="3920882233" sldId="2147483668"/>
              <ac:spMk id="11" creationId="{4E18ED32-58B9-472B-8565-4D9CBFB9693B}"/>
            </ac:spMkLst>
          </pc:spChg>
          <pc:picChg chg="del">
            <ac:chgData name="Jessica Webb" userId="116bfa15-fab5-4298-95a6-2aaa2e478e3d" providerId="ADAL" clId="{C06D6164-9B6C-49BA-9025-1D1196263630}" dt="2019-06-18T08:10:02.152" v="86" actId="478"/>
            <ac:picMkLst>
              <pc:docMk/>
              <pc:sldMasterMk cId="2369807912" sldId="2147483660"/>
              <pc:sldLayoutMk cId="3920882233" sldId="2147483668"/>
              <ac:picMk id="7" creationId="{651D5050-10F6-473E-A936-34DA1A80C0C2}"/>
            </ac:picMkLst>
          </pc:picChg>
          <pc:picChg chg="add">
            <ac:chgData name="Jessica Webb" userId="116bfa15-fab5-4298-95a6-2aaa2e478e3d" providerId="ADAL" clId="{C06D6164-9B6C-49BA-9025-1D1196263630}" dt="2019-06-18T08:10:06.300" v="89"/>
            <ac:picMkLst>
              <pc:docMk/>
              <pc:sldMasterMk cId="2369807912" sldId="2147483660"/>
              <pc:sldLayoutMk cId="3920882233" sldId="2147483668"/>
              <ac:picMk id="9" creationId="{F40BBE76-2248-41EA-8301-65DF99D98295}"/>
            </ac:picMkLst>
          </pc:picChg>
        </pc:sldLayoutChg>
        <pc:sldLayoutChg chg="addSp delSp modSp">
          <pc:chgData name="Jessica Webb" userId="116bfa15-fab5-4298-95a6-2aaa2e478e3d" providerId="ADAL" clId="{C06D6164-9B6C-49BA-9025-1D1196263630}" dt="2019-06-18T08:10:20.765" v="93"/>
          <pc:sldLayoutMkLst>
            <pc:docMk/>
            <pc:sldMasterMk cId="2369807912" sldId="2147483660"/>
            <pc:sldLayoutMk cId="930331741" sldId="2147483669"/>
          </pc:sldLayoutMkLst>
          <pc:spChg chg="del">
            <ac:chgData name="Jessica Webb" userId="116bfa15-fab5-4298-95a6-2aaa2e478e3d" providerId="ADAL" clId="{C06D6164-9B6C-49BA-9025-1D1196263630}" dt="2019-06-18T08:08:42.976" v="63" actId="478"/>
            <ac:spMkLst>
              <pc:docMk/>
              <pc:sldMasterMk cId="2369807912" sldId="2147483660"/>
              <pc:sldLayoutMk cId="930331741" sldId="2147483669"/>
              <ac:spMk id="8" creationId="{3E361CAD-A076-4513-B89D-83C9060B6FA6}"/>
            </ac:spMkLst>
          </pc:spChg>
          <pc:spChg chg="add">
            <ac:chgData name="Jessica Webb" userId="116bfa15-fab5-4298-95a6-2aaa2e478e3d" providerId="ADAL" clId="{C06D6164-9B6C-49BA-9025-1D1196263630}" dt="2019-06-18T08:08:46.404" v="65"/>
            <ac:spMkLst>
              <pc:docMk/>
              <pc:sldMasterMk cId="2369807912" sldId="2147483660"/>
              <pc:sldLayoutMk cId="930331741" sldId="2147483669"/>
              <ac:spMk id="12" creationId="{81713AEE-7200-4B3A-99E0-95089A1EC0A8}"/>
            </ac:spMkLst>
          </pc:spChg>
          <pc:spChg chg="mod">
            <ac:chgData name="Jessica Webb" userId="116bfa15-fab5-4298-95a6-2aaa2e478e3d" providerId="ADAL" clId="{C06D6164-9B6C-49BA-9025-1D1196263630}" dt="2019-06-18T08:08:58.751" v="67" actId="207"/>
            <ac:spMkLst>
              <pc:docMk/>
              <pc:sldMasterMk cId="2369807912" sldId="2147483660"/>
              <pc:sldLayoutMk cId="930331741" sldId="2147483669"/>
              <ac:spMk id="13" creationId="{8FF35AEE-5337-4A17-A68B-5F42AFDFFF0C}"/>
            </ac:spMkLst>
          </pc:spChg>
          <pc:spChg chg="del">
            <ac:chgData name="Jessica Webb" userId="116bfa15-fab5-4298-95a6-2aaa2e478e3d" providerId="ADAL" clId="{C06D6164-9B6C-49BA-9025-1D1196263630}" dt="2019-06-18T08:08:45.110" v="64" actId="478"/>
            <ac:spMkLst>
              <pc:docMk/>
              <pc:sldMasterMk cId="2369807912" sldId="2147483660"/>
              <pc:sldLayoutMk cId="930331741" sldId="2147483669"/>
              <ac:spMk id="15" creationId="{A13DB2E3-C319-4E9F-B684-25EDD7A44358}"/>
            </ac:spMkLst>
          </pc:spChg>
          <pc:picChg chg="add">
            <ac:chgData name="Jessica Webb" userId="116bfa15-fab5-4298-95a6-2aaa2e478e3d" providerId="ADAL" clId="{C06D6164-9B6C-49BA-9025-1D1196263630}" dt="2019-06-18T08:08:46.404" v="65"/>
            <ac:picMkLst>
              <pc:docMk/>
              <pc:sldMasterMk cId="2369807912" sldId="2147483660"/>
              <pc:sldLayoutMk cId="930331741" sldId="2147483669"/>
              <ac:picMk id="9" creationId="{A0BC1BDB-1BF4-4132-902F-F15813851B67}"/>
            </ac:picMkLst>
          </pc:picChg>
          <pc:picChg chg="del">
            <ac:chgData name="Jessica Webb" userId="116bfa15-fab5-4298-95a6-2aaa2e478e3d" providerId="ADAL" clId="{C06D6164-9B6C-49BA-9025-1D1196263630}" dt="2019-06-18T08:08:42.176" v="62" actId="478"/>
            <ac:picMkLst>
              <pc:docMk/>
              <pc:sldMasterMk cId="2369807912" sldId="2147483660"/>
              <pc:sldLayoutMk cId="930331741" sldId="2147483669"/>
              <ac:picMk id="10" creationId="{58D411FA-19CB-4C04-89C6-9285E366D7DE}"/>
            </ac:picMkLst>
          </pc:picChg>
          <pc:picChg chg="add">
            <ac:chgData name="Jessica Webb" userId="116bfa15-fab5-4298-95a6-2aaa2e478e3d" providerId="ADAL" clId="{C06D6164-9B6C-49BA-9025-1D1196263630}" dt="2019-06-18T08:10:20.765" v="93"/>
            <ac:picMkLst>
              <pc:docMk/>
              <pc:sldMasterMk cId="2369807912" sldId="2147483660"/>
              <pc:sldLayoutMk cId="930331741" sldId="2147483669"/>
              <ac:picMk id="14" creationId="{D6736B32-9663-4294-9F61-966602A925DD}"/>
            </ac:picMkLst>
          </pc:picChg>
          <pc:picChg chg="del">
            <ac:chgData name="Jessica Webb" userId="116bfa15-fab5-4298-95a6-2aaa2e478e3d" providerId="ADAL" clId="{C06D6164-9B6C-49BA-9025-1D1196263630}" dt="2019-06-18T08:10:20.526" v="92" actId="478"/>
            <ac:picMkLst>
              <pc:docMk/>
              <pc:sldMasterMk cId="2369807912" sldId="2147483660"/>
              <pc:sldLayoutMk cId="930331741" sldId="2147483669"/>
              <ac:picMk id="16" creationId="{CFFB2EF8-C6C1-467E-811B-183D5E001540}"/>
            </ac:picMkLst>
          </pc:picChg>
        </pc:sldLayoutChg>
        <pc:sldLayoutChg chg="addSp delSp modSp">
          <pc:chgData name="Jessica Webb" userId="116bfa15-fab5-4298-95a6-2aaa2e478e3d" providerId="ADAL" clId="{C06D6164-9B6C-49BA-9025-1D1196263630}" dt="2019-06-18T08:09:18.017" v="73"/>
          <pc:sldLayoutMkLst>
            <pc:docMk/>
            <pc:sldMasterMk cId="2369807912" sldId="2147483660"/>
            <pc:sldLayoutMk cId="1680822063" sldId="2147483671"/>
          </pc:sldLayoutMkLst>
          <pc:spChg chg="del">
            <ac:chgData name="Jessica Webb" userId="116bfa15-fab5-4298-95a6-2aaa2e478e3d" providerId="ADAL" clId="{C06D6164-9B6C-49BA-9025-1D1196263630}" dt="2019-06-18T08:09:15.499" v="71" actId="478"/>
            <ac:spMkLst>
              <pc:docMk/>
              <pc:sldMasterMk cId="2369807912" sldId="2147483660"/>
              <pc:sldLayoutMk cId="1680822063" sldId="2147483671"/>
              <ac:spMk id="8" creationId="{558573EA-8967-425C-BDC0-E8FC7D1CA81E}"/>
            </ac:spMkLst>
          </pc:spChg>
          <pc:spChg chg="add">
            <ac:chgData name="Jessica Webb" userId="116bfa15-fab5-4298-95a6-2aaa2e478e3d" providerId="ADAL" clId="{C06D6164-9B6C-49BA-9025-1D1196263630}" dt="2019-06-18T08:09:18.017" v="73"/>
            <ac:spMkLst>
              <pc:docMk/>
              <pc:sldMasterMk cId="2369807912" sldId="2147483660"/>
              <pc:sldLayoutMk cId="1680822063" sldId="2147483671"/>
              <ac:spMk id="12" creationId="{2BC2AE18-14C2-4E1E-AEC6-E2ED4DB4CC8D}"/>
            </ac:spMkLst>
          </pc:spChg>
          <pc:spChg chg="mod">
            <ac:chgData name="Jessica Webb" userId="116bfa15-fab5-4298-95a6-2aaa2e478e3d" providerId="ADAL" clId="{C06D6164-9B6C-49BA-9025-1D1196263630}" dt="2019-06-18T08:09:06.348" v="69" actId="207"/>
            <ac:spMkLst>
              <pc:docMk/>
              <pc:sldMasterMk cId="2369807912" sldId="2147483660"/>
              <pc:sldLayoutMk cId="1680822063" sldId="2147483671"/>
              <ac:spMk id="13" creationId="{8FF35AEE-5337-4A17-A68B-5F42AFDFFF0C}"/>
            </ac:spMkLst>
          </pc:spChg>
          <pc:spChg chg="del">
            <ac:chgData name="Jessica Webb" userId="116bfa15-fab5-4298-95a6-2aaa2e478e3d" providerId="ADAL" clId="{C06D6164-9B6C-49BA-9025-1D1196263630}" dt="2019-06-18T08:09:16.868" v="72" actId="478"/>
            <ac:spMkLst>
              <pc:docMk/>
              <pc:sldMasterMk cId="2369807912" sldId="2147483660"/>
              <pc:sldLayoutMk cId="1680822063" sldId="2147483671"/>
              <ac:spMk id="15" creationId="{A13DB2E3-C319-4E9F-B684-25EDD7A44358}"/>
            </ac:spMkLst>
          </pc:spChg>
          <pc:picChg chg="add">
            <ac:chgData name="Jessica Webb" userId="116bfa15-fab5-4298-95a6-2aaa2e478e3d" providerId="ADAL" clId="{C06D6164-9B6C-49BA-9025-1D1196263630}" dt="2019-06-18T08:09:18.017" v="73"/>
            <ac:picMkLst>
              <pc:docMk/>
              <pc:sldMasterMk cId="2369807912" sldId="2147483660"/>
              <pc:sldLayoutMk cId="1680822063" sldId="2147483671"/>
              <ac:picMk id="9" creationId="{9FFFE78F-21E3-4893-8A2F-BFAF35768776}"/>
            </ac:picMkLst>
          </pc:picChg>
          <pc:picChg chg="del">
            <ac:chgData name="Jessica Webb" userId="116bfa15-fab5-4298-95a6-2aaa2e478e3d" providerId="ADAL" clId="{C06D6164-9B6C-49BA-9025-1D1196263630}" dt="2019-06-18T08:09:14.449" v="70" actId="478"/>
            <ac:picMkLst>
              <pc:docMk/>
              <pc:sldMasterMk cId="2369807912" sldId="2147483660"/>
              <pc:sldLayoutMk cId="1680822063" sldId="2147483671"/>
              <ac:picMk id="10" creationId="{58D411FA-19CB-4C04-89C6-9285E366D7DE}"/>
            </ac:picMkLst>
          </pc:picChg>
        </pc:sldLayoutChg>
        <pc:sldLayoutChg chg="addSp delSp modSp">
          <pc:chgData name="Jessica Webb" userId="116bfa15-fab5-4298-95a6-2aaa2e478e3d" providerId="ADAL" clId="{C06D6164-9B6C-49BA-9025-1D1196263630}" dt="2019-06-18T08:09:57.972" v="85"/>
          <pc:sldLayoutMkLst>
            <pc:docMk/>
            <pc:sldMasterMk cId="2369807912" sldId="2147483660"/>
            <pc:sldLayoutMk cId="3129294559" sldId="2147483672"/>
          </pc:sldLayoutMkLst>
          <pc:spChg chg="del">
            <ac:chgData name="Jessica Webb" userId="116bfa15-fab5-4298-95a6-2aaa2e478e3d" providerId="ADAL" clId="{C06D6164-9B6C-49BA-9025-1D1196263630}" dt="2019-06-18T08:09:55.738" v="83" actId="478"/>
            <ac:spMkLst>
              <pc:docMk/>
              <pc:sldMasterMk cId="2369807912" sldId="2147483660"/>
              <pc:sldLayoutMk cId="3129294559" sldId="2147483672"/>
              <ac:spMk id="7" creationId="{997B6D4F-615B-4FBA-9B27-863DC5CC0A31}"/>
            </ac:spMkLst>
          </pc:spChg>
          <pc:spChg chg="add">
            <ac:chgData name="Jessica Webb" userId="116bfa15-fab5-4298-95a6-2aaa2e478e3d" providerId="ADAL" clId="{C06D6164-9B6C-49BA-9025-1D1196263630}" dt="2019-06-18T08:09:57.972" v="85"/>
            <ac:spMkLst>
              <pc:docMk/>
              <pc:sldMasterMk cId="2369807912" sldId="2147483660"/>
              <pc:sldLayoutMk cId="3129294559" sldId="2147483672"/>
              <ac:spMk id="10" creationId="{A9623352-05FC-4ACA-9B8B-6D38207323D8}"/>
            </ac:spMkLst>
          </pc:spChg>
          <pc:spChg chg="mod">
            <ac:chgData name="Jessica Webb" userId="116bfa15-fab5-4298-95a6-2aaa2e478e3d" providerId="ADAL" clId="{C06D6164-9B6C-49BA-9025-1D1196263630}" dt="2019-06-18T08:09:53.303" v="81" actId="207"/>
            <ac:spMkLst>
              <pc:docMk/>
              <pc:sldMasterMk cId="2369807912" sldId="2147483660"/>
              <pc:sldLayoutMk cId="3129294559" sldId="2147483672"/>
              <ac:spMk id="15" creationId="{EDB80FE1-CB5F-4209-A5CF-C0E7A88B733B}"/>
            </ac:spMkLst>
          </pc:spChg>
          <pc:spChg chg="del">
            <ac:chgData name="Jessica Webb" userId="116bfa15-fab5-4298-95a6-2aaa2e478e3d" providerId="ADAL" clId="{C06D6164-9B6C-49BA-9025-1D1196263630}" dt="2019-06-18T08:09:56.786" v="84" actId="478"/>
            <ac:spMkLst>
              <pc:docMk/>
              <pc:sldMasterMk cId="2369807912" sldId="2147483660"/>
              <pc:sldLayoutMk cId="3129294559" sldId="2147483672"/>
              <ac:spMk id="16" creationId="{7BDF21DE-A169-4C08-9632-B1FCE7D8B298}"/>
            </ac:spMkLst>
          </pc:spChg>
          <pc:picChg chg="del">
            <ac:chgData name="Jessica Webb" userId="116bfa15-fab5-4298-95a6-2aaa2e478e3d" providerId="ADAL" clId="{C06D6164-9B6C-49BA-9025-1D1196263630}" dt="2019-06-18T08:09:54.800" v="82" actId="478"/>
            <ac:picMkLst>
              <pc:docMk/>
              <pc:sldMasterMk cId="2369807912" sldId="2147483660"/>
              <pc:sldLayoutMk cId="3129294559" sldId="2147483672"/>
              <ac:picMk id="8" creationId="{227C6528-206C-4CD8-962B-FB652AD67822}"/>
            </ac:picMkLst>
          </pc:picChg>
          <pc:picChg chg="add">
            <ac:chgData name="Jessica Webb" userId="116bfa15-fab5-4298-95a6-2aaa2e478e3d" providerId="ADAL" clId="{C06D6164-9B6C-49BA-9025-1D1196263630}" dt="2019-06-18T08:09:57.972" v="85"/>
            <ac:picMkLst>
              <pc:docMk/>
              <pc:sldMasterMk cId="2369807912" sldId="2147483660"/>
              <pc:sldLayoutMk cId="3129294559" sldId="2147483672"/>
              <ac:picMk id="9" creationId="{F95F7D49-466D-4BFA-BD9B-764D53902F8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20/06/2019</a:t>
            </a:fld>
            <a:endParaRPr lang="en-GB"/>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20/06/2019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8F8C7-6434-4196-BE41-EBF201EC146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0296F8"/>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rgbClr val="0296F8"/>
                </a:solidFill>
              </a:rPr>
              <a:t>5</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9" name="Picture 8">
            <a:extLst>
              <a:ext uri="{FF2B5EF4-FFF2-40B4-BE49-F238E27FC236}">
                <a16:creationId xmlns:a16="http://schemas.microsoft.com/office/drawing/2014/main" id="{F40BBE76-2248-41EA-8301-65DF99D9829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4E18ED32-58B9-472B-8565-4D9CBFB9693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Features and processes of data transmission</a:t>
            </a:r>
          </a:p>
          <a:p>
            <a:pPr>
              <a:spcBef>
                <a:spcPts val="288"/>
              </a:spcBef>
            </a:pPr>
            <a:r>
              <a:rPr lang="en-US" sz="1200" b="0">
                <a:solidFill>
                  <a:srgbClr val="FFFFFF"/>
                </a:solidFill>
                <a:effectLst>
                  <a:glow rad="228600">
                    <a:schemeClr val="tx1">
                      <a:alpha val="40000"/>
                    </a:schemeClr>
                  </a:glow>
                </a:effectLst>
                <a:latin typeface="+mn-lt"/>
                <a:cs typeface="Arial"/>
              </a:rPr>
              <a:t>Learning Aim </a:t>
            </a:r>
            <a:r>
              <a:rPr lang="en-GB" sz="1200" b="0">
                <a:solidFill>
                  <a:srgbClr val="FFFFFF"/>
                </a:solidFill>
                <a:effectLst>
                  <a:glow rad="228600">
                    <a:schemeClr val="tx1">
                      <a:alpha val="40000"/>
                    </a:schemeClr>
                  </a:glow>
                </a:effectLst>
                <a:latin typeface="Arial"/>
                <a:cs typeface="Arial"/>
              </a:rPr>
              <a:t>B Transmitting data </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296F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972E7"/>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7497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E81C3FE2-BBAB-427F-8A9B-E503928965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3" name="TextBox 12">
            <a:extLst>
              <a:ext uri="{FF2B5EF4-FFF2-40B4-BE49-F238E27FC236}">
                <a16:creationId xmlns:a16="http://schemas.microsoft.com/office/drawing/2014/main" id="{EE6FEF86-DB6A-4615-969F-4000825A732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Features and processes of data transmission</a:t>
            </a:r>
          </a:p>
          <a:p>
            <a:pPr>
              <a:spcBef>
                <a:spcPts val="288"/>
              </a:spcBef>
            </a:pPr>
            <a:r>
              <a:rPr lang="en-US" sz="1200" b="0">
                <a:solidFill>
                  <a:srgbClr val="FFFFFF"/>
                </a:solidFill>
                <a:effectLst>
                  <a:glow rad="228600">
                    <a:schemeClr val="tx1">
                      <a:alpha val="40000"/>
                    </a:schemeClr>
                  </a:glow>
                </a:effectLst>
                <a:latin typeface="+mn-lt"/>
                <a:cs typeface="Arial"/>
              </a:rPr>
              <a:t>Learning Aim </a:t>
            </a:r>
            <a:r>
              <a:rPr lang="en-GB" sz="1200" b="0">
                <a:solidFill>
                  <a:srgbClr val="FFFFFF"/>
                </a:solidFill>
                <a:effectLst>
                  <a:glow rad="228600">
                    <a:schemeClr val="tx1">
                      <a:alpha val="40000"/>
                    </a:schemeClr>
                  </a:glow>
                </a:effectLst>
                <a:latin typeface="Arial"/>
                <a:cs typeface="Arial"/>
              </a:rPr>
              <a:t>B Transmitting data </a:t>
            </a:r>
            <a:endParaRPr lang="en-US" sz="1200" b="0">
              <a:solidFill>
                <a:srgbClr val="FFFFFF"/>
              </a:solidFill>
              <a:effectLst>
                <a:glow rad="228600">
                  <a:schemeClr val="tx1">
                    <a:alpha val="40000"/>
                  </a:schemeClr>
                </a:glow>
              </a:effectLst>
              <a:latin typeface="Arial"/>
              <a:cs typeface="Arial"/>
            </a:endParaRPr>
          </a:p>
        </p:txBody>
      </p:sp>
      <p:pic>
        <p:nvPicPr>
          <p:cNvPr id="14" name="Graphic 13">
            <a:extLst>
              <a:ext uri="{FF2B5EF4-FFF2-40B4-BE49-F238E27FC236}">
                <a16:creationId xmlns:a16="http://schemas.microsoft.com/office/drawing/2014/main" id="{6FAB06E5-8BAF-4964-9C52-C714DAE917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E870C45-D97E-4281-BEEF-AB973C908D7A}"/>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text styles</a:t>
            </a:r>
          </a:p>
        </p:txBody>
      </p:sp>
      <p:sp>
        <p:nvSpPr>
          <p:cNvPr id="10" name="Text Placeholder 11">
            <a:extLst>
              <a:ext uri="{FF2B5EF4-FFF2-40B4-BE49-F238E27FC236}">
                <a16:creationId xmlns:a16="http://schemas.microsoft.com/office/drawing/2014/main" id="{C8F4355B-C12B-4D64-A9F8-D30EF17E4A3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A817FB61-D14D-4A74-9F67-711C260F4E4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45690CD8-A41F-44A4-8761-F8B2F7238C6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Features and processes of data transmission</a:t>
            </a:r>
          </a:p>
          <a:p>
            <a:pPr>
              <a:spcBef>
                <a:spcPts val="288"/>
              </a:spcBef>
            </a:pPr>
            <a:r>
              <a:rPr lang="en-US" sz="1200" b="0">
                <a:solidFill>
                  <a:srgbClr val="FFFFFF"/>
                </a:solidFill>
                <a:effectLst>
                  <a:glow rad="228600">
                    <a:schemeClr val="tx1">
                      <a:alpha val="40000"/>
                    </a:schemeClr>
                  </a:glow>
                </a:effectLst>
                <a:latin typeface="+mn-lt"/>
                <a:cs typeface="Arial"/>
              </a:rPr>
              <a:t>Learning Aim </a:t>
            </a:r>
            <a:r>
              <a:rPr lang="en-GB" sz="1200" b="0">
                <a:solidFill>
                  <a:srgbClr val="FFFFFF"/>
                </a:solidFill>
                <a:effectLst>
                  <a:glow rad="228600">
                    <a:schemeClr val="tx1">
                      <a:alpha val="40000"/>
                    </a:schemeClr>
                  </a:glow>
                </a:effectLst>
                <a:latin typeface="Arial"/>
                <a:cs typeface="Arial"/>
              </a:rPr>
              <a:t>B Transmitting data </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A0BC1BDB-1BF4-4132-902F-F15813851B6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81713AEE-7200-4B3A-99E0-95089A1EC0A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Features and processes of data transmission</a:t>
            </a:r>
          </a:p>
          <a:p>
            <a:pPr>
              <a:spcBef>
                <a:spcPts val="288"/>
              </a:spcBef>
            </a:pPr>
            <a:r>
              <a:rPr lang="en-US" sz="1200" b="0">
                <a:solidFill>
                  <a:srgbClr val="FFFFFF"/>
                </a:solidFill>
                <a:effectLst>
                  <a:glow rad="228600">
                    <a:schemeClr val="tx1">
                      <a:alpha val="40000"/>
                    </a:schemeClr>
                  </a:glow>
                </a:effectLst>
                <a:latin typeface="+mn-lt"/>
                <a:cs typeface="Arial"/>
              </a:rPr>
              <a:t>Learning Aim </a:t>
            </a:r>
            <a:r>
              <a:rPr lang="en-GB" sz="1200" b="0">
                <a:solidFill>
                  <a:srgbClr val="FFFFFF"/>
                </a:solidFill>
                <a:effectLst>
                  <a:glow rad="228600">
                    <a:schemeClr val="tx1">
                      <a:alpha val="40000"/>
                    </a:schemeClr>
                  </a:glow>
                </a:effectLst>
                <a:latin typeface="Arial"/>
                <a:cs typeface="Arial"/>
              </a:rPr>
              <a:t>B Transmitting data </a:t>
            </a:r>
            <a:endParaRPr lang="en-US" sz="1200" b="0">
              <a:solidFill>
                <a:srgbClr val="FFFFFF"/>
              </a:solidFill>
              <a:effectLst>
                <a:glow rad="228600">
                  <a:schemeClr val="tx1">
                    <a:alpha val="40000"/>
                  </a:schemeClr>
                </a:glow>
              </a:effectLst>
              <a:latin typeface="Arial"/>
              <a:cs typeface="Arial"/>
            </a:endParaRPr>
          </a:p>
        </p:txBody>
      </p:sp>
      <p:pic>
        <p:nvPicPr>
          <p:cNvPr id="14" name="Graphic 13">
            <a:extLst>
              <a:ext uri="{FF2B5EF4-FFF2-40B4-BE49-F238E27FC236}">
                <a16:creationId xmlns:a16="http://schemas.microsoft.com/office/drawing/2014/main" id="{D6736B32-9663-4294-9F61-966602A925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9FFFE78F-21E3-4893-8A2F-BFAF3576877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2BC2AE18-14C2-4E1E-AEC6-E2ED4DB4CC8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Features and processes of data transmission</a:t>
            </a:r>
          </a:p>
          <a:p>
            <a:pPr>
              <a:spcBef>
                <a:spcPts val="288"/>
              </a:spcBef>
            </a:pPr>
            <a:r>
              <a:rPr lang="en-US" sz="1200" b="0">
                <a:solidFill>
                  <a:srgbClr val="FFFFFF"/>
                </a:solidFill>
                <a:effectLst>
                  <a:glow rad="228600">
                    <a:schemeClr val="tx1">
                      <a:alpha val="40000"/>
                    </a:schemeClr>
                  </a:glow>
                </a:effectLst>
                <a:latin typeface="+mn-lt"/>
                <a:cs typeface="Arial"/>
              </a:rPr>
              <a:t>Learning Aim </a:t>
            </a:r>
            <a:r>
              <a:rPr lang="en-GB" sz="1200" b="0">
                <a:solidFill>
                  <a:srgbClr val="FFFFFF"/>
                </a:solidFill>
                <a:effectLst>
                  <a:glow rad="228600">
                    <a:schemeClr val="tx1">
                      <a:alpha val="40000"/>
                    </a:schemeClr>
                  </a:glow>
                </a:effectLst>
                <a:latin typeface="Arial"/>
                <a:cs typeface="Arial"/>
              </a:rPr>
              <a:t>B Transmitting data </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8082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5F65967E-8A1D-421D-B15B-E316D8D9944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652302AF-7B8B-4DE4-9F11-F6129055889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Features and processes of data transmission</a:t>
            </a:r>
          </a:p>
          <a:p>
            <a:pPr>
              <a:spcBef>
                <a:spcPts val="288"/>
              </a:spcBef>
            </a:pPr>
            <a:r>
              <a:rPr lang="en-US" sz="1200" b="0">
                <a:solidFill>
                  <a:srgbClr val="FFFFFF"/>
                </a:solidFill>
                <a:effectLst>
                  <a:glow rad="228600">
                    <a:schemeClr val="tx1">
                      <a:alpha val="40000"/>
                    </a:schemeClr>
                  </a:glow>
                </a:effectLst>
                <a:latin typeface="+mn-lt"/>
                <a:cs typeface="Arial"/>
              </a:rPr>
              <a:t>Learning Aim </a:t>
            </a:r>
            <a:r>
              <a:rPr lang="en-GB" sz="1200" b="0">
                <a:solidFill>
                  <a:srgbClr val="FFFFFF"/>
                </a:solidFill>
                <a:effectLst>
                  <a:glow rad="228600">
                    <a:schemeClr val="tx1">
                      <a:alpha val="40000"/>
                    </a:schemeClr>
                  </a:glow>
                </a:effectLst>
                <a:latin typeface="Arial"/>
                <a:cs typeface="Arial"/>
              </a:rPr>
              <a:t>B Transmitting data </a:t>
            </a:r>
            <a:endParaRPr lang="en-US" sz="1200" b="0">
              <a:solidFill>
                <a:srgbClr val="FFFFFF"/>
              </a:solidFill>
              <a:effectLst>
                <a:glow rad="228600">
                  <a:schemeClr val="tx1">
                    <a:alpha val="40000"/>
                  </a:schemeClr>
                </a:glow>
              </a:effectLst>
              <a:latin typeface="Arial"/>
              <a:cs typeface="Arial"/>
            </a:endParaRPr>
          </a:p>
        </p:txBody>
      </p:sp>
      <p:pic>
        <p:nvPicPr>
          <p:cNvPr id="13" name="Graphic 12">
            <a:extLst>
              <a:ext uri="{FF2B5EF4-FFF2-40B4-BE49-F238E27FC236}">
                <a16:creationId xmlns:a16="http://schemas.microsoft.com/office/drawing/2014/main" id="{2BAE31B8-097E-4A12-9862-3AA4B648B9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F95F7D49-466D-4BFA-BD9B-764D53902F8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A9623352-05FC-4ACA-9B8B-6D38207323D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Features and processes of data transmission</a:t>
            </a:r>
          </a:p>
          <a:p>
            <a:pPr>
              <a:spcBef>
                <a:spcPts val="288"/>
              </a:spcBef>
            </a:pPr>
            <a:r>
              <a:rPr lang="en-US" sz="1200" b="0">
                <a:solidFill>
                  <a:srgbClr val="FFFFFF"/>
                </a:solidFill>
                <a:effectLst>
                  <a:glow rad="228600">
                    <a:schemeClr val="tx1">
                      <a:alpha val="40000"/>
                    </a:schemeClr>
                  </a:glow>
                </a:effectLst>
                <a:latin typeface="+mn-lt"/>
                <a:cs typeface="Arial"/>
              </a:rPr>
              <a:t>Learning Aim </a:t>
            </a:r>
            <a:r>
              <a:rPr lang="en-GB" sz="1200" b="0">
                <a:solidFill>
                  <a:srgbClr val="FFFFFF"/>
                </a:solidFill>
                <a:effectLst>
                  <a:glow rad="228600">
                    <a:schemeClr val="tx1">
                      <a:alpha val="40000"/>
                    </a:schemeClr>
                  </a:glow>
                </a:effectLst>
                <a:latin typeface="Arial"/>
                <a:cs typeface="Arial"/>
              </a:rPr>
              <a:t>B Transmitting data </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1292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1" r:id="rId7"/>
    <p:sldLayoutId id="2147483665" r:id="rId8"/>
    <p:sldLayoutId id="2147483672"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10DF3-D8DE-40C8-B2FA-6EA7D8B04E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58013" y="2791065"/>
            <a:ext cx="5585987" cy="4066935"/>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a:t>Voice protocols</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a:t>Voice over Internet Protocol (VoIP) allows voice calls to be made between devices using the Internet</a:t>
            </a:r>
          </a:p>
          <a:p>
            <a:pPr lvl="1"/>
            <a:r>
              <a:rPr lang="en-GB"/>
              <a:t>VoIP calls can be made to both phones connected to the Internet and traditional and mobile phones</a:t>
            </a:r>
          </a:p>
          <a:p>
            <a:pPr lvl="1"/>
            <a:r>
              <a:rPr lang="en-GB"/>
              <a:t>These types of phone are easy to set </a:t>
            </a:r>
            <a:br>
              <a:rPr lang="en-GB"/>
            </a:br>
            <a:r>
              <a:rPr lang="en-GB"/>
              <a:t>up and usually far cheaper to run </a:t>
            </a:r>
            <a:br>
              <a:rPr lang="en-GB"/>
            </a:br>
            <a:r>
              <a:rPr lang="en-GB"/>
              <a:t>than traditional phone systems</a:t>
            </a:r>
          </a:p>
          <a:p>
            <a:r>
              <a:rPr lang="en-GB"/>
              <a:t>If a company only use </a:t>
            </a:r>
            <a:br>
              <a:rPr lang="en-GB"/>
            </a:br>
            <a:r>
              <a:rPr lang="en-GB"/>
              <a:t>VoIP phones, what is </a:t>
            </a:r>
            <a:br>
              <a:rPr lang="en-GB"/>
            </a:br>
            <a:r>
              <a:rPr lang="en-GB"/>
              <a:t>the result of losing their </a:t>
            </a:r>
            <a:br>
              <a:rPr lang="en-GB"/>
            </a:br>
            <a:r>
              <a:rPr lang="en-GB"/>
              <a:t>Internet connection?</a:t>
            </a:r>
          </a:p>
          <a:p>
            <a:pPr marL="0" indent="0">
              <a:buNone/>
            </a:pPr>
            <a:endParaRPr lang="en-GB"/>
          </a:p>
        </p:txBody>
      </p:sp>
      <p:pic>
        <p:nvPicPr>
          <p:cNvPr id="5" name="Graphic 4">
            <a:extLst>
              <a:ext uri="{FF2B5EF4-FFF2-40B4-BE49-F238E27FC236}">
                <a16:creationId xmlns:a16="http://schemas.microsoft.com/office/drawing/2014/main" id="{0B7B995A-1509-484E-B67C-1C86B59F09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73908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299B8C-43BC-4C3F-9DF7-4965BCAFFD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3438053" y="2697933"/>
            <a:ext cx="5705947" cy="4160067"/>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a:t>Video calls</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a:t>As networks become faster, video calls are becoming more common between users</a:t>
            </a:r>
          </a:p>
          <a:p>
            <a:r>
              <a:rPr lang="en-GB"/>
              <a:t>FaceTime is a video app owned by Apple</a:t>
            </a:r>
          </a:p>
          <a:p>
            <a:pPr lvl="1"/>
            <a:r>
              <a:rPr lang="en-GB"/>
              <a:t>The FaceTime protocol is proprietary but built </a:t>
            </a:r>
            <a:br>
              <a:rPr lang="en-GB"/>
            </a:br>
            <a:r>
              <a:rPr lang="en-GB"/>
              <a:t>on many similar protocols used in VoIP</a:t>
            </a:r>
          </a:p>
          <a:p>
            <a:pPr lvl="1"/>
            <a:r>
              <a:rPr lang="en-GB"/>
              <a:t>The video stream is compressed</a:t>
            </a:r>
          </a:p>
          <a:p>
            <a:pPr lvl="1"/>
            <a:r>
              <a:rPr lang="en-GB"/>
              <a:t>The data is encrypted</a:t>
            </a:r>
          </a:p>
          <a:p>
            <a:r>
              <a:rPr lang="en-GB"/>
              <a:t>What is the disadvantage </a:t>
            </a:r>
            <a:br>
              <a:rPr lang="en-GB"/>
            </a:br>
            <a:r>
              <a:rPr lang="en-GB"/>
              <a:t>of a business using </a:t>
            </a:r>
            <a:br>
              <a:rPr lang="en-GB"/>
            </a:br>
            <a:r>
              <a:rPr lang="en-GB"/>
              <a:t>FaceTime with </a:t>
            </a:r>
            <a:br>
              <a:rPr lang="en-GB"/>
            </a:br>
            <a:r>
              <a:rPr lang="en-GB"/>
              <a:t>customers?</a:t>
            </a:r>
          </a:p>
          <a:p>
            <a:pPr lvl="1"/>
            <a:endParaRPr lang="en-GB"/>
          </a:p>
        </p:txBody>
      </p:sp>
      <p:pic>
        <p:nvPicPr>
          <p:cNvPr id="8" name="Graphic 7">
            <a:extLst>
              <a:ext uri="{FF2B5EF4-FFF2-40B4-BE49-F238E27FC236}">
                <a16:creationId xmlns:a16="http://schemas.microsoft.com/office/drawing/2014/main" id="{28A85B2B-CE74-4FEA-BC15-D61260C348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5077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4E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039349-E768-4852-A23F-BDD5925A2E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53143"/>
            <a:ext cx="9144000" cy="6204857"/>
          </a:xfrm>
          <a:prstGeom prst="rect">
            <a:avLst/>
          </a:prstGeom>
        </p:spPr>
      </p:pic>
      <p:sp>
        <p:nvSpPr>
          <p:cNvPr id="2" name="Text Placeholder 1">
            <a:extLst>
              <a:ext uri="{FF2B5EF4-FFF2-40B4-BE49-F238E27FC236}">
                <a16:creationId xmlns:a16="http://schemas.microsoft.com/office/drawing/2014/main" id="{0DDC6F72-EF23-473C-8ABA-BCC89518DFB8}"/>
              </a:ext>
            </a:extLst>
          </p:cNvPr>
          <p:cNvSpPr>
            <a:spLocks noGrp="1"/>
          </p:cNvSpPr>
          <p:nvPr>
            <p:ph type="body" sz="quarter" idx="13"/>
          </p:nvPr>
        </p:nvSpPr>
        <p:spPr/>
        <p:txBody>
          <a:bodyPr/>
          <a:lstStyle/>
          <a:p>
            <a:r>
              <a:rPr lang="en-GB"/>
              <a:t>Case study: </a:t>
            </a:r>
            <a:r>
              <a:rPr lang="en-GB">
                <a:solidFill>
                  <a:srgbClr val="014EA2"/>
                </a:solidFill>
              </a:rPr>
              <a:t>Google Duo</a:t>
            </a:r>
          </a:p>
        </p:txBody>
      </p:sp>
      <p:sp>
        <p:nvSpPr>
          <p:cNvPr id="3" name="Text Placeholder 2">
            <a:extLst>
              <a:ext uri="{FF2B5EF4-FFF2-40B4-BE49-F238E27FC236}">
                <a16:creationId xmlns:a16="http://schemas.microsoft.com/office/drawing/2014/main" id="{DB18FA89-7EEF-4655-ABD8-D64A16641763}"/>
              </a:ext>
            </a:extLst>
          </p:cNvPr>
          <p:cNvSpPr>
            <a:spLocks noGrp="1"/>
          </p:cNvSpPr>
          <p:nvPr>
            <p:ph type="body" sz="quarter" idx="14"/>
          </p:nvPr>
        </p:nvSpPr>
        <p:spPr/>
        <p:txBody>
          <a:bodyPr/>
          <a:lstStyle/>
          <a:p>
            <a:r>
              <a:rPr lang="en-GB"/>
              <a:t>Google Duo was released in 2016 and </a:t>
            </a:r>
            <a:br>
              <a:rPr lang="en-GB"/>
            </a:br>
            <a:r>
              <a:rPr lang="en-GB"/>
              <a:t>replaced Google Hangouts</a:t>
            </a:r>
          </a:p>
          <a:p>
            <a:pPr lvl="1"/>
            <a:r>
              <a:rPr lang="en-GB"/>
              <a:t>It works on both iOS and Android </a:t>
            </a:r>
            <a:br>
              <a:rPr lang="en-GB"/>
            </a:br>
            <a:r>
              <a:rPr lang="en-GB"/>
              <a:t>operating systems</a:t>
            </a:r>
          </a:p>
          <a:p>
            <a:pPr lvl="1"/>
            <a:r>
              <a:rPr lang="en-GB"/>
              <a:t>Up to 8 people can access a </a:t>
            </a:r>
            <a:br>
              <a:rPr lang="en-GB"/>
            </a:br>
            <a:r>
              <a:rPr lang="en-GB"/>
              <a:t>video call at the same time</a:t>
            </a:r>
          </a:p>
          <a:p>
            <a:pPr lvl="1"/>
            <a:r>
              <a:rPr lang="en-GB"/>
              <a:t>Video messages can be left </a:t>
            </a:r>
            <a:br>
              <a:rPr lang="en-GB"/>
            </a:br>
            <a:r>
              <a:rPr lang="en-GB"/>
              <a:t>if someone doesn’t answer</a:t>
            </a:r>
          </a:p>
          <a:p>
            <a:pPr lvl="1"/>
            <a:r>
              <a:rPr lang="en-GB"/>
              <a:t>Communication is encrypted</a:t>
            </a:r>
          </a:p>
          <a:p>
            <a:r>
              <a:rPr lang="en-GB"/>
              <a:t>What other video services </a:t>
            </a:r>
            <a:br>
              <a:rPr lang="en-GB"/>
            </a:br>
            <a:r>
              <a:rPr lang="en-GB"/>
              <a:t>does Duo compete with?</a:t>
            </a:r>
          </a:p>
        </p:txBody>
      </p:sp>
      <p:pic>
        <p:nvPicPr>
          <p:cNvPr id="9" name="Graphic 8">
            <a:extLst>
              <a:ext uri="{FF2B5EF4-FFF2-40B4-BE49-F238E27FC236}">
                <a16:creationId xmlns:a16="http://schemas.microsoft.com/office/drawing/2014/main" id="{FF7831B0-C90A-4C93-ACCD-E3C35C1862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00393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a:t>Web pages</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a:t>Hypertext is text that contains hyperlinks</a:t>
            </a:r>
          </a:p>
          <a:p>
            <a:pPr lvl="1"/>
            <a:r>
              <a:rPr lang="en-GB"/>
              <a:t>Web pages are the most common form of hypertext</a:t>
            </a:r>
          </a:p>
          <a:p>
            <a:r>
              <a:rPr lang="en-GB"/>
              <a:t>Hypertext Transfer Protocol (HTTP) is the way that web pages are transmitted via the Internet</a:t>
            </a:r>
          </a:p>
          <a:p>
            <a:pPr lvl="1"/>
            <a:r>
              <a:rPr lang="en-GB"/>
              <a:t>The World Wide Web (WWW) refers to the web resources, such as web pages </a:t>
            </a:r>
            <a:br>
              <a:rPr lang="en-GB"/>
            </a:br>
            <a:r>
              <a:rPr lang="en-GB"/>
              <a:t>and images, which </a:t>
            </a:r>
            <a:br>
              <a:rPr lang="en-GB"/>
            </a:br>
            <a:r>
              <a:rPr lang="en-GB"/>
              <a:t>are linked together </a:t>
            </a:r>
            <a:br>
              <a:rPr lang="en-GB"/>
            </a:br>
            <a:r>
              <a:rPr lang="en-GB"/>
              <a:t>by hypertext</a:t>
            </a:r>
          </a:p>
        </p:txBody>
      </p:sp>
      <p:pic>
        <p:nvPicPr>
          <p:cNvPr id="6" name="Picture 5">
            <a:extLst>
              <a:ext uri="{FF2B5EF4-FFF2-40B4-BE49-F238E27FC236}">
                <a16:creationId xmlns:a16="http://schemas.microsoft.com/office/drawing/2014/main" id="{ACFD6EA8-14E5-4F25-AFE0-24AF6895AB2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14777" y="4243227"/>
            <a:ext cx="5269627" cy="2389348"/>
          </a:xfrm>
          <a:prstGeom prst="rect">
            <a:avLst/>
          </a:prstGeom>
        </p:spPr>
      </p:pic>
    </p:spTree>
    <p:extLst>
      <p:ext uri="{BB962C8B-B14F-4D97-AF65-F5344CB8AC3E}">
        <p14:creationId xmlns:p14="http://schemas.microsoft.com/office/powerpoint/2010/main" val="171158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B0EA7-39AE-4C9C-8E02-91B721AE621A}"/>
              </a:ext>
            </a:extLst>
          </p:cNvPr>
          <p:cNvSpPr>
            <a:spLocks noGrp="1"/>
          </p:cNvSpPr>
          <p:nvPr>
            <p:ph type="body" sz="quarter" idx="13"/>
          </p:nvPr>
        </p:nvSpPr>
        <p:spPr/>
        <p:txBody>
          <a:bodyPr/>
          <a:lstStyle/>
          <a:p>
            <a:r>
              <a:rPr lang="en-GB"/>
              <a:t>HTTP</a:t>
            </a:r>
          </a:p>
        </p:txBody>
      </p:sp>
      <p:sp>
        <p:nvSpPr>
          <p:cNvPr id="3" name="Text Placeholder 2">
            <a:extLst>
              <a:ext uri="{FF2B5EF4-FFF2-40B4-BE49-F238E27FC236}">
                <a16:creationId xmlns:a16="http://schemas.microsoft.com/office/drawing/2014/main" id="{0267350F-E16A-4A3F-BEE6-049FA5159981}"/>
              </a:ext>
            </a:extLst>
          </p:cNvPr>
          <p:cNvSpPr>
            <a:spLocks noGrp="1"/>
          </p:cNvSpPr>
          <p:nvPr>
            <p:ph type="body" sz="quarter" idx="14"/>
          </p:nvPr>
        </p:nvSpPr>
        <p:spPr/>
        <p:txBody>
          <a:bodyPr/>
          <a:lstStyle/>
          <a:p>
            <a:r>
              <a:rPr lang="en-GB"/>
              <a:t>The Hypertext Transfer Protocol (HTTP) is used for transferring web pages from server to web browser</a:t>
            </a:r>
          </a:p>
          <a:p>
            <a:pPr lvl="1"/>
            <a:r>
              <a:rPr lang="en-GB"/>
              <a:t>The protocol explains the format of web addresses</a:t>
            </a:r>
          </a:p>
          <a:p>
            <a:endParaRPr lang="en-GB"/>
          </a:p>
          <a:p>
            <a:endParaRPr lang="en-GB"/>
          </a:p>
          <a:p>
            <a:endParaRPr lang="en-GB"/>
          </a:p>
          <a:p>
            <a:r>
              <a:rPr lang="en-GB"/>
              <a:t>The HTTP protocol also explains what error codes should be used if there is a problem</a:t>
            </a:r>
          </a:p>
          <a:p>
            <a:pPr lvl="1"/>
            <a:r>
              <a:rPr lang="en-GB">
                <a:solidFill>
                  <a:srgbClr val="D972E7"/>
                </a:solidFill>
              </a:rPr>
              <a:t>What does a 404 error mean?</a:t>
            </a:r>
          </a:p>
        </p:txBody>
      </p:sp>
      <p:pic>
        <p:nvPicPr>
          <p:cNvPr id="12" name="Picture 11">
            <a:extLst>
              <a:ext uri="{FF2B5EF4-FFF2-40B4-BE49-F238E27FC236}">
                <a16:creationId xmlns:a16="http://schemas.microsoft.com/office/drawing/2014/main" id="{0A70B891-D356-4F0D-B2F1-06B1E202B3E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1976" y="3387904"/>
            <a:ext cx="8161838" cy="939333"/>
          </a:xfrm>
          <a:prstGeom prst="rect">
            <a:avLst/>
          </a:prstGeom>
        </p:spPr>
      </p:pic>
    </p:spTree>
    <p:extLst>
      <p:ext uri="{BB962C8B-B14F-4D97-AF65-F5344CB8AC3E}">
        <p14:creationId xmlns:p14="http://schemas.microsoft.com/office/powerpoint/2010/main" val="149181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a:t>Secure Payment Systems</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a:t>There are more than 300 different payment systems in the world</a:t>
            </a:r>
          </a:p>
          <a:p>
            <a:pPr lvl="1"/>
            <a:r>
              <a:rPr lang="en-GB"/>
              <a:t>These include credit card and debit payments, </a:t>
            </a:r>
            <a:br>
              <a:rPr lang="en-GB"/>
            </a:br>
            <a:r>
              <a:rPr lang="en-GB"/>
              <a:t>bank transfers and PayPal</a:t>
            </a:r>
          </a:p>
          <a:p>
            <a:r>
              <a:rPr lang="en-GB"/>
              <a:t>Online payment systems should not use HTTP </a:t>
            </a:r>
            <a:br>
              <a:rPr lang="en-GB"/>
            </a:br>
            <a:r>
              <a:rPr lang="en-GB"/>
              <a:t>as it is not encrypted</a:t>
            </a:r>
          </a:p>
          <a:p>
            <a:pPr lvl="1"/>
            <a:r>
              <a:rPr lang="en-GB"/>
              <a:t>The HTTPS protocol uses encryption to make it secure</a:t>
            </a:r>
          </a:p>
          <a:p>
            <a:pPr lvl="1"/>
            <a:r>
              <a:rPr lang="en-GB"/>
              <a:t>SSL (Secure Sockets Layer ) or TLS (Transport Layer Security) are used for HTTPS</a:t>
            </a:r>
          </a:p>
          <a:p>
            <a:r>
              <a:rPr lang="en-GB"/>
              <a:t>What are the consequences of a payment system being hacked?</a:t>
            </a:r>
          </a:p>
        </p:txBody>
      </p:sp>
    </p:spTree>
    <p:extLst>
      <p:ext uri="{BB962C8B-B14F-4D97-AF65-F5344CB8AC3E}">
        <p14:creationId xmlns:p14="http://schemas.microsoft.com/office/powerpoint/2010/main" val="51285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9823C5-FD22-40BD-B544-455ACF89BF7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67199" y="3476829"/>
            <a:ext cx="4876801" cy="3381172"/>
          </a:xfrm>
          <a:prstGeom prst="rect">
            <a:avLst/>
          </a:prstGeom>
        </p:spPr>
      </p:pic>
      <p:sp>
        <p:nvSpPr>
          <p:cNvPr id="2" name="Text Placeholder 1">
            <a:extLst>
              <a:ext uri="{FF2B5EF4-FFF2-40B4-BE49-F238E27FC236}">
                <a16:creationId xmlns:a16="http://schemas.microsoft.com/office/drawing/2014/main" id="{3800F296-60D1-4676-A54A-9DFCAB7691DC}"/>
              </a:ext>
            </a:extLst>
          </p:cNvPr>
          <p:cNvSpPr>
            <a:spLocks noGrp="1"/>
          </p:cNvSpPr>
          <p:nvPr>
            <p:ph type="body" sz="quarter" idx="13"/>
          </p:nvPr>
        </p:nvSpPr>
        <p:spPr/>
        <p:txBody>
          <a:bodyPr/>
          <a:lstStyle/>
          <a:p>
            <a:r>
              <a:rPr lang="en-GB"/>
              <a:t>NFC payments</a:t>
            </a:r>
          </a:p>
        </p:txBody>
      </p:sp>
      <p:sp>
        <p:nvSpPr>
          <p:cNvPr id="3" name="Text Placeholder 2">
            <a:extLst>
              <a:ext uri="{FF2B5EF4-FFF2-40B4-BE49-F238E27FC236}">
                <a16:creationId xmlns:a16="http://schemas.microsoft.com/office/drawing/2014/main" id="{B9DFAB52-BAD0-459A-A301-E625B62CB5D1}"/>
              </a:ext>
            </a:extLst>
          </p:cNvPr>
          <p:cNvSpPr>
            <a:spLocks noGrp="1"/>
          </p:cNvSpPr>
          <p:nvPr>
            <p:ph type="body" sz="quarter" idx="14"/>
          </p:nvPr>
        </p:nvSpPr>
        <p:spPr/>
        <p:txBody>
          <a:bodyPr/>
          <a:lstStyle/>
          <a:p>
            <a:r>
              <a:rPr lang="en-GB"/>
              <a:t>NFC (Near Field Communication) is a protocol used to transfer data between devices near each other</a:t>
            </a:r>
          </a:p>
          <a:p>
            <a:pPr lvl="1"/>
            <a:r>
              <a:rPr lang="en-GB"/>
              <a:t>It is used for payments and transport tickets</a:t>
            </a:r>
          </a:p>
          <a:p>
            <a:r>
              <a:rPr lang="en-GB"/>
              <a:t>Three major NFC payment services are Apple Pay, Android Pay and Samsung Pay</a:t>
            </a:r>
          </a:p>
          <a:p>
            <a:pPr lvl="1"/>
            <a:r>
              <a:rPr lang="en-GB">
                <a:solidFill>
                  <a:srgbClr val="D972E7"/>
                </a:solidFill>
              </a:rPr>
              <a:t>What security features </a:t>
            </a:r>
            <a:br>
              <a:rPr lang="en-GB">
                <a:solidFill>
                  <a:srgbClr val="D972E7"/>
                </a:solidFill>
              </a:rPr>
            </a:br>
            <a:r>
              <a:rPr lang="en-GB">
                <a:solidFill>
                  <a:srgbClr val="D972E7"/>
                </a:solidFill>
              </a:rPr>
              <a:t>can be used to protect </a:t>
            </a:r>
            <a:br>
              <a:rPr lang="en-GB">
                <a:solidFill>
                  <a:srgbClr val="D972E7"/>
                </a:solidFill>
              </a:rPr>
            </a:br>
            <a:r>
              <a:rPr lang="en-GB">
                <a:solidFill>
                  <a:srgbClr val="D972E7"/>
                </a:solidFill>
              </a:rPr>
              <a:t>devices from being </a:t>
            </a:r>
            <a:br>
              <a:rPr lang="en-GB">
                <a:solidFill>
                  <a:srgbClr val="D972E7"/>
                </a:solidFill>
              </a:rPr>
            </a:br>
            <a:r>
              <a:rPr lang="en-GB">
                <a:solidFill>
                  <a:srgbClr val="D972E7"/>
                </a:solidFill>
              </a:rPr>
              <a:t>misused?</a:t>
            </a:r>
          </a:p>
          <a:p>
            <a:endParaRPr lang="en-GB"/>
          </a:p>
        </p:txBody>
      </p:sp>
      <p:pic>
        <p:nvPicPr>
          <p:cNvPr id="7" name="Graphic 6">
            <a:extLst>
              <a:ext uri="{FF2B5EF4-FFF2-40B4-BE49-F238E27FC236}">
                <a16:creationId xmlns:a16="http://schemas.microsoft.com/office/drawing/2014/main" id="{25867FCF-FA76-4DBF-A65E-3F887736B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376049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a:t>Worksheet 5</a:t>
            </a:r>
          </a:p>
        </p:txBody>
      </p:sp>
      <p:sp>
        <p:nvSpPr>
          <p:cNvPr id="5" name="Text Placeholder 4"/>
          <p:cNvSpPr>
            <a:spLocks noGrp="1"/>
          </p:cNvSpPr>
          <p:nvPr>
            <p:ph type="body" sz="quarter" idx="14"/>
          </p:nvPr>
        </p:nvSpPr>
        <p:spPr>
          <a:xfrm>
            <a:off x="723900" y="1703388"/>
            <a:ext cx="7797800" cy="3454400"/>
          </a:xfrm>
        </p:spPr>
        <p:txBody>
          <a:bodyPr/>
          <a:lstStyle/>
          <a:p>
            <a:r>
              <a:rPr lang="en-GB"/>
              <a:t>Now complete </a:t>
            </a:r>
            <a:r>
              <a:rPr lang="en-GB" b="1"/>
              <a:t>Task 2</a:t>
            </a:r>
            <a:r>
              <a:rPr lang="en-GB"/>
              <a:t> on </a:t>
            </a:r>
            <a:r>
              <a:rPr lang="en-GB" b="1"/>
              <a:t>Worksheet 5</a:t>
            </a:r>
          </a:p>
        </p:txBody>
      </p:sp>
    </p:spTree>
    <p:extLst>
      <p:ext uri="{BB962C8B-B14F-4D97-AF65-F5344CB8AC3E}">
        <p14:creationId xmlns:p14="http://schemas.microsoft.com/office/powerpoint/2010/main" val="161266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ECAC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80011F-2330-4601-B82C-801124ED85D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51510"/>
            <a:ext cx="9144000" cy="6206490"/>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a:t>Security issues</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a:t>When data is transmitted between different devices there is a potential security risk of it being read by </a:t>
            </a:r>
            <a:br>
              <a:rPr lang="en-GB"/>
            </a:br>
            <a:r>
              <a:rPr lang="en-GB"/>
              <a:t>an eavesdropper</a:t>
            </a:r>
          </a:p>
          <a:p>
            <a:pPr lvl="1"/>
            <a:r>
              <a:rPr lang="en-GB"/>
              <a:t>They may discover passwords or other </a:t>
            </a:r>
            <a:br>
              <a:rPr lang="en-GB"/>
            </a:br>
            <a:r>
              <a:rPr lang="en-GB"/>
              <a:t>personal or confidential information</a:t>
            </a:r>
          </a:p>
          <a:p>
            <a:r>
              <a:rPr lang="en-GB"/>
              <a:t>This information can be used for: </a:t>
            </a:r>
          </a:p>
          <a:p>
            <a:pPr lvl="1"/>
            <a:r>
              <a:rPr lang="en-GB"/>
              <a:t>Gaining access to </a:t>
            </a:r>
            <a:br>
              <a:rPr lang="en-GB"/>
            </a:br>
            <a:r>
              <a:rPr lang="en-GB"/>
              <a:t>online accounts </a:t>
            </a:r>
          </a:p>
          <a:p>
            <a:pPr lvl="1"/>
            <a:r>
              <a:rPr lang="en-GB"/>
              <a:t>Stealing money</a:t>
            </a:r>
          </a:p>
          <a:p>
            <a:r>
              <a:rPr lang="en-GB"/>
              <a:t>How are transmissions </a:t>
            </a:r>
            <a:br>
              <a:rPr lang="en-GB"/>
            </a:br>
            <a:r>
              <a:rPr lang="en-GB"/>
              <a:t>made more secure?</a:t>
            </a:r>
          </a:p>
        </p:txBody>
      </p:sp>
      <p:pic>
        <p:nvPicPr>
          <p:cNvPr id="10" name="Graphic 9">
            <a:extLst>
              <a:ext uri="{FF2B5EF4-FFF2-40B4-BE49-F238E27FC236}">
                <a16:creationId xmlns:a16="http://schemas.microsoft.com/office/drawing/2014/main" id="{36D8B597-331D-42EF-A592-6686C151C0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5915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E930F5-6938-4E4A-B192-DEC9C99F1874}"/>
              </a:ext>
            </a:extLst>
          </p:cNvPr>
          <p:cNvSpPr>
            <a:spLocks noGrp="1"/>
          </p:cNvSpPr>
          <p:nvPr>
            <p:ph type="body" sz="quarter" idx="13"/>
          </p:nvPr>
        </p:nvSpPr>
        <p:spPr/>
        <p:txBody>
          <a:bodyPr/>
          <a:lstStyle/>
          <a:p>
            <a:r>
              <a:rPr lang="en-GB"/>
              <a:t>Security issues</a:t>
            </a:r>
          </a:p>
        </p:txBody>
      </p:sp>
      <p:sp>
        <p:nvSpPr>
          <p:cNvPr id="5" name="Text Placeholder 4">
            <a:extLst>
              <a:ext uri="{FF2B5EF4-FFF2-40B4-BE49-F238E27FC236}">
                <a16:creationId xmlns:a16="http://schemas.microsoft.com/office/drawing/2014/main" id="{466283F2-BF1B-4FE3-B12B-40EC65F2D869}"/>
              </a:ext>
            </a:extLst>
          </p:cNvPr>
          <p:cNvSpPr>
            <a:spLocks noGrp="1"/>
          </p:cNvSpPr>
          <p:nvPr>
            <p:ph type="body" sz="quarter" idx="14"/>
          </p:nvPr>
        </p:nvSpPr>
        <p:spPr/>
        <p:txBody>
          <a:bodyPr/>
          <a:lstStyle/>
          <a:p>
            <a:r>
              <a:rPr lang="en-GB">
                <a:solidFill>
                  <a:srgbClr val="FF0000"/>
                </a:solidFill>
              </a:rPr>
              <a:t>Encryption:</a:t>
            </a:r>
          </a:p>
          <a:p>
            <a:pPr lvl="1"/>
            <a:r>
              <a:rPr lang="en-GB">
                <a:solidFill>
                  <a:srgbClr val="FF0000"/>
                </a:solidFill>
              </a:rPr>
              <a:t>HTTPS – encrypts the connection between web browser </a:t>
            </a:r>
            <a:br>
              <a:rPr lang="en-GB">
                <a:solidFill>
                  <a:srgbClr val="FF0000"/>
                </a:solidFill>
              </a:rPr>
            </a:br>
            <a:r>
              <a:rPr lang="en-GB">
                <a:solidFill>
                  <a:srgbClr val="FF0000"/>
                </a:solidFill>
              </a:rPr>
              <a:t>and web server</a:t>
            </a:r>
          </a:p>
          <a:p>
            <a:pPr lvl="1"/>
            <a:r>
              <a:rPr lang="en-GB">
                <a:solidFill>
                  <a:srgbClr val="FF0000"/>
                </a:solidFill>
              </a:rPr>
              <a:t>VPN – encrypts connections between user and company</a:t>
            </a:r>
          </a:p>
          <a:p>
            <a:pPr lvl="1"/>
            <a:r>
              <a:rPr lang="en-GB">
                <a:solidFill>
                  <a:srgbClr val="FF0000"/>
                </a:solidFill>
              </a:rPr>
              <a:t>Files can be encrypted before sending</a:t>
            </a:r>
          </a:p>
          <a:p>
            <a:r>
              <a:rPr lang="en-GB">
                <a:solidFill>
                  <a:srgbClr val="FF0000"/>
                </a:solidFill>
              </a:rPr>
              <a:t>Access controls:</a:t>
            </a:r>
          </a:p>
          <a:p>
            <a:pPr lvl="1"/>
            <a:r>
              <a:rPr lang="en-GB">
                <a:solidFill>
                  <a:srgbClr val="FF0000"/>
                </a:solidFill>
              </a:rPr>
              <a:t>Usernames and passwords are required before networks </a:t>
            </a:r>
            <a:br>
              <a:rPr lang="en-GB">
                <a:solidFill>
                  <a:srgbClr val="FF0000"/>
                </a:solidFill>
              </a:rPr>
            </a:br>
            <a:r>
              <a:rPr lang="en-GB">
                <a:solidFill>
                  <a:srgbClr val="FF0000"/>
                </a:solidFill>
              </a:rPr>
              <a:t>can be used</a:t>
            </a:r>
          </a:p>
          <a:p>
            <a:r>
              <a:rPr lang="en-GB">
                <a:solidFill>
                  <a:srgbClr val="FF0000"/>
                </a:solidFill>
              </a:rPr>
              <a:t>Physical access controls:</a:t>
            </a:r>
          </a:p>
          <a:p>
            <a:pPr lvl="1"/>
            <a:r>
              <a:rPr lang="en-GB">
                <a:solidFill>
                  <a:srgbClr val="FF0000"/>
                </a:solidFill>
              </a:rPr>
              <a:t>Locks and other physical measures prevent access to </a:t>
            </a:r>
            <a:br>
              <a:rPr lang="en-GB">
                <a:solidFill>
                  <a:srgbClr val="FF0000"/>
                </a:solidFill>
              </a:rPr>
            </a:br>
            <a:r>
              <a:rPr lang="en-GB">
                <a:solidFill>
                  <a:srgbClr val="FF0000"/>
                </a:solidFill>
              </a:rPr>
              <a:t>key and vulnerable equipment such as switches</a:t>
            </a:r>
          </a:p>
        </p:txBody>
      </p:sp>
    </p:spTree>
    <p:extLst>
      <p:ext uri="{BB962C8B-B14F-4D97-AF65-F5344CB8AC3E}">
        <p14:creationId xmlns:p14="http://schemas.microsoft.com/office/powerpoint/2010/main" val="124359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r>
              <a:rPr lang="en-US"/>
              <a:t>Describe:</a:t>
            </a:r>
          </a:p>
          <a:p>
            <a:pPr lvl="1"/>
            <a:r>
              <a:rPr lang="en-US"/>
              <a:t>Protocols used to govern and control data transmission for: email, voice and video calls over the internet, web pages, secure payment systems</a:t>
            </a:r>
          </a:p>
          <a:p>
            <a:pPr lvl="1"/>
            <a:r>
              <a:rPr lang="en-US"/>
              <a:t>Security issues and considerations when transmitting data over different connection types and networks</a:t>
            </a:r>
          </a:p>
          <a:p>
            <a:pPr lvl="1"/>
            <a:r>
              <a:rPr lang="en-US"/>
              <a:t>Factors affecting bandwidth and latency and the implications of these on the use and performance of an IT system</a:t>
            </a:r>
          </a:p>
          <a:p>
            <a:pPr lvl="1"/>
            <a:r>
              <a:rPr lang="en-US"/>
              <a:t>Types of compression: lossy, lossless</a:t>
            </a:r>
          </a:p>
          <a:p>
            <a:pPr lvl="1"/>
            <a:r>
              <a:rPr lang="en-US"/>
              <a:t>The applications and implications of data compression</a:t>
            </a:r>
          </a:p>
          <a:p>
            <a:pPr lvl="1"/>
            <a:r>
              <a:rPr lang="en-US"/>
              <a:t>The use and implications of codecs when using and transmitting audio and video in digital format</a:t>
            </a:r>
            <a:endParaRPr lang="en-GB"/>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BA0454-C4A8-4F58-B687-2A2F3366C1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30237" y="2147917"/>
            <a:ext cx="3390472" cy="3137043"/>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a:solidFill>
                  <a:schemeClr val="bg1"/>
                </a:solidFill>
              </a:rPr>
              <a:t>Bandwidth</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a:solidFill>
                  <a:schemeClr val="bg1"/>
                </a:solidFill>
              </a:rPr>
              <a:t>Bandwidth is the main factor </a:t>
            </a:r>
            <a:br>
              <a:rPr lang="en-GB">
                <a:solidFill>
                  <a:schemeClr val="bg1"/>
                </a:solidFill>
              </a:rPr>
            </a:br>
            <a:r>
              <a:rPr lang="en-GB">
                <a:solidFill>
                  <a:schemeClr val="bg1"/>
                </a:solidFill>
              </a:rPr>
              <a:t>affecting network performance</a:t>
            </a:r>
          </a:p>
          <a:p>
            <a:pPr lvl="1"/>
            <a:r>
              <a:rPr lang="en-GB">
                <a:solidFill>
                  <a:schemeClr val="bg1"/>
                </a:solidFill>
              </a:rPr>
              <a:t>It is usually measured in Megabits </a:t>
            </a:r>
            <a:br>
              <a:rPr lang="en-GB">
                <a:solidFill>
                  <a:schemeClr val="bg1"/>
                </a:solidFill>
              </a:rPr>
            </a:br>
            <a:r>
              <a:rPr lang="en-GB">
                <a:solidFill>
                  <a:schemeClr val="bg1"/>
                </a:solidFill>
              </a:rPr>
              <a:t>per second (Mbps)</a:t>
            </a:r>
          </a:p>
          <a:p>
            <a:pPr lvl="1"/>
            <a:r>
              <a:rPr lang="en-GB">
                <a:solidFill>
                  <a:schemeClr val="bg1"/>
                </a:solidFill>
              </a:rPr>
              <a:t>The more available bandwidth, </a:t>
            </a:r>
            <a:br>
              <a:rPr lang="en-GB">
                <a:solidFill>
                  <a:schemeClr val="bg1"/>
                </a:solidFill>
              </a:rPr>
            </a:br>
            <a:r>
              <a:rPr lang="en-GB">
                <a:solidFill>
                  <a:schemeClr val="bg1"/>
                </a:solidFill>
              </a:rPr>
              <a:t>the more data that can be </a:t>
            </a:r>
            <a:br>
              <a:rPr lang="en-GB">
                <a:solidFill>
                  <a:schemeClr val="bg1"/>
                </a:solidFill>
              </a:rPr>
            </a:br>
            <a:r>
              <a:rPr lang="en-GB">
                <a:solidFill>
                  <a:schemeClr val="bg1"/>
                </a:solidFill>
              </a:rPr>
              <a:t>transferred per second</a:t>
            </a:r>
          </a:p>
          <a:p>
            <a:r>
              <a:rPr lang="en-GB">
                <a:solidFill>
                  <a:schemeClr val="bg1"/>
                </a:solidFill>
              </a:rPr>
              <a:t>What affects the available </a:t>
            </a:r>
            <a:br>
              <a:rPr lang="en-GB">
                <a:solidFill>
                  <a:schemeClr val="bg1"/>
                </a:solidFill>
              </a:rPr>
            </a:br>
            <a:r>
              <a:rPr lang="en-GB">
                <a:solidFill>
                  <a:schemeClr val="bg1"/>
                </a:solidFill>
              </a:rPr>
              <a:t>bandwidth of a </a:t>
            </a:r>
            <a:br>
              <a:rPr lang="en-GB">
                <a:solidFill>
                  <a:schemeClr val="bg1"/>
                </a:solidFill>
              </a:rPr>
            </a:br>
            <a:r>
              <a:rPr lang="en-GB">
                <a:solidFill>
                  <a:schemeClr val="bg1"/>
                </a:solidFill>
              </a:rPr>
              <a:t>network connection?</a:t>
            </a:r>
          </a:p>
        </p:txBody>
      </p:sp>
    </p:spTree>
    <p:extLst>
      <p:ext uri="{BB962C8B-B14F-4D97-AF65-F5344CB8AC3E}">
        <p14:creationId xmlns:p14="http://schemas.microsoft.com/office/powerpoint/2010/main" val="115720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893E0A-7F4B-42F7-A672-B6F2DA9E5A62}"/>
              </a:ext>
            </a:extLst>
          </p:cNvPr>
          <p:cNvSpPr>
            <a:spLocks noGrp="1"/>
          </p:cNvSpPr>
          <p:nvPr>
            <p:ph type="body" sz="quarter" idx="13"/>
          </p:nvPr>
        </p:nvSpPr>
        <p:spPr/>
        <p:txBody>
          <a:bodyPr/>
          <a:lstStyle/>
          <a:p>
            <a:r>
              <a:rPr lang="en-GB"/>
              <a:t>Factors affecting bandwidth</a:t>
            </a:r>
          </a:p>
        </p:txBody>
      </p:sp>
      <p:sp>
        <p:nvSpPr>
          <p:cNvPr id="5" name="Text Placeholder 4">
            <a:extLst>
              <a:ext uri="{FF2B5EF4-FFF2-40B4-BE49-F238E27FC236}">
                <a16:creationId xmlns:a16="http://schemas.microsoft.com/office/drawing/2014/main" id="{A350AC62-7EEF-4219-8973-469833D82DFA}"/>
              </a:ext>
            </a:extLst>
          </p:cNvPr>
          <p:cNvSpPr>
            <a:spLocks noGrp="1"/>
          </p:cNvSpPr>
          <p:nvPr>
            <p:ph type="body" sz="quarter" idx="14"/>
          </p:nvPr>
        </p:nvSpPr>
        <p:spPr/>
        <p:txBody>
          <a:bodyPr/>
          <a:lstStyle/>
          <a:p>
            <a:r>
              <a:rPr lang="en-GB"/>
              <a:t>Connection type</a:t>
            </a:r>
          </a:p>
          <a:p>
            <a:pPr lvl="1"/>
            <a:r>
              <a:rPr lang="en-GB">
                <a:solidFill>
                  <a:srgbClr val="FF0000"/>
                </a:solidFill>
              </a:rPr>
              <a:t>Fibre optic is very fast and reliable (100Mbps–1Gbps+)</a:t>
            </a:r>
          </a:p>
          <a:p>
            <a:pPr lvl="1"/>
            <a:r>
              <a:rPr lang="en-GB">
                <a:solidFill>
                  <a:srgbClr val="FF0000"/>
                </a:solidFill>
              </a:rPr>
              <a:t>Copper connections (and FTTC) can have reasonable speeds for download (50Mbps) but slow upload (10Mbps)</a:t>
            </a:r>
          </a:p>
          <a:p>
            <a:pPr lvl="1"/>
            <a:r>
              <a:rPr lang="en-GB">
                <a:solidFill>
                  <a:srgbClr val="FF0000"/>
                </a:solidFill>
              </a:rPr>
              <a:t>2G/3G are slow, but 4G is fast and 5G is very fast</a:t>
            </a:r>
          </a:p>
          <a:p>
            <a:r>
              <a:rPr lang="en-GB"/>
              <a:t>Other factors</a:t>
            </a:r>
          </a:p>
          <a:p>
            <a:pPr lvl="1"/>
            <a:r>
              <a:rPr lang="en-GB">
                <a:solidFill>
                  <a:srgbClr val="FF0000"/>
                </a:solidFill>
              </a:rPr>
              <a:t>Different equipment such as Ethernet cables or Wi-Fi Access Points can support different faster or slower speeds</a:t>
            </a:r>
          </a:p>
          <a:p>
            <a:pPr lvl="1"/>
            <a:r>
              <a:rPr lang="en-GB">
                <a:solidFill>
                  <a:srgbClr val="FF0000"/>
                </a:solidFill>
              </a:rPr>
              <a:t>Congestion on the network can reduce the bandwidth available for individual users</a:t>
            </a:r>
          </a:p>
          <a:p>
            <a:pPr lvl="1"/>
            <a:r>
              <a:rPr lang="en-GB">
                <a:solidFill>
                  <a:srgbClr val="FF0000"/>
                </a:solidFill>
              </a:rPr>
              <a:t>Weather can reduce the signal strength for </a:t>
            </a:r>
            <a:br>
              <a:rPr lang="en-GB">
                <a:solidFill>
                  <a:srgbClr val="FF0000"/>
                </a:solidFill>
              </a:rPr>
            </a:br>
            <a:r>
              <a:rPr lang="en-GB">
                <a:solidFill>
                  <a:srgbClr val="FF0000"/>
                </a:solidFill>
              </a:rPr>
              <a:t>wireless connections</a:t>
            </a:r>
          </a:p>
        </p:txBody>
      </p:sp>
    </p:spTree>
    <p:extLst>
      <p:ext uri="{BB962C8B-B14F-4D97-AF65-F5344CB8AC3E}">
        <p14:creationId xmlns:p14="http://schemas.microsoft.com/office/powerpoint/2010/main" val="98116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24077-7E1C-4428-8883-8CF5BE0816C4}"/>
              </a:ext>
            </a:extLst>
          </p:cNvPr>
          <p:cNvSpPr>
            <a:spLocks noGrp="1"/>
          </p:cNvSpPr>
          <p:nvPr>
            <p:ph type="body" sz="quarter" idx="13"/>
          </p:nvPr>
        </p:nvSpPr>
        <p:spPr/>
        <p:txBody>
          <a:bodyPr/>
          <a:lstStyle/>
          <a:p>
            <a:r>
              <a:rPr lang="en-GB"/>
              <a:t>Latency</a:t>
            </a:r>
          </a:p>
        </p:txBody>
      </p:sp>
      <p:sp>
        <p:nvSpPr>
          <p:cNvPr id="3" name="Text Placeholder 2">
            <a:extLst>
              <a:ext uri="{FF2B5EF4-FFF2-40B4-BE49-F238E27FC236}">
                <a16:creationId xmlns:a16="http://schemas.microsoft.com/office/drawing/2014/main" id="{F5007248-B1C8-4D39-82FF-8AB6AB145AD8}"/>
              </a:ext>
            </a:extLst>
          </p:cNvPr>
          <p:cNvSpPr>
            <a:spLocks noGrp="1"/>
          </p:cNvSpPr>
          <p:nvPr>
            <p:ph type="body" sz="quarter" idx="14"/>
          </p:nvPr>
        </p:nvSpPr>
        <p:spPr/>
        <p:txBody>
          <a:bodyPr/>
          <a:lstStyle/>
          <a:p>
            <a:r>
              <a:rPr lang="en-GB"/>
              <a:t>Latency describes the total time it takes for a packet of data to travel from source to destination</a:t>
            </a:r>
          </a:p>
          <a:p>
            <a:pPr lvl="1"/>
            <a:r>
              <a:rPr lang="en-GB"/>
              <a:t>It is often referred to as ‘ping’</a:t>
            </a:r>
          </a:p>
          <a:p>
            <a:r>
              <a:rPr lang="en-GB"/>
              <a:t>The latency from London to New York is about 75ms</a:t>
            </a:r>
          </a:p>
          <a:p>
            <a:pPr lvl="1"/>
            <a:r>
              <a:rPr lang="en-GB">
                <a:solidFill>
                  <a:srgbClr val="D972E7"/>
                </a:solidFill>
              </a:rPr>
              <a:t>What affects latency and ping times?</a:t>
            </a:r>
          </a:p>
        </p:txBody>
      </p:sp>
      <p:pic>
        <p:nvPicPr>
          <p:cNvPr id="12" name="Picture 11">
            <a:extLst>
              <a:ext uri="{FF2B5EF4-FFF2-40B4-BE49-F238E27FC236}">
                <a16:creationId xmlns:a16="http://schemas.microsoft.com/office/drawing/2014/main" id="{821C280D-4CA8-48FB-BEC9-6A8A174671A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2490" y="4275533"/>
            <a:ext cx="8131092" cy="2582468"/>
          </a:xfrm>
          <a:prstGeom prst="rect">
            <a:avLst/>
          </a:prstGeom>
        </p:spPr>
      </p:pic>
      <p:pic>
        <p:nvPicPr>
          <p:cNvPr id="6" name="Graphic 5">
            <a:extLst>
              <a:ext uri="{FF2B5EF4-FFF2-40B4-BE49-F238E27FC236}">
                <a16:creationId xmlns:a16="http://schemas.microsoft.com/office/drawing/2014/main" id="{33C29D57-BC97-488A-AEE7-8B2D43674D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986483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4D6C45-2316-4CCB-A54D-597A78CC480C}"/>
              </a:ext>
            </a:extLst>
          </p:cNvPr>
          <p:cNvSpPr>
            <a:spLocks noGrp="1"/>
          </p:cNvSpPr>
          <p:nvPr>
            <p:ph type="body" sz="quarter" idx="13"/>
          </p:nvPr>
        </p:nvSpPr>
        <p:spPr/>
        <p:txBody>
          <a:bodyPr/>
          <a:lstStyle/>
          <a:p>
            <a:r>
              <a:rPr lang="en-GB"/>
              <a:t>Factors affecting latency</a:t>
            </a:r>
          </a:p>
        </p:txBody>
      </p:sp>
      <p:sp>
        <p:nvSpPr>
          <p:cNvPr id="5" name="Text Placeholder 4">
            <a:extLst>
              <a:ext uri="{FF2B5EF4-FFF2-40B4-BE49-F238E27FC236}">
                <a16:creationId xmlns:a16="http://schemas.microsoft.com/office/drawing/2014/main" id="{88FD6E65-C629-4A84-946A-FE986250BA2A}"/>
              </a:ext>
            </a:extLst>
          </p:cNvPr>
          <p:cNvSpPr>
            <a:spLocks noGrp="1"/>
          </p:cNvSpPr>
          <p:nvPr>
            <p:ph type="body" sz="quarter" idx="14"/>
          </p:nvPr>
        </p:nvSpPr>
        <p:spPr/>
        <p:txBody>
          <a:bodyPr/>
          <a:lstStyle/>
          <a:p>
            <a:r>
              <a:rPr lang="en-GB"/>
              <a:t>Latency is caused by the following:</a:t>
            </a:r>
          </a:p>
          <a:p>
            <a:pPr lvl="1"/>
            <a:r>
              <a:rPr lang="en-GB">
                <a:solidFill>
                  <a:srgbClr val="FF0000"/>
                </a:solidFill>
              </a:rPr>
              <a:t>The distance between the device and server – it will take far longer to go from London to New York, than a server in the room next door</a:t>
            </a:r>
          </a:p>
          <a:p>
            <a:pPr lvl="1"/>
            <a:r>
              <a:rPr lang="en-GB">
                <a:solidFill>
                  <a:srgbClr val="FF0000"/>
                </a:solidFill>
              </a:rPr>
              <a:t>The type of connection will have an affect on latency – for instance, if a satellite is used it will take time for the signal </a:t>
            </a:r>
            <a:br>
              <a:rPr lang="en-GB">
                <a:solidFill>
                  <a:srgbClr val="FF0000"/>
                </a:solidFill>
              </a:rPr>
            </a:br>
            <a:r>
              <a:rPr lang="en-GB">
                <a:solidFill>
                  <a:srgbClr val="FF0000"/>
                </a:solidFill>
              </a:rPr>
              <a:t>to go to and from the satellite</a:t>
            </a:r>
          </a:p>
          <a:p>
            <a:pPr lvl="1"/>
            <a:r>
              <a:rPr lang="en-GB">
                <a:solidFill>
                  <a:srgbClr val="FF0000"/>
                </a:solidFill>
              </a:rPr>
              <a:t>Equipment delays – each item of equipment such as a </a:t>
            </a:r>
            <a:br>
              <a:rPr lang="en-GB">
                <a:solidFill>
                  <a:srgbClr val="FF0000"/>
                </a:solidFill>
              </a:rPr>
            </a:br>
            <a:r>
              <a:rPr lang="en-GB">
                <a:solidFill>
                  <a:srgbClr val="FF0000"/>
                </a:solidFill>
              </a:rPr>
              <a:t>switch or router will need to process the data and send it on, this creates delays</a:t>
            </a:r>
          </a:p>
        </p:txBody>
      </p:sp>
    </p:spTree>
    <p:extLst>
      <p:ext uri="{BB962C8B-B14F-4D97-AF65-F5344CB8AC3E}">
        <p14:creationId xmlns:p14="http://schemas.microsoft.com/office/powerpoint/2010/main" val="3239289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a:t>Worksheet 5</a:t>
            </a:r>
          </a:p>
        </p:txBody>
      </p:sp>
      <p:sp>
        <p:nvSpPr>
          <p:cNvPr id="5" name="Text Placeholder 4"/>
          <p:cNvSpPr>
            <a:spLocks noGrp="1"/>
          </p:cNvSpPr>
          <p:nvPr>
            <p:ph type="body" sz="quarter" idx="14"/>
          </p:nvPr>
        </p:nvSpPr>
        <p:spPr>
          <a:xfrm>
            <a:off x="723900" y="1703388"/>
            <a:ext cx="7797800" cy="3454400"/>
          </a:xfrm>
        </p:spPr>
        <p:txBody>
          <a:bodyPr/>
          <a:lstStyle/>
          <a:p>
            <a:r>
              <a:rPr lang="en-GB"/>
              <a:t>Now complete </a:t>
            </a:r>
            <a:r>
              <a:rPr lang="en-GB" b="1"/>
              <a:t>Task 3 </a:t>
            </a:r>
            <a:r>
              <a:rPr lang="en-GB"/>
              <a:t>and </a:t>
            </a:r>
            <a:r>
              <a:rPr lang="en-GB" b="1"/>
              <a:t>Task 4 </a:t>
            </a:r>
            <a:r>
              <a:rPr lang="en-GB"/>
              <a:t>on </a:t>
            </a:r>
            <a:r>
              <a:rPr lang="en-GB" b="1"/>
              <a:t>Worksheet 5</a:t>
            </a:r>
          </a:p>
        </p:txBody>
      </p:sp>
    </p:spTree>
    <p:extLst>
      <p:ext uri="{BB962C8B-B14F-4D97-AF65-F5344CB8AC3E}">
        <p14:creationId xmlns:p14="http://schemas.microsoft.com/office/powerpoint/2010/main" val="1850560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24077-7E1C-4428-8883-8CF5BE0816C4}"/>
              </a:ext>
            </a:extLst>
          </p:cNvPr>
          <p:cNvSpPr>
            <a:spLocks noGrp="1"/>
          </p:cNvSpPr>
          <p:nvPr>
            <p:ph type="body" sz="quarter" idx="13"/>
          </p:nvPr>
        </p:nvSpPr>
        <p:spPr/>
        <p:txBody>
          <a:bodyPr/>
          <a:lstStyle/>
          <a:p>
            <a:r>
              <a:rPr lang="en-GB"/>
              <a:t>Compression</a:t>
            </a:r>
          </a:p>
        </p:txBody>
      </p:sp>
      <p:sp>
        <p:nvSpPr>
          <p:cNvPr id="3" name="Text Placeholder 2">
            <a:extLst>
              <a:ext uri="{FF2B5EF4-FFF2-40B4-BE49-F238E27FC236}">
                <a16:creationId xmlns:a16="http://schemas.microsoft.com/office/drawing/2014/main" id="{F5007248-B1C8-4D39-82FF-8AB6AB145AD8}"/>
              </a:ext>
            </a:extLst>
          </p:cNvPr>
          <p:cNvSpPr>
            <a:spLocks noGrp="1"/>
          </p:cNvSpPr>
          <p:nvPr>
            <p:ph type="body" sz="quarter" idx="14"/>
          </p:nvPr>
        </p:nvSpPr>
        <p:spPr/>
        <p:txBody>
          <a:bodyPr/>
          <a:lstStyle/>
          <a:p>
            <a:r>
              <a:rPr lang="en-GB"/>
              <a:t>Some files such as video, music or images are </a:t>
            </a:r>
            <a:br>
              <a:rPr lang="en-GB"/>
            </a:br>
            <a:r>
              <a:rPr lang="en-GB"/>
              <a:t>very large</a:t>
            </a:r>
          </a:p>
          <a:p>
            <a:pPr lvl="1"/>
            <a:r>
              <a:rPr lang="en-GB"/>
              <a:t>This requires lots of disk space to store</a:t>
            </a:r>
          </a:p>
          <a:p>
            <a:pPr lvl="1"/>
            <a:r>
              <a:rPr lang="en-GB"/>
              <a:t>It also takes a long time to send or receive through a network</a:t>
            </a:r>
          </a:p>
          <a:p>
            <a:r>
              <a:rPr lang="en-GB"/>
              <a:t>Compression is used to </a:t>
            </a:r>
            <a:br>
              <a:rPr lang="en-GB"/>
            </a:br>
            <a:r>
              <a:rPr lang="en-GB"/>
              <a:t>reduce a the size of a file</a:t>
            </a:r>
          </a:p>
          <a:p>
            <a:pPr lvl="1"/>
            <a:r>
              <a:rPr lang="en-GB"/>
              <a:t>What are the two different </a:t>
            </a:r>
            <a:br>
              <a:rPr lang="en-GB"/>
            </a:br>
            <a:r>
              <a:rPr lang="en-GB"/>
              <a:t>types of compression that </a:t>
            </a:r>
            <a:br>
              <a:rPr lang="en-GB"/>
            </a:br>
            <a:r>
              <a:rPr lang="en-GB"/>
              <a:t>can be made?</a:t>
            </a:r>
          </a:p>
          <a:p>
            <a:endParaRPr lang="en-GB"/>
          </a:p>
        </p:txBody>
      </p:sp>
      <p:pic>
        <p:nvPicPr>
          <p:cNvPr id="10" name="Picture 9">
            <a:extLst>
              <a:ext uri="{FF2B5EF4-FFF2-40B4-BE49-F238E27FC236}">
                <a16:creationId xmlns:a16="http://schemas.microsoft.com/office/drawing/2014/main" id="{7C69CEBA-A926-44B8-A279-E550ED2991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54415" y="3845595"/>
            <a:ext cx="3386335" cy="2106172"/>
          </a:xfrm>
          <a:prstGeom prst="rect">
            <a:avLst/>
          </a:prstGeom>
        </p:spPr>
      </p:pic>
    </p:spTree>
    <p:extLst>
      <p:ext uri="{BB962C8B-B14F-4D97-AF65-F5344CB8AC3E}">
        <p14:creationId xmlns:p14="http://schemas.microsoft.com/office/powerpoint/2010/main" val="1186463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183BC6-336A-4895-8306-2C900997915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89539" y="2974830"/>
            <a:ext cx="4966227" cy="3010789"/>
          </a:xfrm>
          <a:prstGeom prst="rect">
            <a:avLst/>
          </a:prstGeom>
        </p:spPr>
      </p:pic>
      <p:sp>
        <p:nvSpPr>
          <p:cNvPr id="2" name="Text Placeholder 1">
            <a:extLst>
              <a:ext uri="{FF2B5EF4-FFF2-40B4-BE49-F238E27FC236}">
                <a16:creationId xmlns:a16="http://schemas.microsoft.com/office/drawing/2014/main" id="{65524077-7E1C-4428-8883-8CF5BE0816C4}"/>
              </a:ext>
            </a:extLst>
          </p:cNvPr>
          <p:cNvSpPr>
            <a:spLocks noGrp="1"/>
          </p:cNvSpPr>
          <p:nvPr>
            <p:ph type="body" sz="quarter" idx="13"/>
          </p:nvPr>
        </p:nvSpPr>
        <p:spPr/>
        <p:txBody>
          <a:bodyPr/>
          <a:lstStyle/>
          <a:p>
            <a:r>
              <a:rPr lang="en-GB"/>
              <a:t>Lossless compression</a:t>
            </a:r>
          </a:p>
        </p:txBody>
      </p:sp>
      <p:sp>
        <p:nvSpPr>
          <p:cNvPr id="3" name="Text Placeholder 2">
            <a:extLst>
              <a:ext uri="{FF2B5EF4-FFF2-40B4-BE49-F238E27FC236}">
                <a16:creationId xmlns:a16="http://schemas.microsoft.com/office/drawing/2014/main" id="{F5007248-B1C8-4D39-82FF-8AB6AB145AD8}"/>
              </a:ext>
            </a:extLst>
          </p:cNvPr>
          <p:cNvSpPr>
            <a:spLocks noGrp="1"/>
          </p:cNvSpPr>
          <p:nvPr>
            <p:ph type="body" sz="quarter" idx="14"/>
          </p:nvPr>
        </p:nvSpPr>
        <p:spPr/>
        <p:txBody>
          <a:bodyPr/>
          <a:lstStyle/>
          <a:p>
            <a:r>
              <a:rPr lang="en-GB"/>
              <a:t>Some files such as word processed documents or </a:t>
            </a:r>
            <a:br>
              <a:rPr lang="en-GB"/>
            </a:br>
            <a:r>
              <a:rPr lang="en-GB"/>
              <a:t>program code need the contents to be exactly the </a:t>
            </a:r>
            <a:br>
              <a:rPr lang="en-GB"/>
            </a:br>
            <a:r>
              <a:rPr lang="en-GB"/>
              <a:t>same when compressed</a:t>
            </a:r>
          </a:p>
          <a:p>
            <a:pPr lvl="1"/>
            <a:r>
              <a:rPr lang="en-GB"/>
              <a:t>They use a lossless </a:t>
            </a:r>
            <a:br>
              <a:rPr lang="en-GB"/>
            </a:br>
            <a:r>
              <a:rPr lang="en-GB"/>
              <a:t>compression</a:t>
            </a:r>
          </a:p>
          <a:p>
            <a:pPr lvl="1"/>
            <a:r>
              <a:rPr lang="en-GB"/>
              <a:t>ZIP and SVG files use this </a:t>
            </a:r>
            <a:br>
              <a:rPr lang="en-GB"/>
            </a:br>
            <a:r>
              <a:rPr lang="en-GB"/>
              <a:t>method of compression</a:t>
            </a:r>
          </a:p>
          <a:p>
            <a:r>
              <a:rPr lang="en-GB"/>
              <a:t>How would you </a:t>
            </a:r>
            <a:br>
              <a:rPr lang="en-GB"/>
            </a:br>
            <a:r>
              <a:rPr lang="en-GB"/>
              <a:t>compress the text </a:t>
            </a:r>
            <a:br>
              <a:rPr lang="en-GB"/>
            </a:br>
            <a:r>
              <a:rPr lang="en-GB"/>
              <a:t>on the right?</a:t>
            </a:r>
          </a:p>
        </p:txBody>
      </p:sp>
    </p:spTree>
    <p:extLst>
      <p:ext uri="{BB962C8B-B14F-4D97-AF65-F5344CB8AC3E}">
        <p14:creationId xmlns:p14="http://schemas.microsoft.com/office/powerpoint/2010/main" val="3666647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1D89D5-7573-4999-8C25-205570B53BC0}"/>
              </a:ext>
            </a:extLst>
          </p:cNvPr>
          <p:cNvSpPr>
            <a:spLocks noGrp="1"/>
          </p:cNvSpPr>
          <p:nvPr>
            <p:ph type="body" sz="quarter" idx="13"/>
          </p:nvPr>
        </p:nvSpPr>
        <p:spPr/>
        <p:txBody>
          <a:bodyPr/>
          <a:lstStyle/>
          <a:p>
            <a:r>
              <a:rPr lang="en-GB"/>
              <a:t>Lossless compression</a:t>
            </a:r>
          </a:p>
        </p:txBody>
      </p:sp>
      <p:sp>
        <p:nvSpPr>
          <p:cNvPr id="4" name="Text Placeholder 3">
            <a:extLst>
              <a:ext uri="{FF2B5EF4-FFF2-40B4-BE49-F238E27FC236}">
                <a16:creationId xmlns:a16="http://schemas.microsoft.com/office/drawing/2014/main" id="{52CB3385-BE4C-4030-B332-4D4EA6816B0D}"/>
              </a:ext>
            </a:extLst>
          </p:cNvPr>
          <p:cNvSpPr>
            <a:spLocks noGrp="1"/>
          </p:cNvSpPr>
          <p:nvPr>
            <p:ph type="body" sz="quarter" idx="14"/>
          </p:nvPr>
        </p:nvSpPr>
        <p:spPr>
          <a:xfrm>
            <a:off x="724280" y="1704179"/>
            <a:ext cx="5726854" cy="3453607"/>
          </a:xfrm>
        </p:spPr>
        <p:txBody>
          <a:bodyPr/>
          <a:lstStyle/>
          <a:p>
            <a:r>
              <a:rPr lang="en-GB">
                <a:solidFill>
                  <a:srgbClr val="FF0000"/>
                </a:solidFill>
              </a:rPr>
              <a:t>Create a compressed file using the table on the right:</a:t>
            </a:r>
          </a:p>
          <a:p>
            <a:pPr lvl="1"/>
            <a:r>
              <a:rPr lang="en-GB">
                <a:solidFill>
                  <a:srgbClr val="FF0000"/>
                </a:solidFill>
              </a:rPr>
              <a:t>12345678193456A81B3456C8</a:t>
            </a:r>
          </a:p>
          <a:p>
            <a:r>
              <a:rPr lang="en-GB">
                <a:solidFill>
                  <a:srgbClr val="FF0000"/>
                </a:solidFill>
              </a:rPr>
              <a:t>The original file needs 91 bytes to store it</a:t>
            </a:r>
          </a:p>
          <a:p>
            <a:pPr lvl="1"/>
            <a:r>
              <a:rPr lang="en-GB">
                <a:solidFill>
                  <a:srgbClr val="FF0000"/>
                </a:solidFill>
              </a:rPr>
              <a:t>The compressed file above needs only </a:t>
            </a:r>
            <a:br>
              <a:rPr lang="en-GB">
                <a:solidFill>
                  <a:srgbClr val="FF0000"/>
                </a:solidFill>
              </a:rPr>
            </a:br>
            <a:r>
              <a:rPr lang="en-GB">
                <a:solidFill>
                  <a:srgbClr val="FF0000"/>
                </a:solidFill>
              </a:rPr>
              <a:t>24 bytes</a:t>
            </a:r>
          </a:p>
          <a:p>
            <a:r>
              <a:rPr lang="en-GB">
                <a:solidFill>
                  <a:srgbClr val="FF0000"/>
                </a:solidFill>
              </a:rPr>
              <a:t>There are alternative ways that </a:t>
            </a:r>
            <a:br>
              <a:rPr lang="en-GB">
                <a:solidFill>
                  <a:srgbClr val="FF0000"/>
                </a:solidFill>
              </a:rPr>
            </a:br>
            <a:r>
              <a:rPr lang="en-GB">
                <a:solidFill>
                  <a:srgbClr val="FF0000"/>
                </a:solidFill>
              </a:rPr>
              <a:t>may be used to compress the file – </a:t>
            </a:r>
            <a:br>
              <a:rPr lang="en-GB">
                <a:solidFill>
                  <a:srgbClr val="FF0000"/>
                </a:solidFill>
              </a:rPr>
            </a:br>
            <a:r>
              <a:rPr lang="en-GB">
                <a:solidFill>
                  <a:srgbClr val="FF0000"/>
                </a:solidFill>
              </a:rPr>
              <a:t>the algorithm used will dictate the method used</a:t>
            </a:r>
          </a:p>
        </p:txBody>
      </p:sp>
      <p:graphicFrame>
        <p:nvGraphicFramePr>
          <p:cNvPr id="5" name="Table 4">
            <a:extLst>
              <a:ext uri="{FF2B5EF4-FFF2-40B4-BE49-F238E27FC236}">
                <a16:creationId xmlns:a16="http://schemas.microsoft.com/office/drawing/2014/main" id="{D8C3B7D5-3C17-4AA2-9792-4CBE48D89AA5}"/>
              </a:ext>
            </a:extLst>
          </p:cNvPr>
          <p:cNvGraphicFramePr>
            <a:graphicFrameLocks noGrp="1"/>
          </p:cNvGraphicFramePr>
          <p:nvPr>
            <p:extLst>
              <p:ext uri="{D42A27DB-BD31-4B8C-83A1-F6EECF244321}">
                <p14:modId xmlns:p14="http://schemas.microsoft.com/office/powerpoint/2010/main" val="1993088037"/>
              </p:ext>
            </p:extLst>
          </p:nvPr>
        </p:nvGraphicFramePr>
        <p:xfrm>
          <a:off x="6917670" y="1786373"/>
          <a:ext cx="1800000" cy="4212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611694766"/>
                    </a:ext>
                  </a:extLst>
                </a:gridCol>
                <a:gridCol w="900000">
                  <a:extLst>
                    <a:ext uri="{9D8B030D-6E8A-4147-A177-3AD203B41FA5}">
                      <a16:colId xmlns:a16="http://schemas.microsoft.com/office/drawing/2014/main" val="4290644347"/>
                    </a:ext>
                  </a:extLst>
                </a:gridCol>
              </a:tblGrid>
              <a:tr h="324000">
                <a:tc>
                  <a:txBody>
                    <a:bodyPr/>
                    <a:lstStyle/>
                    <a:p>
                      <a:r>
                        <a:rPr lang="en-GB" sz="1400"/>
                        <a:t>Word</a:t>
                      </a:r>
                    </a:p>
                  </a:txBody>
                  <a:tcPr anchor="ctr">
                    <a:lnL w="12700" cap="flat" cmpd="sng" algn="ctr">
                      <a:solidFill>
                        <a:srgbClr val="D972E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solidFill>
                      <a:srgbClr val="D972E7"/>
                    </a:solidFill>
                  </a:tcPr>
                </a:tc>
                <a:tc>
                  <a:txBody>
                    <a:bodyPr/>
                    <a:lstStyle/>
                    <a:p>
                      <a:pPr algn="ctr"/>
                      <a:r>
                        <a:rPr lang="en-GB" sz="1400"/>
                        <a:t>Number</a:t>
                      </a:r>
                    </a:p>
                  </a:txBody>
                  <a:tcPr anchor="ctr">
                    <a:lnL w="12700" cap="flat" cmpd="sng" algn="ctr">
                      <a:solidFill>
                        <a:schemeClr val="bg1"/>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solidFill>
                      <a:srgbClr val="D972E7"/>
                    </a:solidFill>
                  </a:tcPr>
                </a:tc>
                <a:extLst>
                  <a:ext uri="{0D108BD9-81ED-4DB2-BD59-A6C34878D82A}">
                    <a16:rowId xmlns:a16="http://schemas.microsoft.com/office/drawing/2014/main" val="2862737088"/>
                  </a:ext>
                </a:extLst>
              </a:tr>
              <a:tr h="324000">
                <a:tc>
                  <a:txBody>
                    <a:bodyPr/>
                    <a:lstStyle/>
                    <a:p>
                      <a:r>
                        <a:rPr lang="en-GB" sz="1400"/>
                        <a:t>The</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1</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250794"/>
                  </a:ext>
                </a:extLst>
              </a:tr>
              <a:tr h="324000">
                <a:tc>
                  <a:txBody>
                    <a:bodyPr/>
                    <a:lstStyle/>
                    <a:p>
                      <a:r>
                        <a:rPr lang="en-GB" sz="1400"/>
                        <a:t>big</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2</a:t>
                      </a:r>
                      <a:endParaRPr lang="en-GB"/>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684767"/>
                  </a:ext>
                </a:extLst>
              </a:tr>
              <a:tr h="324000">
                <a:tc>
                  <a:txBody>
                    <a:bodyPr/>
                    <a:lstStyle/>
                    <a:p>
                      <a:r>
                        <a:rPr lang="en-GB" sz="1400"/>
                        <a:t>dog</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3</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314479"/>
                  </a:ext>
                </a:extLst>
              </a:tr>
              <a:tr h="324000">
                <a:tc>
                  <a:txBody>
                    <a:bodyPr/>
                    <a:lstStyle/>
                    <a:p>
                      <a:r>
                        <a:rPr lang="en-GB" sz="1400"/>
                        <a:t>sat</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4</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670306"/>
                  </a:ext>
                </a:extLst>
              </a:tr>
              <a:tr h="324000">
                <a:tc>
                  <a:txBody>
                    <a:bodyPr/>
                    <a:lstStyle/>
                    <a:p>
                      <a:r>
                        <a:rPr lang="en-GB" sz="1400"/>
                        <a:t>on</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5</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309644"/>
                  </a:ext>
                </a:extLst>
              </a:tr>
              <a:tr h="324000">
                <a:tc>
                  <a:txBody>
                    <a:bodyPr/>
                    <a:lstStyle/>
                    <a:p>
                      <a:r>
                        <a:rPr lang="en-GB" sz="1400"/>
                        <a:t>the</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6</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7488987"/>
                  </a:ext>
                </a:extLst>
              </a:tr>
              <a:tr h="324000">
                <a:tc>
                  <a:txBody>
                    <a:bodyPr/>
                    <a:lstStyle/>
                    <a:p>
                      <a:r>
                        <a:rPr lang="en-GB" sz="1400"/>
                        <a:t>mat</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7</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261409"/>
                  </a:ext>
                </a:extLst>
              </a:tr>
              <a:tr h="324000">
                <a:tc>
                  <a:txBody>
                    <a:bodyPr/>
                    <a:lstStyle/>
                    <a:p>
                      <a:r>
                        <a:rPr lang="en-GB" sz="1400"/>
                        <a:t>.</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8</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7745"/>
                  </a:ext>
                </a:extLst>
              </a:tr>
              <a:tr h="324000">
                <a:tc>
                  <a:txBody>
                    <a:bodyPr/>
                    <a:lstStyle/>
                    <a:p>
                      <a:r>
                        <a:rPr lang="en-GB" sz="1400"/>
                        <a:t>small</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9</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801684"/>
                  </a:ext>
                </a:extLst>
              </a:tr>
              <a:tr h="324000">
                <a:tc>
                  <a:txBody>
                    <a:bodyPr/>
                    <a:lstStyle/>
                    <a:p>
                      <a:r>
                        <a:rPr lang="en-GB" sz="1400"/>
                        <a:t>rug</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A</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4582349"/>
                  </a:ext>
                </a:extLst>
              </a:tr>
              <a:tr h="324000">
                <a:tc>
                  <a:txBody>
                    <a:bodyPr/>
                    <a:lstStyle/>
                    <a:p>
                      <a:r>
                        <a:rPr lang="en-GB" sz="1400"/>
                        <a:t>little</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B</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798838"/>
                  </a:ext>
                </a:extLst>
              </a:tr>
              <a:tr h="324000">
                <a:tc>
                  <a:txBody>
                    <a:bodyPr/>
                    <a:lstStyle/>
                    <a:p>
                      <a:r>
                        <a:rPr lang="en-GB" sz="1400"/>
                        <a:t>chair</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t>C</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487598"/>
                  </a:ext>
                </a:extLst>
              </a:tr>
            </a:tbl>
          </a:graphicData>
        </a:graphic>
      </p:graphicFrame>
    </p:spTree>
    <p:extLst>
      <p:ext uri="{BB962C8B-B14F-4D97-AF65-F5344CB8AC3E}">
        <p14:creationId xmlns:p14="http://schemas.microsoft.com/office/powerpoint/2010/main" val="1899585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24077-7E1C-4428-8883-8CF5BE0816C4}"/>
              </a:ext>
            </a:extLst>
          </p:cNvPr>
          <p:cNvSpPr>
            <a:spLocks noGrp="1"/>
          </p:cNvSpPr>
          <p:nvPr>
            <p:ph type="body" sz="quarter" idx="13"/>
          </p:nvPr>
        </p:nvSpPr>
        <p:spPr/>
        <p:txBody>
          <a:bodyPr/>
          <a:lstStyle/>
          <a:p>
            <a:r>
              <a:rPr lang="en-GB"/>
              <a:t>Lossy compression</a:t>
            </a:r>
          </a:p>
        </p:txBody>
      </p:sp>
      <p:sp>
        <p:nvSpPr>
          <p:cNvPr id="3" name="Text Placeholder 2">
            <a:extLst>
              <a:ext uri="{FF2B5EF4-FFF2-40B4-BE49-F238E27FC236}">
                <a16:creationId xmlns:a16="http://schemas.microsoft.com/office/drawing/2014/main" id="{F5007248-B1C8-4D39-82FF-8AB6AB145AD8}"/>
              </a:ext>
            </a:extLst>
          </p:cNvPr>
          <p:cNvSpPr>
            <a:spLocks noGrp="1"/>
          </p:cNvSpPr>
          <p:nvPr>
            <p:ph type="body" sz="quarter" idx="14"/>
          </p:nvPr>
        </p:nvSpPr>
        <p:spPr/>
        <p:txBody>
          <a:bodyPr/>
          <a:lstStyle/>
          <a:p>
            <a:r>
              <a:rPr lang="en-GB"/>
              <a:t>A lossy compression will use an algorithm that loses some information</a:t>
            </a:r>
          </a:p>
          <a:p>
            <a:pPr lvl="1"/>
            <a:r>
              <a:rPr lang="en-GB"/>
              <a:t>If too much information is lost, it can result in digital artefacts (mistakes) occurring </a:t>
            </a:r>
          </a:p>
          <a:p>
            <a:r>
              <a:rPr lang="en-GB"/>
              <a:t>What file formats use a lossy compression?</a:t>
            </a:r>
          </a:p>
        </p:txBody>
      </p:sp>
      <p:pic>
        <p:nvPicPr>
          <p:cNvPr id="10" name="Picture 9">
            <a:extLst>
              <a:ext uri="{FF2B5EF4-FFF2-40B4-BE49-F238E27FC236}">
                <a16:creationId xmlns:a16="http://schemas.microsoft.com/office/drawing/2014/main" id="{AB86AD30-B649-49C8-992A-48A7D076A47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71550" y="4020426"/>
            <a:ext cx="6082301" cy="2529066"/>
          </a:xfrm>
          <a:prstGeom prst="rect">
            <a:avLst/>
          </a:prstGeom>
        </p:spPr>
      </p:pic>
    </p:spTree>
    <p:extLst>
      <p:ext uri="{BB962C8B-B14F-4D97-AF65-F5344CB8AC3E}">
        <p14:creationId xmlns:p14="http://schemas.microsoft.com/office/powerpoint/2010/main" val="3197614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24077-7E1C-4428-8883-8CF5BE0816C4}"/>
              </a:ext>
            </a:extLst>
          </p:cNvPr>
          <p:cNvSpPr>
            <a:spLocks noGrp="1"/>
          </p:cNvSpPr>
          <p:nvPr>
            <p:ph type="body" sz="quarter" idx="13"/>
          </p:nvPr>
        </p:nvSpPr>
        <p:spPr/>
        <p:txBody>
          <a:bodyPr/>
          <a:lstStyle/>
          <a:p>
            <a:r>
              <a:rPr lang="en-GB"/>
              <a:t>Lossy compression</a:t>
            </a:r>
          </a:p>
        </p:txBody>
      </p:sp>
      <p:sp>
        <p:nvSpPr>
          <p:cNvPr id="3" name="Text Placeholder 2">
            <a:extLst>
              <a:ext uri="{FF2B5EF4-FFF2-40B4-BE49-F238E27FC236}">
                <a16:creationId xmlns:a16="http://schemas.microsoft.com/office/drawing/2014/main" id="{F5007248-B1C8-4D39-82FF-8AB6AB145AD8}"/>
              </a:ext>
            </a:extLst>
          </p:cNvPr>
          <p:cNvSpPr>
            <a:spLocks noGrp="1"/>
          </p:cNvSpPr>
          <p:nvPr>
            <p:ph type="body" sz="quarter" idx="14"/>
          </p:nvPr>
        </p:nvSpPr>
        <p:spPr/>
        <p:txBody>
          <a:bodyPr/>
          <a:lstStyle/>
          <a:p>
            <a:r>
              <a:rPr lang="en-GB">
                <a:solidFill>
                  <a:srgbClr val="FF0000"/>
                </a:solidFill>
              </a:rPr>
              <a:t>Image formats:</a:t>
            </a:r>
          </a:p>
          <a:p>
            <a:pPr lvl="1"/>
            <a:r>
              <a:rPr lang="en-GB">
                <a:solidFill>
                  <a:srgbClr val="FF0000"/>
                </a:solidFill>
              </a:rPr>
              <a:t>PNG (Portable Network Graphics)</a:t>
            </a:r>
          </a:p>
          <a:p>
            <a:pPr lvl="1"/>
            <a:r>
              <a:rPr lang="en-GB">
                <a:solidFill>
                  <a:srgbClr val="FF0000"/>
                </a:solidFill>
              </a:rPr>
              <a:t>JPG/JPEG (Joint Photographic Experts Group)</a:t>
            </a:r>
          </a:p>
          <a:p>
            <a:pPr lvl="1"/>
            <a:r>
              <a:rPr lang="en-GB">
                <a:solidFill>
                  <a:srgbClr val="FF0000"/>
                </a:solidFill>
              </a:rPr>
              <a:t>GIF (Graphics Interchange Format)</a:t>
            </a:r>
          </a:p>
          <a:p>
            <a:r>
              <a:rPr lang="en-GB">
                <a:solidFill>
                  <a:srgbClr val="FF0000"/>
                </a:solidFill>
              </a:rPr>
              <a:t>Music formats:</a:t>
            </a:r>
          </a:p>
          <a:p>
            <a:pPr lvl="1"/>
            <a:r>
              <a:rPr lang="en-GB">
                <a:solidFill>
                  <a:srgbClr val="FF0000"/>
                </a:solidFill>
              </a:rPr>
              <a:t>MP3 (Motion Picture Electronics Group – Layer 3)</a:t>
            </a:r>
          </a:p>
          <a:p>
            <a:pPr lvl="1"/>
            <a:r>
              <a:rPr lang="en-GB">
                <a:solidFill>
                  <a:srgbClr val="FF0000"/>
                </a:solidFill>
              </a:rPr>
              <a:t>Ogg (Ogg Vorbis)</a:t>
            </a:r>
          </a:p>
          <a:p>
            <a:r>
              <a:rPr lang="en-GB">
                <a:solidFill>
                  <a:srgbClr val="FF0000"/>
                </a:solidFill>
              </a:rPr>
              <a:t>Video formats:</a:t>
            </a:r>
          </a:p>
          <a:p>
            <a:pPr lvl="1"/>
            <a:r>
              <a:rPr lang="en-GB">
                <a:solidFill>
                  <a:srgbClr val="FF0000"/>
                </a:solidFill>
              </a:rPr>
              <a:t>MPEG-2 and MP4 (Motion Picture Electronics Group)</a:t>
            </a:r>
          </a:p>
          <a:p>
            <a:pPr lvl="1"/>
            <a:r>
              <a:rPr lang="en-GB">
                <a:solidFill>
                  <a:srgbClr val="FF0000"/>
                </a:solidFill>
              </a:rPr>
              <a:t>H.264</a:t>
            </a:r>
          </a:p>
        </p:txBody>
      </p:sp>
    </p:spTree>
    <p:extLst>
      <p:ext uri="{BB962C8B-B14F-4D97-AF65-F5344CB8AC3E}">
        <p14:creationId xmlns:p14="http://schemas.microsoft.com/office/powerpoint/2010/main" val="52379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a:t>Many protocols exist in real life. </a:t>
            </a:r>
            <a:br>
              <a:rPr lang="en-GB"/>
            </a:br>
            <a:r>
              <a:rPr lang="en-GB"/>
              <a:t>They explain the rules around what </a:t>
            </a:r>
            <a:br>
              <a:rPr lang="en-GB"/>
            </a:br>
            <a:r>
              <a:rPr lang="en-GB"/>
              <a:t>to do in certain situations</a:t>
            </a:r>
          </a:p>
          <a:p>
            <a:pPr lvl="1"/>
            <a:r>
              <a:rPr lang="en-GB">
                <a:solidFill>
                  <a:srgbClr val="D972E7"/>
                </a:solidFill>
              </a:rPr>
              <a:t>What are the protocols that exist around </a:t>
            </a:r>
            <a:br>
              <a:rPr lang="en-GB">
                <a:solidFill>
                  <a:srgbClr val="D972E7"/>
                </a:solidFill>
              </a:rPr>
            </a:br>
            <a:r>
              <a:rPr lang="en-GB">
                <a:solidFill>
                  <a:srgbClr val="D972E7"/>
                </a:solidFill>
              </a:rPr>
              <a:t>meeting the head teacher or principal of </a:t>
            </a:r>
            <a:br>
              <a:rPr lang="en-GB">
                <a:solidFill>
                  <a:srgbClr val="D972E7"/>
                </a:solidFill>
              </a:rPr>
            </a:br>
            <a:r>
              <a:rPr lang="en-GB">
                <a:solidFill>
                  <a:srgbClr val="D972E7"/>
                </a:solidFill>
              </a:rPr>
              <a:t>your school or college?</a:t>
            </a:r>
          </a:p>
          <a:p>
            <a:pPr lvl="1"/>
            <a:r>
              <a:rPr lang="en-GB">
                <a:solidFill>
                  <a:srgbClr val="D972E7"/>
                </a:solidFill>
              </a:rPr>
              <a:t>How about when Japanese people meet?</a:t>
            </a:r>
          </a:p>
        </p:txBody>
      </p:sp>
      <p:pic>
        <p:nvPicPr>
          <p:cNvPr id="5" name="Picture 4">
            <a:extLst>
              <a:ext uri="{FF2B5EF4-FFF2-40B4-BE49-F238E27FC236}">
                <a16:creationId xmlns:a16="http://schemas.microsoft.com/office/drawing/2014/main" id="{8E58B83E-92A5-49DD-BD27-9CDC9FE865C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48252" y="1097279"/>
            <a:ext cx="2603863" cy="4963887"/>
          </a:xfrm>
          <a:prstGeom prst="rect">
            <a:avLst/>
          </a:prstGeom>
        </p:spPr>
      </p:pic>
    </p:spTree>
    <p:extLst>
      <p:ext uri="{BB962C8B-B14F-4D97-AF65-F5344CB8AC3E}">
        <p14:creationId xmlns:p14="http://schemas.microsoft.com/office/powerpoint/2010/main" val="2835285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24077-7E1C-4428-8883-8CF5BE0816C4}"/>
              </a:ext>
            </a:extLst>
          </p:cNvPr>
          <p:cNvSpPr>
            <a:spLocks noGrp="1"/>
          </p:cNvSpPr>
          <p:nvPr>
            <p:ph type="body" sz="quarter" idx="13"/>
          </p:nvPr>
        </p:nvSpPr>
        <p:spPr/>
        <p:txBody>
          <a:bodyPr/>
          <a:lstStyle/>
          <a:p>
            <a:r>
              <a:rPr lang="en-GB"/>
              <a:t>Lossy vs lossless</a:t>
            </a:r>
          </a:p>
        </p:txBody>
      </p:sp>
      <p:graphicFrame>
        <p:nvGraphicFramePr>
          <p:cNvPr id="5" name="Table 4">
            <a:extLst>
              <a:ext uri="{FF2B5EF4-FFF2-40B4-BE49-F238E27FC236}">
                <a16:creationId xmlns:a16="http://schemas.microsoft.com/office/drawing/2014/main" id="{4DA8A2C0-0965-45B8-A3F7-10714B50629E}"/>
              </a:ext>
            </a:extLst>
          </p:cNvPr>
          <p:cNvGraphicFramePr>
            <a:graphicFrameLocks noGrp="1"/>
          </p:cNvGraphicFramePr>
          <p:nvPr>
            <p:extLst>
              <p:ext uri="{D42A27DB-BD31-4B8C-83A1-F6EECF244321}">
                <p14:modId xmlns:p14="http://schemas.microsoft.com/office/powerpoint/2010/main" val="432526138"/>
              </p:ext>
            </p:extLst>
          </p:nvPr>
        </p:nvGraphicFramePr>
        <p:xfrm>
          <a:off x="724279" y="1783512"/>
          <a:ext cx="7816470" cy="3955553"/>
        </p:xfrm>
        <a:graphic>
          <a:graphicData uri="http://schemas.openxmlformats.org/drawingml/2006/table">
            <a:tbl>
              <a:tblPr firstRow="1" bandRow="1">
                <a:tableStyleId>{5C22544A-7EE6-4342-B048-85BDC9FD1C3A}</a:tableStyleId>
              </a:tblPr>
              <a:tblGrid>
                <a:gridCol w="1844260">
                  <a:extLst>
                    <a:ext uri="{9D8B030D-6E8A-4147-A177-3AD203B41FA5}">
                      <a16:colId xmlns:a16="http://schemas.microsoft.com/office/drawing/2014/main" val="2060783669"/>
                    </a:ext>
                  </a:extLst>
                </a:gridCol>
                <a:gridCol w="2986105">
                  <a:extLst>
                    <a:ext uri="{9D8B030D-6E8A-4147-A177-3AD203B41FA5}">
                      <a16:colId xmlns:a16="http://schemas.microsoft.com/office/drawing/2014/main" val="2177942009"/>
                    </a:ext>
                  </a:extLst>
                </a:gridCol>
                <a:gridCol w="2986105">
                  <a:extLst>
                    <a:ext uri="{9D8B030D-6E8A-4147-A177-3AD203B41FA5}">
                      <a16:colId xmlns:a16="http://schemas.microsoft.com/office/drawing/2014/main" val="489068258"/>
                    </a:ext>
                  </a:extLst>
                </a:gridCol>
              </a:tblGrid>
              <a:tr h="452065">
                <a:tc>
                  <a:txBody>
                    <a:bodyPr/>
                    <a:lstStyle/>
                    <a:p>
                      <a:r>
                        <a:rPr lang="en-GB"/>
                        <a:t>Feature</a:t>
                      </a:r>
                    </a:p>
                  </a:txBody>
                  <a:tcPr anchor="ctr">
                    <a:lnL w="12700" cap="flat" cmpd="sng" algn="ctr">
                      <a:solidFill>
                        <a:srgbClr val="D972E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tc>
                  <a:txBody>
                    <a:bodyPr/>
                    <a:lstStyle/>
                    <a:p>
                      <a:r>
                        <a:rPr lang="en-GB"/>
                        <a:t>Lossy compression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tc>
                  <a:txBody>
                    <a:bodyPr/>
                    <a:lstStyle/>
                    <a:p>
                      <a:r>
                        <a:rPr lang="en-GB"/>
                        <a:t>Lossless compression</a:t>
                      </a:r>
                    </a:p>
                  </a:txBody>
                  <a:tcPr anchor="ctr">
                    <a:lnL w="12700" cap="flat" cmpd="sng" algn="ctr">
                      <a:solidFill>
                        <a:schemeClr val="bg1"/>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extLst>
                  <a:ext uri="{0D108BD9-81ED-4DB2-BD59-A6C34878D82A}">
                    <a16:rowId xmlns:a16="http://schemas.microsoft.com/office/drawing/2014/main" val="3107480246"/>
                  </a:ext>
                </a:extLst>
              </a:tr>
              <a:tr h="1091283">
                <a:tc>
                  <a:txBody>
                    <a:bodyPr/>
                    <a:lstStyle/>
                    <a:p>
                      <a:r>
                        <a:rPr lang="en-GB" b="1"/>
                        <a:t>File size</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r>
                        <a:rPr lang="en-GB"/>
                        <a:t>Significant reduction in </a:t>
                      </a:r>
                      <a:br>
                        <a:rPr lang="en-GB"/>
                      </a:br>
                      <a:r>
                        <a:rPr lang="en-GB"/>
                        <a:t>file size</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r>
                        <a:rPr lang="en-GB"/>
                        <a:t>Small reduction in file size unless compressing text</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3098855641"/>
                  </a:ext>
                </a:extLst>
              </a:tr>
              <a:tr h="1418668">
                <a:tc>
                  <a:txBody>
                    <a:bodyPr/>
                    <a:lstStyle/>
                    <a:p>
                      <a:r>
                        <a:rPr lang="en-GB" b="1"/>
                        <a:t>File quality</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r>
                        <a:rPr lang="en-GB"/>
                        <a:t>Loses some information. </a:t>
                      </a:r>
                    </a:p>
                    <a:p>
                      <a:r>
                        <a:rPr lang="en-GB"/>
                        <a:t>If heavily compressed a lot of information is lost</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r>
                        <a:rPr lang="en-GB"/>
                        <a:t>Data exactly the same after being uncompressed</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3027782626"/>
                  </a:ext>
                </a:extLst>
              </a:tr>
              <a:tr h="993537">
                <a:tc>
                  <a:txBody>
                    <a:bodyPr/>
                    <a:lstStyle/>
                    <a:p>
                      <a:r>
                        <a:rPr lang="en-GB" b="1"/>
                        <a:t>Used for</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r>
                        <a:rPr lang="en-GB"/>
                        <a:t>Images, photos, video, music</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r>
                        <a:rPr lang="en-GB"/>
                        <a:t>Text, disk compression, </a:t>
                      </a:r>
                      <a:br>
                        <a:rPr lang="en-GB"/>
                      </a:br>
                      <a:r>
                        <a:rPr lang="en-GB"/>
                        <a:t>ZIP files, program files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3276092078"/>
                  </a:ext>
                </a:extLst>
              </a:tr>
            </a:tbl>
          </a:graphicData>
        </a:graphic>
      </p:graphicFrame>
    </p:spTree>
    <p:extLst>
      <p:ext uri="{BB962C8B-B14F-4D97-AF65-F5344CB8AC3E}">
        <p14:creationId xmlns:p14="http://schemas.microsoft.com/office/powerpoint/2010/main" val="4040188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3201F5-B257-4774-A39C-DFFCE0203607}"/>
              </a:ext>
            </a:extLst>
          </p:cNvPr>
          <p:cNvSpPr>
            <a:spLocks noGrp="1"/>
          </p:cNvSpPr>
          <p:nvPr>
            <p:ph type="body" sz="quarter" idx="13"/>
          </p:nvPr>
        </p:nvSpPr>
        <p:spPr/>
        <p:txBody>
          <a:bodyPr/>
          <a:lstStyle/>
          <a:p>
            <a:r>
              <a:rPr lang="en-GB"/>
              <a:t>Codecs</a:t>
            </a:r>
          </a:p>
        </p:txBody>
      </p:sp>
      <p:sp>
        <p:nvSpPr>
          <p:cNvPr id="3" name="Text Placeholder 2">
            <a:extLst>
              <a:ext uri="{FF2B5EF4-FFF2-40B4-BE49-F238E27FC236}">
                <a16:creationId xmlns:a16="http://schemas.microsoft.com/office/drawing/2014/main" id="{92B5EFFE-D1A2-44F8-9FE8-797DFFB46980}"/>
              </a:ext>
            </a:extLst>
          </p:cNvPr>
          <p:cNvSpPr>
            <a:spLocks noGrp="1"/>
          </p:cNvSpPr>
          <p:nvPr>
            <p:ph type="body" sz="quarter" idx="14"/>
          </p:nvPr>
        </p:nvSpPr>
        <p:spPr/>
        <p:txBody>
          <a:bodyPr/>
          <a:lstStyle/>
          <a:p>
            <a:r>
              <a:rPr lang="en-GB"/>
              <a:t>A codec is short for </a:t>
            </a:r>
            <a:r>
              <a:rPr lang="en-GB" b="1"/>
              <a:t>co</a:t>
            </a:r>
            <a:r>
              <a:rPr lang="en-GB"/>
              <a:t>der-</a:t>
            </a:r>
            <a:r>
              <a:rPr lang="en-GB" b="1"/>
              <a:t>dec</a:t>
            </a:r>
            <a:r>
              <a:rPr lang="en-GB"/>
              <a:t>oder</a:t>
            </a:r>
          </a:p>
          <a:p>
            <a:pPr lvl="1"/>
            <a:r>
              <a:rPr lang="en-GB"/>
              <a:t>It encodes data into a format that can be used for </a:t>
            </a:r>
            <a:br>
              <a:rPr lang="en-GB"/>
            </a:br>
            <a:r>
              <a:rPr lang="en-GB"/>
              <a:t>transmission or storage</a:t>
            </a:r>
          </a:p>
          <a:p>
            <a:r>
              <a:rPr lang="en-GB"/>
              <a:t>A codec doesn’t have to compress and decompress files, but many do</a:t>
            </a:r>
          </a:p>
          <a:p>
            <a:pPr lvl="1"/>
            <a:r>
              <a:rPr lang="en-GB"/>
              <a:t>A codec may use a lossy or lossless compression</a:t>
            </a:r>
          </a:p>
          <a:p>
            <a:pPr lvl="1"/>
            <a:r>
              <a:rPr lang="en-GB"/>
              <a:t>Some codecs may include encryption</a:t>
            </a:r>
          </a:p>
        </p:txBody>
      </p:sp>
      <p:pic>
        <p:nvPicPr>
          <p:cNvPr id="17" name="Picture 16">
            <a:extLst>
              <a:ext uri="{FF2B5EF4-FFF2-40B4-BE49-F238E27FC236}">
                <a16:creationId xmlns:a16="http://schemas.microsoft.com/office/drawing/2014/main" id="{693B9658-0DC1-436E-8CBA-A1940A0553B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5925" y="4952693"/>
            <a:ext cx="6446392" cy="1204115"/>
          </a:xfrm>
          <a:prstGeom prst="rect">
            <a:avLst/>
          </a:prstGeom>
        </p:spPr>
      </p:pic>
    </p:spTree>
    <p:extLst>
      <p:ext uri="{BB962C8B-B14F-4D97-AF65-F5344CB8AC3E}">
        <p14:creationId xmlns:p14="http://schemas.microsoft.com/office/powerpoint/2010/main" val="326070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3201F5-B257-4774-A39C-DFFCE0203607}"/>
              </a:ext>
            </a:extLst>
          </p:cNvPr>
          <p:cNvSpPr>
            <a:spLocks noGrp="1"/>
          </p:cNvSpPr>
          <p:nvPr>
            <p:ph type="body" sz="quarter" idx="13"/>
          </p:nvPr>
        </p:nvSpPr>
        <p:spPr/>
        <p:txBody>
          <a:bodyPr/>
          <a:lstStyle/>
          <a:p>
            <a:r>
              <a:rPr lang="en-GB"/>
              <a:t>Case study: AVI</a:t>
            </a:r>
          </a:p>
        </p:txBody>
      </p:sp>
      <p:sp>
        <p:nvSpPr>
          <p:cNvPr id="3" name="Text Placeholder 2">
            <a:extLst>
              <a:ext uri="{FF2B5EF4-FFF2-40B4-BE49-F238E27FC236}">
                <a16:creationId xmlns:a16="http://schemas.microsoft.com/office/drawing/2014/main" id="{92B5EFFE-D1A2-44F8-9FE8-797DFFB46980}"/>
              </a:ext>
            </a:extLst>
          </p:cNvPr>
          <p:cNvSpPr>
            <a:spLocks noGrp="1"/>
          </p:cNvSpPr>
          <p:nvPr>
            <p:ph type="body" sz="quarter" idx="14"/>
          </p:nvPr>
        </p:nvSpPr>
        <p:spPr/>
        <p:txBody>
          <a:bodyPr/>
          <a:lstStyle/>
          <a:p>
            <a:r>
              <a:rPr lang="en-GB"/>
              <a:t>Audio Video Interleave (AVI) is a container format created by Microsoft in 1992</a:t>
            </a:r>
          </a:p>
          <a:p>
            <a:pPr lvl="1"/>
            <a:r>
              <a:rPr lang="en-GB"/>
              <a:t>The video format can contain video that is uncompressed with a large file size</a:t>
            </a:r>
          </a:p>
          <a:p>
            <a:pPr lvl="1"/>
            <a:r>
              <a:rPr lang="en-GB"/>
              <a:t>Alternatively, it can contain video </a:t>
            </a:r>
            <a:br>
              <a:rPr lang="en-GB"/>
            </a:br>
            <a:r>
              <a:rPr lang="en-GB"/>
              <a:t>that is compressed in a wide </a:t>
            </a:r>
            <a:br>
              <a:rPr lang="en-GB"/>
            </a:br>
            <a:r>
              <a:rPr lang="en-GB"/>
              <a:t>variety of formats</a:t>
            </a:r>
          </a:p>
          <a:p>
            <a:r>
              <a:rPr lang="en-GB"/>
              <a:t>What can go wrong sometimes </a:t>
            </a:r>
            <a:br>
              <a:rPr lang="en-GB"/>
            </a:br>
            <a:r>
              <a:rPr lang="en-GB"/>
              <a:t>when the playing of an AVI </a:t>
            </a:r>
            <a:br>
              <a:rPr lang="en-GB"/>
            </a:br>
            <a:r>
              <a:rPr lang="en-GB"/>
              <a:t>video is attempted?</a:t>
            </a:r>
          </a:p>
        </p:txBody>
      </p:sp>
      <p:pic>
        <p:nvPicPr>
          <p:cNvPr id="9" name="Picture 8">
            <a:extLst>
              <a:ext uri="{FF2B5EF4-FFF2-40B4-BE49-F238E27FC236}">
                <a16:creationId xmlns:a16="http://schemas.microsoft.com/office/drawing/2014/main" id="{221029BE-316C-49DD-9512-E5C01EADE36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4899" y="3468738"/>
            <a:ext cx="2909577" cy="2554947"/>
          </a:xfrm>
          <a:prstGeom prst="rect">
            <a:avLst/>
          </a:prstGeom>
        </p:spPr>
      </p:pic>
    </p:spTree>
    <p:extLst>
      <p:ext uri="{BB962C8B-B14F-4D97-AF65-F5344CB8AC3E}">
        <p14:creationId xmlns:p14="http://schemas.microsoft.com/office/powerpoint/2010/main" val="980145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4E3196-284D-4F3E-A2B0-86CBE2B876F3}"/>
              </a:ext>
            </a:extLst>
          </p:cNvPr>
          <p:cNvSpPr>
            <a:spLocks noGrp="1"/>
          </p:cNvSpPr>
          <p:nvPr>
            <p:ph type="body" sz="quarter" idx="13"/>
          </p:nvPr>
        </p:nvSpPr>
        <p:spPr/>
        <p:txBody>
          <a:bodyPr/>
          <a:lstStyle/>
          <a:p>
            <a:r>
              <a:rPr lang="en-GB"/>
              <a:t>Implications of using codecs</a:t>
            </a:r>
          </a:p>
        </p:txBody>
      </p:sp>
      <p:sp>
        <p:nvSpPr>
          <p:cNvPr id="3" name="Text Placeholder 2">
            <a:extLst>
              <a:ext uri="{FF2B5EF4-FFF2-40B4-BE49-F238E27FC236}">
                <a16:creationId xmlns:a16="http://schemas.microsoft.com/office/drawing/2014/main" id="{7C79AA83-48C9-4E70-BB1D-DF279DECB8F4}"/>
              </a:ext>
            </a:extLst>
          </p:cNvPr>
          <p:cNvSpPr>
            <a:spLocks noGrp="1"/>
          </p:cNvSpPr>
          <p:nvPr>
            <p:ph type="body" sz="quarter" idx="14"/>
          </p:nvPr>
        </p:nvSpPr>
        <p:spPr/>
        <p:txBody>
          <a:bodyPr/>
          <a:lstStyle/>
          <a:p>
            <a:r>
              <a:rPr lang="en-GB"/>
              <a:t>In order to transmit large files such as video and audio they much first be compressed using a codec</a:t>
            </a:r>
          </a:p>
          <a:p>
            <a:pPr lvl="1"/>
            <a:r>
              <a:rPr lang="en-GB"/>
              <a:t>Encoding/compressing files takes time</a:t>
            </a:r>
          </a:p>
          <a:p>
            <a:pPr lvl="1"/>
            <a:r>
              <a:rPr lang="en-GB"/>
              <a:t>The end user will need to have the codec in order to </a:t>
            </a:r>
            <a:br>
              <a:rPr lang="en-GB"/>
            </a:br>
            <a:r>
              <a:rPr lang="en-GB"/>
              <a:t>decode the file</a:t>
            </a:r>
          </a:p>
          <a:p>
            <a:r>
              <a:rPr lang="en-GB"/>
              <a:t>There are implications when using codecs for video and audio calls</a:t>
            </a:r>
          </a:p>
          <a:p>
            <a:pPr lvl="1"/>
            <a:r>
              <a:rPr lang="en-GB"/>
              <a:t>The person who receives the file must have the codec </a:t>
            </a:r>
            <a:br>
              <a:rPr lang="en-GB"/>
            </a:br>
            <a:r>
              <a:rPr lang="en-GB"/>
              <a:t>needed to decode/decrypt/decompress the data</a:t>
            </a:r>
          </a:p>
          <a:p>
            <a:pPr lvl="1"/>
            <a:r>
              <a:rPr lang="en-GB"/>
              <a:t>It will take time to encode and decode the information – </a:t>
            </a:r>
            <a:br>
              <a:rPr lang="en-GB"/>
            </a:br>
            <a:r>
              <a:rPr lang="en-GB"/>
              <a:t>this needs to be done very quickly so that the </a:t>
            </a:r>
            <a:br>
              <a:rPr lang="en-GB"/>
            </a:br>
            <a:r>
              <a:rPr lang="en-GB"/>
              <a:t>call is not delayed</a:t>
            </a:r>
          </a:p>
        </p:txBody>
      </p:sp>
    </p:spTree>
    <p:extLst>
      <p:ext uri="{BB962C8B-B14F-4D97-AF65-F5344CB8AC3E}">
        <p14:creationId xmlns:p14="http://schemas.microsoft.com/office/powerpoint/2010/main" val="1692864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a:t>Worksheet 5</a:t>
            </a:r>
          </a:p>
        </p:txBody>
      </p:sp>
      <p:sp>
        <p:nvSpPr>
          <p:cNvPr id="5" name="Text Placeholder 4"/>
          <p:cNvSpPr>
            <a:spLocks noGrp="1"/>
          </p:cNvSpPr>
          <p:nvPr>
            <p:ph type="body" sz="quarter" idx="14"/>
          </p:nvPr>
        </p:nvSpPr>
        <p:spPr>
          <a:xfrm>
            <a:off x="723900" y="1703388"/>
            <a:ext cx="7797800" cy="3454400"/>
          </a:xfrm>
        </p:spPr>
        <p:txBody>
          <a:bodyPr/>
          <a:lstStyle/>
          <a:p>
            <a:r>
              <a:rPr lang="en-GB"/>
              <a:t>Now complete </a:t>
            </a:r>
            <a:r>
              <a:rPr lang="en-GB" b="1"/>
              <a:t>Task 5</a:t>
            </a:r>
            <a:r>
              <a:rPr lang="en-GB"/>
              <a:t> and </a:t>
            </a:r>
            <a:r>
              <a:rPr lang="en-GB" b="1"/>
              <a:t>Task 6</a:t>
            </a:r>
            <a:r>
              <a:rPr lang="en-GB"/>
              <a:t> on </a:t>
            </a:r>
            <a:r>
              <a:rPr lang="en-GB" b="1"/>
              <a:t>Worksheet 5</a:t>
            </a:r>
          </a:p>
        </p:txBody>
      </p:sp>
    </p:spTree>
    <p:extLst>
      <p:ext uri="{BB962C8B-B14F-4D97-AF65-F5344CB8AC3E}">
        <p14:creationId xmlns:p14="http://schemas.microsoft.com/office/powerpoint/2010/main" val="590344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a:t>What are:</a:t>
            </a:r>
          </a:p>
          <a:p>
            <a:pPr lvl="1"/>
            <a:r>
              <a:rPr lang="en-GB" b="1"/>
              <a:t>Five</a:t>
            </a:r>
            <a:r>
              <a:rPr lang="en-GB"/>
              <a:t> protocols used for email, voice and video calls, web pages and secure payment systems</a:t>
            </a:r>
          </a:p>
          <a:p>
            <a:pPr lvl="1"/>
            <a:r>
              <a:rPr lang="en-GB" b="1"/>
              <a:t>Four</a:t>
            </a:r>
            <a:r>
              <a:rPr lang="en-GB"/>
              <a:t> factors affecting bandwidth and latency</a:t>
            </a:r>
          </a:p>
          <a:p>
            <a:pPr lvl="1"/>
            <a:r>
              <a:rPr lang="en-GB" b="1"/>
              <a:t>Three </a:t>
            </a:r>
            <a:r>
              <a:rPr lang="en-GB"/>
              <a:t>compressed image formats</a:t>
            </a:r>
          </a:p>
          <a:p>
            <a:pPr lvl="1"/>
            <a:r>
              <a:rPr lang="en-GB" b="1"/>
              <a:t>Two </a:t>
            </a:r>
            <a:r>
              <a:rPr lang="en-GB"/>
              <a:t>types of compression</a:t>
            </a:r>
          </a:p>
          <a:p>
            <a:pPr lvl="1"/>
            <a:r>
              <a:rPr lang="en-GB" b="1"/>
              <a:t>One </a:t>
            </a:r>
            <a:r>
              <a:rPr lang="en-GB"/>
              <a:t>meaning of codec</a:t>
            </a:r>
          </a:p>
          <a:p>
            <a:endParaRPr lang="en-GB"/>
          </a:p>
        </p:txBody>
      </p:sp>
    </p:spTree>
    <p:extLst>
      <p:ext uri="{BB962C8B-B14F-4D97-AF65-F5344CB8AC3E}">
        <p14:creationId xmlns:p14="http://schemas.microsoft.com/office/powerpoint/2010/main" val="2475168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a:t>What are:</a:t>
            </a:r>
          </a:p>
          <a:p>
            <a:pPr lvl="1"/>
            <a:r>
              <a:rPr lang="en-GB" b="1"/>
              <a:t>Five</a:t>
            </a:r>
            <a:r>
              <a:rPr lang="en-GB"/>
              <a:t> protocols – </a:t>
            </a:r>
            <a:r>
              <a:rPr lang="en-GB">
                <a:solidFill>
                  <a:srgbClr val="FF0000"/>
                </a:solidFill>
              </a:rPr>
              <a:t>SMTP/POP3/IMAP, VoIP, HTTP, HTTPS</a:t>
            </a:r>
          </a:p>
          <a:p>
            <a:pPr lvl="1"/>
            <a:r>
              <a:rPr lang="en-GB" b="1"/>
              <a:t>Four</a:t>
            </a:r>
            <a:r>
              <a:rPr lang="en-GB"/>
              <a:t> factors affecting bandwidth and latency – </a:t>
            </a:r>
            <a:r>
              <a:rPr lang="en-GB">
                <a:solidFill>
                  <a:srgbClr val="FF0000"/>
                </a:solidFill>
              </a:rPr>
              <a:t>type of connection, hardware delays, distance, other users/devices causing congestion</a:t>
            </a:r>
          </a:p>
          <a:p>
            <a:pPr lvl="1"/>
            <a:r>
              <a:rPr lang="en-GB" b="1"/>
              <a:t>Three </a:t>
            </a:r>
            <a:r>
              <a:rPr lang="en-GB"/>
              <a:t>compressed image formats – </a:t>
            </a:r>
            <a:r>
              <a:rPr lang="en-GB">
                <a:solidFill>
                  <a:srgbClr val="FF0000"/>
                </a:solidFill>
              </a:rPr>
              <a:t>PNG, JPG, GIF</a:t>
            </a:r>
          </a:p>
          <a:p>
            <a:pPr lvl="1"/>
            <a:r>
              <a:rPr lang="en-GB" b="1"/>
              <a:t>Two </a:t>
            </a:r>
            <a:r>
              <a:rPr lang="en-GB"/>
              <a:t>types of compression – </a:t>
            </a:r>
            <a:r>
              <a:rPr lang="en-GB">
                <a:solidFill>
                  <a:srgbClr val="FF0000"/>
                </a:solidFill>
              </a:rPr>
              <a:t>Lossy, Lossless</a:t>
            </a:r>
          </a:p>
          <a:p>
            <a:pPr lvl="1"/>
            <a:r>
              <a:rPr lang="en-GB" b="1"/>
              <a:t>One </a:t>
            </a:r>
            <a:r>
              <a:rPr lang="en-GB"/>
              <a:t>meaning of codec – </a:t>
            </a:r>
            <a:r>
              <a:rPr lang="en-GB">
                <a:solidFill>
                  <a:srgbClr val="FF0000"/>
                </a:solidFill>
              </a:rPr>
              <a:t>Coder-Decoder</a:t>
            </a:r>
          </a:p>
          <a:p>
            <a:endParaRPr lang="en-GB"/>
          </a:p>
        </p:txBody>
      </p:sp>
    </p:spTree>
    <p:extLst>
      <p:ext uri="{BB962C8B-B14F-4D97-AF65-F5344CB8AC3E}">
        <p14:creationId xmlns:p14="http://schemas.microsoft.com/office/powerpoint/2010/main" val="2238623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a:t>Starter</a:t>
            </a:r>
          </a:p>
        </p:txBody>
      </p:sp>
      <p:sp>
        <p:nvSpPr>
          <p:cNvPr id="4" name="Text Placeholder 3">
            <a:extLst>
              <a:ext uri="{FF2B5EF4-FFF2-40B4-BE49-F238E27FC236}">
                <a16:creationId xmlns:a16="http://schemas.microsoft.com/office/drawing/2014/main" id="{AE195F8D-BC03-40A6-BE74-57D93AD9F03B}"/>
              </a:ext>
            </a:extLst>
          </p:cNvPr>
          <p:cNvSpPr>
            <a:spLocks noGrp="1"/>
          </p:cNvSpPr>
          <p:nvPr>
            <p:ph type="body" sz="quarter" idx="14"/>
          </p:nvPr>
        </p:nvSpPr>
        <p:spPr/>
        <p:txBody>
          <a:bodyPr/>
          <a:lstStyle/>
          <a:p>
            <a:r>
              <a:rPr lang="en-GB"/>
              <a:t>Possible protocol when meeting a head teacher </a:t>
            </a:r>
            <a:br>
              <a:rPr lang="en-GB"/>
            </a:br>
            <a:r>
              <a:rPr lang="en-GB"/>
              <a:t>or principal:</a:t>
            </a:r>
          </a:p>
          <a:p>
            <a:pPr lvl="1"/>
            <a:r>
              <a:rPr lang="en-GB">
                <a:solidFill>
                  <a:srgbClr val="FF0000"/>
                </a:solidFill>
              </a:rPr>
              <a:t>Refer to them as Sir / Miss / Mrs</a:t>
            </a:r>
          </a:p>
          <a:p>
            <a:pPr lvl="1"/>
            <a:r>
              <a:rPr lang="en-GB">
                <a:solidFill>
                  <a:srgbClr val="FF0000"/>
                </a:solidFill>
              </a:rPr>
              <a:t>Be respectful</a:t>
            </a:r>
          </a:p>
          <a:p>
            <a:r>
              <a:rPr lang="en-GB"/>
              <a:t>Protocol when Japanese people meet:</a:t>
            </a:r>
          </a:p>
          <a:p>
            <a:pPr lvl="1"/>
            <a:r>
              <a:rPr lang="en-GB">
                <a:solidFill>
                  <a:srgbClr val="FF0000"/>
                </a:solidFill>
              </a:rPr>
              <a:t>Bow to each other</a:t>
            </a:r>
          </a:p>
          <a:p>
            <a:pPr lvl="1"/>
            <a:r>
              <a:rPr lang="en-GB">
                <a:solidFill>
                  <a:srgbClr val="FF0000"/>
                </a:solidFill>
              </a:rPr>
              <a:t>The bow should be lower if bowing to someone </a:t>
            </a:r>
            <a:br>
              <a:rPr lang="en-GB">
                <a:solidFill>
                  <a:srgbClr val="FF0000"/>
                </a:solidFill>
              </a:rPr>
            </a:br>
            <a:r>
              <a:rPr lang="en-GB">
                <a:solidFill>
                  <a:srgbClr val="FF0000"/>
                </a:solidFill>
              </a:rPr>
              <a:t>who is superior</a:t>
            </a:r>
          </a:p>
          <a:p>
            <a:pPr lvl="1"/>
            <a:r>
              <a:rPr lang="en-GB">
                <a:solidFill>
                  <a:srgbClr val="FF0000"/>
                </a:solidFill>
              </a:rPr>
              <a:t>Repeat further bows if the other person does, </a:t>
            </a:r>
            <a:br>
              <a:rPr lang="en-GB">
                <a:solidFill>
                  <a:srgbClr val="FF0000"/>
                </a:solidFill>
              </a:rPr>
            </a:br>
            <a:r>
              <a:rPr lang="en-GB">
                <a:solidFill>
                  <a:srgbClr val="FF0000"/>
                </a:solidFill>
              </a:rPr>
              <a:t>especially if they are superior</a:t>
            </a:r>
          </a:p>
          <a:p>
            <a:pPr lvl="1"/>
            <a:endParaRPr lang="en-GB"/>
          </a:p>
        </p:txBody>
      </p:sp>
    </p:spTree>
    <p:extLst>
      <p:ext uri="{BB962C8B-B14F-4D97-AF65-F5344CB8AC3E}">
        <p14:creationId xmlns:p14="http://schemas.microsoft.com/office/powerpoint/2010/main" val="280143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D5D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1FD94-724E-4BD6-9861-9F2BD90AC27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7700"/>
            <a:ext cx="9144000" cy="6210299"/>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a:t>Protocols</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a:t>A protocol is a set of rules defining a method of </a:t>
            </a:r>
            <a:br>
              <a:rPr lang="en-GB"/>
            </a:br>
            <a:r>
              <a:rPr lang="en-GB"/>
              <a:t>data communication</a:t>
            </a:r>
          </a:p>
          <a:p>
            <a:pPr lvl="1"/>
            <a:r>
              <a:rPr lang="en-GB"/>
              <a:t>All devices that wish to communicate across a network will need to use the same protocols</a:t>
            </a:r>
          </a:p>
          <a:p>
            <a:r>
              <a:rPr lang="en-GB"/>
              <a:t>Protocols are used for email, web pages </a:t>
            </a:r>
            <a:br>
              <a:rPr lang="en-GB"/>
            </a:br>
            <a:r>
              <a:rPr lang="en-GB"/>
              <a:t>and networks</a:t>
            </a:r>
          </a:p>
          <a:p>
            <a:pPr lvl="1"/>
            <a:r>
              <a:rPr lang="en-GB">
                <a:solidFill>
                  <a:srgbClr val="D972E7"/>
                </a:solidFill>
              </a:rPr>
              <a:t>What email protocols exist?</a:t>
            </a:r>
          </a:p>
        </p:txBody>
      </p:sp>
      <p:pic>
        <p:nvPicPr>
          <p:cNvPr id="6" name="Graphic 5">
            <a:extLst>
              <a:ext uri="{FF2B5EF4-FFF2-40B4-BE49-F238E27FC236}">
                <a16:creationId xmlns:a16="http://schemas.microsoft.com/office/drawing/2014/main" id="{294DD3E4-4442-4F0E-B177-957EC623B3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7969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530408-5505-44D3-AB27-F0249B3E49CC}"/>
              </a:ext>
            </a:extLst>
          </p:cNvPr>
          <p:cNvSpPr>
            <a:spLocks noGrp="1"/>
          </p:cNvSpPr>
          <p:nvPr>
            <p:ph type="body" sz="quarter" idx="13"/>
          </p:nvPr>
        </p:nvSpPr>
        <p:spPr/>
        <p:txBody>
          <a:bodyPr/>
          <a:lstStyle/>
          <a:p>
            <a:r>
              <a:rPr lang="en-GB"/>
              <a:t>SMTP</a:t>
            </a:r>
          </a:p>
        </p:txBody>
      </p:sp>
      <p:sp>
        <p:nvSpPr>
          <p:cNvPr id="3" name="Text Placeholder 2">
            <a:extLst>
              <a:ext uri="{FF2B5EF4-FFF2-40B4-BE49-F238E27FC236}">
                <a16:creationId xmlns:a16="http://schemas.microsoft.com/office/drawing/2014/main" id="{D8EABCDE-019A-4A06-8D6B-815B233970D6}"/>
              </a:ext>
            </a:extLst>
          </p:cNvPr>
          <p:cNvSpPr>
            <a:spLocks noGrp="1"/>
          </p:cNvSpPr>
          <p:nvPr>
            <p:ph type="body" sz="quarter" idx="14"/>
          </p:nvPr>
        </p:nvSpPr>
        <p:spPr/>
        <p:txBody>
          <a:bodyPr/>
          <a:lstStyle/>
          <a:p>
            <a:r>
              <a:rPr lang="en-GB"/>
              <a:t>Simple Mail Transfer Protocol (SMTP) is used to transfer outgoing email from one server to another</a:t>
            </a:r>
          </a:p>
          <a:p>
            <a:pPr lvl="1"/>
            <a:r>
              <a:rPr lang="en-GB"/>
              <a:t>It is only used for sending email, not receiving</a:t>
            </a:r>
          </a:p>
          <a:p>
            <a:pPr lvl="1"/>
            <a:r>
              <a:rPr lang="en-GB"/>
              <a:t>The server that email is sent to is therefore known as an SMTP server</a:t>
            </a:r>
          </a:p>
        </p:txBody>
      </p:sp>
      <p:pic>
        <p:nvPicPr>
          <p:cNvPr id="5" name="Picture 4">
            <a:extLst>
              <a:ext uri="{FF2B5EF4-FFF2-40B4-BE49-F238E27FC236}">
                <a16:creationId xmlns:a16="http://schemas.microsoft.com/office/drawing/2014/main" id="{D70C4F3B-8DE2-4883-B168-23B6489AD35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0895" y="4051831"/>
            <a:ext cx="6096912" cy="2712835"/>
          </a:xfrm>
          <a:prstGeom prst="rect">
            <a:avLst/>
          </a:prstGeom>
        </p:spPr>
      </p:pic>
    </p:spTree>
    <p:extLst>
      <p:ext uri="{BB962C8B-B14F-4D97-AF65-F5344CB8AC3E}">
        <p14:creationId xmlns:p14="http://schemas.microsoft.com/office/powerpoint/2010/main" val="377809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A7A66-1EC1-4DB4-A4A8-D35B25052624}"/>
              </a:ext>
            </a:extLst>
          </p:cNvPr>
          <p:cNvSpPr>
            <a:spLocks noGrp="1"/>
          </p:cNvSpPr>
          <p:nvPr>
            <p:ph type="body" sz="quarter" idx="13"/>
          </p:nvPr>
        </p:nvSpPr>
        <p:spPr/>
        <p:txBody>
          <a:bodyPr/>
          <a:lstStyle/>
          <a:p>
            <a:r>
              <a:rPr lang="en-GB"/>
              <a:t>POP3</a:t>
            </a:r>
          </a:p>
        </p:txBody>
      </p:sp>
      <p:sp>
        <p:nvSpPr>
          <p:cNvPr id="3" name="Text Placeholder 2">
            <a:extLst>
              <a:ext uri="{FF2B5EF4-FFF2-40B4-BE49-F238E27FC236}">
                <a16:creationId xmlns:a16="http://schemas.microsoft.com/office/drawing/2014/main" id="{B3245D1F-E66D-4AAC-9998-1DA770756F41}"/>
              </a:ext>
            </a:extLst>
          </p:cNvPr>
          <p:cNvSpPr>
            <a:spLocks noGrp="1"/>
          </p:cNvSpPr>
          <p:nvPr>
            <p:ph type="body" sz="quarter" idx="14"/>
          </p:nvPr>
        </p:nvSpPr>
        <p:spPr/>
        <p:txBody>
          <a:bodyPr/>
          <a:lstStyle/>
          <a:p>
            <a:r>
              <a:rPr lang="en-GB"/>
              <a:t>Post Office Protocol 3 (POP3) is one </a:t>
            </a:r>
            <a:br>
              <a:rPr lang="en-GB"/>
            </a:br>
            <a:r>
              <a:rPr lang="en-GB"/>
              <a:t>protocol that is used to receive email</a:t>
            </a:r>
          </a:p>
          <a:p>
            <a:r>
              <a:rPr lang="en-GB"/>
              <a:t>It works like normal mail in a post office</a:t>
            </a:r>
          </a:p>
          <a:p>
            <a:pPr lvl="1"/>
            <a:r>
              <a:rPr lang="en-GB"/>
              <a:t>All the mail is downloaded from the server </a:t>
            </a:r>
            <a:br>
              <a:rPr lang="en-GB"/>
            </a:br>
            <a:r>
              <a:rPr lang="en-GB"/>
              <a:t>to a computer</a:t>
            </a:r>
          </a:p>
          <a:p>
            <a:pPr lvl="1"/>
            <a:r>
              <a:rPr lang="en-GB"/>
              <a:t>It will then no longer be on the server – </a:t>
            </a:r>
            <a:br>
              <a:rPr lang="en-GB"/>
            </a:br>
            <a:r>
              <a:rPr lang="en-GB"/>
              <a:t>so there is only ever one copy</a:t>
            </a:r>
          </a:p>
          <a:p>
            <a:r>
              <a:rPr lang="en-GB"/>
              <a:t>What happens if a second device</a:t>
            </a:r>
            <a:br>
              <a:rPr lang="en-GB"/>
            </a:br>
            <a:r>
              <a:rPr lang="en-GB"/>
              <a:t>tries to collect email using the </a:t>
            </a:r>
            <a:br>
              <a:rPr lang="en-GB"/>
            </a:br>
            <a:r>
              <a:rPr lang="en-GB"/>
              <a:t>POP3 protocol?</a:t>
            </a:r>
          </a:p>
          <a:p>
            <a:pPr lvl="1"/>
            <a:r>
              <a:rPr lang="en-GB">
                <a:solidFill>
                  <a:srgbClr val="D972E7"/>
                </a:solidFill>
              </a:rPr>
              <a:t>How do we solve this?</a:t>
            </a:r>
          </a:p>
        </p:txBody>
      </p:sp>
      <p:pic>
        <p:nvPicPr>
          <p:cNvPr id="6" name="Picture 5">
            <a:extLst>
              <a:ext uri="{FF2B5EF4-FFF2-40B4-BE49-F238E27FC236}">
                <a16:creationId xmlns:a16="http://schemas.microsoft.com/office/drawing/2014/main" id="{5CBAD0B0-AFE3-4F7B-9BAF-6D680EF9910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26313" y="832872"/>
            <a:ext cx="2317687" cy="5321220"/>
          </a:xfrm>
          <a:prstGeom prst="rect">
            <a:avLst/>
          </a:prstGeom>
        </p:spPr>
      </p:pic>
    </p:spTree>
    <p:extLst>
      <p:ext uri="{BB962C8B-B14F-4D97-AF65-F5344CB8AC3E}">
        <p14:creationId xmlns:p14="http://schemas.microsoft.com/office/powerpoint/2010/main" val="220643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2E8F3C-7BC0-4EAF-B71D-86D0895247EC}"/>
              </a:ext>
            </a:extLst>
          </p:cNvPr>
          <p:cNvSpPr>
            <a:spLocks noGrp="1"/>
          </p:cNvSpPr>
          <p:nvPr>
            <p:ph type="body" sz="quarter" idx="13"/>
          </p:nvPr>
        </p:nvSpPr>
        <p:spPr/>
        <p:txBody>
          <a:bodyPr/>
          <a:lstStyle/>
          <a:p>
            <a:r>
              <a:rPr lang="en-GB"/>
              <a:t>IMAP</a:t>
            </a:r>
          </a:p>
        </p:txBody>
      </p:sp>
      <p:sp>
        <p:nvSpPr>
          <p:cNvPr id="3" name="Text Placeholder 2">
            <a:extLst>
              <a:ext uri="{FF2B5EF4-FFF2-40B4-BE49-F238E27FC236}">
                <a16:creationId xmlns:a16="http://schemas.microsoft.com/office/drawing/2014/main" id="{707E740C-5ACC-4E4D-A55E-B50139FD5C3E}"/>
              </a:ext>
            </a:extLst>
          </p:cNvPr>
          <p:cNvSpPr>
            <a:spLocks noGrp="1"/>
          </p:cNvSpPr>
          <p:nvPr>
            <p:ph type="body" sz="quarter" idx="14"/>
          </p:nvPr>
        </p:nvSpPr>
        <p:spPr/>
        <p:txBody>
          <a:bodyPr/>
          <a:lstStyle/>
          <a:p>
            <a:r>
              <a:rPr lang="en-GB"/>
              <a:t>Internet Message Access Protocol (IMAP) is used to receive email and an alternative protocol to POP3</a:t>
            </a:r>
          </a:p>
          <a:p>
            <a:pPr lvl="1"/>
            <a:r>
              <a:rPr lang="en-GB"/>
              <a:t>When email are downloaded to be read, IMAP will leave a copy on the server</a:t>
            </a:r>
          </a:p>
          <a:p>
            <a:pPr lvl="1"/>
            <a:r>
              <a:rPr lang="en-GB"/>
              <a:t>This allows multiple devices to </a:t>
            </a:r>
            <a:br>
              <a:rPr lang="en-GB"/>
            </a:br>
            <a:r>
              <a:rPr lang="en-GB"/>
              <a:t>access the same email account</a:t>
            </a:r>
          </a:p>
          <a:p>
            <a:pPr lvl="1"/>
            <a:r>
              <a:rPr lang="en-GB"/>
              <a:t>When an email is deleted </a:t>
            </a:r>
            <a:br>
              <a:rPr lang="en-GB"/>
            </a:br>
            <a:r>
              <a:rPr lang="en-GB"/>
              <a:t>by the user, it will be </a:t>
            </a:r>
            <a:br>
              <a:rPr lang="en-GB"/>
            </a:br>
            <a:r>
              <a:rPr lang="en-GB"/>
              <a:t>deleted from all other </a:t>
            </a:r>
            <a:br>
              <a:rPr lang="en-GB"/>
            </a:br>
            <a:r>
              <a:rPr lang="en-GB"/>
              <a:t>devices</a:t>
            </a:r>
          </a:p>
          <a:p>
            <a:pPr lvl="1"/>
            <a:r>
              <a:rPr lang="en-GB"/>
              <a:t>Moving email to different </a:t>
            </a:r>
            <a:br>
              <a:rPr lang="en-GB"/>
            </a:br>
            <a:r>
              <a:rPr lang="en-GB"/>
              <a:t>folders will also be synchronised across all devices</a:t>
            </a:r>
          </a:p>
        </p:txBody>
      </p:sp>
      <p:pic>
        <p:nvPicPr>
          <p:cNvPr id="11" name="Picture 10">
            <a:extLst>
              <a:ext uri="{FF2B5EF4-FFF2-40B4-BE49-F238E27FC236}">
                <a16:creationId xmlns:a16="http://schemas.microsoft.com/office/drawing/2014/main" id="{655D3538-5FE7-4088-A006-9A184D94D12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55423" y="3289094"/>
            <a:ext cx="3864595" cy="2361967"/>
          </a:xfrm>
          <a:prstGeom prst="rect">
            <a:avLst/>
          </a:prstGeom>
        </p:spPr>
      </p:pic>
    </p:spTree>
    <p:extLst>
      <p:ext uri="{BB962C8B-B14F-4D97-AF65-F5344CB8AC3E}">
        <p14:creationId xmlns:p14="http://schemas.microsoft.com/office/powerpoint/2010/main" val="325503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a:t>Worksheet 5</a:t>
            </a:r>
          </a:p>
        </p:txBody>
      </p:sp>
      <p:sp>
        <p:nvSpPr>
          <p:cNvPr id="5" name="Text Placeholder 4"/>
          <p:cNvSpPr>
            <a:spLocks noGrp="1"/>
          </p:cNvSpPr>
          <p:nvPr>
            <p:ph type="body" sz="quarter" idx="14"/>
          </p:nvPr>
        </p:nvSpPr>
        <p:spPr>
          <a:xfrm>
            <a:off x="723900" y="1703388"/>
            <a:ext cx="7797800" cy="3454400"/>
          </a:xfrm>
        </p:spPr>
        <p:txBody>
          <a:bodyPr/>
          <a:lstStyle/>
          <a:p>
            <a:r>
              <a:rPr lang="en-GB"/>
              <a:t>Now complete </a:t>
            </a:r>
            <a:r>
              <a:rPr lang="en-GB" b="1"/>
              <a:t>Task 1</a:t>
            </a:r>
            <a:r>
              <a:rPr lang="en-GB"/>
              <a:t> on </a:t>
            </a:r>
            <a:r>
              <a:rPr lang="en-GB" b="1"/>
              <a:t>Worksheet 5</a:t>
            </a:r>
          </a:p>
        </p:txBody>
      </p:sp>
    </p:spTree>
    <p:extLst>
      <p:ext uri="{BB962C8B-B14F-4D97-AF65-F5344CB8AC3E}">
        <p14:creationId xmlns:p14="http://schemas.microsoft.com/office/powerpoint/2010/main" val="1112019424"/>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F3F7C-0E1E-48F5-B58E-9D0DAAE166F7}">
  <ds:schemaRefs>
    <ds:schemaRef ds:uri="http://purl.org/dc/terms/"/>
    <ds:schemaRef ds:uri="http://schemas.openxmlformats.org/package/2006/metadata/core-properties"/>
    <ds:schemaRef ds:uri="94dce8ab-38ff-4714-b1ed-1fc5e4d9abd1"/>
    <ds:schemaRef ds:uri="http://schemas.microsoft.com/office/2006/documentManagement/types"/>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 ds:uri="http://purl.org/dc/dcmitype/"/>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A0C5E81A-D9EC-41BA-83FE-CD0DBE590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1179</Words>
  <Application>Microsoft Office PowerPoint</Application>
  <PresentationFormat>On-screen Show (4:3)</PresentationFormat>
  <Paragraphs>238</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James Franklin</cp:lastModifiedBy>
  <cp:revision>1</cp:revision>
  <cp:lastPrinted>2018-12-20T16:13:44Z</cp:lastPrinted>
  <dcterms:created xsi:type="dcterms:W3CDTF">2016-01-18T14:01:19Z</dcterms:created>
  <dcterms:modified xsi:type="dcterms:W3CDTF">2019-06-20T14:20:43Z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