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5"/>
  </p:notesMasterIdLst>
  <p:handoutMasterIdLst>
    <p:handoutMasterId r:id="rId26"/>
  </p:handoutMasterIdLst>
  <p:sldIdLst>
    <p:sldId id="259" r:id="rId5"/>
    <p:sldId id="319" r:id="rId6"/>
    <p:sldId id="403" r:id="rId7"/>
    <p:sldId id="415" r:id="rId8"/>
    <p:sldId id="414" r:id="rId9"/>
    <p:sldId id="404" r:id="rId10"/>
    <p:sldId id="413" r:id="rId11"/>
    <p:sldId id="405" r:id="rId12"/>
    <p:sldId id="406" r:id="rId13"/>
    <p:sldId id="407" r:id="rId14"/>
    <p:sldId id="408" r:id="rId15"/>
    <p:sldId id="416" r:id="rId16"/>
    <p:sldId id="411" r:id="rId17"/>
    <p:sldId id="418" r:id="rId18"/>
    <p:sldId id="419" r:id="rId19"/>
    <p:sldId id="420" r:id="rId20"/>
    <p:sldId id="364" r:id="rId21"/>
    <p:sldId id="395" r:id="rId22"/>
    <p:sldId id="421" r:id="rId23"/>
    <p:sldId id="262" r:id="rId24"/>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9"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72E7"/>
    <a:srgbClr val="0296F8"/>
    <a:srgbClr val="FAFAFA"/>
    <a:srgbClr val="F0EFF4"/>
    <a:srgbClr val="3F1C7A"/>
    <a:srgbClr val="4CBBFF"/>
    <a:srgbClr val="0068D7"/>
    <a:srgbClr val="050505"/>
    <a:srgbClr val="C6E6F1"/>
    <a:srgbClr val="F3F4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7284" autoAdjust="0"/>
  </p:normalViewPr>
  <p:slideViewPr>
    <p:cSldViewPr snapToGrid="0">
      <p:cViewPr varScale="1">
        <p:scale>
          <a:sx n="111" d="100"/>
          <a:sy n="111" d="100"/>
        </p:scale>
        <p:origin x="1674" y="102"/>
      </p:cViewPr>
      <p:guideLst/>
    </p:cSldViewPr>
  </p:slideViewPr>
  <p:notesTextViewPr>
    <p:cViewPr>
      <p:scale>
        <a:sx n="1" d="1"/>
        <a:sy n="1" d="1"/>
      </p:scale>
      <p:origin x="0" y="0"/>
    </p:cViewPr>
  </p:notesTextViewPr>
  <p:sorterViewPr>
    <p:cViewPr>
      <p:scale>
        <a:sx n="140" d="100"/>
        <a:sy n="140" d="100"/>
      </p:scale>
      <p:origin x="0" y="-228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F072B182-D7C5-4035-A0B3-C3A3D9EC5B48}"/>
    <pc:docChg chg="undo custSel addSld delSld modSld sldOrd">
      <pc:chgData name="James Franklin" userId="cf915d05-507f-491f-b4a6-b2aa085ee4b1" providerId="ADAL" clId="{F072B182-D7C5-4035-A0B3-C3A3D9EC5B48}" dt="2019-06-13T09:02:55.152" v="6285" actId="478"/>
      <pc:docMkLst>
        <pc:docMk/>
      </pc:docMkLst>
      <pc:sldChg chg="modSp">
        <pc:chgData name="James Franklin" userId="cf915d05-507f-491f-b4a6-b2aa085ee4b1" providerId="ADAL" clId="{F072B182-D7C5-4035-A0B3-C3A3D9EC5B48}" dt="2019-06-06T15:08:20.282" v="4" actId="20577"/>
        <pc:sldMkLst>
          <pc:docMk/>
          <pc:sldMk cId="2912915852" sldId="319"/>
        </pc:sldMkLst>
        <pc:spChg chg="mod">
          <ac:chgData name="James Franklin" userId="cf915d05-507f-491f-b4a6-b2aa085ee4b1" providerId="ADAL" clId="{F072B182-D7C5-4035-A0B3-C3A3D9EC5B48}" dt="2019-06-06T15:08:20.282" v="4" actId="20577"/>
          <ac:spMkLst>
            <pc:docMk/>
            <pc:sldMk cId="2912915852" sldId="319"/>
            <ac:spMk id="3" creationId="{8841C565-F8A1-4DE6-88F1-F82B859E4087}"/>
          </ac:spMkLst>
        </pc:spChg>
      </pc:sldChg>
      <pc:sldChg chg="addSp delSp modSp ord">
        <pc:chgData name="James Franklin" userId="cf915d05-507f-491f-b4a6-b2aa085ee4b1" providerId="ADAL" clId="{F072B182-D7C5-4035-A0B3-C3A3D9EC5B48}" dt="2019-06-07T11:30:30.432" v="5654" actId="113"/>
        <pc:sldMkLst>
          <pc:docMk/>
          <pc:sldMk cId="1612668401" sldId="364"/>
        </pc:sldMkLst>
        <pc:spChg chg="add del mod">
          <ac:chgData name="James Franklin" userId="cf915d05-507f-491f-b4a6-b2aa085ee4b1" providerId="ADAL" clId="{F072B182-D7C5-4035-A0B3-C3A3D9EC5B48}" dt="2019-06-06T15:30:21.752" v="1055"/>
          <ac:spMkLst>
            <pc:docMk/>
            <pc:sldMk cId="1612668401" sldId="364"/>
            <ac:spMk id="2" creationId="{FBF8F848-F43C-4568-B71A-5D8327B26D0E}"/>
          </ac:spMkLst>
        </pc:spChg>
        <pc:spChg chg="add del mod">
          <ac:chgData name="James Franklin" userId="cf915d05-507f-491f-b4a6-b2aa085ee4b1" providerId="ADAL" clId="{F072B182-D7C5-4035-A0B3-C3A3D9EC5B48}" dt="2019-06-06T15:30:21.752" v="1055"/>
          <ac:spMkLst>
            <pc:docMk/>
            <pc:sldMk cId="1612668401" sldId="364"/>
            <ac:spMk id="3" creationId="{57A96795-09BA-44B6-B2A3-848551A1554A}"/>
          </ac:spMkLst>
        </pc:spChg>
        <pc:spChg chg="mod">
          <ac:chgData name="James Franklin" userId="cf915d05-507f-491f-b4a6-b2aa085ee4b1" providerId="ADAL" clId="{F072B182-D7C5-4035-A0B3-C3A3D9EC5B48}" dt="2019-06-06T15:38:19.861" v="1157" actId="20577"/>
          <ac:spMkLst>
            <pc:docMk/>
            <pc:sldMk cId="1612668401" sldId="364"/>
            <ac:spMk id="4" creationId="{00000000-0000-0000-0000-000000000000}"/>
          </ac:spMkLst>
        </pc:spChg>
        <pc:spChg chg="mod">
          <ac:chgData name="James Franklin" userId="cf915d05-507f-491f-b4a6-b2aa085ee4b1" providerId="ADAL" clId="{F072B182-D7C5-4035-A0B3-C3A3D9EC5B48}" dt="2019-06-07T11:30:30.432" v="5654" actId="113"/>
          <ac:spMkLst>
            <pc:docMk/>
            <pc:sldMk cId="1612668401" sldId="364"/>
            <ac:spMk id="5" creationId="{00000000-0000-0000-0000-000000000000}"/>
          </ac:spMkLst>
        </pc:spChg>
      </pc:sldChg>
      <pc:sldChg chg="addSp delSp modSp setBg">
        <pc:chgData name="James Franklin" userId="cf915d05-507f-491f-b4a6-b2aa085ee4b1" providerId="ADAL" clId="{F072B182-D7C5-4035-A0B3-C3A3D9EC5B48}" dt="2019-06-07T11:20:07.820" v="5264" actId="14100"/>
        <pc:sldMkLst>
          <pc:docMk/>
          <pc:sldMk cId="2475168239" sldId="395"/>
        </pc:sldMkLst>
        <pc:spChg chg="mod">
          <ac:chgData name="James Franklin" userId="cf915d05-507f-491f-b4a6-b2aa085ee4b1" providerId="ADAL" clId="{F072B182-D7C5-4035-A0B3-C3A3D9EC5B48}" dt="2019-06-07T11:11:34.572" v="5213" actId="20577"/>
          <ac:spMkLst>
            <pc:docMk/>
            <pc:sldMk cId="2475168239" sldId="395"/>
            <ac:spMk id="3" creationId="{608A8B0B-3746-47C9-B476-6A05E129769C}"/>
          </ac:spMkLst>
        </pc:spChg>
        <pc:picChg chg="add del mod">
          <ac:chgData name="James Franklin" userId="cf915d05-507f-491f-b4a6-b2aa085ee4b1" providerId="ADAL" clId="{F072B182-D7C5-4035-A0B3-C3A3D9EC5B48}" dt="2019-06-07T11:12:28.091" v="5215" actId="478"/>
          <ac:picMkLst>
            <pc:docMk/>
            <pc:sldMk cId="2475168239" sldId="395"/>
            <ac:picMk id="4" creationId="{C56C390C-7A1C-4FB0-9F98-4543AFF59214}"/>
          </ac:picMkLst>
        </pc:picChg>
        <pc:picChg chg="add del mod">
          <ac:chgData name="James Franklin" userId="cf915d05-507f-491f-b4a6-b2aa085ee4b1" providerId="ADAL" clId="{F072B182-D7C5-4035-A0B3-C3A3D9EC5B48}" dt="2019-06-07T11:15:33.727" v="5235" actId="478"/>
          <ac:picMkLst>
            <pc:docMk/>
            <pc:sldMk cId="2475168239" sldId="395"/>
            <ac:picMk id="5" creationId="{32E756BC-9892-46B6-B6AA-BC09BF58202C}"/>
          </ac:picMkLst>
        </pc:picChg>
        <pc:picChg chg="add del mod">
          <ac:chgData name="James Franklin" userId="cf915d05-507f-491f-b4a6-b2aa085ee4b1" providerId="ADAL" clId="{F072B182-D7C5-4035-A0B3-C3A3D9EC5B48}" dt="2019-06-07T11:18:22.255" v="5254" actId="478"/>
          <ac:picMkLst>
            <pc:docMk/>
            <pc:sldMk cId="2475168239" sldId="395"/>
            <ac:picMk id="6" creationId="{BB3919EB-73C6-42D6-A285-4FAE63ABB7A4}"/>
          </ac:picMkLst>
        </pc:picChg>
        <pc:picChg chg="add mod">
          <ac:chgData name="James Franklin" userId="cf915d05-507f-491f-b4a6-b2aa085ee4b1" providerId="ADAL" clId="{F072B182-D7C5-4035-A0B3-C3A3D9EC5B48}" dt="2019-06-07T11:19:54.763" v="5261" actId="1076"/>
          <ac:picMkLst>
            <pc:docMk/>
            <pc:sldMk cId="2475168239" sldId="395"/>
            <ac:picMk id="7" creationId="{3D9E8E48-BB1B-421D-8EA5-BBC31D91DD00}"/>
          </ac:picMkLst>
        </pc:picChg>
        <pc:picChg chg="add del mod">
          <ac:chgData name="James Franklin" userId="cf915d05-507f-491f-b4a6-b2aa085ee4b1" providerId="ADAL" clId="{F072B182-D7C5-4035-A0B3-C3A3D9EC5B48}" dt="2019-06-07T11:12:27.628" v="5214" actId="478"/>
          <ac:picMkLst>
            <pc:docMk/>
            <pc:sldMk cId="2475168239" sldId="395"/>
            <ac:picMk id="4098" creationId="{7447375B-3BD1-4348-A844-B9D4DEDB77C1}"/>
          </ac:picMkLst>
        </pc:picChg>
        <pc:picChg chg="add del mod">
          <ac:chgData name="James Franklin" userId="cf915d05-507f-491f-b4a6-b2aa085ee4b1" providerId="ADAL" clId="{F072B182-D7C5-4035-A0B3-C3A3D9EC5B48}" dt="2019-06-07T11:13:00.606" v="5221" actId="478"/>
          <ac:picMkLst>
            <pc:docMk/>
            <pc:sldMk cId="2475168239" sldId="395"/>
            <ac:picMk id="4100" creationId="{45D3EA30-1899-47A5-A8E8-8852E1915676}"/>
          </ac:picMkLst>
        </pc:picChg>
        <pc:picChg chg="add del mod">
          <ac:chgData name="James Franklin" userId="cf915d05-507f-491f-b4a6-b2aa085ee4b1" providerId="ADAL" clId="{F072B182-D7C5-4035-A0B3-C3A3D9EC5B48}" dt="2019-06-07T11:15:34.067" v="5236" actId="478"/>
          <ac:picMkLst>
            <pc:docMk/>
            <pc:sldMk cId="2475168239" sldId="395"/>
            <ac:picMk id="4102" creationId="{9534350F-D3AC-410B-B416-1B51E7484DED}"/>
          </ac:picMkLst>
        </pc:picChg>
        <pc:picChg chg="add del mod">
          <ac:chgData name="James Franklin" userId="cf915d05-507f-491f-b4a6-b2aa085ee4b1" providerId="ADAL" clId="{F072B182-D7C5-4035-A0B3-C3A3D9EC5B48}" dt="2019-06-07T11:15:51.287" v="5240" actId="478"/>
          <ac:picMkLst>
            <pc:docMk/>
            <pc:sldMk cId="2475168239" sldId="395"/>
            <ac:picMk id="4104" creationId="{177C5262-50BA-4389-841D-E42166D9C6B6}"/>
          </ac:picMkLst>
        </pc:picChg>
        <pc:picChg chg="add del mod">
          <ac:chgData name="James Franklin" userId="cf915d05-507f-491f-b4a6-b2aa085ee4b1" providerId="ADAL" clId="{F072B182-D7C5-4035-A0B3-C3A3D9EC5B48}" dt="2019-06-07T11:17:31.238" v="5253" actId="478"/>
          <ac:picMkLst>
            <pc:docMk/>
            <pc:sldMk cId="2475168239" sldId="395"/>
            <ac:picMk id="4106" creationId="{5AF87285-90FF-4A08-BD32-4F530045BC9E}"/>
          </ac:picMkLst>
        </pc:picChg>
        <pc:picChg chg="add del mod">
          <ac:chgData name="James Franklin" userId="cf915d05-507f-491f-b4a6-b2aa085ee4b1" providerId="ADAL" clId="{F072B182-D7C5-4035-A0B3-C3A3D9EC5B48}" dt="2019-06-07T11:19:08.318" v="5257" actId="478"/>
          <ac:picMkLst>
            <pc:docMk/>
            <pc:sldMk cId="2475168239" sldId="395"/>
            <ac:picMk id="4108" creationId="{98238843-EF21-450D-AED8-B3850CC8C198}"/>
          </ac:picMkLst>
        </pc:picChg>
        <pc:picChg chg="add mod">
          <ac:chgData name="James Franklin" userId="cf915d05-507f-491f-b4a6-b2aa085ee4b1" providerId="ADAL" clId="{F072B182-D7C5-4035-A0B3-C3A3D9EC5B48}" dt="2019-06-07T11:20:07.820" v="5264" actId="14100"/>
          <ac:picMkLst>
            <pc:docMk/>
            <pc:sldMk cId="2475168239" sldId="395"/>
            <ac:picMk id="4110" creationId="{AC277963-D2E7-450F-A8CF-07B485A08432}"/>
          </ac:picMkLst>
        </pc:picChg>
      </pc:sldChg>
      <pc:sldChg chg="addSp modSp">
        <pc:chgData name="James Franklin" userId="cf915d05-507f-491f-b4a6-b2aa085ee4b1" providerId="ADAL" clId="{F072B182-D7C5-4035-A0B3-C3A3D9EC5B48}" dt="2019-06-07T08:27:10.696" v="1262" actId="20577"/>
        <pc:sldMkLst>
          <pc:docMk/>
          <pc:sldMk cId="2835285683" sldId="403"/>
        </pc:sldMkLst>
        <pc:spChg chg="mod">
          <ac:chgData name="James Franklin" userId="cf915d05-507f-491f-b4a6-b2aa085ee4b1" providerId="ADAL" clId="{F072B182-D7C5-4035-A0B3-C3A3D9EC5B48}" dt="2019-06-06T15:18:35.276" v="11" actId="20577"/>
          <ac:spMkLst>
            <pc:docMk/>
            <pc:sldMk cId="2835285683" sldId="403"/>
            <ac:spMk id="2" creationId="{F7219616-1E34-49CE-9BA1-C56B985A63AA}"/>
          </ac:spMkLst>
        </pc:spChg>
        <pc:spChg chg="mod">
          <ac:chgData name="James Franklin" userId="cf915d05-507f-491f-b4a6-b2aa085ee4b1" providerId="ADAL" clId="{F072B182-D7C5-4035-A0B3-C3A3D9EC5B48}" dt="2019-06-07T08:27:10.696" v="1262" actId="20577"/>
          <ac:spMkLst>
            <pc:docMk/>
            <pc:sldMk cId="2835285683" sldId="403"/>
            <ac:spMk id="3" creationId="{7DE471DE-4006-4AE7-BCC5-EF77A082F1DC}"/>
          </ac:spMkLst>
        </pc:spChg>
        <pc:picChg chg="add mod">
          <ac:chgData name="James Franklin" userId="cf915d05-507f-491f-b4a6-b2aa085ee4b1" providerId="ADAL" clId="{F072B182-D7C5-4035-A0B3-C3A3D9EC5B48}" dt="2019-06-07T08:26:34.408" v="1171" actId="1076"/>
          <ac:picMkLst>
            <pc:docMk/>
            <pc:sldMk cId="2835285683" sldId="403"/>
            <ac:picMk id="5" creationId="{F1712930-9B81-4FCE-9143-6D41373E2F24}"/>
          </ac:picMkLst>
        </pc:picChg>
      </pc:sldChg>
      <pc:sldChg chg="addSp modSp setBg">
        <pc:chgData name="James Franklin" userId="cf915d05-507f-491f-b4a6-b2aa085ee4b1" providerId="ADAL" clId="{F072B182-D7C5-4035-A0B3-C3A3D9EC5B48}" dt="2019-06-11T10:56:55.793" v="5674" actId="20577"/>
        <pc:sldMkLst>
          <pc:docMk/>
          <pc:sldMk cId="2801436558" sldId="404"/>
        </pc:sldMkLst>
        <pc:spChg chg="mod">
          <ac:chgData name="James Franklin" userId="cf915d05-507f-491f-b4a6-b2aa085ee4b1" providerId="ADAL" clId="{F072B182-D7C5-4035-A0B3-C3A3D9EC5B48}" dt="2019-06-06T15:20:56.453" v="218" actId="20577"/>
          <ac:spMkLst>
            <pc:docMk/>
            <pc:sldMk cId="2801436558" sldId="404"/>
            <ac:spMk id="2" creationId="{F7219616-1E34-49CE-9BA1-C56B985A63AA}"/>
          </ac:spMkLst>
        </pc:spChg>
        <pc:spChg chg="mod">
          <ac:chgData name="James Franklin" userId="cf915d05-507f-491f-b4a6-b2aa085ee4b1" providerId="ADAL" clId="{F072B182-D7C5-4035-A0B3-C3A3D9EC5B48}" dt="2019-06-11T10:56:55.793" v="5674" actId="20577"/>
          <ac:spMkLst>
            <pc:docMk/>
            <pc:sldMk cId="2801436558" sldId="404"/>
            <ac:spMk id="3" creationId="{7DE471DE-4006-4AE7-BCC5-EF77A082F1DC}"/>
          </ac:spMkLst>
        </pc:spChg>
        <pc:picChg chg="add mod">
          <ac:chgData name="James Franklin" userId="cf915d05-507f-491f-b4a6-b2aa085ee4b1" providerId="ADAL" clId="{F072B182-D7C5-4035-A0B3-C3A3D9EC5B48}" dt="2019-06-07T08:46:47.912" v="2149" actId="1076"/>
          <ac:picMkLst>
            <pc:docMk/>
            <pc:sldMk cId="2801436558" sldId="404"/>
            <ac:picMk id="4" creationId="{A04B0FE6-E452-495D-ACDC-C203C052B1E4}"/>
          </ac:picMkLst>
        </pc:picChg>
        <pc:picChg chg="add mod">
          <ac:chgData name="James Franklin" userId="cf915d05-507f-491f-b4a6-b2aa085ee4b1" providerId="ADAL" clId="{F072B182-D7C5-4035-A0B3-C3A3D9EC5B48}" dt="2019-06-07T08:47:30.420" v="2166" actId="167"/>
          <ac:picMkLst>
            <pc:docMk/>
            <pc:sldMk cId="2801436558" sldId="404"/>
            <ac:picMk id="1026" creationId="{318FB8C7-DFA9-429C-A77C-BB4FD5D75C0C}"/>
          </ac:picMkLst>
        </pc:picChg>
      </pc:sldChg>
      <pc:sldChg chg="modSp">
        <pc:chgData name="James Franklin" userId="cf915d05-507f-491f-b4a6-b2aa085ee4b1" providerId="ADAL" clId="{F072B182-D7C5-4035-A0B3-C3A3D9EC5B48}" dt="2019-06-07T09:14:48.636" v="3121" actId="20577"/>
        <pc:sldMkLst>
          <pc:docMk/>
          <pc:sldMk cId="79698393" sldId="405"/>
        </pc:sldMkLst>
        <pc:spChg chg="mod">
          <ac:chgData name="James Franklin" userId="cf915d05-507f-491f-b4a6-b2aa085ee4b1" providerId="ADAL" clId="{F072B182-D7C5-4035-A0B3-C3A3D9EC5B48}" dt="2019-06-06T15:21:10.612" v="229" actId="20577"/>
          <ac:spMkLst>
            <pc:docMk/>
            <pc:sldMk cId="79698393" sldId="405"/>
            <ac:spMk id="2" creationId="{F7219616-1E34-49CE-9BA1-C56B985A63AA}"/>
          </ac:spMkLst>
        </pc:spChg>
        <pc:spChg chg="mod">
          <ac:chgData name="James Franklin" userId="cf915d05-507f-491f-b4a6-b2aa085ee4b1" providerId="ADAL" clId="{F072B182-D7C5-4035-A0B3-C3A3D9EC5B48}" dt="2019-06-07T09:14:48.636" v="3121" actId="20577"/>
          <ac:spMkLst>
            <pc:docMk/>
            <pc:sldMk cId="79698393" sldId="405"/>
            <ac:spMk id="3" creationId="{7DE471DE-4006-4AE7-BCC5-EF77A082F1DC}"/>
          </ac:spMkLst>
        </pc:spChg>
      </pc:sldChg>
      <pc:sldChg chg="addSp delSp modSp">
        <pc:chgData name="James Franklin" userId="cf915d05-507f-491f-b4a6-b2aa085ee4b1" providerId="ADAL" clId="{F072B182-D7C5-4035-A0B3-C3A3D9EC5B48}" dt="2019-06-07T09:44:52.693" v="3140" actId="1076"/>
        <pc:sldMkLst>
          <pc:docMk/>
          <pc:sldMk cId="3406206518" sldId="406"/>
        </pc:sldMkLst>
        <pc:spChg chg="del">
          <ac:chgData name="James Franklin" userId="cf915d05-507f-491f-b4a6-b2aa085ee4b1" providerId="ADAL" clId="{F072B182-D7C5-4035-A0B3-C3A3D9EC5B48}" dt="2019-06-06T15:23:18.451" v="455"/>
          <ac:spMkLst>
            <pc:docMk/>
            <pc:sldMk cId="3406206518" sldId="406"/>
            <ac:spMk id="2" creationId="{F7219616-1E34-49CE-9BA1-C56B985A63AA}"/>
          </ac:spMkLst>
        </pc:spChg>
        <pc:spChg chg="del">
          <ac:chgData name="James Franklin" userId="cf915d05-507f-491f-b4a6-b2aa085ee4b1" providerId="ADAL" clId="{F072B182-D7C5-4035-A0B3-C3A3D9EC5B48}" dt="2019-06-06T15:23:18.451" v="455"/>
          <ac:spMkLst>
            <pc:docMk/>
            <pc:sldMk cId="3406206518" sldId="406"/>
            <ac:spMk id="3" creationId="{7DE471DE-4006-4AE7-BCC5-EF77A082F1DC}"/>
          </ac:spMkLst>
        </pc:spChg>
        <pc:spChg chg="add mod">
          <ac:chgData name="James Franklin" userId="cf915d05-507f-491f-b4a6-b2aa085ee4b1" providerId="ADAL" clId="{F072B182-D7C5-4035-A0B3-C3A3D9EC5B48}" dt="2019-06-06T15:23:23.085" v="466" actId="20577"/>
          <ac:spMkLst>
            <pc:docMk/>
            <pc:sldMk cId="3406206518" sldId="406"/>
            <ac:spMk id="4" creationId="{819A244E-9C76-4326-A3ED-0D88D870D418}"/>
          </ac:spMkLst>
        </pc:spChg>
        <pc:spChg chg="add del mod">
          <ac:chgData name="James Franklin" userId="cf915d05-507f-491f-b4a6-b2aa085ee4b1" providerId="ADAL" clId="{F072B182-D7C5-4035-A0B3-C3A3D9EC5B48}" dt="2019-06-07T09:22:14.543" v="3128" actId="478"/>
          <ac:spMkLst>
            <pc:docMk/>
            <pc:sldMk cId="3406206518" sldId="406"/>
            <ac:spMk id="5" creationId="{2FF82BC4-1BE7-48CA-8080-6BC5FA03DAA4}"/>
          </ac:spMkLst>
        </pc:spChg>
        <pc:picChg chg="add del mod">
          <ac:chgData name="James Franklin" userId="cf915d05-507f-491f-b4a6-b2aa085ee4b1" providerId="ADAL" clId="{F072B182-D7C5-4035-A0B3-C3A3D9EC5B48}" dt="2019-06-07T09:23:05.797" v="3130" actId="478"/>
          <ac:picMkLst>
            <pc:docMk/>
            <pc:sldMk cId="3406206518" sldId="406"/>
            <ac:picMk id="7" creationId="{90DDD54F-248C-4D2E-AB12-5BE9A45596AB}"/>
          </ac:picMkLst>
        </pc:picChg>
        <pc:picChg chg="add del mod">
          <ac:chgData name="James Franklin" userId="cf915d05-507f-491f-b4a6-b2aa085ee4b1" providerId="ADAL" clId="{F072B182-D7C5-4035-A0B3-C3A3D9EC5B48}" dt="2019-06-07T09:43:11.214" v="3136" actId="478"/>
          <ac:picMkLst>
            <pc:docMk/>
            <pc:sldMk cId="3406206518" sldId="406"/>
            <ac:picMk id="9" creationId="{0161E974-EE14-4EBB-BDBB-B8943D1EB348}"/>
          </ac:picMkLst>
        </pc:picChg>
        <pc:picChg chg="add mod">
          <ac:chgData name="James Franklin" userId="cf915d05-507f-491f-b4a6-b2aa085ee4b1" providerId="ADAL" clId="{F072B182-D7C5-4035-A0B3-C3A3D9EC5B48}" dt="2019-06-07T09:44:52.693" v="3140" actId="1076"/>
          <ac:picMkLst>
            <pc:docMk/>
            <pc:sldMk cId="3406206518" sldId="406"/>
            <ac:picMk id="11" creationId="{1734AE2D-F479-467A-AA3D-0FFC32DB8B47}"/>
          </ac:picMkLst>
        </pc:picChg>
      </pc:sldChg>
      <pc:sldChg chg="addSp modSp">
        <pc:chgData name="James Franklin" userId="cf915d05-507f-491f-b4a6-b2aa085ee4b1" providerId="ADAL" clId="{F072B182-D7C5-4035-A0B3-C3A3D9EC5B48}" dt="2019-06-07T11:29:24.239" v="5626" actId="6549"/>
        <pc:sldMkLst>
          <pc:docMk/>
          <pc:sldMk cId="3739085003" sldId="407"/>
        </pc:sldMkLst>
        <pc:spChg chg="mod">
          <ac:chgData name="James Franklin" userId="cf915d05-507f-491f-b4a6-b2aa085ee4b1" providerId="ADAL" clId="{F072B182-D7C5-4035-A0B3-C3A3D9EC5B48}" dt="2019-06-06T15:23:32.951" v="489" actId="20577"/>
          <ac:spMkLst>
            <pc:docMk/>
            <pc:sldMk cId="3739085003" sldId="407"/>
            <ac:spMk id="2" creationId="{F7219616-1E34-49CE-9BA1-C56B985A63AA}"/>
          </ac:spMkLst>
        </pc:spChg>
        <pc:spChg chg="mod">
          <ac:chgData name="James Franklin" userId="cf915d05-507f-491f-b4a6-b2aa085ee4b1" providerId="ADAL" clId="{F072B182-D7C5-4035-A0B3-C3A3D9EC5B48}" dt="2019-06-07T11:29:24.239" v="5626" actId="6549"/>
          <ac:spMkLst>
            <pc:docMk/>
            <pc:sldMk cId="3739085003" sldId="407"/>
            <ac:spMk id="3" creationId="{7DE471DE-4006-4AE7-BCC5-EF77A082F1DC}"/>
          </ac:spMkLst>
        </pc:spChg>
        <pc:picChg chg="add mod">
          <ac:chgData name="James Franklin" userId="cf915d05-507f-491f-b4a6-b2aa085ee4b1" providerId="ADAL" clId="{F072B182-D7C5-4035-A0B3-C3A3D9EC5B48}" dt="2019-06-07T11:28:21.868" v="5604" actId="1076"/>
          <ac:picMkLst>
            <pc:docMk/>
            <pc:sldMk cId="3739085003" sldId="407"/>
            <ac:picMk id="4" creationId="{E6565C0C-4DA5-4928-8ACB-FDB2607CFC03}"/>
          </ac:picMkLst>
        </pc:picChg>
        <pc:picChg chg="add mod">
          <ac:chgData name="James Franklin" userId="cf915d05-507f-491f-b4a6-b2aa085ee4b1" providerId="ADAL" clId="{F072B182-D7C5-4035-A0B3-C3A3D9EC5B48}" dt="2019-06-07T11:29:14.868" v="5623" actId="14100"/>
          <ac:picMkLst>
            <pc:docMk/>
            <pc:sldMk cId="3739085003" sldId="407"/>
            <ac:picMk id="5122" creationId="{D67B2556-E215-4D49-A522-A8CAF839F0F5}"/>
          </ac:picMkLst>
        </pc:picChg>
      </pc:sldChg>
      <pc:sldChg chg="addSp delSp modSp">
        <pc:chgData name="James Franklin" userId="cf915d05-507f-491f-b4a6-b2aa085ee4b1" providerId="ADAL" clId="{F072B182-D7C5-4035-A0B3-C3A3D9EC5B48}" dt="2019-06-13T09:02:55.152" v="6285" actId="478"/>
        <pc:sldMkLst>
          <pc:docMk/>
          <pc:sldMk cId="3850773334" sldId="408"/>
        </pc:sldMkLst>
        <pc:spChg chg="del">
          <ac:chgData name="James Franklin" userId="cf915d05-507f-491f-b4a6-b2aa085ee4b1" providerId="ADAL" clId="{F072B182-D7C5-4035-A0B3-C3A3D9EC5B48}" dt="2019-06-06T15:23:48.401" v="540"/>
          <ac:spMkLst>
            <pc:docMk/>
            <pc:sldMk cId="3850773334" sldId="408"/>
            <ac:spMk id="2" creationId="{F7219616-1E34-49CE-9BA1-C56B985A63AA}"/>
          </ac:spMkLst>
        </pc:spChg>
        <pc:spChg chg="del">
          <ac:chgData name="James Franklin" userId="cf915d05-507f-491f-b4a6-b2aa085ee4b1" providerId="ADAL" clId="{F072B182-D7C5-4035-A0B3-C3A3D9EC5B48}" dt="2019-06-06T15:23:48.401" v="540"/>
          <ac:spMkLst>
            <pc:docMk/>
            <pc:sldMk cId="3850773334" sldId="408"/>
            <ac:spMk id="3" creationId="{7DE471DE-4006-4AE7-BCC5-EF77A082F1DC}"/>
          </ac:spMkLst>
        </pc:spChg>
        <pc:spChg chg="add mod">
          <ac:chgData name="James Franklin" userId="cf915d05-507f-491f-b4a6-b2aa085ee4b1" providerId="ADAL" clId="{F072B182-D7C5-4035-A0B3-C3A3D9EC5B48}" dt="2019-06-06T15:23:51.173" v="551" actId="20577"/>
          <ac:spMkLst>
            <pc:docMk/>
            <pc:sldMk cId="3850773334" sldId="408"/>
            <ac:spMk id="4" creationId="{AB7C938D-316B-4EE5-AB02-9B5D0F4898F0}"/>
          </ac:spMkLst>
        </pc:spChg>
        <pc:spChg chg="add del mod">
          <ac:chgData name="James Franklin" userId="cf915d05-507f-491f-b4a6-b2aa085ee4b1" providerId="ADAL" clId="{F072B182-D7C5-4035-A0B3-C3A3D9EC5B48}" dt="2019-06-13T09:02:55.152" v="6285" actId="478"/>
          <ac:spMkLst>
            <pc:docMk/>
            <pc:sldMk cId="3850773334" sldId="408"/>
            <ac:spMk id="5" creationId="{812C9331-DEB6-486C-8399-CE608A4CBAE2}"/>
          </ac:spMkLst>
        </pc:spChg>
        <pc:spChg chg="add del mod">
          <ac:chgData name="James Franklin" userId="cf915d05-507f-491f-b4a6-b2aa085ee4b1" providerId="ADAL" clId="{F072B182-D7C5-4035-A0B3-C3A3D9EC5B48}" dt="2019-06-07T09:45:52.504" v="3144" actId="478"/>
          <ac:spMkLst>
            <pc:docMk/>
            <pc:sldMk cId="3850773334" sldId="408"/>
            <ac:spMk id="5" creationId="{C890697D-30DB-4632-93B8-CB66C30379BA}"/>
          </ac:spMkLst>
        </pc:spChg>
        <pc:spChg chg="add mod">
          <ac:chgData name="James Franklin" userId="cf915d05-507f-491f-b4a6-b2aa085ee4b1" providerId="ADAL" clId="{F072B182-D7C5-4035-A0B3-C3A3D9EC5B48}" dt="2019-06-07T09:47:42.140" v="3178" actId="1076"/>
          <ac:spMkLst>
            <pc:docMk/>
            <pc:sldMk cId="3850773334" sldId="408"/>
            <ac:spMk id="8" creationId="{396698ED-9E53-4911-A5A7-0A93544C4A3C}"/>
          </ac:spMkLst>
        </pc:spChg>
        <pc:spChg chg="add mod">
          <ac:chgData name="James Franklin" userId="cf915d05-507f-491f-b4a6-b2aa085ee4b1" providerId="ADAL" clId="{F072B182-D7C5-4035-A0B3-C3A3D9EC5B48}" dt="2019-06-07T09:48:14.405" v="3187" actId="1076"/>
          <ac:spMkLst>
            <pc:docMk/>
            <pc:sldMk cId="3850773334" sldId="408"/>
            <ac:spMk id="9" creationId="{692E0E43-A7B2-40D9-B083-DBA54DC197E3}"/>
          </ac:spMkLst>
        </pc:spChg>
        <pc:spChg chg="add mod">
          <ac:chgData name="James Franklin" userId="cf915d05-507f-491f-b4a6-b2aa085ee4b1" providerId="ADAL" clId="{F072B182-D7C5-4035-A0B3-C3A3D9EC5B48}" dt="2019-06-07T09:48:23.124" v="3190" actId="1076"/>
          <ac:spMkLst>
            <pc:docMk/>
            <pc:sldMk cId="3850773334" sldId="408"/>
            <ac:spMk id="10" creationId="{D55096AE-6780-4E5B-99BB-C9D6E5E93786}"/>
          </ac:spMkLst>
        </pc:spChg>
        <pc:spChg chg="add del mod">
          <ac:chgData name="James Franklin" userId="cf915d05-507f-491f-b4a6-b2aa085ee4b1" providerId="ADAL" clId="{F072B182-D7C5-4035-A0B3-C3A3D9EC5B48}" dt="2019-06-07T09:50:53.625" v="3247" actId="478"/>
          <ac:spMkLst>
            <pc:docMk/>
            <pc:sldMk cId="3850773334" sldId="408"/>
            <ac:spMk id="11" creationId="{6FD481F8-5781-4553-845E-C817B0508D64}"/>
          </ac:spMkLst>
        </pc:spChg>
        <pc:spChg chg="add mod">
          <ac:chgData name="James Franklin" userId="cf915d05-507f-491f-b4a6-b2aa085ee4b1" providerId="ADAL" clId="{F072B182-D7C5-4035-A0B3-C3A3D9EC5B48}" dt="2019-06-07T09:48:56.261" v="3195" actId="1076"/>
          <ac:spMkLst>
            <pc:docMk/>
            <pc:sldMk cId="3850773334" sldId="408"/>
            <ac:spMk id="12" creationId="{077454FD-47A6-4261-8C1F-7E80A301EB16}"/>
          </ac:spMkLst>
        </pc:spChg>
        <pc:spChg chg="add del mod">
          <ac:chgData name="James Franklin" userId="cf915d05-507f-491f-b4a6-b2aa085ee4b1" providerId="ADAL" clId="{F072B182-D7C5-4035-A0B3-C3A3D9EC5B48}" dt="2019-06-07T09:49:06.442" v="3199" actId="478"/>
          <ac:spMkLst>
            <pc:docMk/>
            <pc:sldMk cId="3850773334" sldId="408"/>
            <ac:spMk id="13" creationId="{51C7229F-7444-4016-AB82-30B0EF242F11}"/>
          </ac:spMkLst>
        </pc:spChg>
        <pc:spChg chg="add mod">
          <ac:chgData name="James Franklin" userId="cf915d05-507f-491f-b4a6-b2aa085ee4b1" providerId="ADAL" clId="{F072B182-D7C5-4035-A0B3-C3A3D9EC5B48}" dt="2019-06-07T09:49:13.589" v="3201" actId="1076"/>
          <ac:spMkLst>
            <pc:docMk/>
            <pc:sldMk cId="3850773334" sldId="408"/>
            <ac:spMk id="14" creationId="{5CEB4C71-7991-40A0-AB71-09D8B0B6E5FC}"/>
          </ac:spMkLst>
        </pc:spChg>
        <pc:spChg chg="add mod">
          <ac:chgData name="James Franklin" userId="cf915d05-507f-491f-b4a6-b2aa085ee4b1" providerId="ADAL" clId="{F072B182-D7C5-4035-A0B3-C3A3D9EC5B48}" dt="2019-06-07T09:49:33.405" v="3209" actId="14100"/>
          <ac:spMkLst>
            <pc:docMk/>
            <pc:sldMk cId="3850773334" sldId="408"/>
            <ac:spMk id="15" creationId="{BB55D85C-988B-4BD6-80D5-655A9C2991E9}"/>
          </ac:spMkLst>
        </pc:spChg>
        <pc:spChg chg="add mod">
          <ac:chgData name="James Franklin" userId="cf915d05-507f-491f-b4a6-b2aa085ee4b1" providerId="ADAL" clId="{F072B182-D7C5-4035-A0B3-C3A3D9EC5B48}" dt="2019-06-07T09:49:38.920" v="3213" actId="1038"/>
          <ac:spMkLst>
            <pc:docMk/>
            <pc:sldMk cId="3850773334" sldId="408"/>
            <ac:spMk id="16" creationId="{400A371C-FC01-454A-8651-897846CD5518}"/>
          </ac:spMkLst>
        </pc:spChg>
        <pc:spChg chg="add mod">
          <ac:chgData name="James Franklin" userId="cf915d05-507f-491f-b4a6-b2aa085ee4b1" providerId="ADAL" clId="{F072B182-D7C5-4035-A0B3-C3A3D9EC5B48}" dt="2019-06-07T09:49:44.072" v="3220" actId="1037"/>
          <ac:spMkLst>
            <pc:docMk/>
            <pc:sldMk cId="3850773334" sldId="408"/>
            <ac:spMk id="17" creationId="{5A9983B8-DEDE-477F-B706-D6B0C76043A8}"/>
          </ac:spMkLst>
        </pc:spChg>
        <pc:spChg chg="add mod">
          <ac:chgData name="James Franklin" userId="cf915d05-507f-491f-b4a6-b2aa085ee4b1" providerId="ADAL" clId="{F072B182-D7C5-4035-A0B3-C3A3D9EC5B48}" dt="2019-06-07T09:49:48.496" v="3231" actId="1037"/>
          <ac:spMkLst>
            <pc:docMk/>
            <pc:sldMk cId="3850773334" sldId="408"/>
            <ac:spMk id="18" creationId="{157FA363-9922-4822-AF8B-72E993FE5F42}"/>
          </ac:spMkLst>
        </pc:spChg>
        <pc:spChg chg="add mod">
          <ac:chgData name="James Franklin" userId="cf915d05-507f-491f-b4a6-b2aa085ee4b1" providerId="ADAL" clId="{F072B182-D7C5-4035-A0B3-C3A3D9EC5B48}" dt="2019-06-07T09:49:52.341" v="3233" actId="1076"/>
          <ac:spMkLst>
            <pc:docMk/>
            <pc:sldMk cId="3850773334" sldId="408"/>
            <ac:spMk id="19" creationId="{659BD275-D7BF-4AFC-8862-780A55E1D3CD}"/>
          </ac:spMkLst>
        </pc:spChg>
        <pc:spChg chg="add mod">
          <ac:chgData name="James Franklin" userId="cf915d05-507f-491f-b4a6-b2aa085ee4b1" providerId="ADAL" clId="{F072B182-D7C5-4035-A0B3-C3A3D9EC5B48}" dt="2019-06-07T09:50:16.005" v="3239" actId="1076"/>
          <ac:spMkLst>
            <pc:docMk/>
            <pc:sldMk cId="3850773334" sldId="408"/>
            <ac:spMk id="20" creationId="{253898D4-24E7-45D2-83B5-5C7185C3F18A}"/>
          </ac:spMkLst>
        </pc:spChg>
        <pc:spChg chg="add mod">
          <ac:chgData name="James Franklin" userId="cf915d05-507f-491f-b4a6-b2aa085ee4b1" providerId="ADAL" clId="{F072B182-D7C5-4035-A0B3-C3A3D9EC5B48}" dt="2019-06-07T09:51:04.629" v="3249" actId="1076"/>
          <ac:spMkLst>
            <pc:docMk/>
            <pc:sldMk cId="3850773334" sldId="408"/>
            <ac:spMk id="23" creationId="{DD6779D0-3D2C-46EE-A80A-26ADE44479AF}"/>
          </ac:spMkLst>
        </pc:spChg>
        <pc:spChg chg="add mod">
          <ac:chgData name="James Franklin" userId="cf915d05-507f-491f-b4a6-b2aa085ee4b1" providerId="ADAL" clId="{F072B182-D7C5-4035-A0B3-C3A3D9EC5B48}" dt="2019-06-07T09:51:46.189" v="3286" actId="1076"/>
          <ac:spMkLst>
            <pc:docMk/>
            <pc:sldMk cId="3850773334" sldId="408"/>
            <ac:spMk id="27" creationId="{BDDB0601-2E4E-4EBA-A6BB-E666F23894E4}"/>
          </ac:spMkLst>
        </pc:spChg>
        <pc:spChg chg="add mod">
          <ac:chgData name="James Franklin" userId="cf915d05-507f-491f-b4a6-b2aa085ee4b1" providerId="ADAL" clId="{F072B182-D7C5-4035-A0B3-C3A3D9EC5B48}" dt="2019-06-07T09:51:53.661" v="3288" actId="1076"/>
          <ac:spMkLst>
            <pc:docMk/>
            <pc:sldMk cId="3850773334" sldId="408"/>
            <ac:spMk id="28" creationId="{2051F089-B012-4D60-8F77-AF93397FC5FA}"/>
          </ac:spMkLst>
        </pc:spChg>
        <pc:spChg chg="add mod">
          <ac:chgData name="James Franklin" userId="cf915d05-507f-491f-b4a6-b2aa085ee4b1" providerId="ADAL" clId="{F072B182-D7C5-4035-A0B3-C3A3D9EC5B48}" dt="2019-06-07T09:52:15.389" v="3290" actId="1076"/>
          <ac:spMkLst>
            <pc:docMk/>
            <pc:sldMk cId="3850773334" sldId="408"/>
            <ac:spMk id="29" creationId="{9B82DECD-EBF8-450A-9701-73D116B72FE2}"/>
          </ac:spMkLst>
        </pc:spChg>
        <pc:spChg chg="add mod">
          <ac:chgData name="James Franklin" userId="cf915d05-507f-491f-b4a6-b2aa085ee4b1" providerId="ADAL" clId="{F072B182-D7C5-4035-A0B3-C3A3D9EC5B48}" dt="2019-06-07T09:52:21.013" v="3292" actId="1076"/>
          <ac:spMkLst>
            <pc:docMk/>
            <pc:sldMk cId="3850773334" sldId="408"/>
            <ac:spMk id="30" creationId="{6FC383AE-57B8-469F-93DE-9DEC496A0E02}"/>
          </ac:spMkLst>
        </pc:spChg>
        <pc:spChg chg="add mod">
          <ac:chgData name="James Franklin" userId="cf915d05-507f-491f-b4a6-b2aa085ee4b1" providerId="ADAL" clId="{F072B182-D7C5-4035-A0B3-C3A3D9EC5B48}" dt="2019-06-11T10:58:55.970" v="5736" actId="20577"/>
          <ac:spMkLst>
            <pc:docMk/>
            <pc:sldMk cId="3850773334" sldId="408"/>
            <ac:spMk id="31" creationId="{75286264-CAD9-4A05-A573-DE18433A7B98}"/>
          </ac:spMkLst>
        </pc:spChg>
        <pc:spChg chg="add mod">
          <ac:chgData name="James Franklin" userId="cf915d05-507f-491f-b4a6-b2aa085ee4b1" providerId="ADAL" clId="{F072B182-D7C5-4035-A0B3-C3A3D9EC5B48}" dt="2019-06-07T09:53:31.333" v="3351" actId="14100"/>
          <ac:spMkLst>
            <pc:docMk/>
            <pc:sldMk cId="3850773334" sldId="408"/>
            <ac:spMk id="33" creationId="{4A73D12F-1EC2-4B7A-B0FE-A90852AFE2B5}"/>
          </ac:spMkLst>
        </pc:spChg>
        <pc:spChg chg="add mod">
          <ac:chgData name="James Franklin" userId="cf915d05-507f-491f-b4a6-b2aa085ee4b1" providerId="ADAL" clId="{F072B182-D7C5-4035-A0B3-C3A3D9EC5B48}" dt="2019-06-11T11:02:13.057" v="6034" actId="20577"/>
          <ac:spMkLst>
            <pc:docMk/>
            <pc:sldMk cId="3850773334" sldId="408"/>
            <ac:spMk id="34" creationId="{9C0CDB26-21E5-4E3C-B3BC-BF7AFA6A073B}"/>
          </ac:spMkLst>
        </pc:spChg>
        <pc:spChg chg="add mod">
          <ac:chgData name="James Franklin" userId="cf915d05-507f-491f-b4a6-b2aa085ee4b1" providerId="ADAL" clId="{F072B182-D7C5-4035-A0B3-C3A3D9EC5B48}" dt="2019-06-07T09:54:26.917" v="3355" actId="208"/>
          <ac:spMkLst>
            <pc:docMk/>
            <pc:sldMk cId="3850773334" sldId="408"/>
            <ac:spMk id="35" creationId="{2EF82B88-9345-4307-83C9-C28C9F929517}"/>
          </ac:spMkLst>
        </pc:spChg>
        <pc:spChg chg="add mod">
          <ac:chgData name="James Franklin" userId="cf915d05-507f-491f-b4a6-b2aa085ee4b1" providerId="ADAL" clId="{F072B182-D7C5-4035-A0B3-C3A3D9EC5B48}" dt="2019-06-07T09:55:05.150" v="3377" actId="1076"/>
          <ac:spMkLst>
            <pc:docMk/>
            <pc:sldMk cId="3850773334" sldId="408"/>
            <ac:spMk id="36" creationId="{CD888CC2-4426-4C6E-91D0-9AA2608A99F8}"/>
          </ac:spMkLst>
        </pc:spChg>
        <pc:spChg chg="add mod">
          <ac:chgData name="James Franklin" userId="cf915d05-507f-491f-b4a6-b2aa085ee4b1" providerId="ADAL" clId="{F072B182-D7C5-4035-A0B3-C3A3D9EC5B48}" dt="2019-06-11T11:02:04.585" v="6022" actId="20577"/>
          <ac:spMkLst>
            <pc:docMk/>
            <pc:sldMk cId="3850773334" sldId="408"/>
            <ac:spMk id="37" creationId="{8E1A80C5-A440-4667-B8FD-E2AFEBF72DC7}"/>
          </ac:spMkLst>
        </pc:spChg>
        <pc:spChg chg="add del mod">
          <ac:chgData name="James Franklin" userId="cf915d05-507f-491f-b4a6-b2aa085ee4b1" providerId="ADAL" clId="{F072B182-D7C5-4035-A0B3-C3A3D9EC5B48}" dt="2019-06-11T11:03:06.258" v="6046" actId="478"/>
          <ac:spMkLst>
            <pc:docMk/>
            <pc:sldMk cId="3850773334" sldId="408"/>
            <ac:spMk id="41" creationId="{22B07D24-4E80-454B-AF57-11D4681463CD}"/>
          </ac:spMkLst>
        </pc:spChg>
        <pc:spChg chg="add mod">
          <ac:chgData name="James Franklin" userId="cf915d05-507f-491f-b4a6-b2aa085ee4b1" providerId="ADAL" clId="{F072B182-D7C5-4035-A0B3-C3A3D9EC5B48}" dt="2019-06-11T11:05:19.600" v="6282" actId="1076"/>
          <ac:spMkLst>
            <pc:docMk/>
            <pc:sldMk cId="3850773334" sldId="408"/>
            <ac:spMk id="42" creationId="{E1DF42CF-28DD-4081-9137-F73E8F4A6F5C}"/>
          </ac:spMkLst>
        </pc:spChg>
        <pc:picChg chg="add mod">
          <ac:chgData name="James Franklin" userId="cf915d05-507f-491f-b4a6-b2aa085ee4b1" providerId="ADAL" clId="{F072B182-D7C5-4035-A0B3-C3A3D9EC5B48}" dt="2019-06-07T09:47:55.304" v="3182" actId="1076"/>
          <ac:picMkLst>
            <pc:docMk/>
            <pc:sldMk cId="3850773334" sldId="408"/>
            <ac:picMk id="7" creationId="{DDCB320B-8927-49AA-A33E-C1C33465DEF9}"/>
          </ac:picMkLst>
        </pc:picChg>
        <pc:cxnChg chg="add mod">
          <ac:chgData name="James Franklin" userId="cf915d05-507f-491f-b4a6-b2aa085ee4b1" providerId="ADAL" clId="{F072B182-D7C5-4035-A0B3-C3A3D9EC5B48}" dt="2019-06-11T10:59:48.009" v="5824" actId="13822"/>
          <ac:cxnSpMkLst>
            <pc:docMk/>
            <pc:sldMk cId="3850773334" sldId="408"/>
            <ac:cxnSpMk id="11" creationId="{7323EE8E-7B6C-4206-B487-9E16664E2E78}"/>
          </ac:cxnSpMkLst>
        </pc:cxnChg>
        <pc:cxnChg chg="add mod">
          <ac:chgData name="James Franklin" userId="cf915d05-507f-491f-b4a6-b2aa085ee4b1" providerId="ADAL" clId="{F072B182-D7C5-4035-A0B3-C3A3D9EC5B48}" dt="2019-06-07T09:50:45.570" v="3245"/>
          <ac:cxnSpMkLst>
            <pc:docMk/>
            <pc:sldMk cId="3850773334" sldId="408"/>
            <ac:cxnSpMk id="22" creationId="{534B779A-DFD7-4FF6-B5DF-2A78E40997D0}"/>
          </ac:cxnSpMkLst>
        </pc:cxnChg>
        <pc:cxnChg chg="add mod">
          <ac:chgData name="James Franklin" userId="cf915d05-507f-491f-b4a6-b2aa085ee4b1" providerId="ADAL" clId="{F072B182-D7C5-4035-A0B3-C3A3D9EC5B48}" dt="2019-06-07T09:51:21.061" v="3253" actId="14100"/>
          <ac:cxnSpMkLst>
            <pc:docMk/>
            <pc:sldMk cId="3850773334" sldId="408"/>
            <ac:cxnSpMk id="24" creationId="{17750CEE-DCD2-4E5F-A91D-761DC16834E6}"/>
          </ac:cxnSpMkLst>
        </pc:cxnChg>
        <pc:cxnChg chg="add mod">
          <ac:chgData name="James Franklin" userId="cf915d05-507f-491f-b4a6-b2aa085ee4b1" providerId="ADAL" clId="{F072B182-D7C5-4035-A0B3-C3A3D9EC5B48}" dt="2019-06-11T11:00:30.185" v="5898" actId="13822"/>
          <ac:cxnSpMkLst>
            <pc:docMk/>
            <pc:sldMk cId="3850773334" sldId="408"/>
            <ac:cxnSpMk id="25" creationId="{CC89D793-857B-402E-A778-041FED834FB6}"/>
          </ac:cxnSpMkLst>
        </pc:cxnChg>
        <pc:cxnChg chg="add mod">
          <ac:chgData name="James Franklin" userId="cf915d05-507f-491f-b4a6-b2aa085ee4b1" providerId="ADAL" clId="{F072B182-D7C5-4035-A0B3-C3A3D9EC5B48}" dt="2019-06-11T10:59:53.256" v="5825" actId="14100"/>
          <ac:cxnSpMkLst>
            <pc:docMk/>
            <pc:sldMk cId="3850773334" sldId="408"/>
            <ac:cxnSpMk id="32" creationId="{7F534313-EEAE-4D1A-A506-7D0492FF1AA6}"/>
          </ac:cxnSpMkLst>
        </pc:cxnChg>
        <pc:cxnChg chg="add mod">
          <ac:chgData name="James Franklin" userId="cf915d05-507f-491f-b4a6-b2aa085ee4b1" providerId="ADAL" clId="{F072B182-D7C5-4035-A0B3-C3A3D9EC5B48}" dt="2019-06-11T11:02:28.921" v="6036" actId="13822"/>
          <ac:cxnSpMkLst>
            <pc:docMk/>
            <pc:sldMk cId="3850773334" sldId="408"/>
            <ac:cxnSpMk id="38" creationId="{8FB1C351-E4E6-4568-B604-9A6C3387DC36}"/>
          </ac:cxnSpMkLst>
        </pc:cxnChg>
        <pc:cxnChg chg="add mod">
          <ac:chgData name="James Franklin" userId="cf915d05-507f-491f-b4a6-b2aa085ee4b1" providerId="ADAL" clId="{F072B182-D7C5-4035-A0B3-C3A3D9EC5B48}" dt="2019-06-11T11:02:34.760" v="6039" actId="14100"/>
          <ac:cxnSpMkLst>
            <pc:docMk/>
            <pc:sldMk cId="3850773334" sldId="408"/>
            <ac:cxnSpMk id="39" creationId="{CE41C22F-4195-47CF-8AE7-7D6BD2EB7137}"/>
          </ac:cxnSpMkLst>
        </pc:cxnChg>
      </pc:sldChg>
      <pc:sldChg chg="addSp modSp add del">
        <pc:chgData name="James Franklin" userId="cf915d05-507f-491f-b4a6-b2aa085ee4b1" providerId="ADAL" clId="{F072B182-D7C5-4035-A0B3-C3A3D9EC5B48}" dt="2019-06-07T10:40:12.209" v="4760" actId="20577"/>
        <pc:sldMkLst>
          <pc:docMk/>
          <pc:sldMk cId="459155343" sldId="411"/>
        </pc:sldMkLst>
        <pc:spChg chg="mod">
          <ac:chgData name="James Franklin" userId="cf915d05-507f-491f-b4a6-b2aa085ee4b1" providerId="ADAL" clId="{F072B182-D7C5-4035-A0B3-C3A3D9EC5B48}" dt="2019-06-07T10:15:34.095" v="3762" actId="20577"/>
          <ac:spMkLst>
            <pc:docMk/>
            <pc:sldMk cId="459155343" sldId="411"/>
            <ac:spMk id="2" creationId="{F7219616-1E34-49CE-9BA1-C56B985A63AA}"/>
          </ac:spMkLst>
        </pc:spChg>
        <pc:spChg chg="mod">
          <ac:chgData name="James Franklin" userId="cf915d05-507f-491f-b4a6-b2aa085ee4b1" providerId="ADAL" clId="{F072B182-D7C5-4035-A0B3-C3A3D9EC5B48}" dt="2019-06-07T10:40:12.209" v="4760" actId="20577"/>
          <ac:spMkLst>
            <pc:docMk/>
            <pc:sldMk cId="459155343" sldId="411"/>
            <ac:spMk id="3" creationId="{7DE471DE-4006-4AE7-BCC5-EF77A082F1DC}"/>
          </ac:spMkLst>
        </pc:spChg>
        <pc:picChg chg="add mod">
          <ac:chgData name="James Franklin" userId="cf915d05-507f-491f-b4a6-b2aa085ee4b1" providerId="ADAL" clId="{F072B182-D7C5-4035-A0B3-C3A3D9EC5B48}" dt="2019-06-07T10:25:44.503" v="4693" actId="1076"/>
          <ac:picMkLst>
            <pc:docMk/>
            <pc:sldMk cId="459155343" sldId="411"/>
            <ac:picMk id="4" creationId="{8E9873F5-8EE1-477C-9342-CBFC47468B90}"/>
          </ac:picMkLst>
        </pc:picChg>
        <pc:picChg chg="add mod">
          <ac:chgData name="James Franklin" userId="cf915d05-507f-491f-b4a6-b2aa085ee4b1" providerId="ADAL" clId="{F072B182-D7C5-4035-A0B3-C3A3D9EC5B48}" dt="2019-06-07T10:33:42.193" v="4724" actId="1076"/>
          <ac:picMkLst>
            <pc:docMk/>
            <pc:sldMk cId="459155343" sldId="411"/>
            <ac:picMk id="3074" creationId="{5A646EA3-E3D7-4938-94CE-E1EC15F75AD0}"/>
          </ac:picMkLst>
        </pc:picChg>
      </pc:sldChg>
      <pc:sldChg chg="addSp delSp modSp add">
        <pc:chgData name="James Franklin" userId="cf915d05-507f-491f-b4a6-b2aa085ee4b1" providerId="ADAL" clId="{F072B182-D7C5-4035-A0B3-C3A3D9EC5B48}" dt="2019-06-07T09:13:27.911" v="2992" actId="20577"/>
        <pc:sldMkLst>
          <pc:docMk/>
          <pc:sldMk cId="2211749069" sldId="413"/>
        </pc:sldMkLst>
        <pc:spChg chg="mod">
          <ac:chgData name="James Franklin" userId="cf915d05-507f-491f-b4a6-b2aa085ee4b1" providerId="ADAL" clId="{F072B182-D7C5-4035-A0B3-C3A3D9EC5B48}" dt="2019-06-06T15:21:58.694" v="326" actId="20577"/>
          <ac:spMkLst>
            <pc:docMk/>
            <pc:sldMk cId="2211749069" sldId="413"/>
            <ac:spMk id="2" creationId="{70C65954-80B4-4F18-AC08-B38636BA46A1}"/>
          </ac:spMkLst>
        </pc:spChg>
        <pc:spChg chg="mod">
          <ac:chgData name="James Franklin" userId="cf915d05-507f-491f-b4a6-b2aa085ee4b1" providerId="ADAL" clId="{F072B182-D7C5-4035-A0B3-C3A3D9EC5B48}" dt="2019-06-07T09:13:27.911" v="2992" actId="20577"/>
          <ac:spMkLst>
            <pc:docMk/>
            <pc:sldMk cId="2211749069" sldId="413"/>
            <ac:spMk id="3" creationId="{D51D24C9-ECCF-4038-89A3-7957A623C5C2}"/>
          </ac:spMkLst>
        </pc:spChg>
        <pc:spChg chg="add mod">
          <ac:chgData name="James Franklin" userId="cf915d05-507f-491f-b4a6-b2aa085ee4b1" providerId="ADAL" clId="{F072B182-D7C5-4035-A0B3-C3A3D9EC5B48}" dt="2019-06-07T09:02:49.521" v="2226"/>
          <ac:spMkLst>
            <pc:docMk/>
            <pc:sldMk cId="2211749069" sldId="413"/>
            <ac:spMk id="6" creationId="{F89224A0-E67D-4388-AE9A-0D15A5E0CE9F}"/>
          </ac:spMkLst>
        </pc:spChg>
        <pc:picChg chg="add del mod">
          <ac:chgData name="James Franklin" userId="cf915d05-507f-491f-b4a6-b2aa085ee4b1" providerId="ADAL" clId="{F072B182-D7C5-4035-A0B3-C3A3D9EC5B48}" dt="2019-06-07T08:59:16.444" v="2199" actId="478"/>
          <ac:picMkLst>
            <pc:docMk/>
            <pc:sldMk cId="2211749069" sldId="413"/>
            <ac:picMk id="4" creationId="{ACC0A354-7AFB-453C-9E4F-41DCE007D5F9}"/>
          </ac:picMkLst>
        </pc:picChg>
        <pc:picChg chg="add mod">
          <ac:chgData name="James Franklin" userId="cf915d05-507f-491f-b4a6-b2aa085ee4b1" providerId="ADAL" clId="{F072B182-D7C5-4035-A0B3-C3A3D9EC5B48}" dt="2019-06-07T08:59:24.409" v="2201" actId="1076"/>
          <ac:picMkLst>
            <pc:docMk/>
            <pc:sldMk cId="2211749069" sldId="413"/>
            <ac:picMk id="5" creationId="{CE9986CD-A86B-42C2-B2E9-E3082D24EF57}"/>
          </ac:picMkLst>
        </pc:picChg>
        <pc:picChg chg="add del mod">
          <ac:chgData name="James Franklin" userId="cf915d05-507f-491f-b4a6-b2aa085ee4b1" providerId="ADAL" clId="{F072B182-D7C5-4035-A0B3-C3A3D9EC5B48}" dt="2019-06-07T08:59:09.364" v="2197" actId="478"/>
          <ac:picMkLst>
            <pc:docMk/>
            <pc:sldMk cId="2211749069" sldId="413"/>
            <ac:picMk id="2050" creationId="{23549399-DC07-4DF6-B0DB-177BAB0DF62F}"/>
          </ac:picMkLst>
        </pc:picChg>
        <pc:picChg chg="add mod">
          <ac:chgData name="James Franklin" userId="cf915d05-507f-491f-b4a6-b2aa085ee4b1" providerId="ADAL" clId="{F072B182-D7C5-4035-A0B3-C3A3D9EC5B48}" dt="2019-06-07T09:02:07.393" v="2219" actId="732"/>
          <ac:picMkLst>
            <pc:docMk/>
            <pc:sldMk cId="2211749069" sldId="413"/>
            <ac:picMk id="2052" creationId="{21861255-4077-499B-9850-749EEFE60C00}"/>
          </ac:picMkLst>
        </pc:picChg>
      </pc:sldChg>
      <pc:sldChg chg="modSp add">
        <pc:chgData name="James Franklin" userId="cf915d05-507f-491f-b4a6-b2aa085ee4b1" providerId="ADAL" clId="{F072B182-D7C5-4035-A0B3-C3A3D9EC5B48}" dt="2019-06-07T08:40:56.217" v="1764" actId="20577"/>
        <pc:sldMkLst>
          <pc:docMk/>
          <pc:sldMk cId="3131237760" sldId="414"/>
        </pc:sldMkLst>
        <pc:spChg chg="mod">
          <ac:chgData name="James Franklin" userId="cf915d05-507f-491f-b4a6-b2aa085ee4b1" providerId="ADAL" clId="{F072B182-D7C5-4035-A0B3-C3A3D9EC5B48}" dt="2019-06-06T15:26:43.773" v="907" actId="20577"/>
          <ac:spMkLst>
            <pc:docMk/>
            <pc:sldMk cId="3131237760" sldId="414"/>
            <ac:spMk id="2" creationId="{103A7C6D-AD45-409C-8DFA-C08A8F6070A1}"/>
          </ac:spMkLst>
        </pc:spChg>
        <pc:spChg chg="mod">
          <ac:chgData name="James Franklin" userId="cf915d05-507f-491f-b4a6-b2aa085ee4b1" providerId="ADAL" clId="{F072B182-D7C5-4035-A0B3-C3A3D9EC5B48}" dt="2019-06-07T08:40:56.217" v="1764" actId="20577"/>
          <ac:spMkLst>
            <pc:docMk/>
            <pc:sldMk cId="3131237760" sldId="414"/>
            <ac:spMk id="3" creationId="{C2CAC70A-562D-44DC-B61C-BA01DD2F09D1}"/>
          </ac:spMkLst>
        </pc:spChg>
      </pc:sldChg>
      <pc:sldChg chg="addSp delSp modSp add">
        <pc:chgData name="James Franklin" userId="cf915d05-507f-491f-b4a6-b2aa085ee4b1" providerId="ADAL" clId="{F072B182-D7C5-4035-A0B3-C3A3D9EC5B48}" dt="2019-06-07T08:38:11.559" v="1475" actId="1076"/>
        <pc:sldMkLst>
          <pc:docMk/>
          <pc:sldMk cId="1874300340" sldId="415"/>
        </pc:sldMkLst>
        <pc:spChg chg="del">
          <ac:chgData name="James Franklin" userId="cf915d05-507f-491f-b4a6-b2aa085ee4b1" providerId="ADAL" clId="{F072B182-D7C5-4035-A0B3-C3A3D9EC5B48}" dt="2019-06-06T15:26:29.673" v="853"/>
          <ac:spMkLst>
            <pc:docMk/>
            <pc:sldMk cId="1874300340" sldId="415"/>
            <ac:spMk id="2" creationId="{26BC0C1A-4C20-4ACA-A83C-ACCEAFEB3F2D}"/>
          </ac:spMkLst>
        </pc:spChg>
        <pc:spChg chg="del">
          <ac:chgData name="James Franklin" userId="cf915d05-507f-491f-b4a6-b2aa085ee4b1" providerId="ADAL" clId="{F072B182-D7C5-4035-A0B3-C3A3D9EC5B48}" dt="2019-06-06T15:26:29.673" v="853"/>
          <ac:spMkLst>
            <pc:docMk/>
            <pc:sldMk cId="1874300340" sldId="415"/>
            <ac:spMk id="3" creationId="{0A16F62C-50F5-46D1-8738-5C9DD36AE5F8}"/>
          </ac:spMkLst>
        </pc:spChg>
        <pc:spChg chg="add mod">
          <ac:chgData name="James Franklin" userId="cf915d05-507f-491f-b4a6-b2aa085ee4b1" providerId="ADAL" clId="{F072B182-D7C5-4035-A0B3-C3A3D9EC5B48}" dt="2019-06-06T15:26:32.173" v="860" actId="20577"/>
          <ac:spMkLst>
            <pc:docMk/>
            <pc:sldMk cId="1874300340" sldId="415"/>
            <ac:spMk id="4" creationId="{AF4EFAF4-D6B2-4457-872C-5A7AA1A9B05B}"/>
          </ac:spMkLst>
        </pc:spChg>
        <pc:spChg chg="add mod">
          <ac:chgData name="James Franklin" userId="cf915d05-507f-491f-b4a6-b2aa085ee4b1" providerId="ADAL" clId="{F072B182-D7C5-4035-A0B3-C3A3D9EC5B48}" dt="2019-06-07T08:27:53.592" v="1300" actId="20577"/>
          <ac:spMkLst>
            <pc:docMk/>
            <pc:sldMk cId="1874300340" sldId="415"/>
            <ac:spMk id="5" creationId="{C9074E59-225F-45D1-B77B-39C85813B731}"/>
          </ac:spMkLst>
        </pc:spChg>
        <pc:spChg chg="add mod">
          <ac:chgData name="James Franklin" userId="cf915d05-507f-491f-b4a6-b2aa085ee4b1" providerId="ADAL" clId="{F072B182-D7C5-4035-A0B3-C3A3D9EC5B48}" dt="2019-06-07T08:30:48.927" v="1311" actId="1076"/>
          <ac:spMkLst>
            <pc:docMk/>
            <pc:sldMk cId="1874300340" sldId="415"/>
            <ac:spMk id="7" creationId="{19A219EF-2702-4291-BD78-24D6C4CBCBB1}"/>
          </ac:spMkLst>
        </pc:spChg>
        <pc:spChg chg="add mod">
          <ac:chgData name="James Franklin" userId="cf915d05-507f-491f-b4a6-b2aa085ee4b1" providerId="ADAL" clId="{F072B182-D7C5-4035-A0B3-C3A3D9EC5B48}" dt="2019-06-07T08:30:59.943" v="1326" actId="1076"/>
          <ac:spMkLst>
            <pc:docMk/>
            <pc:sldMk cId="1874300340" sldId="415"/>
            <ac:spMk id="8" creationId="{30678171-3D09-4013-8744-4A6F97F6DB86}"/>
          </ac:spMkLst>
        </pc:spChg>
        <pc:spChg chg="add mod">
          <ac:chgData name="James Franklin" userId="cf915d05-507f-491f-b4a6-b2aa085ee4b1" providerId="ADAL" clId="{F072B182-D7C5-4035-A0B3-C3A3D9EC5B48}" dt="2019-06-07T08:31:03.543" v="1328" actId="1076"/>
          <ac:spMkLst>
            <pc:docMk/>
            <pc:sldMk cId="1874300340" sldId="415"/>
            <ac:spMk id="9" creationId="{2704E88E-B2CA-44D2-A17C-0F3052A6A7BA}"/>
          </ac:spMkLst>
        </pc:spChg>
        <pc:spChg chg="add mod">
          <ac:chgData name="James Franklin" userId="cf915d05-507f-491f-b4a6-b2aa085ee4b1" providerId="ADAL" clId="{F072B182-D7C5-4035-A0B3-C3A3D9EC5B48}" dt="2019-06-07T08:31:06.127" v="1330" actId="1076"/>
          <ac:spMkLst>
            <pc:docMk/>
            <pc:sldMk cId="1874300340" sldId="415"/>
            <ac:spMk id="10" creationId="{F075A73A-9E64-4592-BB45-B06856E24798}"/>
          </ac:spMkLst>
        </pc:spChg>
        <pc:spChg chg="add mod">
          <ac:chgData name="James Franklin" userId="cf915d05-507f-491f-b4a6-b2aa085ee4b1" providerId="ADAL" clId="{F072B182-D7C5-4035-A0B3-C3A3D9EC5B48}" dt="2019-06-07T08:31:14.911" v="1339" actId="1076"/>
          <ac:spMkLst>
            <pc:docMk/>
            <pc:sldMk cId="1874300340" sldId="415"/>
            <ac:spMk id="11" creationId="{7174B858-5B3B-4268-9BC8-2588D92D9961}"/>
          </ac:spMkLst>
        </pc:spChg>
        <pc:spChg chg="add mod">
          <ac:chgData name="James Franklin" userId="cf915d05-507f-491f-b4a6-b2aa085ee4b1" providerId="ADAL" clId="{F072B182-D7C5-4035-A0B3-C3A3D9EC5B48}" dt="2019-06-07T08:31:22.135" v="1349" actId="1076"/>
          <ac:spMkLst>
            <pc:docMk/>
            <pc:sldMk cId="1874300340" sldId="415"/>
            <ac:spMk id="12" creationId="{F301F61F-0F38-47F2-B824-2F32A34CAC71}"/>
          </ac:spMkLst>
        </pc:spChg>
        <pc:spChg chg="add mod">
          <ac:chgData name="James Franklin" userId="cf915d05-507f-491f-b4a6-b2aa085ee4b1" providerId="ADAL" clId="{F072B182-D7C5-4035-A0B3-C3A3D9EC5B48}" dt="2019-06-07T08:32:31.479" v="1415" actId="1076"/>
          <ac:spMkLst>
            <pc:docMk/>
            <pc:sldMk cId="1874300340" sldId="415"/>
            <ac:spMk id="13" creationId="{239A82B0-46EF-44F9-B0AA-5931B591352A}"/>
          </ac:spMkLst>
        </pc:spChg>
        <pc:spChg chg="add mod">
          <ac:chgData name="James Franklin" userId="cf915d05-507f-491f-b4a6-b2aa085ee4b1" providerId="ADAL" clId="{F072B182-D7C5-4035-A0B3-C3A3D9EC5B48}" dt="2019-06-07T08:31:48.943" v="1375" actId="1076"/>
          <ac:spMkLst>
            <pc:docMk/>
            <pc:sldMk cId="1874300340" sldId="415"/>
            <ac:spMk id="14" creationId="{168FDF6D-FE33-46EC-9BD1-DF421ADAA81B}"/>
          </ac:spMkLst>
        </pc:spChg>
        <pc:spChg chg="add mod">
          <ac:chgData name="James Franklin" userId="cf915d05-507f-491f-b4a6-b2aa085ee4b1" providerId="ADAL" clId="{F072B182-D7C5-4035-A0B3-C3A3D9EC5B48}" dt="2019-06-07T08:32:58.049" v="1433" actId="20577"/>
          <ac:spMkLst>
            <pc:docMk/>
            <pc:sldMk cId="1874300340" sldId="415"/>
            <ac:spMk id="15" creationId="{AD9068BA-51E8-455B-990D-5443E1534845}"/>
          </ac:spMkLst>
        </pc:spChg>
        <pc:spChg chg="add mod">
          <ac:chgData name="James Franklin" userId="cf915d05-507f-491f-b4a6-b2aa085ee4b1" providerId="ADAL" clId="{F072B182-D7C5-4035-A0B3-C3A3D9EC5B48}" dt="2019-06-07T08:35:15.235" v="1452" actId="20577"/>
          <ac:spMkLst>
            <pc:docMk/>
            <pc:sldMk cId="1874300340" sldId="415"/>
            <ac:spMk id="16" creationId="{153FC6A5-9CCD-4692-A638-3C5EF8B2457D}"/>
          </ac:spMkLst>
        </pc:spChg>
        <pc:spChg chg="add mod">
          <ac:chgData name="James Franklin" userId="cf915d05-507f-491f-b4a6-b2aa085ee4b1" providerId="ADAL" clId="{F072B182-D7C5-4035-A0B3-C3A3D9EC5B48}" dt="2019-06-07T08:38:11.559" v="1475" actId="1076"/>
          <ac:spMkLst>
            <pc:docMk/>
            <pc:sldMk cId="1874300340" sldId="415"/>
            <ac:spMk id="20" creationId="{00EBFBCD-42D2-46D5-96C2-4AC640319D8E}"/>
          </ac:spMkLst>
        </pc:spChg>
        <pc:picChg chg="add mod">
          <ac:chgData name="James Franklin" userId="cf915d05-507f-491f-b4a6-b2aa085ee4b1" providerId="ADAL" clId="{F072B182-D7C5-4035-A0B3-C3A3D9EC5B48}" dt="2019-06-07T08:32:21.715" v="1413" actId="1076"/>
          <ac:picMkLst>
            <pc:docMk/>
            <pc:sldMk cId="1874300340" sldId="415"/>
            <ac:picMk id="6" creationId="{328CB8D7-8D75-43C9-92AC-19ABD33927C1}"/>
          </ac:picMkLst>
        </pc:picChg>
        <pc:cxnChg chg="add mod">
          <ac:chgData name="James Franklin" userId="cf915d05-507f-491f-b4a6-b2aa085ee4b1" providerId="ADAL" clId="{F072B182-D7C5-4035-A0B3-C3A3D9EC5B48}" dt="2019-06-07T08:37:46.712" v="1459" actId="1076"/>
          <ac:cxnSpMkLst>
            <pc:docMk/>
            <pc:sldMk cId="1874300340" sldId="415"/>
            <ac:cxnSpMk id="18" creationId="{B465663E-A5CA-47D5-B85A-04025AA39626}"/>
          </ac:cxnSpMkLst>
        </pc:cxnChg>
      </pc:sldChg>
      <pc:sldChg chg="modSp add ord">
        <pc:chgData name="James Franklin" userId="cf915d05-507f-491f-b4a6-b2aa085ee4b1" providerId="ADAL" clId="{F072B182-D7C5-4035-A0B3-C3A3D9EC5B48}" dt="2019-06-12T11:32:37.573" v="6283" actId="6549"/>
        <pc:sldMkLst>
          <pc:docMk/>
          <pc:sldMk cId="1944919493" sldId="416"/>
        </pc:sldMkLst>
        <pc:spChg chg="mod">
          <ac:chgData name="James Franklin" userId="cf915d05-507f-491f-b4a6-b2aa085ee4b1" providerId="ADAL" clId="{F072B182-D7C5-4035-A0B3-C3A3D9EC5B48}" dt="2019-06-06T15:38:50.333" v="1167" actId="20577"/>
          <ac:spMkLst>
            <pc:docMk/>
            <pc:sldMk cId="1944919493" sldId="416"/>
            <ac:spMk id="4" creationId="{00000000-0000-0000-0000-000000000000}"/>
          </ac:spMkLst>
        </pc:spChg>
        <pc:spChg chg="mod">
          <ac:chgData name="James Franklin" userId="cf915d05-507f-491f-b4a6-b2aa085ee4b1" providerId="ADAL" clId="{F072B182-D7C5-4035-A0B3-C3A3D9EC5B48}" dt="2019-06-12T11:32:37.573" v="6283" actId="6549"/>
          <ac:spMkLst>
            <pc:docMk/>
            <pc:sldMk cId="1944919493" sldId="416"/>
            <ac:spMk id="5" creationId="{00000000-0000-0000-0000-000000000000}"/>
          </ac:spMkLst>
        </pc:spChg>
      </pc:sldChg>
      <pc:sldChg chg="addSp delSp modSp add">
        <pc:chgData name="James Franklin" userId="cf915d05-507f-491f-b4a6-b2aa085ee4b1" providerId="ADAL" clId="{F072B182-D7C5-4035-A0B3-C3A3D9EC5B48}" dt="2019-06-07T10:44:33.632" v="4772" actId="1076"/>
        <pc:sldMkLst>
          <pc:docMk/>
          <pc:sldMk cId="3496369492" sldId="418"/>
        </pc:sldMkLst>
        <pc:spChg chg="mod">
          <ac:chgData name="James Franklin" userId="cf915d05-507f-491f-b4a6-b2aa085ee4b1" providerId="ADAL" clId="{F072B182-D7C5-4035-A0B3-C3A3D9EC5B48}" dt="2019-06-07T09:58:53.671" v="3713" actId="20577"/>
          <ac:spMkLst>
            <pc:docMk/>
            <pc:sldMk cId="3496369492" sldId="418"/>
            <ac:spMk id="2" creationId="{F7FB7015-0B9B-42C4-92FA-A4CDBFC0BCFF}"/>
          </ac:spMkLst>
        </pc:spChg>
        <pc:spChg chg="mod">
          <ac:chgData name="James Franklin" userId="cf915d05-507f-491f-b4a6-b2aa085ee4b1" providerId="ADAL" clId="{F072B182-D7C5-4035-A0B3-C3A3D9EC5B48}" dt="2019-06-07T10:41:42.250" v="4766" actId="20577"/>
          <ac:spMkLst>
            <pc:docMk/>
            <pc:sldMk cId="3496369492" sldId="418"/>
            <ac:spMk id="3" creationId="{AB491FC6-4B53-4193-9DAC-7BC304428C28}"/>
          </ac:spMkLst>
        </pc:spChg>
        <pc:picChg chg="add del mod">
          <ac:chgData name="James Franklin" userId="cf915d05-507f-491f-b4a6-b2aa085ee4b1" providerId="ADAL" clId="{F072B182-D7C5-4035-A0B3-C3A3D9EC5B48}" dt="2019-06-07T10:44:21.291" v="4768" actId="478"/>
          <ac:picMkLst>
            <pc:docMk/>
            <pc:sldMk cId="3496369492" sldId="418"/>
            <ac:picMk id="5" creationId="{840B12D2-C502-4E12-A3BA-2C4AE1838F3D}"/>
          </ac:picMkLst>
        </pc:picChg>
        <pc:picChg chg="add del mod">
          <ac:chgData name="James Franklin" userId="cf915d05-507f-491f-b4a6-b2aa085ee4b1" providerId="ADAL" clId="{F072B182-D7C5-4035-A0B3-C3A3D9EC5B48}" dt="2019-06-07T10:44:27.993" v="4770" actId="478"/>
          <ac:picMkLst>
            <pc:docMk/>
            <pc:sldMk cId="3496369492" sldId="418"/>
            <ac:picMk id="7" creationId="{13AD8B41-0213-4E57-9F10-EC338AC2E0B7}"/>
          </ac:picMkLst>
        </pc:picChg>
        <pc:picChg chg="add mod">
          <ac:chgData name="James Franklin" userId="cf915d05-507f-491f-b4a6-b2aa085ee4b1" providerId="ADAL" clId="{F072B182-D7C5-4035-A0B3-C3A3D9EC5B48}" dt="2019-06-07T10:44:33.632" v="4772" actId="1076"/>
          <ac:picMkLst>
            <pc:docMk/>
            <pc:sldMk cId="3496369492" sldId="418"/>
            <ac:picMk id="9" creationId="{AE9EAD54-E51A-451C-85A7-8231B88FF93D}"/>
          </ac:picMkLst>
        </pc:picChg>
      </pc:sldChg>
      <pc:sldChg chg="addSp modSp add">
        <pc:chgData name="James Franklin" userId="cf915d05-507f-491f-b4a6-b2aa085ee4b1" providerId="ADAL" clId="{F072B182-D7C5-4035-A0B3-C3A3D9EC5B48}" dt="2019-06-07T10:58:53.385" v="4774" actId="1076"/>
        <pc:sldMkLst>
          <pc:docMk/>
          <pc:sldMk cId="2986549813" sldId="419"/>
        </pc:sldMkLst>
        <pc:spChg chg="mod">
          <ac:chgData name="James Franklin" userId="cf915d05-507f-491f-b4a6-b2aa085ee4b1" providerId="ADAL" clId="{F072B182-D7C5-4035-A0B3-C3A3D9EC5B48}" dt="2019-06-07T09:58:42.600" v="3702" actId="20577"/>
          <ac:spMkLst>
            <pc:docMk/>
            <pc:sldMk cId="2986549813" sldId="419"/>
            <ac:spMk id="2" creationId="{5D2B4399-1BB8-4F5C-ADBD-D190F874CD4E}"/>
          </ac:spMkLst>
        </pc:spChg>
        <pc:spChg chg="mod">
          <ac:chgData name="James Franklin" userId="cf915d05-507f-491f-b4a6-b2aa085ee4b1" providerId="ADAL" clId="{F072B182-D7C5-4035-A0B3-C3A3D9EC5B48}" dt="2019-06-07T10:23:50.943" v="4676" actId="20577"/>
          <ac:spMkLst>
            <pc:docMk/>
            <pc:sldMk cId="2986549813" sldId="419"/>
            <ac:spMk id="3" creationId="{7DA480F8-E252-49FF-9A78-04801C76AA6D}"/>
          </ac:spMkLst>
        </pc:spChg>
        <pc:picChg chg="add mod">
          <ac:chgData name="James Franklin" userId="cf915d05-507f-491f-b4a6-b2aa085ee4b1" providerId="ADAL" clId="{F072B182-D7C5-4035-A0B3-C3A3D9EC5B48}" dt="2019-06-07T10:58:53.385" v="4774" actId="1076"/>
          <ac:picMkLst>
            <pc:docMk/>
            <pc:sldMk cId="2986549813" sldId="419"/>
            <ac:picMk id="5" creationId="{6FAB8623-AAC0-4F75-9D0C-2E03EAE411D5}"/>
          </ac:picMkLst>
        </pc:picChg>
      </pc:sldChg>
      <pc:sldChg chg="addSp delSp modSp add">
        <pc:chgData name="James Franklin" userId="cf915d05-507f-491f-b4a6-b2aa085ee4b1" providerId="ADAL" clId="{F072B182-D7C5-4035-A0B3-C3A3D9EC5B48}" dt="2019-06-12T11:37:50.736" v="6284" actId="478"/>
        <pc:sldMkLst>
          <pc:docMk/>
          <pc:sldMk cId="1138990026" sldId="420"/>
        </pc:sldMkLst>
        <pc:spChg chg="mod">
          <ac:chgData name="James Franklin" userId="cf915d05-507f-491f-b4a6-b2aa085ee4b1" providerId="ADAL" clId="{F072B182-D7C5-4035-A0B3-C3A3D9EC5B48}" dt="2019-06-07T10:23:58.682" v="4686" actId="20577"/>
          <ac:spMkLst>
            <pc:docMk/>
            <pc:sldMk cId="1138990026" sldId="420"/>
            <ac:spMk id="2" creationId="{ABB70C57-E2B1-43B2-9D49-8523A3022D71}"/>
          </ac:spMkLst>
        </pc:spChg>
        <pc:spChg chg="del">
          <ac:chgData name="James Franklin" userId="cf915d05-507f-491f-b4a6-b2aa085ee4b1" providerId="ADAL" clId="{F072B182-D7C5-4035-A0B3-C3A3D9EC5B48}" dt="2019-06-07T10:59:25.661" v="4776" actId="478"/>
          <ac:spMkLst>
            <pc:docMk/>
            <pc:sldMk cId="1138990026" sldId="420"/>
            <ac:spMk id="3" creationId="{B4DA8F26-E4B7-4E2A-BFDD-5D9C3DBF35AE}"/>
          </ac:spMkLst>
        </pc:spChg>
        <pc:spChg chg="add mod">
          <ac:chgData name="James Franklin" userId="cf915d05-507f-491f-b4a6-b2aa085ee4b1" providerId="ADAL" clId="{F072B182-D7C5-4035-A0B3-C3A3D9EC5B48}" dt="2019-06-07T11:00:29.514" v="4819" actId="1076"/>
          <ac:spMkLst>
            <pc:docMk/>
            <pc:sldMk cId="1138990026" sldId="420"/>
            <ac:spMk id="5" creationId="{D08B7592-DDE8-4E42-A90E-4F2A16D8153D}"/>
          </ac:spMkLst>
        </pc:spChg>
        <pc:spChg chg="add mod">
          <ac:chgData name="James Franklin" userId="cf915d05-507f-491f-b4a6-b2aa085ee4b1" providerId="ADAL" clId="{F072B182-D7C5-4035-A0B3-C3A3D9EC5B48}" dt="2019-06-07T11:00:39.843" v="4844" actId="20577"/>
          <ac:spMkLst>
            <pc:docMk/>
            <pc:sldMk cId="1138990026" sldId="420"/>
            <ac:spMk id="6" creationId="{469D2827-0E4B-41E0-808C-752BDCBBFBBE}"/>
          </ac:spMkLst>
        </pc:spChg>
        <pc:spChg chg="add mod">
          <ac:chgData name="James Franklin" userId="cf915d05-507f-491f-b4a6-b2aa085ee4b1" providerId="ADAL" clId="{F072B182-D7C5-4035-A0B3-C3A3D9EC5B48}" dt="2019-06-07T11:00:55.378" v="4865" actId="20577"/>
          <ac:spMkLst>
            <pc:docMk/>
            <pc:sldMk cId="1138990026" sldId="420"/>
            <ac:spMk id="7" creationId="{7A206932-2F99-44FC-9F30-8200E40188CB}"/>
          </ac:spMkLst>
        </pc:spChg>
        <pc:spChg chg="add mod">
          <ac:chgData name="James Franklin" userId="cf915d05-507f-491f-b4a6-b2aa085ee4b1" providerId="ADAL" clId="{F072B182-D7C5-4035-A0B3-C3A3D9EC5B48}" dt="2019-06-07T11:01:31.722" v="4876" actId="1076"/>
          <ac:spMkLst>
            <pc:docMk/>
            <pc:sldMk cId="1138990026" sldId="420"/>
            <ac:spMk id="8" creationId="{7557594E-EF95-415F-8420-AD6D1FF2907C}"/>
          </ac:spMkLst>
        </pc:spChg>
        <pc:spChg chg="add del mod">
          <ac:chgData name="James Franklin" userId="cf915d05-507f-491f-b4a6-b2aa085ee4b1" providerId="ADAL" clId="{F072B182-D7C5-4035-A0B3-C3A3D9EC5B48}" dt="2019-06-07T11:03:16.629" v="4925" actId="478"/>
          <ac:spMkLst>
            <pc:docMk/>
            <pc:sldMk cId="1138990026" sldId="420"/>
            <ac:spMk id="9" creationId="{A34A9C29-BFA0-43D8-A670-301AC2F7C640}"/>
          </ac:spMkLst>
        </pc:spChg>
        <pc:spChg chg="add del mod">
          <ac:chgData name="James Franklin" userId="cf915d05-507f-491f-b4a6-b2aa085ee4b1" providerId="ADAL" clId="{F072B182-D7C5-4035-A0B3-C3A3D9EC5B48}" dt="2019-06-07T11:03:20.725" v="4927" actId="478"/>
          <ac:spMkLst>
            <pc:docMk/>
            <pc:sldMk cId="1138990026" sldId="420"/>
            <ac:spMk id="10" creationId="{FE0CA470-F99A-4929-8A78-D11D22DC5A7A}"/>
          </ac:spMkLst>
        </pc:spChg>
        <pc:spChg chg="add mod">
          <ac:chgData name="James Franklin" userId="cf915d05-507f-491f-b4a6-b2aa085ee4b1" providerId="ADAL" clId="{F072B182-D7C5-4035-A0B3-C3A3D9EC5B48}" dt="2019-06-07T11:02:55.835" v="4918" actId="20577"/>
          <ac:spMkLst>
            <pc:docMk/>
            <pc:sldMk cId="1138990026" sldId="420"/>
            <ac:spMk id="11" creationId="{03D38A0E-75BC-4F47-A2B7-98CC5A8DF99A}"/>
          </ac:spMkLst>
        </pc:spChg>
        <pc:spChg chg="add mod">
          <ac:chgData name="James Franklin" userId="cf915d05-507f-491f-b4a6-b2aa085ee4b1" providerId="ADAL" clId="{F072B182-D7C5-4035-A0B3-C3A3D9EC5B48}" dt="2019-06-07T11:03:05.554" v="4924" actId="1076"/>
          <ac:spMkLst>
            <pc:docMk/>
            <pc:sldMk cId="1138990026" sldId="420"/>
            <ac:spMk id="12" creationId="{3691AAC6-4B6D-4ECF-8D8D-0EAE7C4DFB87}"/>
          </ac:spMkLst>
        </pc:spChg>
        <pc:spChg chg="add mod">
          <ac:chgData name="James Franklin" userId="cf915d05-507f-491f-b4a6-b2aa085ee4b1" providerId="ADAL" clId="{F072B182-D7C5-4035-A0B3-C3A3D9EC5B48}" dt="2019-06-07T11:02:51.146" v="4914" actId="14100"/>
          <ac:spMkLst>
            <pc:docMk/>
            <pc:sldMk cId="1138990026" sldId="420"/>
            <ac:spMk id="13" creationId="{15008902-A643-4B9B-BAE1-3AA5DCD857CE}"/>
          </ac:spMkLst>
        </pc:spChg>
        <pc:spChg chg="add del mod">
          <ac:chgData name="James Franklin" userId="cf915d05-507f-491f-b4a6-b2aa085ee4b1" providerId="ADAL" clId="{F072B182-D7C5-4035-A0B3-C3A3D9EC5B48}" dt="2019-06-12T11:37:50.736" v="6284" actId="478"/>
          <ac:spMkLst>
            <pc:docMk/>
            <pc:sldMk cId="1138990026" sldId="420"/>
            <ac:spMk id="14" creationId="{C9AA720C-8E5B-40B0-BDBA-406A0774C4C2}"/>
          </ac:spMkLst>
        </pc:spChg>
        <pc:spChg chg="add mod">
          <ac:chgData name="James Franklin" userId="cf915d05-507f-491f-b4a6-b2aa085ee4b1" providerId="ADAL" clId="{F072B182-D7C5-4035-A0B3-C3A3D9EC5B48}" dt="2019-06-07T11:05:39.019" v="5077" actId="20577"/>
          <ac:spMkLst>
            <pc:docMk/>
            <pc:sldMk cId="1138990026" sldId="420"/>
            <ac:spMk id="15" creationId="{96DADF58-50FB-45B7-9765-05396D322D77}"/>
          </ac:spMkLst>
        </pc:spChg>
        <pc:spChg chg="add mod">
          <ac:chgData name="James Franklin" userId="cf915d05-507f-491f-b4a6-b2aa085ee4b1" providerId="ADAL" clId="{F072B182-D7C5-4035-A0B3-C3A3D9EC5B48}" dt="2019-06-07T11:06:10.891" v="5102" actId="1076"/>
          <ac:spMkLst>
            <pc:docMk/>
            <pc:sldMk cId="1138990026" sldId="420"/>
            <ac:spMk id="16" creationId="{ABF5E212-0251-4224-8596-5C23CE74A6F3}"/>
          </ac:spMkLst>
        </pc:spChg>
        <pc:spChg chg="add mod">
          <ac:chgData name="James Franklin" userId="cf915d05-507f-491f-b4a6-b2aa085ee4b1" providerId="ADAL" clId="{F072B182-D7C5-4035-A0B3-C3A3D9EC5B48}" dt="2019-06-07T11:06:15.723" v="5104" actId="1076"/>
          <ac:spMkLst>
            <pc:docMk/>
            <pc:sldMk cId="1138990026" sldId="420"/>
            <ac:spMk id="17" creationId="{FD7B3916-7A5E-4BE5-A548-A2D9F2AC890C}"/>
          </ac:spMkLst>
        </pc:spChg>
        <pc:spChg chg="add mod">
          <ac:chgData name="James Franklin" userId="cf915d05-507f-491f-b4a6-b2aa085ee4b1" providerId="ADAL" clId="{F072B182-D7C5-4035-A0B3-C3A3D9EC5B48}" dt="2019-06-07T11:06:35.356" v="5109" actId="20577"/>
          <ac:spMkLst>
            <pc:docMk/>
            <pc:sldMk cId="1138990026" sldId="420"/>
            <ac:spMk id="18" creationId="{D9EE2C43-0CD7-48B9-A48B-E883E9B91048}"/>
          </ac:spMkLst>
        </pc:spChg>
        <pc:spChg chg="add mod">
          <ac:chgData name="James Franklin" userId="cf915d05-507f-491f-b4a6-b2aa085ee4b1" providerId="ADAL" clId="{F072B182-D7C5-4035-A0B3-C3A3D9EC5B48}" dt="2019-06-07T11:07:22.089" v="5113" actId="693"/>
          <ac:spMkLst>
            <pc:docMk/>
            <pc:sldMk cId="1138990026" sldId="420"/>
            <ac:spMk id="19" creationId="{D0DADFD9-9997-43EF-B4C7-66D336370F38}"/>
          </ac:spMkLst>
        </pc:spChg>
        <pc:spChg chg="add mod">
          <ac:chgData name="James Franklin" userId="cf915d05-507f-491f-b4a6-b2aa085ee4b1" providerId="ADAL" clId="{F072B182-D7C5-4035-A0B3-C3A3D9EC5B48}" dt="2019-06-07T11:07:40.093" v="5131" actId="113"/>
          <ac:spMkLst>
            <pc:docMk/>
            <pc:sldMk cId="1138990026" sldId="420"/>
            <ac:spMk id="20" creationId="{50F8B78A-622F-4FB9-AD3C-578B4BB0C0C1}"/>
          </ac:spMkLst>
        </pc:spChg>
        <pc:spChg chg="add mod">
          <ac:chgData name="James Franklin" userId="cf915d05-507f-491f-b4a6-b2aa085ee4b1" providerId="ADAL" clId="{F072B182-D7C5-4035-A0B3-C3A3D9EC5B48}" dt="2019-06-07T11:07:58.675" v="5141" actId="20577"/>
          <ac:spMkLst>
            <pc:docMk/>
            <pc:sldMk cId="1138990026" sldId="420"/>
            <ac:spMk id="21" creationId="{0D090B93-6596-4318-B136-D876EFDBDF85}"/>
          </ac:spMkLst>
        </pc:spChg>
        <pc:picChg chg="add mod">
          <ac:chgData name="James Franklin" userId="cf915d05-507f-491f-b4a6-b2aa085ee4b1" providerId="ADAL" clId="{F072B182-D7C5-4035-A0B3-C3A3D9EC5B48}" dt="2019-06-07T10:59:28.906" v="4777" actId="1076"/>
          <ac:picMkLst>
            <pc:docMk/>
            <pc:sldMk cId="1138990026" sldId="420"/>
            <ac:picMk id="4" creationId="{2422075E-C013-41ED-BEAB-804AC28F17B2}"/>
          </ac:picMkLst>
        </pc:picChg>
      </pc:sldChg>
      <pc:sldChg chg="addSp delSp modSp add">
        <pc:chgData name="James Franklin" userId="cf915d05-507f-491f-b4a6-b2aa085ee4b1" providerId="ADAL" clId="{F072B182-D7C5-4035-A0B3-C3A3D9EC5B48}" dt="2019-06-07T14:09:23.538" v="5655" actId="207"/>
        <pc:sldMkLst>
          <pc:docMk/>
          <pc:sldMk cId="4155962918" sldId="421"/>
        </pc:sldMkLst>
        <pc:spChg chg="mod">
          <ac:chgData name="James Franklin" userId="cf915d05-507f-491f-b4a6-b2aa085ee4b1" providerId="ADAL" clId="{F072B182-D7C5-4035-A0B3-C3A3D9EC5B48}" dt="2019-06-07T09:59:19.086" v="3739" actId="20577"/>
          <ac:spMkLst>
            <pc:docMk/>
            <pc:sldMk cId="4155962918" sldId="421"/>
            <ac:spMk id="2" creationId="{91BE8769-B030-4514-8EDC-BC94346F04EF}"/>
          </ac:spMkLst>
        </pc:spChg>
        <pc:spChg chg="del">
          <ac:chgData name="James Franklin" userId="cf915d05-507f-491f-b4a6-b2aa085ee4b1" providerId="ADAL" clId="{F072B182-D7C5-4035-A0B3-C3A3D9EC5B48}" dt="2019-06-07T09:59:23.039" v="3740"/>
          <ac:spMkLst>
            <pc:docMk/>
            <pc:sldMk cId="4155962918" sldId="421"/>
            <ac:spMk id="3" creationId="{92B18330-5D69-4A37-8194-721BC75E53F9}"/>
          </ac:spMkLst>
        </pc:spChg>
        <pc:spChg chg="add mod">
          <ac:chgData name="James Franklin" userId="cf915d05-507f-491f-b4a6-b2aa085ee4b1" providerId="ADAL" clId="{F072B182-D7C5-4035-A0B3-C3A3D9EC5B48}" dt="2019-06-07T14:09:23.538" v="5655" actId="207"/>
          <ac:spMkLst>
            <pc:docMk/>
            <pc:sldMk cId="4155962918" sldId="421"/>
            <ac:spMk id="4" creationId="{328EC14C-757F-4A12-9B8C-A3C9E6C7E9F3}"/>
          </ac:spMkLst>
        </pc:spChg>
      </pc:sldChg>
    </pc:docChg>
  </pc:docChgLst>
  <pc:docChgLst>
    <pc:chgData name="Leonora Sheppard" userId="3688f6d8-1f97-408e-a4fe-cc859c551ddb" providerId="ADAL" clId="{3F1B92D2-72FA-436D-9C5B-102E74FDCC1D}"/>
  </pc:docChgLst>
  <pc:docChgLst>
    <pc:chgData name="Leonora Sheppard" userId="3688f6d8-1f97-408e-a4fe-cc859c551ddb" providerId="ADAL" clId="{772A8E23-09A9-4F08-A5D3-732EB397EF69}"/>
    <pc:docChg chg="custSel modSld">
      <pc:chgData name="Leonora Sheppard" userId="3688f6d8-1f97-408e-a4fe-cc859c551ddb" providerId="ADAL" clId="{772A8E23-09A9-4F08-A5D3-732EB397EF69}" dt="2019-06-12T15:34:33.220" v="5" actId="478"/>
      <pc:docMkLst>
        <pc:docMk/>
      </pc:docMkLst>
      <pc:sldChg chg="delSp">
        <pc:chgData name="Leonora Sheppard" userId="3688f6d8-1f97-408e-a4fe-cc859c551ddb" providerId="ADAL" clId="{772A8E23-09A9-4F08-A5D3-732EB397EF69}" dt="2019-06-12T15:34:33.220" v="5" actId="478"/>
        <pc:sldMkLst>
          <pc:docMk/>
          <pc:sldMk cId="2475168239" sldId="395"/>
        </pc:sldMkLst>
        <pc:picChg chg="del">
          <ac:chgData name="Leonora Sheppard" userId="3688f6d8-1f97-408e-a4fe-cc859c551ddb" providerId="ADAL" clId="{772A8E23-09A9-4F08-A5D3-732EB397EF69}" dt="2019-06-12T15:34:33.220" v="5" actId="478"/>
          <ac:picMkLst>
            <pc:docMk/>
            <pc:sldMk cId="2475168239" sldId="395"/>
            <ac:picMk id="7" creationId="{3D9E8E48-BB1B-421D-8EA5-BBC31D91DD00}"/>
          </ac:picMkLst>
        </pc:picChg>
        <pc:picChg chg="del">
          <ac:chgData name="Leonora Sheppard" userId="3688f6d8-1f97-408e-a4fe-cc859c551ddb" providerId="ADAL" clId="{772A8E23-09A9-4F08-A5D3-732EB397EF69}" dt="2019-06-12T15:34:31.540" v="4" actId="478"/>
          <ac:picMkLst>
            <pc:docMk/>
            <pc:sldMk cId="2475168239" sldId="395"/>
            <ac:picMk id="4110" creationId="{AC277963-D2E7-450F-A8CF-07B485A08432}"/>
          </ac:picMkLst>
        </pc:picChg>
      </pc:sldChg>
      <pc:sldChg chg="modSp">
        <pc:chgData name="Leonora Sheppard" userId="3688f6d8-1f97-408e-a4fe-cc859c551ddb" providerId="ADAL" clId="{772A8E23-09A9-4F08-A5D3-732EB397EF69}" dt="2019-06-12T15:33:56.285" v="3" actId="20577"/>
        <pc:sldMkLst>
          <pc:docMk/>
          <pc:sldMk cId="459155343" sldId="411"/>
        </pc:sldMkLst>
        <pc:spChg chg="mod">
          <ac:chgData name="Leonora Sheppard" userId="3688f6d8-1f97-408e-a4fe-cc859c551ddb" providerId="ADAL" clId="{772A8E23-09A9-4F08-A5D3-732EB397EF69}" dt="2019-06-12T15:33:56.285" v="3" actId="20577"/>
          <ac:spMkLst>
            <pc:docMk/>
            <pc:sldMk cId="459155343" sldId="411"/>
            <ac:spMk id="3" creationId="{7DE471DE-4006-4AE7-BCC5-EF77A082F1DC}"/>
          </ac:spMkLst>
        </pc:spChg>
      </pc:sldChg>
    </pc:docChg>
  </pc:docChgLst>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15T10:45:27.983" v="133"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modSp">
        <pc:chgData name="Andy Gray" userId="3900aca3-aa6e-4813-b4e0-c02f9e48a0aa" providerId="ADAL" clId="{C31EB39F-C6D3-4F59-AB41-D659EB63DE9E}" dt="2019-05-15T10:45:27.983" v="133" actId="1076"/>
        <pc:sldMkLst>
          <pc:docMk/>
          <pc:sldMk cId="2475168239" sldId="395"/>
        </pc:sldMkLst>
        <pc:picChg chg="mod modCrop">
          <ac:chgData name="Andy Gray" userId="3900aca3-aa6e-4813-b4e0-c02f9e48a0aa" providerId="ADAL" clId="{C31EB39F-C6D3-4F59-AB41-D659EB63DE9E}" dt="2019-05-15T10:45:27.983" v="133" actId="1076"/>
          <ac:picMkLst>
            <pc:docMk/>
            <pc:sldMk cId="2475168239" sldId="395"/>
            <ac:picMk id="6" creationId="{7C7664F6-F6AE-4946-B0F7-8AE5F58881B6}"/>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13.318" v="180" actId="207"/>
          <pc:sldLayoutMkLst>
            <pc:docMk/>
            <pc:sldMasterMk cId="2369807912" sldId="2147483660"/>
            <pc:sldLayoutMk cId="1663747016" sldId="2147483666"/>
          </pc:sldLayoutMkLst>
          <pc:spChg chg="mod">
            <ac:chgData name="Jessica Webb" userId="116bfa15-fab5-4298-95a6-2aaa2e478e3d" providerId="ADAL" clId="{74240180-489E-40BF-8B38-85123A075898}" dt="2019-03-27T11:10:13.318" v="180" actId="207"/>
            <ac:spMkLst>
              <pc:docMk/>
              <pc:sldMasterMk cId="2369807912" sldId="2147483660"/>
              <pc:sldLayoutMk cId="1663747016" sldId="2147483666"/>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116A173B-5E58-4937-9865-4D2F801CE4AB}"/>
    <pc:docChg chg="undo custSel addSld delSld modSld sldOrd modMainMaster">
      <pc:chgData name="James Franklin" userId="cf915d05-507f-491f-b4a6-b2aa085ee4b1" providerId="ADAL" clId="{116A173B-5E58-4937-9865-4D2F801CE4AB}" dt="2019-05-15T13:45:28.302" v="235" actId="20577"/>
      <pc:docMkLst>
        <pc:docMk/>
      </pc:docMkLst>
      <pc:sldChg chg="addSp modSp">
        <pc:chgData name="James Franklin" userId="cf915d05-507f-491f-b4a6-b2aa085ee4b1" providerId="ADAL" clId="{116A173B-5E58-4937-9865-4D2F801CE4AB}" dt="2019-05-15T13:45:28.302" v="235" actId="20577"/>
        <pc:sldMkLst>
          <pc:docMk/>
          <pc:sldMk cId="4088036100" sldId="259"/>
        </pc:sldMkLst>
        <pc:spChg chg="add mod">
          <ac:chgData name="James Franklin" userId="cf915d05-507f-491f-b4a6-b2aa085ee4b1" providerId="ADAL" clId="{116A173B-5E58-4937-9865-4D2F801CE4AB}" dt="2019-05-15T13:34:59.047" v="2" actId="207"/>
          <ac:spMkLst>
            <pc:docMk/>
            <pc:sldMk cId="4088036100" sldId="259"/>
            <ac:spMk id="2" creationId="{EFCE7E3B-E743-4639-814E-AB12A209EDF9}"/>
          </ac:spMkLst>
        </pc:spChg>
        <pc:spChg chg="add mod">
          <ac:chgData name="James Franklin" userId="cf915d05-507f-491f-b4a6-b2aa085ee4b1" providerId="ADAL" clId="{116A173B-5E58-4937-9865-4D2F801CE4AB}" dt="2019-05-15T13:45:19.430" v="221" actId="1076"/>
          <ac:spMkLst>
            <pc:docMk/>
            <pc:sldMk cId="4088036100" sldId="259"/>
            <ac:spMk id="3" creationId="{ED026E0F-098A-4387-9A5E-E2D1F038C19E}"/>
          </ac:spMkLst>
        </pc:spChg>
        <pc:spChg chg="add mod">
          <ac:chgData name="James Franklin" userId="cf915d05-507f-491f-b4a6-b2aa085ee4b1" providerId="ADAL" clId="{116A173B-5E58-4937-9865-4D2F801CE4AB}" dt="2019-05-15T13:45:28.302" v="235" actId="20577"/>
          <ac:spMkLst>
            <pc:docMk/>
            <pc:sldMk cId="4088036100" sldId="259"/>
            <ac:spMk id="4" creationId="{523F70AE-435F-4602-8393-FE5052D5AF73}"/>
          </ac:spMkLst>
        </pc:spChg>
      </pc:sldChg>
      <pc:sldChg chg="add del">
        <pc:chgData name="James Franklin" userId="cf915d05-507f-491f-b4a6-b2aa085ee4b1" providerId="ADAL" clId="{116A173B-5E58-4937-9865-4D2F801CE4AB}" dt="2019-05-15T13:39:23.263" v="93" actId="2696"/>
        <pc:sldMkLst>
          <pc:docMk/>
          <pc:sldMk cId="1612668401" sldId="364"/>
        </pc:sldMkLst>
      </pc:sldChg>
      <pc:sldChg chg="delSp modSp">
        <pc:chgData name="James Franklin" userId="cf915d05-507f-491f-b4a6-b2aa085ee4b1" providerId="ADAL" clId="{116A173B-5E58-4937-9865-4D2F801CE4AB}" dt="2019-05-15T13:41:10.996" v="146" actId="20577"/>
        <pc:sldMkLst>
          <pc:docMk/>
          <pc:sldMk cId="2475168239" sldId="395"/>
        </pc:sldMkLst>
        <pc:spChg chg="mod">
          <ac:chgData name="James Franklin" userId="cf915d05-507f-491f-b4a6-b2aa085ee4b1" providerId="ADAL" clId="{116A173B-5E58-4937-9865-4D2F801CE4AB}" dt="2019-05-15T13:41:10.996" v="146" actId="20577"/>
          <ac:spMkLst>
            <pc:docMk/>
            <pc:sldMk cId="2475168239" sldId="395"/>
            <ac:spMk id="2" creationId="{F4B0C7A0-8244-4834-82E7-A04AC9578828}"/>
          </ac:spMkLst>
        </pc:spChg>
        <pc:spChg chg="mod">
          <ac:chgData name="James Franklin" userId="cf915d05-507f-491f-b4a6-b2aa085ee4b1" providerId="ADAL" clId="{116A173B-5E58-4937-9865-4D2F801CE4AB}" dt="2019-05-15T13:40:58.679" v="138" actId="6549"/>
          <ac:spMkLst>
            <pc:docMk/>
            <pc:sldMk cId="2475168239" sldId="395"/>
            <ac:spMk id="3" creationId="{608A8B0B-3746-47C9-B476-6A05E129769C}"/>
          </ac:spMkLst>
        </pc:spChg>
        <pc:picChg chg="del">
          <ac:chgData name="James Franklin" userId="cf915d05-507f-491f-b4a6-b2aa085ee4b1" providerId="ADAL" clId="{116A173B-5E58-4937-9865-4D2F801CE4AB}" dt="2019-05-15T13:40:53.770" v="137" actId="478"/>
          <ac:picMkLst>
            <pc:docMk/>
            <pc:sldMk cId="2475168239" sldId="395"/>
            <ac:picMk id="6" creationId="{7C7664F6-F6AE-4946-B0F7-8AE5F58881B6}"/>
          </ac:picMkLst>
        </pc:picChg>
      </pc:sldChg>
      <pc:sldChg chg="add ord">
        <pc:chgData name="James Franklin" userId="cf915d05-507f-491f-b4a6-b2aa085ee4b1" providerId="ADAL" clId="{116A173B-5E58-4937-9865-4D2F801CE4AB}" dt="2019-05-15T13:39:42.197" v="109"/>
        <pc:sldMkLst>
          <pc:docMk/>
          <pc:sldMk cId="2835285683" sldId="403"/>
        </pc:sldMkLst>
      </pc:sldChg>
      <pc:sldChg chg="add">
        <pc:chgData name="James Franklin" userId="cf915d05-507f-491f-b4a6-b2aa085ee4b1" providerId="ADAL" clId="{116A173B-5E58-4937-9865-4D2F801CE4AB}" dt="2019-05-15T13:39:45.091" v="110"/>
        <pc:sldMkLst>
          <pc:docMk/>
          <pc:sldMk cId="2801436558" sldId="404"/>
        </pc:sldMkLst>
      </pc:sldChg>
      <pc:sldChg chg="add">
        <pc:chgData name="James Franklin" userId="cf915d05-507f-491f-b4a6-b2aa085ee4b1" providerId="ADAL" clId="{116A173B-5E58-4937-9865-4D2F801CE4AB}" dt="2019-05-15T13:41:13.526" v="147"/>
        <pc:sldMkLst>
          <pc:docMk/>
          <pc:sldMk cId="79698393" sldId="405"/>
        </pc:sldMkLst>
      </pc:sldChg>
      <pc:sldChg chg="add">
        <pc:chgData name="James Franklin" userId="cf915d05-507f-491f-b4a6-b2aa085ee4b1" providerId="ADAL" clId="{116A173B-5E58-4937-9865-4D2F801CE4AB}" dt="2019-05-15T13:41:13.674" v="148"/>
        <pc:sldMkLst>
          <pc:docMk/>
          <pc:sldMk cId="3406206518" sldId="406"/>
        </pc:sldMkLst>
      </pc:sldChg>
      <pc:sldChg chg="add">
        <pc:chgData name="James Franklin" userId="cf915d05-507f-491f-b4a6-b2aa085ee4b1" providerId="ADAL" clId="{116A173B-5E58-4937-9865-4D2F801CE4AB}" dt="2019-05-15T13:41:13.841" v="149"/>
        <pc:sldMkLst>
          <pc:docMk/>
          <pc:sldMk cId="3739085003" sldId="407"/>
        </pc:sldMkLst>
      </pc:sldChg>
      <pc:sldChg chg="add">
        <pc:chgData name="James Franklin" userId="cf915d05-507f-491f-b4a6-b2aa085ee4b1" providerId="ADAL" clId="{116A173B-5E58-4937-9865-4D2F801CE4AB}" dt="2019-05-15T13:41:14.068" v="150"/>
        <pc:sldMkLst>
          <pc:docMk/>
          <pc:sldMk cId="3850773334" sldId="408"/>
        </pc:sldMkLst>
      </pc:sldChg>
      <pc:sldChg chg="add">
        <pc:chgData name="James Franklin" userId="cf915d05-507f-491f-b4a6-b2aa085ee4b1" providerId="ADAL" clId="{116A173B-5E58-4937-9865-4D2F801CE4AB}" dt="2019-05-15T13:41:14.954" v="153"/>
        <pc:sldMkLst>
          <pc:docMk/>
          <pc:sldMk cId="459155343" sldId="411"/>
        </pc:sldMkLst>
      </pc:sldChg>
      <pc:sldMasterChg chg="modSldLayout">
        <pc:chgData name="James Franklin" userId="cf915d05-507f-491f-b4a6-b2aa085ee4b1" providerId="ADAL" clId="{116A173B-5E58-4937-9865-4D2F801CE4AB}" dt="2019-05-15T13:44:43.239" v="220" actId="20577"/>
        <pc:sldMasterMkLst>
          <pc:docMk/>
          <pc:sldMasterMk cId="2369807912" sldId="2147483660"/>
        </pc:sldMasterMkLst>
        <pc:sldLayoutChg chg="addSp modSp">
          <pc:chgData name="James Franklin" userId="cf915d05-507f-491f-b4a6-b2aa085ee4b1" providerId="ADAL" clId="{116A173B-5E58-4937-9865-4D2F801CE4AB}" dt="2019-05-15T13:44:43.239" v="220" actId="20577"/>
          <pc:sldLayoutMkLst>
            <pc:docMk/>
            <pc:sldMasterMk cId="2369807912" sldId="2147483660"/>
            <pc:sldLayoutMk cId="3864385121" sldId="2147483664"/>
          </pc:sldLayoutMkLst>
          <pc:spChg chg="add mod">
            <ac:chgData name="James Franklin" userId="cf915d05-507f-491f-b4a6-b2aa085ee4b1" providerId="ADAL" clId="{116A173B-5E58-4937-9865-4D2F801CE4AB}" dt="2019-05-15T13:44:43.239" v="220" actId="20577"/>
            <ac:spMkLst>
              <pc:docMk/>
              <pc:sldMasterMk cId="2369807912" sldId="2147483660"/>
              <pc:sldLayoutMk cId="3864385121" sldId="2147483664"/>
              <ac:spMk id="2" creationId="{A08E4B13-413D-4BBE-A24E-62485D0609EC}"/>
            </ac:spMkLst>
          </pc:spChg>
        </pc:sldLayoutChg>
      </pc:sldMasterChg>
    </pc:docChg>
  </pc:docChgLst>
  <pc:docChgLst>
    <pc:chgData name="James Franklin" userId="cf915d05-507f-491f-b4a6-b2aa085ee4b1" providerId="ADAL" clId="{125C1370-674C-4759-A168-DF5CB8FCBABC}"/>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docChg>
  </pc:docChgLst>
  <pc:docChgLst>
    <pc:chgData name="Rob Heathcote" userId="62419938-1f1d-43ca-9327-cfd6c1894440" providerId="ADAL" clId="{B7742400-4545-4F2C-B277-3383C1E4CBAF}"/>
    <pc:docChg chg="modSld">
      <pc:chgData name="Rob Heathcote" userId="62419938-1f1d-43ca-9327-cfd6c1894440" providerId="ADAL" clId="{B7742400-4545-4F2C-B277-3383C1E4CBAF}" dt="2019-06-24T07:43:43.245" v="0" actId="6549"/>
      <pc:docMkLst>
        <pc:docMk/>
      </pc:docMkLst>
      <pc:sldChg chg="modSp">
        <pc:chgData name="Rob Heathcote" userId="62419938-1f1d-43ca-9327-cfd6c1894440" providerId="ADAL" clId="{B7742400-4545-4F2C-B277-3383C1E4CBAF}" dt="2019-06-24T07:43:43.245" v="0" actId="6549"/>
        <pc:sldMkLst>
          <pc:docMk/>
          <pc:sldMk cId="459155343" sldId="411"/>
        </pc:sldMkLst>
        <pc:spChg chg="mod">
          <ac:chgData name="Rob Heathcote" userId="62419938-1f1d-43ca-9327-cfd6c1894440" providerId="ADAL" clId="{B7742400-4545-4F2C-B277-3383C1E4CBAF}" dt="2019-06-24T07:43:43.245" v="0" actId="6549"/>
          <ac:spMkLst>
            <pc:docMk/>
            <pc:sldMk cId="459155343" sldId="411"/>
            <ac:spMk id="3" creationId="{7DE471DE-4006-4AE7-BCC5-EF77A082F1DC}"/>
          </ac:spMkLst>
        </pc:spChg>
      </pc:sld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docChg>
  </pc:docChgLst>
  <pc:docChgLst>
    <pc:chgData name="James Franklin" userId="S::james.franklin@pgonline.co.uk::cf915d05-507f-491f-b4a6-b2aa085ee4b1" providerId="AD" clId="Web-{21863CC5-C300-1302-A806-D10489CDB4D1}"/>
  </pc:docChgLst>
  <pc:docChgLst>
    <pc:chgData name="James Franklin" userId="cf915d05-507f-491f-b4a6-b2aa085ee4b1" providerId="ADAL" clId="{47C4CEF6-36EA-4098-BB1D-89C47F18FD01}"/>
    <pc:docChg chg="modSld modMainMaster">
      <pc:chgData name="James Franklin" userId="cf915d05-507f-491f-b4a6-b2aa085ee4b1" providerId="ADAL" clId="{47C4CEF6-36EA-4098-BB1D-89C47F18FD01}" dt="2019-05-15T14:22:02.464" v="70"/>
      <pc:docMkLst>
        <pc:docMk/>
      </pc:docMkLst>
      <pc:sldChg chg="modSp">
        <pc:chgData name="James Franklin" userId="cf915d05-507f-491f-b4a6-b2aa085ee4b1" providerId="ADAL" clId="{47C4CEF6-36EA-4098-BB1D-89C47F18FD01}" dt="2019-05-15T14:21:24.156" v="39" actId="20577"/>
        <pc:sldMkLst>
          <pc:docMk/>
          <pc:sldMk cId="4088036100" sldId="259"/>
        </pc:sldMkLst>
        <pc:spChg chg="mod">
          <ac:chgData name="James Franklin" userId="cf915d05-507f-491f-b4a6-b2aa085ee4b1" providerId="ADAL" clId="{47C4CEF6-36EA-4098-BB1D-89C47F18FD01}" dt="2019-05-15T14:21:24.156" v="39" actId="20577"/>
          <ac:spMkLst>
            <pc:docMk/>
            <pc:sldMk cId="4088036100" sldId="259"/>
            <ac:spMk id="3" creationId="{ED026E0F-098A-4387-9A5E-E2D1F038C19E}"/>
          </ac:spMkLst>
        </pc:spChg>
        <pc:spChg chg="mod">
          <ac:chgData name="James Franklin" userId="cf915d05-507f-491f-b4a6-b2aa085ee4b1" providerId="ADAL" clId="{47C4CEF6-36EA-4098-BB1D-89C47F18FD01}" dt="2019-05-15T14:21:18.106" v="22" actId="20577"/>
          <ac:spMkLst>
            <pc:docMk/>
            <pc:sldMk cId="4088036100" sldId="259"/>
            <ac:spMk id="4" creationId="{523F70AE-435F-4602-8393-FE5052D5AF73}"/>
          </ac:spMkLst>
        </pc:spChg>
      </pc:sldChg>
      <pc:sldMasterChg chg="modSldLayout">
        <pc:chgData name="James Franklin" userId="cf915d05-507f-491f-b4a6-b2aa085ee4b1" providerId="ADAL" clId="{47C4CEF6-36EA-4098-BB1D-89C47F18FD01}" dt="2019-05-15T14:22:02.464" v="70"/>
        <pc:sldMasterMkLst>
          <pc:docMk/>
          <pc:sldMasterMk cId="2369807912" sldId="2147483660"/>
        </pc:sldMasterMkLst>
        <pc:sldLayoutChg chg="modSp">
          <pc:chgData name="James Franklin" userId="cf915d05-507f-491f-b4a6-b2aa085ee4b1" providerId="ADAL" clId="{47C4CEF6-36EA-4098-BB1D-89C47F18FD01}" dt="2019-05-15T14:21:52.144" v="64" actId="20577"/>
          <pc:sldLayoutMkLst>
            <pc:docMk/>
            <pc:sldMasterMk cId="2369807912" sldId="2147483660"/>
            <pc:sldLayoutMk cId="3864385121" sldId="2147483664"/>
          </pc:sldLayoutMkLst>
          <pc:spChg chg="mod">
            <ac:chgData name="James Franklin" userId="cf915d05-507f-491f-b4a6-b2aa085ee4b1" providerId="ADAL" clId="{47C4CEF6-36EA-4098-BB1D-89C47F18FD01}" dt="2019-05-15T14:21:52.144" v="64" actId="20577"/>
            <ac:spMkLst>
              <pc:docMk/>
              <pc:sldMasterMk cId="2369807912" sldId="2147483660"/>
              <pc:sldLayoutMk cId="3864385121" sldId="2147483664"/>
              <ac:spMk id="2" creationId="{A08E4B13-413D-4BBE-A24E-62485D0609EC}"/>
            </ac:spMkLst>
          </pc:spChg>
        </pc:sldLayoutChg>
        <pc:sldLayoutChg chg="addSp">
          <pc:chgData name="James Franklin" userId="cf915d05-507f-491f-b4a6-b2aa085ee4b1" providerId="ADAL" clId="{47C4CEF6-36EA-4098-BB1D-89C47F18FD01}" dt="2019-05-15T14:22:00.854" v="68"/>
          <pc:sldLayoutMkLst>
            <pc:docMk/>
            <pc:sldMasterMk cId="2369807912" sldId="2147483660"/>
            <pc:sldLayoutMk cId="1482273398" sldId="2147483665"/>
          </pc:sldLayoutMkLst>
          <pc:spChg chg="add">
            <ac:chgData name="James Franklin" userId="cf915d05-507f-491f-b4a6-b2aa085ee4b1" providerId="ADAL" clId="{47C4CEF6-36EA-4098-BB1D-89C47F18FD01}" dt="2019-05-15T14:22:00.854" v="68"/>
            <ac:spMkLst>
              <pc:docMk/>
              <pc:sldMasterMk cId="2369807912" sldId="2147483660"/>
              <pc:sldLayoutMk cId="1482273398" sldId="2147483665"/>
              <ac:spMk id="9" creationId="{D53687B0-AD1D-40F5-BF0F-A783B019F4ED}"/>
            </ac:spMkLst>
          </pc:spChg>
        </pc:sldLayoutChg>
        <pc:sldLayoutChg chg="addSp">
          <pc:chgData name="James Franklin" userId="cf915d05-507f-491f-b4a6-b2aa085ee4b1" providerId="ADAL" clId="{47C4CEF6-36EA-4098-BB1D-89C47F18FD01}" dt="2019-05-15T14:21:58.473" v="65"/>
          <pc:sldLayoutMkLst>
            <pc:docMk/>
            <pc:sldMasterMk cId="2369807912" sldId="2147483660"/>
            <pc:sldLayoutMk cId="1663747016" sldId="2147483666"/>
          </pc:sldLayoutMkLst>
          <pc:spChg chg="add">
            <ac:chgData name="James Franklin" userId="cf915d05-507f-491f-b4a6-b2aa085ee4b1" providerId="ADAL" clId="{47C4CEF6-36EA-4098-BB1D-89C47F18FD01}" dt="2019-05-15T14:21:58.473" v="65"/>
            <ac:spMkLst>
              <pc:docMk/>
              <pc:sldMasterMk cId="2369807912" sldId="2147483660"/>
              <pc:sldLayoutMk cId="1663747016" sldId="2147483666"/>
              <ac:spMk id="6" creationId="{D83E8BB6-F183-443D-90FA-033F36057652}"/>
            </ac:spMkLst>
          </pc:spChg>
        </pc:sldLayoutChg>
        <pc:sldLayoutChg chg="addSp">
          <pc:chgData name="James Franklin" userId="cf915d05-507f-491f-b4a6-b2aa085ee4b1" providerId="ADAL" clId="{47C4CEF6-36EA-4098-BB1D-89C47F18FD01}" dt="2019-05-15T14:22:02.464" v="70"/>
          <pc:sldLayoutMkLst>
            <pc:docMk/>
            <pc:sldMasterMk cId="2369807912" sldId="2147483660"/>
            <pc:sldLayoutMk cId="3920882233" sldId="2147483668"/>
          </pc:sldLayoutMkLst>
          <pc:spChg chg="add">
            <ac:chgData name="James Franklin" userId="cf915d05-507f-491f-b4a6-b2aa085ee4b1" providerId="ADAL" clId="{47C4CEF6-36EA-4098-BB1D-89C47F18FD01}" dt="2019-05-15T14:22:02.464" v="70"/>
            <ac:spMkLst>
              <pc:docMk/>
              <pc:sldMasterMk cId="2369807912" sldId="2147483660"/>
              <pc:sldLayoutMk cId="3920882233" sldId="2147483668"/>
              <ac:spMk id="8" creationId="{3FB7A2A5-B070-4946-82E5-B2A76041EB0D}"/>
            </ac:spMkLst>
          </pc:spChg>
        </pc:sldLayoutChg>
        <pc:sldLayoutChg chg="addSp">
          <pc:chgData name="James Franklin" userId="cf915d05-507f-491f-b4a6-b2aa085ee4b1" providerId="ADAL" clId="{47C4CEF6-36EA-4098-BB1D-89C47F18FD01}" dt="2019-05-15T14:21:59.382" v="66"/>
          <pc:sldLayoutMkLst>
            <pc:docMk/>
            <pc:sldMasterMk cId="2369807912" sldId="2147483660"/>
            <pc:sldLayoutMk cId="930331741" sldId="2147483669"/>
          </pc:sldLayoutMkLst>
          <pc:spChg chg="add">
            <ac:chgData name="James Franklin" userId="cf915d05-507f-491f-b4a6-b2aa085ee4b1" providerId="ADAL" clId="{47C4CEF6-36EA-4098-BB1D-89C47F18FD01}" dt="2019-05-15T14:21:59.382" v="66"/>
            <ac:spMkLst>
              <pc:docMk/>
              <pc:sldMasterMk cId="2369807912" sldId="2147483660"/>
              <pc:sldLayoutMk cId="930331741" sldId="2147483669"/>
              <ac:spMk id="8" creationId="{2DFD3715-02E6-4585-A342-96128FB6835F}"/>
            </ac:spMkLst>
          </pc:spChg>
        </pc:sldLayoutChg>
        <pc:sldLayoutChg chg="addSp">
          <pc:chgData name="James Franklin" userId="cf915d05-507f-491f-b4a6-b2aa085ee4b1" providerId="ADAL" clId="{47C4CEF6-36EA-4098-BB1D-89C47F18FD01}" dt="2019-05-15T14:22:00.062" v="67"/>
          <pc:sldLayoutMkLst>
            <pc:docMk/>
            <pc:sldMasterMk cId="2369807912" sldId="2147483660"/>
            <pc:sldLayoutMk cId="1680822063" sldId="2147483671"/>
          </pc:sldLayoutMkLst>
          <pc:spChg chg="add">
            <ac:chgData name="James Franklin" userId="cf915d05-507f-491f-b4a6-b2aa085ee4b1" providerId="ADAL" clId="{47C4CEF6-36EA-4098-BB1D-89C47F18FD01}" dt="2019-05-15T14:22:00.062" v="67"/>
            <ac:spMkLst>
              <pc:docMk/>
              <pc:sldMasterMk cId="2369807912" sldId="2147483660"/>
              <pc:sldLayoutMk cId="1680822063" sldId="2147483671"/>
              <ac:spMk id="8" creationId="{2AB13C98-69CD-4734-BC9C-7A585044F66E}"/>
            </ac:spMkLst>
          </pc:spChg>
        </pc:sldLayoutChg>
        <pc:sldLayoutChg chg="addSp">
          <pc:chgData name="James Franklin" userId="cf915d05-507f-491f-b4a6-b2aa085ee4b1" providerId="ADAL" clId="{47C4CEF6-36EA-4098-BB1D-89C47F18FD01}" dt="2019-05-15T14:22:01.590" v="69"/>
          <pc:sldLayoutMkLst>
            <pc:docMk/>
            <pc:sldMasterMk cId="2369807912" sldId="2147483660"/>
            <pc:sldLayoutMk cId="3129294559" sldId="2147483672"/>
          </pc:sldLayoutMkLst>
          <pc:spChg chg="add">
            <ac:chgData name="James Franklin" userId="cf915d05-507f-491f-b4a6-b2aa085ee4b1" providerId="ADAL" clId="{47C4CEF6-36EA-4098-BB1D-89C47F18FD01}" dt="2019-05-15T14:22:01.590" v="69"/>
            <ac:spMkLst>
              <pc:docMk/>
              <pc:sldMasterMk cId="2369807912" sldId="2147483660"/>
              <pc:sldLayoutMk cId="3129294559" sldId="2147483672"/>
              <ac:spMk id="7" creationId="{0011182B-3B57-457E-8C81-03036BFCB9B1}"/>
            </ac:spMkLst>
          </pc:spChg>
        </pc:sldLayoutChg>
      </pc:sldMasterChg>
    </pc:docChg>
  </pc:docChgLst>
  <pc:docChgLst>
    <pc:chgData name="James Franklin" userId="cf915d05-507f-491f-b4a6-b2aa085ee4b1" providerId="ADAL" clId="{02C7F34D-CD32-4D3C-B471-A6298D7FA1C3}"/>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14T12:14:40.306" v="13476" actId="732"/>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7:33:36.113" v="249" actId="6549"/>
        <pc:sldMkLst>
          <pc:docMk/>
          <pc:sldMk cId="2912915852" sldId="319"/>
        </pc:sldMkLst>
        <pc:spChg chg="mod">
          <ac:chgData name="James Franklin" userId="cf915d05-507f-491f-b4a6-b2aa085ee4b1" providerId="ADAL" clId="{7BFD7666-3000-43C9-A534-CA42315B741B}" dt="2019-03-28T17:33:36.113" v="249" actId="6549"/>
          <ac:spMkLst>
            <pc:docMk/>
            <pc:sldMk cId="2912915852" sldId="319"/>
            <ac:spMk id="3" creationId="{8841C565-F8A1-4DE6-88F1-F82B859E4087}"/>
          </ac:spMkLst>
        </pc:spChg>
      </pc:sldChg>
      <pc:sldChg chg="modSp ord">
        <pc:chgData name="James Franklin" userId="cf915d05-507f-491f-b4a6-b2aa085ee4b1" providerId="ADAL" clId="{7BFD7666-3000-43C9-A534-CA42315B741B}" dt="2019-03-29T09:55:43.995" v="641" actId="6549"/>
        <pc:sldMkLst>
          <pc:docMk/>
          <pc:sldMk cId="1612668401" sldId="364"/>
        </pc:sldMkLst>
        <pc:spChg chg="mod">
          <ac:chgData name="James Franklin" userId="cf915d05-507f-491f-b4a6-b2aa085ee4b1" providerId="ADAL" clId="{7BFD7666-3000-43C9-A534-CA42315B741B}" dt="2019-03-29T09:55:43.995" v="641" actId="6549"/>
          <ac:spMkLst>
            <pc:docMk/>
            <pc:sldMk cId="1612668401" sldId="364"/>
            <ac:spMk id="5" creationId="{00000000-0000-0000-0000-000000000000}"/>
          </ac:spMkLst>
        </pc:spChg>
      </pc:sldChg>
      <pc:sldChg chg="addSp modSp add">
        <pc:chgData name="James Franklin" userId="cf915d05-507f-491f-b4a6-b2aa085ee4b1" providerId="ADAL" clId="{7BFD7666-3000-43C9-A534-CA42315B741B}" dt="2019-04-09T14:16:58.441" v="13309" actId="732"/>
        <pc:sldMkLst>
          <pc:docMk/>
          <pc:sldMk cId="2475168239" sldId="395"/>
        </pc:sldMkLst>
        <pc:spChg chg="mod">
          <ac:chgData name="James Franklin" userId="cf915d05-507f-491f-b4a6-b2aa085ee4b1" providerId="ADAL" clId="{7BFD7666-3000-43C9-A534-CA42315B741B}" dt="2019-03-29T12:22:04.755" v="2192" actId="20577"/>
          <ac:spMkLst>
            <pc:docMk/>
            <pc:sldMk cId="2475168239" sldId="395"/>
            <ac:spMk id="2" creationId="{F4B0C7A0-8244-4834-82E7-A04AC9578828}"/>
          </ac:spMkLst>
        </pc:spChg>
        <pc:spChg chg="mod">
          <ac:chgData name="James Franklin" userId="cf915d05-507f-491f-b4a6-b2aa085ee4b1" providerId="ADAL" clId="{7BFD7666-3000-43C9-A534-CA42315B741B}" dt="2019-04-09T14:16:00.803" v="13307" actId="20577"/>
          <ac:spMkLst>
            <pc:docMk/>
            <pc:sldMk cId="2475168239" sldId="395"/>
            <ac:spMk id="3" creationId="{608A8B0B-3746-47C9-B476-6A05E129769C}"/>
          </ac:spMkLst>
        </pc:spChg>
        <pc:picChg chg="add mod">
          <ac:chgData name="James Franklin" userId="cf915d05-507f-491f-b4a6-b2aa085ee4b1" providerId="ADAL" clId="{7BFD7666-3000-43C9-A534-CA42315B741B}" dt="2019-04-09T14:13:20.314" v="13278" actId="1076"/>
          <ac:picMkLst>
            <pc:docMk/>
            <pc:sldMk cId="2475168239" sldId="395"/>
            <ac:picMk id="4" creationId="{5E67CC8C-15AC-4425-AD15-91F6329A58C0}"/>
          </ac:picMkLst>
        </pc:picChg>
        <pc:picChg chg="add mod">
          <ac:chgData name="James Franklin" userId="cf915d05-507f-491f-b4a6-b2aa085ee4b1" providerId="ADAL" clId="{7BFD7666-3000-43C9-A534-CA42315B741B}" dt="2019-04-09T14:16:58.441" v="13309" actId="732"/>
          <ac:picMkLst>
            <pc:docMk/>
            <pc:sldMk cId="2475168239" sldId="395"/>
            <ac:picMk id="3074" creationId="{0730F646-03B7-4F68-A34E-52EAFE4D0E42}"/>
          </ac:picMkLst>
        </pc:pic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39.810" v="151"/>
          <pc:sldLayoutMkLst>
            <pc:docMk/>
            <pc:sldMasterMk cId="2369807912" sldId="2147483660"/>
            <pc:sldLayoutMk cId="1663747016" sldId="2147483666"/>
          </pc:sldLayoutMkLst>
          <pc:spChg chg="mod">
            <ac:chgData name="James Franklin" userId="cf915d05-507f-491f-b4a6-b2aa085ee4b1" providerId="ADAL" clId="{7BFD7666-3000-43C9-A534-CA42315B741B}" dt="2019-03-28T11:47:39.810" v="151"/>
            <ac:spMkLst>
              <pc:docMk/>
              <pc:sldMasterMk cId="2369807912" sldId="2147483660"/>
              <pc:sldLayoutMk cId="1663747016" sldId="2147483666"/>
              <ac:spMk id="8" creationId="{DCF7BA86-66A1-48FB-AB69-5258792ABFC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Jessica Webb" userId="116bfa15-fab5-4298-95a6-2aaa2e478e3d" providerId="ADAL" clId="{6223D565-AAF2-47BA-B263-EBB08F8AF1E6}"/>
    <pc:docChg chg="undo redo custSel modSld modMainMaster">
      <pc:chgData name="Jessica Webb" userId="116bfa15-fab5-4298-95a6-2aaa2e478e3d" providerId="ADAL" clId="{6223D565-AAF2-47BA-B263-EBB08F8AF1E6}" dt="2019-06-20T14:43:58.603" v="300" actId="732"/>
      <pc:docMkLst>
        <pc:docMk/>
      </pc:docMkLst>
      <pc:sldChg chg="delSp">
        <pc:chgData name="Jessica Webb" userId="116bfa15-fab5-4298-95a6-2aaa2e478e3d" providerId="ADAL" clId="{6223D565-AAF2-47BA-B263-EBB08F8AF1E6}" dt="2019-06-18T14:37:46.030" v="79" actId="478"/>
        <pc:sldMkLst>
          <pc:docMk/>
          <pc:sldMk cId="4088036100" sldId="259"/>
        </pc:sldMkLst>
        <pc:spChg chg="del">
          <ac:chgData name="Jessica Webb" userId="116bfa15-fab5-4298-95a6-2aaa2e478e3d" providerId="ADAL" clId="{6223D565-AAF2-47BA-B263-EBB08F8AF1E6}" dt="2019-06-18T14:37:46.030" v="79" actId="478"/>
          <ac:spMkLst>
            <pc:docMk/>
            <pc:sldMk cId="4088036100" sldId="259"/>
            <ac:spMk id="2" creationId="{EFCE7E3B-E743-4639-814E-AB12A209EDF9}"/>
          </ac:spMkLst>
        </pc:spChg>
        <pc:spChg chg="del">
          <ac:chgData name="Jessica Webb" userId="116bfa15-fab5-4298-95a6-2aaa2e478e3d" providerId="ADAL" clId="{6223D565-AAF2-47BA-B263-EBB08F8AF1E6}" dt="2019-06-18T14:37:44.573" v="78" actId="478"/>
          <ac:spMkLst>
            <pc:docMk/>
            <pc:sldMk cId="4088036100" sldId="259"/>
            <ac:spMk id="3" creationId="{ED026E0F-098A-4387-9A5E-E2D1F038C19E}"/>
          </ac:spMkLst>
        </pc:spChg>
        <pc:spChg chg="del">
          <ac:chgData name="Jessica Webb" userId="116bfa15-fab5-4298-95a6-2aaa2e478e3d" providerId="ADAL" clId="{6223D565-AAF2-47BA-B263-EBB08F8AF1E6}" dt="2019-06-18T14:37:42.993" v="77" actId="478"/>
          <ac:spMkLst>
            <pc:docMk/>
            <pc:sldMk cId="4088036100" sldId="259"/>
            <ac:spMk id="4" creationId="{523F70AE-435F-4602-8393-FE5052D5AF73}"/>
          </ac:spMkLst>
        </pc:spChg>
      </pc:sldChg>
      <pc:sldChg chg="addSp delSp modSp">
        <pc:chgData name="Jessica Webb" userId="116bfa15-fab5-4298-95a6-2aaa2e478e3d" providerId="ADAL" clId="{6223D565-AAF2-47BA-B263-EBB08F8AF1E6}" dt="2019-06-20T14:40:32.745" v="297" actId="14826"/>
        <pc:sldMkLst>
          <pc:docMk/>
          <pc:sldMk cId="2835285683" sldId="403"/>
        </pc:sldMkLst>
        <pc:spChg chg="mod">
          <ac:chgData name="Jessica Webb" userId="116bfa15-fab5-4298-95a6-2aaa2e478e3d" providerId="ADAL" clId="{6223D565-AAF2-47BA-B263-EBB08F8AF1E6}" dt="2019-06-18T15:27:11.814" v="138" actId="207"/>
          <ac:spMkLst>
            <pc:docMk/>
            <pc:sldMk cId="2835285683" sldId="403"/>
            <ac:spMk id="3" creationId="{7DE471DE-4006-4AE7-BCC5-EF77A082F1DC}"/>
          </ac:spMkLst>
        </pc:spChg>
        <pc:picChg chg="del">
          <ac:chgData name="Jessica Webb" userId="116bfa15-fab5-4298-95a6-2aaa2e478e3d" providerId="ADAL" clId="{6223D565-AAF2-47BA-B263-EBB08F8AF1E6}" dt="2019-06-18T14:54:27.261" v="83" actId="478"/>
          <ac:picMkLst>
            <pc:docMk/>
            <pc:sldMk cId="2835285683" sldId="403"/>
            <ac:picMk id="5" creationId="{F1712930-9B81-4FCE-9143-6D41373E2F24}"/>
          </ac:picMkLst>
        </pc:picChg>
        <pc:picChg chg="add del mod">
          <ac:chgData name="Jessica Webb" userId="116bfa15-fab5-4298-95a6-2aaa2e478e3d" providerId="ADAL" clId="{6223D565-AAF2-47BA-B263-EBB08F8AF1E6}" dt="2019-06-18T14:57:36.445" v="89" actId="478"/>
          <ac:picMkLst>
            <pc:docMk/>
            <pc:sldMk cId="2835285683" sldId="403"/>
            <ac:picMk id="6" creationId="{2249ECC7-2797-47A9-9023-DE7FD97D7CEA}"/>
          </ac:picMkLst>
        </pc:picChg>
        <pc:picChg chg="add mod">
          <ac:chgData name="Jessica Webb" userId="116bfa15-fab5-4298-95a6-2aaa2e478e3d" providerId="ADAL" clId="{6223D565-AAF2-47BA-B263-EBB08F8AF1E6}" dt="2019-06-20T14:40:32.745" v="297" actId="14826"/>
          <ac:picMkLst>
            <pc:docMk/>
            <pc:sldMk cId="2835285683" sldId="403"/>
            <ac:picMk id="8" creationId="{78DC84A4-DB5A-44B2-83E1-FF9CA85F7BE7}"/>
          </ac:picMkLst>
        </pc:picChg>
      </pc:sldChg>
      <pc:sldChg chg="addSp delSp modSp">
        <pc:chgData name="Jessica Webb" userId="116bfa15-fab5-4298-95a6-2aaa2e478e3d" providerId="ADAL" clId="{6223D565-AAF2-47BA-B263-EBB08F8AF1E6}" dt="2019-06-20T14:35:07.407" v="295" actId="14100"/>
        <pc:sldMkLst>
          <pc:docMk/>
          <pc:sldMk cId="2801436558" sldId="404"/>
        </pc:sldMkLst>
        <pc:picChg chg="del mod">
          <ac:chgData name="Jessica Webb" userId="116bfa15-fab5-4298-95a6-2aaa2e478e3d" providerId="ADAL" clId="{6223D565-AAF2-47BA-B263-EBB08F8AF1E6}" dt="2019-06-18T15:10:51.821" v="118" actId="478"/>
          <ac:picMkLst>
            <pc:docMk/>
            <pc:sldMk cId="2801436558" sldId="404"/>
            <ac:picMk id="4" creationId="{A04B0FE6-E452-495D-ACDC-C203C052B1E4}"/>
          </ac:picMkLst>
        </pc:picChg>
        <pc:picChg chg="add mod ord modCrop">
          <ac:chgData name="Jessica Webb" userId="116bfa15-fab5-4298-95a6-2aaa2e478e3d" providerId="ADAL" clId="{6223D565-AAF2-47BA-B263-EBB08F8AF1E6}" dt="2019-06-20T14:35:07.407" v="295" actId="14100"/>
          <ac:picMkLst>
            <pc:docMk/>
            <pc:sldMk cId="2801436558" sldId="404"/>
            <ac:picMk id="6" creationId="{89F7C179-4206-4743-876E-C7B12CE09799}"/>
          </ac:picMkLst>
        </pc:picChg>
        <pc:picChg chg="add mod">
          <ac:chgData name="Jessica Webb" userId="116bfa15-fab5-4298-95a6-2aaa2e478e3d" providerId="ADAL" clId="{6223D565-AAF2-47BA-B263-EBB08F8AF1E6}" dt="2019-06-18T15:20:27.133" v="128" actId="207"/>
          <ac:picMkLst>
            <pc:docMk/>
            <pc:sldMk cId="2801436558" sldId="404"/>
            <ac:picMk id="8" creationId="{73F9FBE7-B2C0-47DA-AA60-9C9696FFB02A}"/>
          </ac:picMkLst>
        </pc:picChg>
        <pc:picChg chg="del">
          <ac:chgData name="Jessica Webb" userId="116bfa15-fab5-4298-95a6-2aaa2e478e3d" providerId="ADAL" clId="{6223D565-AAF2-47BA-B263-EBB08F8AF1E6}" dt="2019-06-18T15:19:18.048" v="119" actId="478"/>
          <ac:picMkLst>
            <pc:docMk/>
            <pc:sldMk cId="2801436558" sldId="404"/>
            <ac:picMk id="1026" creationId="{318FB8C7-DFA9-429C-A77C-BB4FD5D75C0C}"/>
          </ac:picMkLst>
        </pc:picChg>
      </pc:sldChg>
      <pc:sldChg chg="modSp">
        <pc:chgData name="Jessica Webb" userId="116bfa15-fab5-4298-95a6-2aaa2e478e3d" providerId="ADAL" clId="{6223D565-AAF2-47BA-B263-EBB08F8AF1E6}" dt="2019-06-18T15:26:58.580" v="137" actId="207"/>
        <pc:sldMkLst>
          <pc:docMk/>
          <pc:sldMk cId="79698393" sldId="405"/>
        </pc:sldMkLst>
        <pc:spChg chg="mod">
          <ac:chgData name="Jessica Webb" userId="116bfa15-fab5-4298-95a6-2aaa2e478e3d" providerId="ADAL" clId="{6223D565-AAF2-47BA-B263-EBB08F8AF1E6}" dt="2019-06-18T15:26:58.580" v="137" actId="207"/>
          <ac:spMkLst>
            <pc:docMk/>
            <pc:sldMk cId="79698393" sldId="405"/>
            <ac:spMk id="3" creationId="{7DE471DE-4006-4AE7-BCC5-EF77A082F1DC}"/>
          </ac:spMkLst>
        </pc:spChg>
      </pc:sldChg>
      <pc:sldChg chg="addSp delSp modSp">
        <pc:chgData name="Jessica Webb" userId="116bfa15-fab5-4298-95a6-2aaa2e478e3d" providerId="ADAL" clId="{6223D565-AAF2-47BA-B263-EBB08F8AF1E6}" dt="2019-06-18T15:47:43.979" v="142" actId="1076"/>
        <pc:sldMkLst>
          <pc:docMk/>
          <pc:sldMk cId="3406206518" sldId="406"/>
        </pc:sldMkLst>
        <pc:picChg chg="add mod">
          <ac:chgData name="Jessica Webb" userId="116bfa15-fab5-4298-95a6-2aaa2e478e3d" providerId="ADAL" clId="{6223D565-AAF2-47BA-B263-EBB08F8AF1E6}" dt="2019-06-18T15:47:43.979" v="142" actId="1076"/>
          <ac:picMkLst>
            <pc:docMk/>
            <pc:sldMk cId="3406206518" sldId="406"/>
            <ac:picMk id="3" creationId="{8B15920D-E4AC-47E9-958A-CACD16A07BCA}"/>
          </ac:picMkLst>
        </pc:picChg>
        <pc:picChg chg="del">
          <ac:chgData name="Jessica Webb" userId="116bfa15-fab5-4298-95a6-2aaa2e478e3d" providerId="ADAL" clId="{6223D565-AAF2-47BA-B263-EBB08F8AF1E6}" dt="2019-06-18T15:47:08.476" v="139" actId="478"/>
          <ac:picMkLst>
            <pc:docMk/>
            <pc:sldMk cId="3406206518" sldId="406"/>
            <ac:picMk id="11" creationId="{1734AE2D-F479-467A-AA3D-0FFC32DB8B47}"/>
          </ac:picMkLst>
        </pc:picChg>
      </pc:sldChg>
      <pc:sldChg chg="addSp delSp modSp">
        <pc:chgData name="Jessica Webb" userId="116bfa15-fab5-4298-95a6-2aaa2e478e3d" providerId="ADAL" clId="{6223D565-AAF2-47BA-B263-EBB08F8AF1E6}" dt="2019-06-20T14:43:58.603" v="300" actId="732"/>
        <pc:sldMkLst>
          <pc:docMk/>
          <pc:sldMk cId="3739085003" sldId="407"/>
        </pc:sldMkLst>
        <pc:spChg chg="mod">
          <ac:chgData name="Jessica Webb" userId="116bfa15-fab5-4298-95a6-2aaa2e478e3d" providerId="ADAL" clId="{6223D565-AAF2-47BA-B263-EBB08F8AF1E6}" dt="2019-06-20T09:49:21.458" v="294" actId="207"/>
          <ac:spMkLst>
            <pc:docMk/>
            <pc:sldMk cId="3739085003" sldId="407"/>
            <ac:spMk id="3" creationId="{7DE471DE-4006-4AE7-BCC5-EF77A082F1DC}"/>
          </ac:spMkLst>
        </pc:spChg>
        <pc:picChg chg="del">
          <ac:chgData name="Jessica Webb" userId="116bfa15-fab5-4298-95a6-2aaa2e478e3d" providerId="ADAL" clId="{6223D565-AAF2-47BA-B263-EBB08F8AF1E6}" dt="2019-06-20T09:48:39.862" v="284" actId="478"/>
          <ac:picMkLst>
            <pc:docMk/>
            <pc:sldMk cId="3739085003" sldId="407"/>
            <ac:picMk id="4" creationId="{E6565C0C-4DA5-4928-8ACB-FDB2607CFC03}"/>
          </ac:picMkLst>
        </pc:picChg>
        <pc:picChg chg="add mod ord modCrop">
          <ac:chgData name="Jessica Webb" userId="116bfa15-fab5-4298-95a6-2aaa2e478e3d" providerId="ADAL" clId="{6223D565-AAF2-47BA-B263-EBB08F8AF1E6}" dt="2019-06-20T14:43:58.603" v="300" actId="732"/>
          <ac:picMkLst>
            <pc:docMk/>
            <pc:sldMk cId="3739085003" sldId="407"/>
            <ac:picMk id="6" creationId="{C340C4A7-DC1E-45D4-BC79-F252E961DEEC}"/>
          </ac:picMkLst>
        </pc:picChg>
        <pc:picChg chg="add">
          <ac:chgData name="Jessica Webb" userId="116bfa15-fab5-4298-95a6-2aaa2e478e3d" providerId="ADAL" clId="{6223D565-AAF2-47BA-B263-EBB08F8AF1E6}" dt="2019-06-20T09:49:14.161" v="293"/>
          <ac:picMkLst>
            <pc:docMk/>
            <pc:sldMk cId="3739085003" sldId="407"/>
            <ac:picMk id="8" creationId="{F8002991-4913-4961-AE4A-3AE545E2B70F}"/>
          </ac:picMkLst>
        </pc:picChg>
        <pc:picChg chg="del">
          <ac:chgData name="Jessica Webb" userId="116bfa15-fab5-4298-95a6-2aaa2e478e3d" providerId="ADAL" clId="{6223D565-AAF2-47BA-B263-EBB08F8AF1E6}" dt="2019-06-20T09:48:41.079" v="285" actId="478"/>
          <ac:picMkLst>
            <pc:docMk/>
            <pc:sldMk cId="3739085003" sldId="407"/>
            <ac:picMk id="5122" creationId="{D67B2556-E215-4D49-A522-A8CAF839F0F5}"/>
          </ac:picMkLst>
        </pc:picChg>
      </pc:sldChg>
      <pc:sldChg chg="addSp delSp modSp">
        <pc:chgData name="Jessica Webb" userId="116bfa15-fab5-4298-95a6-2aaa2e478e3d" providerId="ADAL" clId="{6223D565-AAF2-47BA-B263-EBB08F8AF1E6}" dt="2019-06-20T09:47:41.075" v="283" actId="14826"/>
        <pc:sldMkLst>
          <pc:docMk/>
          <pc:sldMk cId="3850773334" sldId="408"/>
        </pc:sldMkLst>
        <pc:spChg chg="del">
          <ac:chgData name="Jessica Webb" userId="116bfa15-fab5-4298-95a6-2aaa2e478e3d" providerId="ADAL" clId="{6223D565-AAF2-47BA-B263-EBB08F8AF1E6}" dt="2019-06-19T08:14:32.408" v="159" actId="478"/>
          <ac:spMkLst>
            <pc:docMk/>
            <pc:sldMk cId="3850773334" sldId="408"/>
            <ac:spMk id="8" creationId="{396698ED-9E53-4911-A5A7-0A93544C4A3C}"/>
          </ac:spMkLst>
        </pc:spChg>
        <pc:spChg chg="del">
          <ac:chgData name="Jessica Webb" userId="116bfa15-fab5-4298-95a6-2aaa2e478e3d" providerId="ADAL" clId="{6223D565-AAF2-47BA-B263-EBB08F8AF1E6}" dt="2019-06-19T08:14:34.489" v="160" actId="478"/>
          <ac:spMkLst>
            <pc:docMk/>
            <pc:sldMk cId="3850773334" sldId="408"/>
            <ac:spMk id="9" creationId="{692E0E43-A7B2-40D9-B083-DBA54DC197E3}"/>
          </ac:spMkLst>
        </pc:spChg>
        <pc:spChg chg="del">
          <ac:chgData name="Jessica Webb" userId="116bfa15-fab5-4298-95a6-2aaa2e478e3d" providerId="ADAL" clId="{6223D565-AAF2-47BA-B263-EBB08F8AF1E6}" dt="2019-06-19T08:14:40.416" v="167" actId="478"/>
          <ac:spMkLst>
            <pc:docMk/>
            <pc:sldMk cId="3850773334" sldId="408"/>
            <ac:spMk id="10" creationId="{D55096AE-6780-4E5B-99BB-C9D6E5E93786}"/>
          </ac:spMkLst>
        </pc:spChg>
        <pc:spChg chg="del">
          <ac:chgData name="Jessica Webb" userId="116bfa15-fab5-4298-95a6-2aaa2e478e3d" providerId="ADAL" clId="{6223D565-AAF2-47BA-B263-EBB08F8AF1E6}" dt="2019-06-19T08:14:49.487" v="175" actId="478"/>
          <ac:spMkLst>
            <pc:docMk/>
            <pc:sldMk cId="3850773334" sldId="408"/>
            <ac:spMk id="12" creationId="{077454FD-47A6-4261-8C1F-7E80A301EB16}"/>
          </ac:spMkLst>
        </pc:spChg>
        <pc:spChg chg="del">
          <ac:chgData name="Jessica Webb" userId="116bfa15-fab5-4298-95a6-2aaa2e478e3d" providerId="ADAL" clId="{6223D565-AAF2-47BA-B263-EBB08F8AF1E6}" dt="2019-06-19T08:14:41.766" v="168" actId="478"/>
          <ac:spMkLst>
            <pc:docMk/>
            <pc:sldMk cId="3850773334" sldId="408"/>
            <ac:spMk id="14" creationId="{5CEB4C71-7991-40A0-AB71-09D8B0B6E5FC}"/>
          </ac:spMkLst>
        </pc:spChg>
        <pc:spChg chg="del">
          <ac:chgData name="Jessica Webb" userId="116bfa15-fab5-4298-95a6-2aaa2e478e3d" providerId="ADAL" clId="{6223D565-AAF2-47BA-B263-EBB08F8AF1E6}" dt="2019-06-19T08:14:43.251" v="169" actId="478"/>
          <ac:spMkLst>
            <pc:docMk/>
            <pc:sldMk cId="3850773334" sldId="408"/>
            <ac:spMk id="15" creationId="{BB55D85C-988B-4BD6-80D5-655A9C2991E9}"/>
          </ac:spMkLst>
        </pc:spChg>
        <pc:spChg chg="del">
          <ac:chgData name="Jessica Webb" userId="116bfa15-fab5-4298-95a6-2aaa2e478e3d" providerId="ADAL" clId="{6223D565-AAF2-47BA-B263-EBB08F8AF1E6}" dt="2019-06-19T08:14:44.269" v="170" actId="478"/>
          <ac:spMkLst>
            <pc:docMk/>
            <pc:sldMk cId="3850773334" sldId="408"/>
            <ac:spMk id="16" creationId="{400A371C-FC01-454A-8651-897846CD5518}"/>
          </ac:spMkLst>
        </pc:spChg>
        <pc:spChg chg="del">
          <ac:chgData name="Jessica Webb" userId="116bfa15-fab5-4298-95a6-2aaa2e478e3d" providerId="ADAL" clId="{6223D565-AAF2-47BA-B263-EBB08F8AF1E6}" dt="2019-06-19T08:14:45.508" v="171" actId="478"/>
          <ac:spMkLst>
            <pc:docMk/>
            <pc:sldMk cId="3850773334" sldId="408"/>
            <ac:spMk id="17" creationId="{5A9983B8-DEDE-477F-B706-D6B0C76043A8}"/>
          </ac:spMkLst>
        </pc:spChg>
        <pc:spChg chg="del">
          <ac:chgData name="Jessica Webb" userId="116bfa15-fab5-4298-95a6-2aaa2e478e3d" providerId="ADAL" clId="{6223D565-AAF2-47BA-B263-EBB08F8AF1E6}" dt="2019-06-19T08:14:46.625" v="172" actId="478"/>
          <ac:spMkLst>
            <pc:docMk/>
            <pc:sldMk cId="3850773334" sldId="408"/>
            <ac:spMk id="18" creationId="{157FA363-9922-4822-AF8B-72E993FE5F42}"/>
          </ac:spMkLst>
        </pc:spChg>
        <pc:spChg chg="del mod">
          <ac:chgData name="Jessica Webb" userId="116bfa15-fab5-4298-95a6-2aaa2e478e3d" providerId="ADAL" clId="{6223D565-AAF2-47BA-B263-EBB08F8AF1E6}" dt="2019-06-19T08:14:47.940" v="174" actId="478"/>
          <ac:spMkLst>
            <pc:docMk/>
            <pc:sldMk cId="3850773334" sldId="408"/>
            <ac:spMk id="19" creationId="{659BD275-D7BF-4AFC-8862-780A55E1D3CD}"/>
          </ac:spMkLst>
        </pc:spChg>
        <pc:spChg chg="del">
          <ac:chgData name="Jessica Webb" userId="116bfa15-fab5-4298-95a6-2aaa2e478e3d" providerId="ADAL" clId="{6223D565-AAF2-47BA-B263-EBB08F8AF1E6}" dt="2019-06-19T08:14:30.774" v="157" actId="478"/>
          <ac:spMkLst>
            <pc:docMk/>
            <pc:sldMk cId="3850773334" sldId="408"/>
            <ac:spMk id="20" creationId="{253898D4-24E7-45D2-83B5-5C7185C3F18A}"/>
          </ac:spMkLst>
        </pc:spChg>
        <pc:spChg chg="del">
          <ac:chgData name="Jessica Webb" userId="116bfa15-fab5-4298-95a6-2aaa2e478e3d" providerId="ADAL" clId="{6223D565-AAF2-47BA-B263-EBB08F8AF1E6}" dt="2019-06-19T08:14:35.637" v="161" actId="478"/>
          <ac:spMkLst>
            <pc:docMk/>
            <pc:sldMk cId="3850773334" sldId="408"/>
            <ac:spMk id="23" creationId="{DD6779D0-3D2C-46EE-A80A-26ADE44479AF}"/>
          </ac:spMkLst>
        </pc:spChg>
        <pc:spChg chg="del">
          <ac:chgData name="Jessica Webb" userId="116bfa15-fab5-4298-95a6-2aaa2e478e3d" providerId="ADAL" clId="{6223D565-AAF2-47BA-B263-EBB08F8AF1E6}" dt="2019-06-19T08:14:29.421" v="156" actId="478"/>
          <ac:spMkLst>
            <pc:docMk/>
            <pc:sldMk cId="3850773334" sldId="408"/>
            <ac:spMk id="27" creationId="{BDDB0601-2E4E-4EBA-A6BB-E666F23894E4}"/>
          </ac:spMkLst>
        </pc:spChg>
        <pc:spChg chg="del">
          <ac:chgData name="Jessica Webb" userId="116bfa15-fab5-4298-95a6-2aaa2e478e3d" providerId="ADAL" clId="{6223D565-AAF2-47BA-B263-EBB08F8AF1E6}" dt="2019-06-19T08:14:28.279" v="155" actId="478"/>
          <ac:spMkLst>
            <pc:docMk/>
            <pc:sldMk cId="3850773334" sldId="408"/>
            <ac:spMk id="28" creationId="{2051F089-B012-4D60-8F77-AF93397FC5FA}"/>
          </ac:spMkLst>
        </pc:spChg>
        <pc:spChg chg="del mod">
          <ac:chgData name="Jessica Webb" userId="116bfa15-fab5-4298-95a6-2aaa2e478e3d" providerId="ADAL" clId="{6223D565-AAF2-47BA-B263-EBB08F8AF1E6}" dt="2019-06-19T08:14:24.617" v="152" actId="478"/>
          <ac:spMkLst>
            <pc:docMk/>
            <pc:sldMk cId="3850773334" sldId="408"/>
            <ac:spMk id="29" creationId="{9B82DECD-EBF8-450A-9701-73D116B72FE2}"/>
          </ac:spMkLst>
        </pc:spChg>
        <pc:spChg chg="del">
          <ac:chgData name="Jessica Webb" userId="116bfa15-fab5-4298-95a6-2aaa2e478e3d" providerId="ADAL" clId="{6223D565-AAF2-47BA-B263-EBB08F8AF1E6}" dt="2019-06-19T08:14:26.095" v="153" actId="478"/>
          <ac:spMkLst>
            <pc:docMk/>
            <pc:sldMk cId="3850773334" sldId="408"/>
            <ac:spMk id="30" creationId="{6FC383AE-57B8-469F-93DE-9DEC496A0E02}"/>
          </ac:spMkLst>
        </pc:spChg>
        <pc:spChg chg="del">
          <ac:chgData name="Jessica Webb" userId="116bfa15-fab5-4298-95a6-2aaa2e478e3d" providerId="ADAL" clId="{6223D565-AAF2-47BA-B263-EBB08F8AF1E6}" dt="2019-06-19T08:14:16.507" v="146" actId="478"/>
          <ac:spMkLst>
            <pc:docMk/>
            <pc:sldMk cId="3850773334" sldId="408"/>
            <ac:spMk id="31" creationId="{75286264-CAD9-4A05-A573-DE18433A7B98}"/>
          </ac:spMkLst>
        </pc:spChg>
        <pc:spChg chg="del">
          <ac:chgData name="Jessica Webb" userId="116bfa15-fab5-4298-95a6-2aaa2e478e3d" providerId="ADAL" clId="{6223D565-AAF2-47BA-B263-EBB08F8AF1E6}" dt="2019-06-19T08:14:17.779" v="147" actId="478"/>
          <ac:spMkLst>
            <pc:docMk/>
            <pc:sldMk cId="3850773334" sldId="408"/>
            <ac:spMk id="33" creationId="{4A73D12F-1EC2-4B7A-B0FE-A90852AFE2B5}"/>
          </ac:spMkLst>
        </pc:spChg>
        <pc:spChg chg="del">
          <ac:chgData name="Jessica Webb" userId="116bfa15-fab5-4298-95a6-2aaa2e478e3d" providerId="ADAL" clId="{6223D565-AAF2-47BA-B263-EBB08F8AF1E6}" dt="2019-06-19T08:14:20.663" v="149" actId="478"/>
          <ac:spMkLst>
            <pc:docMk/>
            <pc:sldMk cId="3850773334" sldId="408"/>
            <ac:spMk id="34" creationId="{9C0CDB26-21E5-4E3C-B3BC-BF7AFA6A073B}"/>
          </ac:spMkLst>
        </pc:spChg>
        <pc:spChg chg="del">
          <ac:chgData name="Jessica Webb" userId="116bfa15-fab5-4298-95a6-2aaa2e478e3d" providerId="ADAL" clId="{6223D565-AAF2-47BA-B263-EBB08F8AF1E6}" dt="2019-06-19T08:14:12.923" v="144" actId="478"/>
          <ac:spMkLst>
            <pc:docMk/>
            <pc:sldMk cId="3850773334" sldId="408"/>
            <ac:spMk id="35" creationId="{2EF82B88-9345-4307-83C9-C28C9F929517}"/>
          </ac:spMkLst>
        </pc:spChg>
        <pc:spChg chg="del">
          <ac:chgData name="Jessica Webb" userId="116bfa15-fab5-4298-95a6-2aaa2e478e3d" providerId="ADAL" clId="{6223D565-AAF2-47BA-B263-EBB08F8AF1E6}" dt="2019-06-19T08:14:22.311" v="150" actId="478"/>
          <ac:spMkLst>
            <pc:docMk/>
            <pc:sldMk cId="3850773334" sldId="408"/>
            <ac:spMk id="36" creationId="{CD888CC2-4426-4C6E-91D0-9AA2608A99F8}"/>
          </ac:spMkLst>
        </pc:spChg>
        <pc:spChg chg="del">
          <ac:chgData name="Jessica Webb" userId="116bfa15-fab5-4298-95a6-2aaa2e478e3d" providerId="ADAL" clId="{6223D565-AAF2-47BA-B263-EBB08F8AF1E6}" dt="2019-06-19T08:14:15.113" v="145" actId="478"/>
          <ac:spMkLst>
            <pc:docMk/>
            <pc:sldMk cId="3850773334" sldId="408"/>
            <ac:spMk id="37" creationId="{8E1A80C5-A440-4667-B8FD-E2AFEBF72DC7}"/>
          </ac:spMkLst>
        </pc:spChg>
        <pc:spChg chg="del">
          <ac:chgData name="Jessica Webb" userId="116bfa15-fab5-4298-95a6-2aaa2e478e3d" providerId="ADAL" clId="{6223D565-AAF2-47BA-B263-EBB08F8AF1E6}" dt="2019-06-19T08:14:19.095" v="148" actId="478"/>
          <ac:spMkLst>
            <pc:docMk/>
            <pc:sldMk cId="3850773334" sldId="408"/>
            <ac:spMk id="42" creationId="{E1DF42CF-28DD-4081-9137-F73E8F4A6F5C}"/>
          </ac:spMkLst>
        </pc:spChg>
        <pc:picChg chg="add mod">
          <ac:chgData name="Jessica Webb" userId="116bfa15-fab5-4298-95a6-2aaa2e478e3d" providerId="ADAL" clId="{6223D565-AAF2-47BA-B263-EBB08F8AF1E6}" dt="2019-06-20T09:47:41.075" v="283" actId="14826"/>
          <ac:picMkLst>
            <pc:docMk/>
            <pc:sldMk cId="3850773334" sldId="408"/>
            <ac:picMk id="3" creationId="{FE1D09B3-E465-4F60-9DC0-116AA320C031}"/>
          </ac:picMkLst>
        </pc:picChg>
        <pc:picChg chg="del">
          <ac:chgData name="Jessica Webb" userId="116bfa15-fab5-4298-95a6-2aaa2e478e3d" providerId="ADAL" clId="{6223D565-AAF2-47BA-B263-EBB08F8AF1E6}" dt="2019-06-19T08:14:10.391" v="143" actId="478"/>
          <ac:picMkLst>
            <pc:docMk/>
            <pc:sldMk cId="3850773334" sldId="408"/>
            <ac:picMk id="7" creationId="{DDCB320B-8927-49AA-A33E-C1C33465DEF9}"/>
          </ac:picMkLst>
        </pc:picChg>
        <pc:cxnChg chg="del">
          <ac:chgData name="Jessica Webb" userId="116bfa15-fab5-4298-95a6-2aaa2e478e3d" providerId="ADAL" clId="{6223D565-AAF2-47BA-B263-EBB08F8AF1E6}" dt="2019-06-19T08:14:38.609" v="165" actId="478"/>
          <ac:cxnSpMkLst>
            <pc:docMk/>
            <pc:sldMk cId="3850773334" sldId="408"/>
            <ac:cxnSpMk id="11" creationId="{7323EE8E-7B6C-4206-B487-9E16664E2E78}"/>
          </ac:cxnSpMkLst>
        </pc:cxnChg>
        <pc:cxnChg chg="del">
          <ac:chgData name="Jessica Webb" userId="116bfa15-fab5-4298-95a6-2aaa2e478e3d" providerId="ADAL" clId="{6223D565-AAF2-47BA-B263-EBB08F8AF1E6}" dt="2019-06-19T08:14:31.389" v="158" actId="478"/>
          <ac:cxnSpMkLst>
            <pc:docMk/>
            <pc:sldMk cId="3850773334" sldId="408"/>
            <ac:cxnSpMk id="22" creationId="{534B779A-DFD7-4FF6-B5DF-2A78E40997D0}"/>
          </ac:cxnSpMkLst>
        </pc:cxnChg>
        <pc:cxnChg chg="del">
          <ac:chgData name="Jessica Webb" userId="116bfa15-fab5-4298-95a6-2aaa2e478e3d" providerId="ADAL" clId="{6223D565-AAF2-47BA-B263-EBB08F8AF1E6}" dt="2019-06-19T08:14:36.215" v="162" actId="478"/>
          <ac:cxnSpMkLst>
            <pc:docMk/>
            <pc:sldMk cId="3850773334" sldId="408"/>
            <ac:cxnSpMk id="24" creationId="{17750CEE-DCD2-4E5F-A91D-761DC16834E6}"/>
          </ac:cxnSpMkLst>
        </pc:cxnChg>
        <pc:cxnChg chg="del">
          <ac:chgData name="Jessica Webb" userId="116bfa15-fab5-4298-95a6-2aaa2e478e3d" providerId="ADAL" clId="{6223D565-AAF2-47BA-B263-EBB08F8AF1E6}" dt="2019-06-19T08:14:26.786" v="154" actId="478"/>
          <ac:cxnSpMkLst>
            <pc:docMk/>
            <pc:sldMk cId="3850773334" sldId="408"/>
            <ac:cxnSpMk id="25" creationId="{CC89D793-857B-402E-A778-041FED834FB6}"/>
          </ac:cxnSpMkLst>
        </pc:cxnChg>
        <pc:cxnChg chg="del">
          <ac:chgData name="Jessica Webb" userId="116bfa15-fab5-4298-95a6-2aaa2e478e3d" providerId="ADAL" clId="{6223D565-AAF2-47BA-B263-EBB08F8AF1E6}" dt="2019-06-19T08:14:39.249" v="166" actId="478"/>
          <ac:cxnSpMkLst>
            <pc:docMk/>
            <pc:sldMk cId="3850773334" sldId="408"/>
            <ac:cxnSpMk id="32" creationId="{7F534313-EEAE-4D1A-A506-7D0492FF1AA6}"/>
          </ac:cxnSpMkLst>
        </pc:cxnChg>
        <pc:cxnChg chg="del">
          <ac:chgData name="Jessica Webb" userId="116bfa15-fab5-4298-95a6-2aaa2e478e3d" providerId="ADAL" clId="{6223D565-AAF2-47BA-B263-EBB08F8AF1E6}" dt="2019-06-19T08:14:36.979" v="163" actId="478"/>
          <ac:cxnSpMkLst>
            <pc:docMk/>
            <pc:sldMk cId="3850773334" sldId="408"/>
            <ac:cxnSpMk id="38" creationId="{8FB1C351-E4E6-4568-B604-9A6C3387DC36}"/>
          </ac:cxnSpMkLst>
        </pc:cxnChg>
        <pc:cxnChg chg="del">
          <ac:chgData name="Jessica Webb" userId="116bfa15-fab5-4298-95a6-2aaa2e478e3d" providerId="ADAL" clId="{6223D565-AAF2-47BA-B263-EBB08F8AF1E6}" dt="2019-06-19T08:14:37.628" v="164" actId="478"/>
          <ac:cxnSpMkLst>
            <pc:docMk/>
            <pc:sldMk cId="3850773334" sldId="408"/>
            <ac:cxnSpMk id="39" creationId="{CE41C22F-4195-47CF-8AE7-7D6BD2EB7137}"/>
          </ac:cxnSpMkLst>
        </pc:cxnChg>
      </pc:sldChg>
      <pc:sldChg chg="addSp delSp modSp">
        <pc:chgData name="Jessica Webb" userId="116bfa15-fab5-4298-95a6-2aaa2e478e3d" providerId="ADAL" clId="{6223D565-AAF2-47BA-B263-EBB08F8AF1E6}" dt="2019-06-19T08:17:37.787" v="203" actId="732"/>
        <pc:sldMkLst>
          <pc:docMk/>
          <pc:sldMk cId="459155343" sldId="411"/>
        </pc:sldMkLst>
        <pc:spChg chg="mod">
          <ac:chgData name="Jessica Webb" userId="116bfa15-fab5-4298-95a6-2aaa2e478e3d" providerId="ADAL" clId="{6223D565-AAF2-47BA-B263-EBB08F8AF1E6}" dt="2019-06-19T08:17:01.553" v="193" actId="20577"/>
          <ac:spMkLst>
            <pc:docMk/>
            <pc:sldMk cId="459155343" sldId="411"/>
            <ac:spMk id="3" creationId="{7DE471DE-4006-4AE7-BCC5-EF77A082F1DC}"/>
          </ac:spMkLst>
        </pc:spChg>
        <pc:picChg chg="del">
          <ac:chgData name="Jessica Webb" userId="116bfa15-fab5-4298-95a6-2aaa2e478e3d" providerId="ADAL" clId="{6223D565-AAF2-47BA-B263-EBB08F8AF1E6}" dt="2019-06-19T08:16:10.802" v="179" actId="478"/>
          <ac:picMkLst>
            <pc:docMk/>
            <pc:sldMk cId="459155343" sldId="411"/>
            <ac:picMk id="4" creationId="{8E9873F5-8EE1-477C-9342-CBFC47468B90}"/>
          </ac:picMkLst>
        </pc:picChg>
        <pc:picChg chg="add mod ord modCrop">
          <ac:chgData name="Jessica Webb" userId="116bfa15-fab5-4298-95a6-2aaa2e478e3d" providerId="ADAL" clId="{6223D565-AAF2-47BA-B263-EBB08F8AF1E6}" dt="2019-06-19T08:17:37.787" v="203" actId="732"/>
          <ac:picMkLst>
            <pc:docMk/>
            <pc:sldMk cId="459155343" sldId="411"/>
            <ac:picMk id="6" creationId="{954B4BD8-3F8A-4BDE-862D-B9E58FEC1529}"/>
          </ac:picMkLst>
        </pc:picChg>
        <pc:picChg chg="del">
          <ac:chgData name="Jessica Webb" userId="116bfa15-fab5-4298-95a6-2aaa2e478e3d" providerId="ADAL" clId="{6223D565-AAF2-47BA-B263-EBB08F8AF1E6}" dt="2019-06-19T08:16:11.445" v="180" actId="478"/>
          <ac:picMkLst>
            <pc:docMk/>
            <pc:sldMk cId="459155343" sldId="411"/>
            <ac:picMk id="3074" creationId="{5A646EA3-E3D7-4938-94CE-E1EC15F75AD0}"/>
          </ac:picMkLst>
        </pc:picChg>
      </pc:sldChg>
      <pc:sldChg chg="addSp delSp modSp">
        <pc:chgData name="Jessica Webb" userId="116bfa15-fab5-4298-95a6-2aaa2e478e3d" providerId="ADAL" clId="{6223D565-AAF2-47BA-B263-EBB08F8AF1E6}" dt="2019-06-18T15:26:33.030" v="136"/>
        <pc:sldMkLst>
          <pc:docMk/>
          <pc:sldMk cId="2211749069" sldId="413"/>
        </pc:sldMkLst>
        <pc:picChg chg="del">
          <ac:chgData name="Jessica Webb" userId="116bfa15-fab5-4298-95a6-2aaa2e478e3d" providerId="ADAL" clId="{6223D565-AAF2-47BA-B263-EBB08F8AF1E6}" dt="2019-06-18T15:20:31.708" v="129" actId="478"/>
          <ac:picMkLst>
            <pc:docMk/>
            <pc:sldMk cId="2211749069" sldId="413"/>
            <ac:picMk id="5" creationId="{CE9986CD-A86B-42C2-B2E9-E3082D24EF57}"/>
          </ac:picMkLst>
        </pc:picChg>
        <pc:picChg chg="add mod ord modCrop">
          <ac:chgData name="Jessica Webb" userId="116bfa15-fab5-4298-95a6-2aaa2e478e3d" providerId="ADAL" clId="{6223D565-AAF2-47BA-B263-EBB08F8AF1E6}" dt="2019-06-18T15:26:25.820" v="135" actId="14100"/>
          <ac:picMkLst>
            <pc:docMk/>
            <pc:sldMk cId="2211749069" sldId="413"/>
            <ac:picMk id="7" creationId="{CD889D2E-C392-49A7-B2CE-CC52CFC2D53F}"/>
          </ac:picMkLst>
        </pc:picChg>
        <pc:picChg chg="add">
          <ac:chgData name="Jessica Webb" userId="116bfa15-fab5-4298-95a6-2aaa2e478e3d" providerId="ADAL" clId="{6223D565-AAF2-47BA-B263-EBB08F8AF1E6}" dt="2019-06-18T15:26:33.030" v="136"/>
          <ac:picMkLst>
            <pc:docMk/>
            <pc:sldMk cId="2211749069" sldId="413"/>
            <ac:picMk id="9" creationId="{722CE2BF-E93F-4556-AC27-01928B67634B}"/>
          </ac:picMkLst>
        </pc:picChg>
        <pc:picChg chg="del">
          <ac:chgData name="Jessica Webb" userId="116bfa15-fab5-4298-95a6-2aaa2e478e3d" providerId="ADAL" clId="{6223D565-AAF2-47BA-B263-EBB08F8AF1E6}" dt="2019-06-18T15:26:02.557" v="130" actId="478"/>
          <ac:picMkLst>
            <pc:docMk/>
            <pc:sldMk cId="2211749069" sldId="413"/>
            <ac:picMk id="2052" creationId="{21861255-4077-499B-9850-749EEFE60C00}"/>
          </ac:picMkLst>
        </pc:picChg>
      </pc:sldChg>
      <pc:sldChg chg="addSp delSp modSp">
        <pc:chgData name="Jessica Webb" userId="116bfa15-fab5-4298-95a6-2aaa2e478e3d" providerId="ADAL" clId="{6223D565-AAF2-47BA-B263-EBB08F8AF1E6}" dt="2019-06-20T14:40:21.616" v="296" actId="14826"/>
        <pc:sldMkLst>
          <pc:docMk/>
          <pc:sldMk cId="1874300340" sldId="415"/>
        </pc:sldMkLst>
        <pc:spChg chg="mod">
          <ac:chgData name="Jessica Webb" userId="116bfa15-fab5-4298-95a6-2aaa2e478e3d" providerId="ADAL" clId="{6223D565-AAF2-47BA-B263-EBB08F8AF1E6}" dt="2019-06-18T15:07:31.446" v="103" actId="6549"/>
          <ac:spMkLst>
            <pc:docMk/>
            <pc:sldMk cId="1874300340" sldId="415"/>
            <ac:spMk id="5" creationId="{C9074E59-225F-45D1-B77B-39C85813B731}"/>
          </ac:spMkLst>
        </pc:spChg>
        <pc:spChg chg="del">
          <ac:chgData name="Jessica Webb" userId="116bfa15-fab5-4298-95a6-2aaa2e478e3d" providerId="ADAL" clId="{6223D565-AAF2-47BA-B263-EBB08F8AF1E6}" dt="2019-06-18T15:07:27.341" v="100" actId="478"/>
          <ac:spMkLst>
            <pc:docMk/>
            <pc:sldMk cId="1874300340" sldId="415"/>
            <ac:spMk id="7" creationId="{19A219EF-2702-4291-BD78-24D6C4CBCBB1}"/>
          </ac:spMkLst>
        </pc:spChg>
        <pc:spChg chg="del">
          <ac:chgData name="Jessica Webb" userId="116bfa15-fab5-4298-95a6-2aaa2e478e3d" providerId="ADAL" clId="{6223D565-AAF2-47BA-B263-EBB08F8AF1E6}" dt="2019-06-18T15:07:28.461" v="101" actId="478"/>
          <ac:spMkLst>
            <pc:docMk/>
            <pc:sldMk cId="1874300340" sldId="415"/>
            <ac:spMk id="8" creationId="{30678171-3D09-4013-8744-4A6F97F6DB86}"/>
          </ac:spMkLst>
        </pc:spChg>
        <pc:spChg chg="del">
          <ac:chgData name="Jessica Webb" userId="116bfa15-fab5-4298-95a6-2aaa2e478e3d" providerId="ADAL" clId="{6223D565-AAF2-47BA-B263-EBB08F8AF1E6}" dt="2019-06-18T15:07:33.773" v="104" actId="478"/>
          <ac:spMkLst>
            <pc:docMk/>
            <pc:sldMk cId="1874300340" sldId="415"/>
            <ac:spMk id="9" creationId="{2704E88E-B2CA-44D2-A17C-0F3052A6A7BA}"/>
          </ac:spMkLst>
        </pc:spChg>
        <pc:spChg chg="del">
          <ac:chgData name="Jessica Webb" userId="116bfa15-fab5-4298-95a6-2aaa2e478e3d" providerId="ADAL" clId="{6223D565-AAF2-47BA-B263-EBB08F8AF1E6}" dt="2019-06-18T15:07:34.749" v="105" actId="478"/>
          <ac:spMkLst>
            <pc:docMk/>
            <pc:sldMk cId="1874300340" sldId="415"/>
            <ac:spMk id="10" creationId="{F075A73A-9E64-4592-BB45-B06856E24798}"/>
          </ac:spMkLst>
        </pc:spChg>
        <pc:spChg chg="del">
          <ac:chgData name="Jessica Webb" userId="116bfa15-fab5-4298-95a6-2aaa2e478e3d" providerId="ADAL" clId="{6223D565-AAF2-47BA-B263-EBB08F8AF1E6}" dt="2019-06-18T15:07:35.757" v="106" actId="478"/>
          <ac:spMkLst>
            <pc:docMk/>
            <pc:sldMk cId="1874300340" sldId="415"/>
            <ac:spMk id="11" creationId="{7174B858-5B3B-4268-9BC8-2588D92D9961}"/>
          </ac:spMkLst>
        </pc:spChg>
        <pc:spChg chg="del">
          <ac:chgData name="Jessica Webb" userId="116bfa15-fab5-4298-95a6-2aaa2e478e3d" providerId="ADAL" clId="{6223D565-AAF2-47BA-B263-EBB08F8AF1E6}" dt="2019-06-18T15:07:37.149" v="107" actId="478"/>
          <ac:spMkLst>
            <pc:docMk/>
            <pc:sldMk cId="1874300340" sldId="415"/>
            <ac:spMk id="12" creationId="{F301F61F-0F38-47F2-B824-2F32A34CAC71}"/>
          </ac:spMkLst>
        </pc:spChg>
        <pc:spChg chg="del">
          <ac:chgData name="Jessica Webb" userId="116bfa15-fab5-4298-95a6-2aaa2e478e3d" providerId="ADAL" clId="{6223D565-AAF2-47BA-B263-EBB08F8AF1E6}" dt="2019-06-18T15:07:12.637" v="97" actId="478"/>
          <ac:spMkLst>
            <pc:docMk/>
            <pc:sldMk cId="1874300340" sldId="415"/>
            <ac:spMk id="13" creationId="{239A82B0-46EF-44F9-B0AA-5931B591352A}"/>
          </ac:spMkLst>
        </pc:spChg>
        <pc:spChg chg="del">
          <ac:chgData name="Jessica Webb" userId="116bfa15-fab5-4298-95a6-2aaa2e478e3d" providerId="ADAL" clId="{6223D565-AAF2-47BA-B263-EBB08F8AF1E6}" dt="2019-06-18T15:07:40.925" v="110" actId="478"/>
          <ac:spMkLst>
            <pc:docMk/>
            <pc:sldMk cId="1874300340" sldId="415"/>
            <ac:spMk id="14" creationId="{168FDF6D-FE33-46EC-9BD1-DF421ADAA81B}"/>
          </ac:spMkLst>
        </pc:spChg>
        <pc:spChg chg="del">
          <ac:chgData name="Jessica Webb" userId="116bfa15-fab5-4298-95a6-2aaa2e478e3d" providerId="ADAL" clId="{6223D565-AAF2-47BA-B263-EBB08F8AF1E6}" dt="2019-06-18T15:07:39.757" v="109" actId="478"/>
          <ac:spMkLst>
            <pc:docMk/>
            <pc:sldMk cId="1874300340" sldId="415"/>
            <ac:spMk id="15" creationId="{AD9068BA-51E8-455B-990D-5443E1534845}"/>
          </ac:spMkLst>
        </pc:spChg>
        <pc:spChg chg="del">
          <ac:chgData name="Jessica Webb" userId="116bfa15-fab5-4298-95a6-2aaa2e478e3d" providerId="ADAL" clId="{6223D565-AAF2-47BA-B263-EBB08F8AF1E6}" dt="2019-06-18T15:07:13.837" v="98" actId="478"/>
          <ac:spMkLst>
            <pc:docMk/>
            <pc:sldMk cId="1874300340" sldId="415"/>
            <ac:spMk id="16" creationId="{153FC6A5-9CCD-4692-A638-3C5EF8B2457D}"/>
          </ac:spMkLst>
        </pc:spChg>
        <pc:spChg chg="del">
          <ac:chgData name="Jessica Webb" userId="116bfa15-fab5-4298-95a6-2aaa2e478e3d" providerId="ADAL" clId="{6223D565-AAF2-47BA-B263-EBB08F8AF1E6}" dt="2019-06-18T15:07:38.461" v="108" actId="478"/>
          <ac:spMkLst>
            <pc:docMk/>
            <pc:sldMk cId="1874300340" sldId="415"/>
            <ac:spMk id="20" creationId="{00EBFBCD-42D2-46D5-96C2-4AC640319D8E}"/>
          </ac:spMkLst>
        </pc:spChg>
        <pc:picChg chg="add del mod">
          <ac:chgData name="Jessica Webb" userId="116bfa15-fab5-4298-95a6-2aaa2e478e3d" providerId="ADAL" clId="{6223D565-AAF2-47BA-B263-EBB08F8AF1E6}" dt="2019-06-18T15:10:09.069" v="114" actId="478"/>
          <ac:picMkLst>
            <pc:docMk/>
            <pc:sldMk cId="1874300340" sldId="415"/>
            <ac:picMk id="3" creationId="{ABC32E91-53D7-4AE8-B56C-25C878D8210A}"/>
          </ac:picMkLst>
        </pc:picChg>
        <pc:picChg chg="del">
          <ac:chgData name="Jessica Webb" userId="116bfa15-fab5-4298-95a6-2aaa2e478e3d" providerId="ADAL" clId="{6223D565-AAF2-47BA-B263-EBB08F8AF1E6}" dt="2019-06-18T15:07:11.261" v="96" actId="478"/>
          <ac:picMkLst>
            <pc:docMk/>
            <pc:sldMk cId="1874300340" sldId="415"/>
            <ac:picMk id="6" creationId="{328CB8D7-8D75-43C9-92AC-19ABD33927C1}"/>
          </ac:picMkLst>
        </pc:picChg>
        <pc:picChg chg="add mod">
          <ac:chgData name="Jessica Webb" userId="116bfa15-fab5-4298-95a6-2aaa2e478e3d" providerId="ADAL" clId="{6223D565-AAF2-47BA-B263-EBB08F8AF1E6}" dt="2019-06-20T14:40:21.616" v="296" actId="14826"/>
          <ac:picMkLst>
            <pc:docMk/>
            <pc:sldMk cId="1874300340" sldId="415"/>
            <ac:picMk id="19" creationId="{91DF1D57-3DB7-45A4-BDA4-246C1088F447}"/>
          </ac:picMkLst>
        </pc:picChg>
        <pc:cxnChg chg="del">
          <ac:chgData name="Jessica Webb" userId="116bfa15-fab5-4298-95a6-2aaa2e478e3d" providerId="ADAL" clId="{6223D565-AAF2-47BA-B263-EBB08F8AF1E6}" dt="2019-06-18T15:07:25.965" v="99" actId="478"/>
          <ac:cxnSpMkLst>
            <pc:docMk/>
            <pc:sldMk cId="1874300340" sldId="415"/>
            <ac:cxnSpMk id="18" creationId="{B465663E-A5CA-47D5-B85A-04025AA39626}"/>
          </ac:cxnSpMkLst>
        </pc:cxnChg>
      </pc:sldChg>
      <pc:sldChg chg="addSp delSp modSp">
        <pc:chgData name="Jessica Webb" userId="116bfa15-fab5-4298-95a6-2aaa2e478e3d" providerId="ADAL" clId="{6223D565-AAF2-47BA-B263-EBB08F8AF1E6}" dt="2019-06-19T09:12:33.581" v="280" actId="1036"/>
        <pc:sldMkLst>
          <pc:docMk/>
          <pc:sldMk cId="3496369492" sldId="418"/>
        </pc:sldMkLst>
        <pc:picChg chg="add mod">
          <ac:chgData name="Jessica Webb" userId="116bfa15-fab5-4298-95a6-2aaa2e478e3d" providerId="ADAL" clId="{6223D565-AAF2-47BA-B263-EBB08F8AF1E6}" dt="2019-06-19T09:12:33.581" v="280" actId="1036"/>
          <ac:picMkLst>
            <pc:docMk/>
            <pc:sldMk cId="3496369492" sldId="418"/>
            <ac:picMk id="5" creationId="{527A1892-B0DC-4E25-BF5F-CFD4DE564640}"/>
          </ac:picMkLst>
        </pc:picChg>
        <pc:picChg chg="add del mod">
          <ac:chgData name="Jessica Webb" userId="116bfa15-fab5-4298-95a6-2aaa2e478e3d" providerId="ADAL" clId="{6223D565-AAF2-47BA-B263-EBB08F8AF1E6}" dt="2019-06-19T08:31:16.592" v="247" actId="478"/>
          <ac:picMkLst>
            <pc:docMk/>
            <pc:sldMk cId="3496369492" sldId="418"/>
            <ac:picMk id="7" creationId="{F2374517-BED3-4B08-B8F4-769F4B26F6D3}"/>
          </ac:picMkLst>
        </pc:picChg>
        <pc:picChg chg="del">
          <ac:chgData name="Jessica Webb" userId="116bfa15-fab5-4298-95a6-2aaa2e478e3d" providerId="ADAL" clId="{6223D565-AAF2-47BA-B263-EBB08F8AF1E6}" dt="2019-06-19T08:24:32.439" v="204" actId="478"/>
          <ac:picMkLst>
            <pc:docMk/>
            <pc:sldMk cId="3496369492" sldId="418"/>
            <ac:picMk id="9" creationId="{AE9EAD54-E51A-451C-85A7-8231B88FF93D}"/>
          </ac:picMkLst>
        </pc:picChg>
      </pc:sldChg>
      <pc:sldChg chg="addSp delSp modSp">
        <pc:chgData name="Jessica Webb" userId="116bfa15-fab5-4298-95a6-2aaa2e478e3d" providerId="ADAL" clId="{6223D565-AAF2-47BA-B263-EBB08F8AF1E6}" dt="2019-06-19T09:12:49.056" v="281" actId="1036"/>
        <pc:sldMkLst>
          <pc:docMk/>
          <pc:sldMk cId="2986549813" sldId="419"/>
        </pc:sldMkLst>
        <pc:spChg chg="mod">
          <ac:chgData name="Jessica Webb" userId="116bfa15-fab5-4298-95a6-2aaa2e478e3d" providerId="ADAL" clId="{6223D565-AAF2-47BA-B263-EBB08F8AF1E6}" dt="2019-06-19T08:31:16.994" v="249" actId="6549"/>
          <ac:spMkLst>
            <pc:docMk/>
            <pc:sldMk cId="2986549813" sldId="419"/>
            <ac:spMk id="3" creationId="{7DA480F8-E252-49FF-9A78-04801C76AA6D}"/>
          </ac:spMkLst>
        </pc:spChg>
        <pc:picChg chg="add del">
          <ac:chgData name="Jessica Webb" userId="116bfa15-fab5-4298-95a6-2aaa2e478e3d" providerId="ADAL" clId="{6223D565-AAF2-47BA-B263-EBB08F8AF1E6}" dt="2019-06-19T08:31:15.215" v="238" actId="478"/>
          <ac:picMkLst>
            <pc:docMk/>
            <pc:sldMk cId="2986549813" sldId="419"/>
            <ac:picMk id="5" creationId="{6FAB8623-AAC0-4F75-9D0C-2E03EAE411D5}"/>
          </ac:picMkLst>
        </pc:picChg>
        <pc:picChg chg="add del mod">
          <ac:chgData name="Jessica Webb" userId="116bfa15-fab5-4298-95a6-2aaa2e478e3d" providerId="ADAL" clId="{6223D565-AAF2-47BA-B263-EBB08F8AF1E6}" dt="2019-06-19T08:31:15.526" v="240" actId="478"/>
          <ac:picMkLst>
            <pc:docMk/>
            <pc:sldMk cId="2986549813" sldId="419"/>
            <ac:picMk id="6" creationId="{13E6DB39-A07D-4472-AEE9-FAC5A2E833EE}"/>
          </ac:picMkLst>
        </pc:picChg>
        <pc:picChg chg="add del mod">
          <ac:chgData name="Jessica Webb" userId="116bfa15-fab5-4298-95a6-2aaa2e478e3d" providerId="ADAL" clId="{6223D565-AAF2-47BA-B263-EBB08F8AF1E6}" dt="2019-06-19T09:12:49.056" v="281" actId="1036"/>
          <ac:picMkLst>
            <pc:docMk/>
            <pc:sldMk cId="2986549813" sldId="419"/>
            <ac:picMk id="7" creationId="{18B15408-C325-4E4C-9E45-EC9DA57CA736}"/>
          </ac:picMkLst>
        </pc:picChg>
        <pc:picChg chg="add del mod">
          <ac:chgData name="Jessica Webb" userId="116bfa15-fab5-4298-95a6-2aaa2e478e3d" providerId="ADAL" clId="{6223D565-AAF2-47BA-B263-EBB08F8AF1E6}" dt="2019-06-19T09:11:13.137" v="273" actId="478"/>
          <ac:picMkLst>
            <pc:docMk/>
            <pc:sldMk cId="2986549813" sldId="419"/>
            <ac:picMk id="8" creationId="{2EA042A3-B68F-429F-BCCA-900E0D94B21D}"/>
          </ac:picMkLst>
        </pc:picChg>
      </pc:sldChg>
      <pc:sldChg chg="addSp delSp modSp">
        <pc:chgData name="Jessica Webb" userId="116bfa15-fab5-4298-95a6-2aaa2e478e3d" providerId="ADAL" clId="{6223D565-AAF2-47BA-B263-EBB08F8AF1E6}" dt="2019-06-19T09:11:44.983" v="278" actId="1076"/>
        <pc:sldMkLst>
          <pc:docMk/>
          <pc:sldMk cId="1138990026" sldId="420"/>
        </pc:sldMkLst>
        <pc:spChg chg="del">
          <ac:chgData name="Jessica Webb" userId="116bfa15-fab5-4298-95a6-2aaa2e478e3d" providerId="ADAL" clId="{6223D565-AAF2-47BA-B263-EBB08F8AF1E6}" dt="2019-06-19T09:09:43.139" v="257" actId="478"/>
          <ac:spMkLst>
            <pc:docMk/>
            <pc:sldMk cId="1138990026" sldId="420"/>
            <ac:spMk id="5" creationId="{D08B7592-DDE8-4E42-A90E-4F2A16D8153D}"/>
          </ac:spMkLst>
        </pc:spChg>
        <pc:spChg chg="del">
          <ac:chgData name="Jessica Webb" userId="116bfa15-fab5-4298-95a6-2aaa2e478e3d" providerId="ADAL" clId="{6223D565-AAF2-47BA-B263-EBB08F8AF1E6}" dt="2019-06-19T09:09:43.139" v="257" actId="478"/>
          <ac:spMkLst>
            <pc:docMk/>
            <pc:sldMk cId="1138990026" sldId="420"/>
            <ac:spMk id="6" creationId="{469D2827-0E4B-41E0-808C-752BDCBBFBBE}"/>
          </ac:spMkLst>
        </pc:spChg>
        <pc:spChg chg="del">
          <ac:chgData name="Jessica Webb" userId="116bfa15-fab5-4298-95a6-2aaa2e478e3d" providerId="ADAL" clId="{6223D565-AAF2-47BA-B263-EBB08F8AF1E6}" dt="2019-06-19T09:09:43.139" v="257" actId="478"/>
          <ac:spMkLst>
            <pc:docMk/>
            <pc:sldMk cId="1138990026" sldId="420"/>
            <ac:spMk id="7" creationId="{7A206932-2F99-44FC-9F30-8200E40188CB}"/>
          </ac:spMkLst>
        </pc:spChg>
        <pc:spChg chg="del">
          <ac:chgData name="Jessica Webb" userId="116bfa15-fab5-4298-95a6-2aaa2e478e3d" providerId="ADAL" clId="{6223D565-AAF2-47BA-B263-EBB08F8AF1E6}" dt="2019-06-19T09:09:36.812" v="255" actId="478"/>
          <ac:spMkLst>
            <pc:docMk/>
            <pc:sldMk cId="1138990026" sldId="420"/>
            <ac:spMk id="8" creationId="{7557594E-EF95-415F-8420-AD6D1FF2907C}"/>
          </ac:spMkLst>
        </pc:spChg>
        <pc:spChg chg="del">
          <ac:chgData name="Jessica Webb" userId="116bfa15-fab5-4298-95a6-2aaa2e478e3d" providerId="ADAL" clId="{6223D565-AAF2-47BA-B263-EBB08F8AF1E6}" dt="2019-06-19T09:09:45.278" v="258" actId="478"/>
          <ac:spMkLst>
            <pc:docMk/>
            <pc:sldMk cId="1138990026" sldId="420"/>
            <ac:spMk id="11" creationId="{03D38A0E-75BC-4F47-A2B7-98CC5A8DF99A}"/>
          </ac:spMkLst>
        </pc:spChg>
        <pc:spChg chg="del">
          <ac:chgData name="Jessica Webb" userId="116bfa15-fab5-4298-95a6-2aaa2e478e3d" providerId="ADAL" clId="{6223D565-AAF2-47BA-B263-EBB08F8AF1E6}" dt="2019-06-19T09:09:36.812" v="255" actId="478"/>
          <ac:spMkLst>
            <pc:docMk/>
            <pc:sldMk cId="1138990026" sldId="420"/>
            <ac:spMk id="12" creationId="{3691AAC6-4B6D-4ECF-8D8D-0EAE7C4DFB87}"/>
          </ac:spMkLst>
        </pc:spChg>
        <pc:spChg chg="del">
          <ac:chgData name="Jessica Webb" userId="116bfa15-fab5-4298-95a6-2aaa2e478e3d" providerId="ADAL" clId="{6223D565-AAF2-47BA-B263-EBB08F8AF1E6}" dt="2019-06-19T09:09:36.812" v="255" actId="478"/>
          <ac:spMkLst>
            <pc:docMk/>
            <pc:sldMk cId="1138990026" sldId="420"/>
            <ac:spMk id="13" creationId="{15008902-A643-4B9B-BAE1-3AA5DCD857CE}"/>
          </ac:spMkLst>
        </pc:spChg>
        <pc:spChg chg="del">
          <ac:chgData name="Jessica Webb" userId="116bfa15-fab5-4298-95a6-2aaa2e478e3d" providerId="ADAL" clId="{6223D565-AAF2-47BA-B263-EBB08F8AF1E6}" dt="2019-06-19T09:09:39.747" v="256" actId="478"/>
          <ac:spMkLst>
            <pc:docMk/>
            <pc:sldMk cId="1138990026" sldId="420"/>
            <ac:spMk id="15" creationId="{96DADF58-50FB-45B7-9765-05396D322D77}"/>
          </ac:spMkLst>
        </pc:spChg>
        <pc:spChg chg="del">
          <ac:chgData name="Jessica Webb" userId="116bfa15-fab5-4298-95a6-2aaa2e478e3d" providerId="ADAL" clId="{6223D565-AAF2-47BA-B263-EBB08F8AF1E6}" dt="2019-06-19T09:09:36.812" v="255" actId="478"/>
          <ac:spMkLst>
            <pc:docMk/>
            <pc:sldMk cId="1138990026" sldId="420"/>
            <ac:spMk id="16" creationId="{ABF5E212-0251-4224-8596-5C23CE74A6F3}"/>
          </ac:spMkLst>
        </pc:spChg>
        <pc:spChg chg="del">
          <ac:chgData name="Jessica Webb" userId="116bfa15-fab5-4298-95a6-2aaa2e478e3d" providerId="ADAL" clId="{6223D565-AAF2-47BA-B263-EBB08F8AF1E6}" dt="2019-06-19T09:09:36.812" v="255" actId="478"/>
          <ac:spMkLst>
            <pc:docMk/>
            <pc:sldMk cId="1138990026" sldId="420"/>
            <ac:spMk id="17" creationId="{FD7B3916-7A5E-4BE5-A548-A2D9F2AC890C}"/>
          </ac:spMkLst>
        </pc:spChg>
        <pc:spChg chg="del">
          <ac:chgData name="Jessica Webb" userId="116bfa15-fab5-4298-95a6-2aaa2e478e3d" providerId="ADAL" clId="{6223D565-AAF2-47BA-B263-EBB08F8AF1E6}" dt="2019-06-19T09:09:43.139" v="257" actId="478"/>
          <ac:spMkLst>
            <pc:docMk/>
            <pc:sldMk cId="1138990026" sldId="420"/>
            <ac:spMk id="18" creationId="{D9EE2C43-0CD7-48B9-A48B-E883E9B91048}"/>
          </ac:spMkLst>
        </pc:spChg>
        <pc:spChg chg="del">
          <ac:chgData name="Jessica Webb" userId="116bfa15-fab5-4298-95a6-2aaa2e478e3d" providerId="ADAL" clId="{6223D565-AAF2-47BA-B263-EBB08F8AF1E6}" dt="2019-06-19T09:09:32.417" v="254" actId="478"/>
          <ac:spMkLst>
            <pc:docMk/>
            <pc:sldMk cId="1138990026" sldId="420"/>
            <ac:spMk id="19" creationId="{D0DADFD9-9997-43EF-B4C7-66D336370F38}"/>
          </ac:spMkLst>
        </pc:spChg>
        <pc:spChg chg="del">
          <ac:chgData name="Jessica Webb" userId="116bfa15-fab5-4298-95a6-2aaa2e478e3d" providerId="ADAL" clId="{6223D565-AAF2-47BA-B263-EBB08F8AF1E6}" dt="2019-06-19T09:09:36.812" v="255" actId="478"/>
          <ac:spMkLst>
            <pc:docMk/>
            <pc:sldMk cId="1138990026" sldId="420"/>
            <ac:spMk id="20" creationId="{50F8B78A-622F-4FB9-AD3C-578B4BB0C0C1}"/>
          </ac:spMkLst>
        </pc:spChg>
        <pc:spChg chg="del">
          <ac:chgData name="Jessica Webb" userId="116bfa15-fab5-4298-95a6-2aaa2e478e3d" providerId="ADAL" clId="{6223D565-AAF2-47BA-B263-EBB08F8AF1E6}" dt="2019-06-19T09:09:43.139" v="257" actId="478"/>
          <ac:spMkLst>
            <pc:docMk/>
            <pc:sldMk cId="1138990026" sldId="420"/>
            <ac:spMk id="21" creationId="{0D090B93-6596-4318-B136-D876EFDBDF85}"/>
          </ac:spMkLst>
        </pc:spChg>
        <pc:picChg chg="del">
          <ac:chgData name="Jessica Webb" userId="116bfa15-fab5-4298-95a6-2aaa2e478e3d" providerId="ADAL" clId="{6223D565-AAF2-47BA-B263-EBB08F8AF1E6}" dt="2019-06-19T09:09:29.326" v="253" actId="478"/>
          <ac:picMkLst>
            <pc:docMk/>
            <pc:sldMk cId="1138990026" sldId="420"/>
            <ac:picMk id="4" creationId="{2422075E-C013-41ED-BEAB-804AC28F17B2}"/>
          </ac:picMkLst>
        </pc:picChg>
        <pc:picChg chg="add del mod">
          <ac:chgData name="Jessica Webb" userId="116bfa15-fab5-4298-95a6-2aaa2e478e3d" providerId="ADAL" clId="{6223D565-AAF2-47BA-B263-EBB08F8AF1E6}" dt="2019-06-19T09:10:00.687" v="261" actId="478"/>
          <ac:picMkLst>
            <pc:docMk/>
            <pc:sldMk cId="1138990026" sldId="420"/>
            <ac:picMk id="9" creationId="{EC893BFF-C489-4034-A9E0-9809C9428F4F}"/>
          </ac:picMkLst>
        </pc:picChg>
        <pc:picChg chg="add del mod">
          <ac:chgData name="Jessica Webb" userId="116bfa15-fab5-4298-95a6-2aaa2e478e3d" providerId="ADAL" clId="{6223D565-AAF2-47BA-B263-EBB08F8AF1E6}" dt="2019-06-19T09:10:44.759" v="263" actId="478"/>
          <ac:picMkLst>
            <pc:docMk/>
            <pc:sldMk cId="1138990026" sldId="420"/>
            <ac:picMk id="14" creationId="{8092DF07-18B7-44C9-80B3-4CB8C0CFA83F}"/>
          </ac:picMkLst>
        </pc:picChg>
        <pc:picChg chg="add mod">
          <ac:chgData name="Jessica Webb" userId="116bfa15-fab5-4298-95a6-2aaa2e478e3d" providerId="ADAL" clId="{6223D565-AAF2-47BA-B263-EBB08F8AF1E6}" dt="2019-06-19T09:11:44.983" v="278" actId="1076"/>
          <ac:picMkLst>
            <pc:docMk/>
            <pc:sldMk cId="1138990026" sldId="420"/>
            <ac:picMk id="22" creationId="{8FE5D3FF-60FC-423C-BB38-159FF21C65D8}"/>
          </ac:picMkLst>
        </pc:picChg>
      </pc:sldChg>
      <pc:sldMasterChg chg="modSldLayout">
        <pc:chgData name="Jessica Webb" userId="116bfa15-fab5-4298-95a6-2aaa2e478e3d" providerId="ADAL" clId="{6223D565-AAF2-47BA-B263-EBB08F8AF1E6}" dt="2019-06-18T14:38:10.246" v="81" actId="14100"/>
        <pc:sldMasterMkLst>
          <pc:docMk/>
          <pc:sldMasterMk cId="2369807912" sldId="2147483660"/>
        </pc:sldMasterMkLst>
        <pc:sldLayoutChg chg="modSp">
          <pc:chgData name="Jessica Webb" userId="116bfa15-fab5-4298-95a6-2aaa2e478e3d" providerId="ADAL" clId="{6223D565-AAF2-47BA-B263-EBB08F8AF1E6}" dt="2019-06-18T14:29:24.434" v="4" actId="207"/>
          <pc:sldLayoutMkLst>
            <pc:docMk/>
            <pc:sldMasterMk cId="2369807912" sldId="2147483660"/>
            <pc:sldLayoutMk cId="1593432957" sldId="2147483661"/>
          </pc:sldLayoutMkLst>
          <pc:spChg chg="mod">
            <ac:chgData name="Jessica Webb" userId="116bfa15-fab5-4298-95a6-2aaa2e478e3d" providerId="ADAL" clId="{6223D565-AAF2-47BA-B263-EBB08F8AF1E6}" dt="2019-06-18T14:29:24.434" v="4" actId="207"/>
            <ac:spMkLst>
              <pc:docMk/>
              <pc:sldMasterMk cId="2369807912" sldId="2147483660"/>
              <pc:sldLayoutMk cId="1593432957" sldId="2147483661"/>
              <ac:spMk id="4" creationId="{7694BA0E-1F63-41F2-B0E8-F0465B913055}"/>
            </ac:spMkLst>
          </pc:spChg>
          <pc:picChg chg="mod">
            <ac:chgData name="Jessica Webb" userId="116bfa15-fab5-4298-95a6-2aaa2e478e3d" providerId="ADAL" clId="{6223D565-AAF2-47BA-B263-EBB08F8AF1E6}" dt="2019-06-18T14:28:45.608" v="0" actId="14826"/>
            <ac:picMkLst>
              <pc:docMk/>
              <pc:sldMasterMk cId="2369807912" sldId="2147483660"/>
              <pc:sldLayoutMk cId="1593432957" sldId="2147483661"/>
              <ac:picMk id="3" creationId="{B828F8C7-6434-4196-BE41-EBF201EC1460}"/>
            </ac:picMkLst>
          </pc:picChg>
        </pc:sldLayoutChg>
        <pc:sldLayoutChg chg="setBg">
          <pc:chgData name="Jessica Webb" userId="116bfa15-fab5-4298-95a6-2aaa2e478e3d" providerId="ADAL" clId="{6223D565-AAF2-47BA-B263-EBB08F8AF1E6}" dt="2019-06-18T14:29:48.328" v="5"/>
          <pc:sldLayoutMkLst>
            <pc:docMk/>
            <pc:sldMasterMk cId="2369807912" sldId="2147483660"/>
            <pc:sldLayoutMk cId="3265224848" sldId="2147483662"/>
          </pc:sldLayoutMkLst>
        </pc:sldLayoutChg>
        <pc:sldLayoutChg chg="modSp">
          <pc:chgData name="Jessica Webb" userId="116bfa15-fab5-4298-95a6-2aaa2e478e3d" providerId="ADAL" clId="{6223D565-AAF2-47BA-B263-EBB08F8AF1E6}" dt="2019-06-18T14:38:10.246" v="81" actId="14100"/>
          <pc:sldLayoutMkLst>
            <pc:docMk/>
            <pc:sldMasterMk cId="2369807912" sldId="2147483660"/>
            <pc:sldLayoutMk cId="1230368745" sldId="2147483663"/>
          </pc:sldLayoutMkLst>
          <pc:cxnChg chg="mod">
            <ac:chgData name="Jessica Webb" userId="116bfa15-fab5-4298-95a6-2aaa2e478e3d" providerId="ADAL" clId="{6223D565-AAF2-47BA-B263-EBB08F8AF1E6}" dt="2019-06-18T14:38:10.246" v="81"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6223D565-AAF2-47BA-B263-EBB08F8AF1E6}" dt="2019-06-18T14:36:27.614" v="50" actId="20577"/>
          <pc:sldLayoutMkLst>
            <pc:docMk/>
            <pc:sldMasterMk cId="2369807912" sldId="2147483660"/>
            <pc:sldLayoutMk cId="3864385121" sldId="2147483664"/>
          </pc:sldLayoutMkLst>
          <pc:spChg chg="del">
            <ac:chgData name="Jessica Webb" userId="116bfa15-fab5-4298-95a6-2aaa2e478e3d" providerId="ADAL" clId="{6223D565-AAF2-47BA-B263-EBB08F8AF1E6}" dt="2019-06-18T14:31:31.567" v="7" actId="478"/>
            <ac:spMkLst>
              <pc:docMk/>
              <pc:sldMasterMk cId="2369807912" sldId="2147483660"/>
              <pc:sldLayoutMk cId="3864385121" sldId="2147483664"/>
              <ac:spMk id="2" creationId="{A08E4B13-413D-4BBE-A24E-62485D0609EC}"/>
            </ac:spMkLst>
          </pc:spChg>
          <pc:spChg chg="mod">
            <ac:chgData name="Jessica Webb" userId="116bfa15-fab5-4298-95a6-2aaa2e478e3d" providerId="ADAL" clId="{6223D565-AAF2-47BA-B263-EBB08F8AF1E6}" dt="2019-06-18T14:33:23.378" v="11" actId="207"/>
            <ac:spMkLst>
              <pc:docMk/>
              <pc:sldMasterMk cId="2369807912" sldId="2147483660"/>
              <pc:sldLayoutMk cId="3864385121" sldId="2147483664"/>
              <ac:spMk id="9" creationId="{00000000-0000-0000-0000-000000000000}"/>
            </ac:spMkLst>
          </pc:spChg>
          <pc:spChg chg="del">
            <ac:chgData name="Jessica Webb" userId="116bfa15-fab5-4298-95a6-2aaa2e478e3d" providerId="ADAL" clId="{6223D565-AAF2-47BA-B263-EBB08F8AF1E6}" dt="2019-06-18T14:31:33.087" v="8" actId="478"/>
            <ac:spMkLst>
              <pc:docMk/>
              <pc:sldMasterMk cId="2369807912" sldId="2147483660"/>
              <pc:sldLayoutMk cId="3864385121" sldId="2147483664"/>
              <ac:spMk id="12" creationId="{00000000-0000-0000-0000-000000000000}"/>
            </ac:spMkLst>
          </pc:spChg>
          <pc:spChg chg="add mod">
            <ac:chgData name="Jessica Webb" userId="116bfa15-fab5-4298-95a6-2aaa2e478e3d" providerId="ADAL" clId="{6223D565-AAF2-47BA-B263-EBB08F8AF1E6}" dt="2019-06-18T14:36:27.614" v="50" actId="20577"/>
            <ac:spMkLst>
              <pc:docMk/>
              <pc:sldMasterMk cId="2369807912" sldId="2147483660"/>
              <pc:sldLayoutMk cId="3864385121" sldId="2147483664"/>
              <ac:spMk id="13" creationId="{7F10FF38-E1CD-4985-A6D6-31BBDD06354D}"/>
            </ac:spMkLst>
          </pc:spChg>
          <pc:picChg chg="del">
            <ac:chgData name="Jessica Webb" userId="116bfa15-fab5-4298-95a6-2aaa2e478e3d" providerId="ADAL" clId="{6223D565-AAF2-47BA-B263-EBB08F8AF1E6}" dt="2019-06-18T14:31:28.618" v="6" actId="478"/>
            <ac:picMkLst>
              <pc:docMk/>
              <pc:sldMasterMk cId="2369807912" sldId="2147483660"/>
              <pc:sldLayoutMk cId="3864385121" sldId="2147483664"/>
              <ac:picMk id="3" creationId="{B33A6100-85C1-4F2C-952D-A674770CAD96}"/>
            </ac:picMkLst>
          </pc:picChg>
          <pc:picChg chg="del">
            <ac:chgData name="Jessica Webb" userId="116bfa15-fab5-4298-95a6-2aaa2e478e3d" providerId="ADAL" clId="{6223D565-AAF2-47BA-B263-EBB08F8AF1E6}" dt="2019-06-18T14:35:27.614" v="22" actId="478"/>
            <ac:picMkLst>
              <pc:docMk/>
              <pc:sldMasterMk cId="2369807912" sldId="2147483660"/>
              <pc:sldLayoutMk cId="3864385121" sldId="2147483664"/>
              <ac:picMk id="10" creationId="{6F837AC8-70BE-41B8-A82B-6C7EC49BA5B4}"/>
            </ac:picMkLst>
          </pc:picChg>
          <pc:picChg chg="add">
            <ac:chgData name="Jessica Webb" userId="116bfa15-fab5-4298-95a6-2aaa2e478e3d" providerId="ADAL" clId="{6223D565-AAF2-47BA-B263-EBB08F8AF1E6}" dt="2019-06-18T14:31:34.712" v="9"/>
            <ac:picMkLst>
              <pc:docMk/>
              <pc:sldMasterMk cId="2369807912" sldId="2147483660"/>
              <pc:sldLayoutMk cId="3864385121" sldId="2147483664"/>
              <ac:picMk id="11" creationId="{E673BAF8-1EF3-4C3E-B27F-D8418AA63B4E}"/>
            </ac:picMkLst>
          </pc:picChg>
          <pc:picChg chg="add">
            <ac:chgData name="Jessica Webb" userId="116bfa15-fab5-4298-95a6-2aaa2e478e3d" providerId="ADAL" clId="{6223D565-AAF2-47BA-B263-EBB08F8AF1E6}" dt="2019-06-18T14:35:28.371" v="23"/>
            <ac:picMkLst>
              <pc:docMk/>
              <pc:sldMasterMk cId="2369807912" sldId="2147483660"/>
              <pc:sldLayoutMk cId="3864385121" sldId="2147483664"/>
              <ac:picMk id="14" creationId="{A9172D1C-6920-4898-8FDF-864961DA7AF4}"/>
            </ac:picMkLst>
          </pc:picChg>
        </pc:sldLayoutChg>
        <pc:sldLayoutChg chg="addSp delSp modSp">
          <pc:chgData name="Jessica Webb" userId="116bfa15-fab5-4298-95a6-2aaa2e478e3d" providerId="ADAL" clId="{6223D565-AAF2-47BA-B263-EBB08F8AF1E6}" dt="2019-06-18T14:37:12.900" v="68"/>
          <pc:sldLayoutMkLst>
            <pc:docMk/>
            <pc:sldMasterMk cId="2369807912" sldId="2147483660"/>
            <pc:sldLayoutMk cId="1482273398" sldId="2147483665"/>
          </pc:sldLayoutMkLst>
          <pc:spChg chg="del">
            <ac:chgData name="Jessica Webb" userId="116bfa15-fab5-4298-95a6-2aaa2e478e3d" providerId="ADAL" clId="{6223D565-AAF2-47BA-B263-EBB08F8AF1E6}" dt="2019-06-18T14:37:06.590" v="65" actId="478"/>
            <ac:spMkLst>
              <pc:docMk/>
              <pc:sldMasterMk cId="2369807912" sldId="2147483660"/>
              <pc:sldLayoutMk cId="1482273398" sldId="2147483665"/>
              <ac:spMk id="9" creationId="{D53687B0-AD1D-40F5-BF0F-A783B019F4ED}"/>
            </ac:spMkLst>
          </pc:spChg>
          <pc:spChg chg="add">
            <ac:chgData name="Jessica Webb" userId="116bfa15-fab5-4298-95a6-2aaa2e478e3d" providerId="ADAL" clId="{6223D565-AAF2-47BA-B263-EBB08F8AF1E6}" dt="2019-06-18T14:37:12.900" v="68"/>
            <ac:spMkLst>
              <pc:docMk/>
              <pc:sldMasterMk cId="2369807912" sldId="2147483660"/>
              <pc:sldLayoutMk cId="1482273398" sldId="2147483665"/>
              <ac:spMk id="13" creationId="{97F5CC4D-F939-4AA6-B271-3026A03CCE32}"/>
            </ac:spMkLst>
          </pc:spChg>
          <pc:spChg chg="mod">
            <ac:chgData name="Jessica Webb" userId="116bfa15-fab5-4298-95a6-2aaa2e478e3d" providerId="ADAL" clId="{6223D565-AAF2-47BA-B263-EBB08F8AF1E6}" dt="2019-06-18T14:34:31.697" v="19" actId="207"/>
            <ac:spMkLst>
              <pc:docMk/>
              <pc:sldMasterMk cId="2369807912" sldId="2147483660"/>
              <pc:sldLayoutMk cId="1482273398" sldId="2147483665"/>
              <ac:spMk id="15" creationId="{EDB80FE1-CB5F-4209-A5CF-C0E7A88B733B}"/>
            </ac:spMkLst>
          </pc:spChg>
          <pc:spChg chg="del">
            <ac:chgData name="Jessica Webb" userId="116bfa15-fab5-4298-95a6-2aaa2e478e3d" providerId="ADAL" clId="{6223D565-AAF2-47BA-B263-EBB08F8AF1E6}" dt="2019-06-18T14:37:10.381" v="66" actId="478"/>
            <ac:spMkLst>
              <pc:docMk/>
              <pc:sldMasterMk cId="2369807912" sldId="2147483660"/>
              <pc:sldLayoutMk cId="1482273398" sldId="2147483665"/>
              <ac:spMk id="16" creationId="{7BDF21DE-A169-4C08-9632-B1FCE7D8B298}"/>
            </ac:spMkLst>
          </pc:spChg>
          <pc:picChg chg="del">
            <ac:chgData name="Jessica Webb" userId="116bfa15-fab5-4298-95a6-2aaa2e478e3d" providerId="ADAL" clId="{6223D565-AAF2-47BA-B263-EBB08F8AF1E6}" dt="2019-06-18T14:37:11.833" v="67" actId="478"/>
            <ac:picMkLst>
              <pc:docMk/>
              <pc:sldMasterMk cId="2369807912" sldId="2147483660"/>
              <pc:sldLayoutMk cId="1482273398" sldId="2147483665"/>
              <ac:picMk id="8" creationId="{227C6528-206C-4CD8-962B-FB652AD67822}"/>
            </ac:picMkLst>
          </pc:picChg>
          <pc:picChg chg="add">
            <ac:chgData name="Jessica Webb" userId="116bfa15-fab5-4298-95a6-2aaa2e478e3d" providerId="ADAL" clId="{6223D565-AAF2-47BA-B263-EBB08F8AF1E6}" dt="2019-06-18T14:35:37.781" v="27"/>
            <ac:picMkLst>
              <pc:docMk/>
              <pc:sldMasterMk cId="2369807912" sldId="2147483660"/>
              <pc:sldLayoutMk cId="1482273398" sldId="2147483665"/>
              <ac:picMk id="10" creationId="{57AA08A4-E3E0-47FE-9F6C-2E9DA71436D8}"/>
            </ac:picMkLst>
          </pc:picChg>
          <pc:picChg chg="add">
            <ac:chgData name="Jessica Webb" userId="116bfa15-fab5-4298-95a6-2aaa2e478e3d" providerId="ADAL" clId="{6223D565-AAF2-47BA-B263-EBB08F8AF1E6}" dt="2019-06-18T14:37:12.900" v="68"/>
            <ac:picMkLst>
              <pc:docMk/>
              <pc:sldMasterMk cId="2369807912" sldId="2147483660"/>
              <pc:sldLayoutMk cId="1482273398" sldId="2147483665"/>
              <ac:picMk id="11" creationId="{3104B4D1-F4AD-4145-9205-00190C4DD65E}"/>
            </ac:picMkLst>
          </pc:picChg>
          <pc:picChg chg="del">
            <ac:chgData name="Jessica Webb" userId="116bfa15-fab5-4298-95a6-2aaa2e478e3d" providerId="ADAL" clId="{6223D565-AAF2-47BA-B263-EBB08F8AF1E6}" dt="2019-06-18T14:35:37.006" v="26" actId="478"/>
            <ac:picMkLst>
              <pc:docMk/>
              <pc:sldMasterMk cId="2369807912" sldId="2147483660"/>
              <pc:sldLayoutMk cId="1482273398" sldId="2147483665"/>
              <ac:picMk id="17" creationId="{3EF0F0AC-6610-4FFF-A713-8CE2D2FB7BED}"/>
            </ac:picMkLst>
          </pc:picChg>
        </pc:sldLayoutChg>
        <pc:sldLayoutChg chg="addSp delSp modSp">
          <pc:chgData name="Jessica Webb" userId="116bfa15-fab5-4298-95a6-2aaa2e478e3d" providerId="ADAL" clId="{6223D565-AAF2-47BA-B263-EBB08F8AF1E6}" dt="2019-06-18T14:36:47.172" v="55"/>
          <pc:sldLayoutMkLst>
            <pc:docMk/>
            <pc:sldMasterMk cId="2369807912" sldId="2147483660"/>
            <pc:sldLayoutMk cId="1663747016" sldId="2147483666"/>
          </pc:sldLayoutMkLst>
          <pc:spChg chg="del">
            <ac:chgData name="Jessica Webb" userId="116bfa15-fab5-4298-95a6-2aaa2e478e3d" providerId="ADAL" clId="{6223D565-AAF2-47BA-B263-EBB08F8AF1E6}" dt="2019-06-18T14:36:35.943" v="51" actId="478"/>
            <ac:spMkLst>
              <pc:docMk/>
              <pc:sldMasterMk cId="2369807912" sldId="2147483660"/>
              <pc:sldLayoutMk cId="1663747016" sldId="2147483666"/>
              <ac:spMk id="6" creationId="{D83E8BB6-F183-443D-90FA-033F36057652}"/>
            </ac:spMkLst>
          </pc:spChg>
          <pc:spChg chg="mod">
            <ac:chgData name="Jessica Webb" userId="116bfa15-fab5-4298-95a6-2aaa2e478e3d" providerId="ADAL" clId="{6223D565-AAF2-47BA-B263-EBB08F8AF1E6}" dt="2019-06-18T14:33:38.690" v="13" actId="207"/>
            <ac:spMkLst>
              <pc:docMk/>
              <pc:sldMasterMk cId="2369807912" sldId="2147483660"/>
              <pc:sldLayoutMk cId="1663747016" sldId="2147483666"/>
              <ac:spMk id="10" creationId="{C8F4355B-C12B-4D64-A9F8-D30EF17E4A3D}"/>
            </ac:spMkLst>
          </pc:spChg>
          <pc:spChg chg="del mod">
            <ac:chgData name="Jessica Webb" userId="116bfa15-fab5-4298-95a6-2aaa2e478e3d" providerId="ADAL" clId="{6223D565-AAF2-47BA-B263-EBB08F8AF1E6}" dt="2019-06-18T14:36:44.654" v="54" actId="478"/>
            <ac:spMkLst>
              <pc:docMk/>
              <pc:sldMasterMk cId="2369807912" sldId="2147483660"/>
              <pc:sldLayoutMk cId="1663747016" sldId="2147483666"/>
              <ac:spMk id="11" creationId="{648B82C5-42F1-49AF-AF04-A4E20BEBBA87}"/>
            </ac:spMkLst>
          </pc:spChg>
          <pc:spChg chg="add">
            <ac:chgData name="Jessica Webb" userId="116bfa15-fab5-4298-95a6-2aaa2e478e3d" providerId="ADAL" clId="{6223D565-AAF2-47BA-B263-EBB08F8AF1E6}" dt="2019-06-18T14:36:47.172" v="55"/>
            <ac:spMkLst>
              <pc:docMk/>
              <pc:sldMasterMk cId="2369807912" sldId="2147483660"/>
              <pc:sldLayoutMk cId="1663747016" sldId="2147483666"/>
              <ac:spMk id="12" creationId="{D5392616-C21C-4C2E-AD71-E33E8A17D86E}"/>
            </ac:spMkLst>
          </pc:spChg>
          <pc:picChg chg="del">
            <ac:chgData name="Jessica Webb" userId="116bfa15-fab5-4298-95a6-2aaa2e478e3d" providerId="ADAL" clId="{6223D565-AAF2-47BA-B263-EBB08F8AF1E6}" dt="2019-06-18T14:36:37.267" v="52" actId="478"/>
            <ac:picMkLst>
              <pc:docMk/>
              <pc:sldMasterMk cId="2369807912" sldId="2147483660"/>
              <pc:sldLayoutMk cId="1663747016" sldId="2147483666"/>
              <ac:picMk id="7" creationId="{9DEB574B-DCA3-4E72-AD46-F6C7215B8B51}"/>
            </ac:picMkLst>
          </pc:picChg>
          <pc:picChg chg="add">
            <ac:chgData name="Jessica Webb" userId="116bfa15-fab5-4298-95a6-2aaa2e478e3d" providerId="ADAL" clId="{6223D565-AAF2-47BA-B263-EBB08F8AF1E6}" dt="2019-06-18T14:36:47.172" v="55"/>
            <ac:picMkLst>
              <pc:docMk/>
              <pc:sldMasterMk cId="2369807912" sldId="2147483660"/>
              <pc:sldLayoutMk cId="1663747016" sldId="2147483666"/>
              <ac:picMk id="8" creationId="{8D541D1F-395C-408B-86B0-15F6D6B0945B}"/>
            </ac:picMkLst>
          </pc:picChg>
        </pc:sldLayoutChg>
        <pc:sldLayoutChg chg="addSp delSp">
          <pc:chgData name="Jessica Webb" userId="116bfa15-fab5-4298-95a6-2aaa2e478e3d" providerId="ADAL" clId="{6223D565-AAF2-47BA-B263-EBB08F8AF1E6}" dt="2019-06-18T14:37:32.839" v="76"/>
          <pc:sldLayoutMkLst>
            <pc:docMk/>
            <pc:sldMasterMk cId="2369807912" sldId="2147483660"/>
            <pc:sldLayoutMk cId="3920882233" sldId="2147483668"/>
          </pc:sldLayoutMkLst>
          <pc:spChg chg="del">
            <ac:chgData name="Jessica Webb" userId="116bfa15-fab5-4298-95a6-2aaa2e478e3d" providerId="ADAL" clId="{6223D565-AAF2-47BA-B263-EBB08F8AF1E6}" dt="2019-06-18T14:37:26.926" v="74" actId="478"/>
            <ac:spMkLst>
              <pc:docMk/>
              <pc:sldMasterMk cId="2369807912" sldId="2147483660"/>
              <pc:sldLayoutMk cId="3920882233" sldId="2147483668"/>
              <ac:spMk id="8" creationId="{3FB7A2A5-B070-4946-82E5-B2A76041EB0D}"/>
            </ac:spMkLst>
          </pc:spChg>
          <pc:spChg chg="del">
            <ac:chgData name="Jessica Webb" userId="116bfa15-fab5-4298-95a6-2aaa2e478e3d" providerId="ADAL" clId="{6223D565-AAF2-47BA-B263-EBB08F8AF1E6}" dt="2019-06-18T14:37:28.942" v="75" actId="478"/>
            <ac:spMkLst>
              <pc:docMk/>
              <pc:sldMasterMk cId="2369807912" sldId="2147483660"/>
              <pc:sldLayoutMk cId="3920882233" sldId="2147483668"/>
              <ac:spMk id="10" creationId="{69808144-3D29-4148-B2FF-07F5FB8B2269}"/>
            </ac:spMkLst>
          </pc:spChg>
          <pc:spChg chg="add">
            <ac:chgData name="Jessica Webb" userId="116bfa15-fab5-4298-95a6-2aaa2e478e3d" providerId="ADAL" clId="{6223D565-AAF2-47BA-B263-EBB08F8AF1E6}" dt="2019-06-18T14:37:32.839" v="76"/>
            <ac:spMkLst>
              <pc:docMk/>
              <pc:sldMasterMk cId="2369807912" sldId="2147483660"/>
              <pc:sldLayoutMk cId="3920882233" sldId="2147483668"/>
              <ac:spMk id="11" creationId="{2CADEA3D-9788-41DE-B595-F6020C5B34C0}"/>
            </ac:spMkLst>
          </pc:spChg>
          <pc:picChg chg="del">
            <ac:chgData name="Jessica Webb" userId="116bfa15-fab5-4298-95a6-2aaa2e478e3d" providerId="ADAL" clId="{6223D565-AAF2-47BA-B263-EBB08F8AF1E6}" dt="2019-06-18T14:37:25.278" v="73" actId="478"/>
            <ac:picMkLst>
              <pc:docMk/>
              <pc:sldMasterMk cId="2369807912" sldId="2147483660"/>
              <pc:sldLayoutMk cId="3920882233" sldId="2147483668"/>
              <ac:picMk id="7" creationId="{651D5050-10F6-473E-A936-34DA1A80C0C2}"/>
            </ac:picMkLst>
          </pc:picChg>
          <pc:picChg chg="add">
            <ac:chgData name="Jessica Webb" userId="116bfa15-fab5-4298-95a6-2aaa2e478e3d" providerId="ADAL" clId="{6223D565-AAF2-47BA-B263-EBB08F8AF1E6}" dt="2019-06-18T14:37:32.839" v="76"/>
            <ac:picMkLst>
              <pc:docMk/>
              <pc:sldMasterMk cId="2369807912" sldId="2147483660"/>
              <pc:sldLayoutMk cId="3920882233" sldId="2147483668"/>
              <ac:picMk id="9" creationId="{8B2E2B51-DD53-45A4-AAA2-35B047E747FB}"/>
            </ac:picMkLst>
          </pc:picChg>
        </pc:sldLayoutChg>
        <pc:sldLayoutChg chg="addSp delSp modSp">
          <pc:chgData name="Jessica Webb" userId="116bfa15-fab5-4298-95a6-2aaa2e478e3d" providerId="ADAL" clId="{6223D565-AAF2-47BA-B263-EBB08F8AF1E6}" dt="2019-06-18T14:36:55.563" v="60"/>
          <pc:sldLayoutMkLst>
            <pc:docMk/>
            <pc:sldMasterMk cId="2369807912" sldId="2147483660"/>
            <pc:sldLayoutMk cId="930331741" sldId="2147483669"/>
          </pc:sldLayoutMkLst>
          <pc:spChg chg="del mod">
            <ac:chgData name="Jessica Webb" userId="116bfa15-fab5-4298-95a6-2aaa2e478e3d" providerId="ADAL" clId="{6223D565-AAF2-47BA-B263-EBB08F8AF1E6}" dt="2019-06-18T14:36:52.494" v="58" actId="478"/>
            <ac:spMkLst>
              <pc:docMk/>
              <pc:sldMasterMk cId="2369807912" sldId="2147483660"/>
              <pc:sldLayoutMk cId="930331741" sldId="2147483669"/>
              <ac:spMk id="8" creationId="{2DFD3715-02E6-4585-A342-96128FB6835F}"/>
            </ac:spMkLst>
          </pc:spChg>
          <pc:spChg chg="mod">
            <ac:chgData name="Jessica Webb" userId="116bfa15-fab5-4298-95a6-2aaa2e478e3d" providerId="ADAL" clId="{6223D565-AAF2-47BA-B263-EBB08F8AF1E6}" dt="2019-06-18T14:33:53.443" v="15" actId="207"/>
            <ac:spMkLst>
              <pc:docMk/>
              <pc:sldMasterMk cId="2369807912" sldId="2147483660"/>
              <pc:sldLayoutMk cId="930331741" sldId="2147483669"/>
              <ac:spMk id="13" creationId="{8FF35AEE-5337-4A17-A68B-5F42AFDFFF0C}"/>
            </ac:spMkLst>
          </pc:spChg>
          <pc:spChg chg="add">
            <ac:chgData name="Jessica Webb" userId="116bfa15-fab5-4298-95a6-2aaa2e478e3d" providerId="ADAL" clId="{6223D565-AAF2-47BA-B263-EBB08F8AF1E6}" dt="2019-06-18T14:36:55.563" v="60"/>
            <ac:spMkLst>
              <pc:docMk/>
              <pc:sldMasterMk cId="2369807912" sldId="2147483660"/>
              <pc:sldLayoutMk cId="930331741" sldId="2147483669"/>
              <ac:spMk id="14" creationId="{62BCBA92-792A-4266-9864-CA90891B437E}"/>
            </ac:spMkLst>
          </pc:spChg>
          <pc:spChg chg="del">
            <ac:chgData name="Jessica Webb" userId="116bfa15-fab5-4298-95a6-2aaa2e478e3d" providerId="ADAL" clId="{6223D565-AAF2-47BA-B263-EBB08F8AF1E6}" dt="2019-06-18T14:36:54.366" v="59" actId="478"/>
            <ac:spMkLst>
              <pc:docMk/>
              <pc:sldMasterMk cId="2369807912" sldId="2147483660"/>
              <pc:sldLayoutMk cId="930331741" sldId="2147483669"/>
              <ac:spMk id="15" creationId="{A13DB2E3-C319-4E9F-B684-25EDD7A44358}"/>
            </ac:spMkLst>
          </pc:spChg>
          <pc:picChg chg="add">
            <ac:chgData name="Jessica Webb" userId="116bfa15-fab5-4298-95a6-2aaa2e478e3d" providerId="ADAL" clId="{6223D565-AAF2-47BA-B263-EBB08F8AF1E6}" dt="2019-06-18T14:35:32.949" v="25"/>
            <ac:picMkLst>
              <pc:docMk/>
              <pc:sldMasterMk cId="2369807912" sldId="2147483660"/>
              <pc:sldLayoutMk cId="930331741" sldId="2147483669"/>
              <ac:picMk id="9" creationId="{1764888E-AFD3-4A0F-8E73-A127A5126574}"/>
            </ac:picMkLst>
          </pc:picChg>
          <pc:picChg chg="del">
            <ac:chgData name="Jessica Webb" userId="116bfa15-fab5-4298-95a6-2aaa2e478e3d" providerId="ADAL" clId="{6223D565-AAF2-47BA-B263-EBB08F8AF1E6}" dt="2019-06-18T14:36:50.462" v="56" actId="478"/>
            <ac:picMkLst>
              <pc:docMk/>
              <pc:sldMasterMk cId="2369807912" sldId="2147483660"/>
              <pc:sldLayoutMk cId="930331741" sldId="2147483669"/>
              <ac:picMk id="10" creationId="{58D411FA-19CB-4C04-89C6-9285E366D7DE}"/>
            </ac:picMkLst>
          </pc:picChg>
          <pc:picChg chg="add">
            <ac:chgData name="Jessica Webb" userId="116bfa15-fab5-4298-95a6-2aaa2e478e3d" providerId="ADAL" clId="{6223D565-AAF2-47BA-B263-EBB08F8AF1E6}" dt="2019-06-18T14:36:55.563" v="60"/>
            <ac:picMkLst>
              <pc:docMk/>
              <pc:sldMasterMk cId="2369807912" sldId="2147483660"/>
              <pc:sldLayoutMk cId="930331741" sldId="2147483669"/>
              <ac:picMk id="12" creationId="{F1E22D1D-489A-4D10-9FC1-D0BB31D71CCA}"/>
            </ac:picMkLst>
          </pc:picChg>
          <pc:picChg chg="del">
            <ac:chgData name="Jessica Webb" userId="116bfa15-fab5-4298-95a6-2aaa2e478e3d" providerId="ADAL" clId="{6223D565-AAF2-47BA-B263-EBB08F8AF1E6}" dt="2019-06-18T14:35:32.366" v="24" actId="478"/>
            <ac:picMkLst>
              <pc:docMk/>
              <pc:sldMasterMk cId="2369807912" sldId="2147483660"/>
              <pc:sldLayoutMk cId="930331741" sldId="2147483669"/>
              <ac:picMk id="16" creationId="{CFFB2EF8-C6C1-467E-811B-183D5E001540}"/>
            </ac:picMkLst>
          </pc:picChg>
        </pc:sldLayoutChg>
        <pc:sldLayoutChg chg="addSp delSp modSp">
          <pc:chgData name="Jessica Webb" userId="116bfa15-fab5-4298-95a6-2aaa2e478e3d" providerId="ADAL" clId="{6223D565-AAF2-47BA-B263-EBB08F8AF1E6}" dt="2019-06-18T14:37:02.995" v="64"/>
          <pc:sldLayoutMkLst>
            <pc:docMk/>
            <pc:sldMasterMk cId="2369807912" sldId="2147483660"/>
            <pc:sldLayoutMk cId="1680822063" sldId="2147483671"/>
          </pc:sldLayoutMkLst>
          <pc:spChg chg="del">
            <ac:chgData name="Jessica Webb" userId="116bfa15-fab5-4298-95a6-2aaa2e478e3d" providerId="ADAL" clId="{6223D565-AAF2-47BA-B263-EBB08F8AF1E6}" dt="2019-06-18T14:36:59.325" v="61" actId="478"/>
            <ac:spMkLst>
              <pc:docMk/>
              <pc:sldMasterMk cId="2369807912" sldId="2147483660"/>
              <pc:sldLayoutMk cId="1680822063" sldId="2147483671"/>
              <ac:spMk id="8" creationId="{2AB13C98-69CD-4734-BC9C-7A585044F66E}"/>
            </ac:spMkLst>
          </pc:spChg>
          <pc:spChg chg="add">
            <ac:chgData name="Jessica Webb" userId="116bfa15-fab5-4298-95a6-2aaa2e478e3d" providerId="ADAL" clId="{6223D565-AAF2-47BA-B263-EBB08F8AF1E6}" dt="2019-06-18T14:37:02.995" v="64"/>
            <ac:spMkLst>
              <pc:docMk/>
              <pc:sldMasterMk cId="2369807912" sldId="2147483660"/>
              <pc:sldLayoutMk cId="1680822063" sldId="2147483671"/>
              <ac:spMk id="12" creationId="{6DE33772-B508-4C34-ADEA-9B443E9EAA1D}"/>
            </ac:spMkLst>
          </pc:spChg>
          <pc:spChg chg="mod">
            <ac:chgData name="Jessica Webb" userId="116bfa15-fab5-4298-95a6-2aaa2e478e3d" providerId="ADAL" clId="{6223D565-AAF2-47BA-B263-EBB08F8AF1E6}" dt="2019-06-18T14:34:17.665" v="17" actId="207"/>
            <ac:spMkLst>
              <pc:docMk/>
              <pc:sldMasterMk cId="2369807912" sldId="2147483660"/>
              <pc:sldLayoutMk cId="1680822063" sldId="2147483671"/>
              <ac:spMk id="13" creationId="{8FF35AEE-5337-4A17-A68B-5F42AFDFFF0C}"/>
            </ac:spMkLst>
          </pc:spChg>
          <pc:spChg chg="del">
            <ac:chgData name="Jessica Webb" userId="116bfa15-fab5-4298-95a6-2aaa2e478e3d" providerId="ADAL" clId="{6223D565-AAF2-47BA-B263-EBB08F8AF1E6}" dt="2019-06-18T14:37:00.721" v="62" actId="478"/>
            <ac:spMkLst>
              <pc:docMk/>
              <pc:sldMasterMk cId="2369807912" sldId="2147483660"/>
              <pc:sldLayoutMk cId="1680822063" sldId="2147483671"/>
              <ac:spMk id="15" creationId="{A13DB2E3-C319-4E9F-B684-25EDD7A44358}"/>
            </ac:spMkLst>
          </pc:spChg>
          <pc:picChg chg="add">
            <ac:chgData name="Jessica Webb" userId="116bfa15-fab5-4298-95a6-2aaa2e478e3d" providerId="ADAL" clId="{6223D565-AAF2-47BA-B263-EBB08F8AF1E6}" dt="2019-06-18T14:37:02.995" v="64"/>
            <ac:picMkLst>
              <pc:docMk/>
              <pc:sldMasterMk cId="2369807912" sldId="2147483660"/>
              <pc:sldLayoutMk cId="1680822063" sldId="2147483671"/>
              <ac:picMk id="9" creationId="{3E206C49-BA0B-4992-89C9-BCFF6959E228}"/>
            </ac:picMkLst>
          </pc:picChg>
          <pc:picChg chg="del">
            <ac:chgData name="Jessica Webb" userId="116bfa15-fab5-4298-95a6-2aaa2e478e3d" providerId="ADAL" clId="{6223D565-AAF2-47BA-B263-EBB08F8AF1E6}" dt="2019-06-18T14:37:01.517" v="63" actId="478"/>
            <ac:picMkLst>
              <pc:docMk/>
              <pc:sldMasterMk cId="2369807912" sldId="2147483660"/>
              <pc:sldLayoutMk cId="1680822063" sldId="2147483671"/>
              <ac:picMk id="10" creationId="{58D411FA-19CB-4C04-89C6-9285E366D7DE}"/>
            </ac:picMkLst>
          </pc:picChg>
        </pc:sldLayoutChg>
        <pc:sldLayoutChg chg="addSp delSp modSp">
          <pc:chgData name="Jessica Webb" userId="116bfa15-fab5-4298-95a6-2aaa2e478e3d" providerId="ADAL" clId="{6223D565-AAF2-47BA-B263-EBB08F8AF1E6}" dt="2019-06-18T14:37:20.596" v="72"/>
          <pc:sldLayoutMkLst>
            <pc:docMk/>
            <pc:sldMasterMk cId="2369807912" sldId="2147483660"/>
            <pc:sldLayoutMk cId="3129294559" sldId="2147483672"/>
          </pc:sldLayoutMkLst>
          <pc:spChg chg="del">
            <ac:chgData name="Jessica Webb" userId="116bfa15-fab5-4298-95a6-2aaa2e478e3d" providerId="ADAL" clId="{6223D565-AAF2-47BA-B263-EBB08F8AF1E6}" dt="2019-06-18T14:37:17.006" v="69" actId="478"/>
            <ac:spMkLst>
              <pc:docMk/>
              <pc:sldMasterMk cId="2369807912" sldId="2147483660"/>
              <pc:sldLayoutMk cId="3129294559" sldId="2147483672"/>
              <ac:spMk id="7" creationId="{0011182B-3B57-457E-8C81-03036BFCB9B1}"/>
            </ac:spMkLst>
          </pc:spChg>
          <pc:spChg chg="add">
            <ac:chgData name="Jessica Webb" userId="116bfa15-fab5-4298-95a6-2aaa2e478e3d" providerId="ADAL" clId="{6223D565-AAF2-47BA-B263-EBB08F8AF1E6}" dt="2019-06-18T14:37:20.596" v="72"/>
            <ac:spMkLst>
              <pc:docMk/>
              <pc:sldMasterMk cId="2369807912" sldId="2147483660"/>
              <pc:sldLayoutMk cId="3129294559" sldId="2147483672"/>
              <ac:spMk id="10" creationId="{97A6A60F-10BB-4D19-A182-93827954CDAD}"/>
            </ac:spMkLst>
          </pc:spChg>
          <pc:spChg chg="mod">
            <ac:chgData name="Jessica Webb" userId="116bfa15-fab5-4298-95a6-2aaa2e478e3d" providerId="ADAL" clId="{6223D565-AAF2-47BA-B263-EBB08F8AF1E6}" dt="2019-06-18T14:35:00.259" v="21" actId="207"/>
            <ac:spMkLst>
              <pc:docMk/>
              <pc:sldMasterMk cId="2369807912" sldId="2147483660"/>
              <pc:sldLayoutMk cId="3129294559" sldId="2147483672"/>
              <ac:spMk id="15" creationId="{EDB80FE1-CB5F-4209-A5CF-C0E7A88B733B}"/>
            </ac:spMkLst>
          </pc:spChg>
          <pc:spChg chg="del">
            <ac:chgData name="Jessica Webb" userId="116bfa15-fab5-4298-95a6-2aaa2e478e3d" providerId="ADAL" clId="{6223D565-AAF2-47BA-B263-EBB08F8AF1E6}" dt="2019-06-18T14:37:18.974" v="70" actId="478"/>
            <ac:spMkLst>
              <pc:docMk/>
              <pc:sldMasterMk cId="2369807912" sldId="2147483660"/>
              <pc:sldLayoutMk cId="3129294559" sldId="2147483672"/>
              <ac:spMk id="16" creationId="{7BDF21DE-A169-4C08-9632-B1FCE7D8B298}"/>
            </ac:spMkLst>
          </pc:spChg>
          <pc:picChg chg="del">
            <ac:chgData name="Jessica Webb" userId="116bfa15-fab5-4298-95a6-2aaa2e478e3d" providerId="ADAL" clId="{6223D565-AAF2-47BA-B263-EBB08F8AF1E6}" dt="2019-06-18T14:37:19.551" v="71" actId="478"/>
            <ac:picMkLst>
              <pc:docMk/>
              <pc:sldMasterMk cId="2369807912" sldId="2147483660"/>
              <pc:sldLayoutMk cId="3129294559" sldId="2147483672"/>
              <ac:picMk id="8" creationId="{227C6528-206C-4CD8-962B-FB652AD67822}"/>
            </ac:picMkLst>
          </pc:picChg>
          <pc:picChg chg="add">
            <ac:chgData name="Jessica Webb" userId="116bfa15-fab5-4298-95a6-2aaa2e478e3d" providerId="ADAL" clId="{6223D565-AAF2-47BA-B263-EBB08F8AF1E6}" dt="2019-06-18T14:37:20.596" v="72"/>
            <ac:picMkLst>
              <pc:docMk/>
              <pc:sldMasterMk cId="2369807912" sldId="2147483660"/>
              <pc:sldLayoutMk cId="3129294559" sldId="2147483672"/>
              <ac:picMk id="9" creationId="{BC48A3C0-5BE4-4C9C-B9C2-E65579FC7A81}"/>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24/06/2019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24/06/2019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8F8C7-6434-4196-BE41-EBF201EC1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noFill/>
          <a:ln w="114300" cmpd="sng">
            <a:solidFill>
              <a:srgbClr val="0296F8"/>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296F8"/>
                </a:solidFill>
              </a:rPr>
              <a:t>6</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9" name="Picture 8">
            <a:extLst>
              <a:ext uri="{FF2B5EF4-FFF2-40B4-BE49-F238E27FC236}">
                <a16:creationId xmlns:a16="http://schemas.microsoft.com/office/drawing/2014/main" id="{8B2E2B51-DD53-45A4-AAA2-35B047E747F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2CADEA3D-9788-41DE-B595-F6020C5B34C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Drawing system diagrams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296F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972E7"/>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279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673BAF8-1EF3-4C3E-B27F-D8418AA63B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7F10FF38-E1CD-4985-A6D6-31BBDD06354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Drawing system diagrams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A9172D1C-6920-4898-8FDF-864961DA7A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0" name="Text Placeholder 11">
            <a:extLst>
              <a:ext uri="{FF2B5EF4-FFF2-40B4-BE49-F238E27FC236}">
                <a16:creationId xmlns:a16="http://schemas.microsoft.com/office/drawing/2014/main" id="{C8F4355B-C12B-4D64-A9F8-D30EF17E4A3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8D541D1F-395C-408B-86B0-15F6D6B094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D5392616-C21C-4C2E-AD71-E33E8A17D86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Drawing system diagrams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1764888E-AFD3-4A0F-8E73-A127A51265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pic>
        <p:nvPicPr>
          <p:cNvPr id="12" name="Picture 11">
            <a:extLst>
              <a:ext uri="{FF2B5EF4-FFF2-40B4-BE49-F238E27FC236}">
                <a16:creationId xmlns:a16="http://schemas.microsoft.com/office/drawing/2014/main" id="{F1E22D1D-489A-4D10-9FC1-D0BB31D71CC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Box 13">
            <a:extLst>
              <a:ext uri="{FF2B5EF4-FFF2-40B4-BE49-F238E27FC236}">
                <a16:creationId xmlns:a16="http://schemas.microsoft.com/office/drawing/2014/main" id="{62BCBA92-792A-4266-9864-CA90891B437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Drawing system diagrams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3E206C49-BA0B-4992-89C9-BCFF6959E22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6DE33772-B508-4C34-ADEA-9B443E9EAA1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Drawing system diagrams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57AA08A4-E3E0-47FE-9F6C-2E9DA71436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11" name="Picture 10">
            <a:extLst>
              <a:ext uri="{FF2B5EF4-FFF2-40B4-BE49-F238E27FC236}">
                <a16:creationId xmlns:a16="http://schemas.microsoft.com/office/drawing/2014/main" id="{3104B4D1-F4AD-4145-9205-00190C4DD65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97F5CC4D-F939-4AA6-B271-3026A03CCE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Drawing system diagrams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C48A3C0-5BE4-4C9C-B9C2-E65579FC7A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97A6A60F-10BB-4D19-A182-93827954CDA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Drawing system diagrams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40C4A7-DC1E-45D4-BC79-F252E961D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788"/>
          <a:stretch/>
        </p:blipFill>
        <p:spPr>
          <a:xfrm flipH="1">
            <a:off x="3165490" y="2057401"/>
            <a:ext cx="5978509" cy="4800599"/>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Connections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Now add suitable connections to your diagram</a:t>
            </a:r>
          </a:p>
          <a:p>
            <a:r>
              <a:rPr lang="en-GB" dirty="0"/>
              <a:t>Remember to annotate the </a:t>
            </a:r>
            <a:br>
              <a:rPr lang="en-GB" dirty="0"/>
            </a:br>
            <a:r>
              <a:rPr lang="en-GB" dirty="0"/>
              <a:t>connections and diagram</a:t>
            </a:r>
          </a:p>
          <a:p>
            <a:pPr lvl="1"/>
            <a:r>
              <a:rPr lang="en-GB" dirty="0">
                <a:solidFill>
                  <a:srgbClr val="D972E7"/>
                </a:solidFill>
              </a:rPr>
              <a:t>What type of connection will </a:t>
            </a:r>
            <a:br>
              <a:rPr lang="en-GB" dirty="0">
                <a:solidFill>
                  <a:srgbClr val="D972E7"/>
                </a:solidFill>
              </a:rPr>
            </a:br>
            <a:r>
              <a:rPr lang="en-GB" dirty="0">
                <a:solidFill>
                  <a:srgbClr val="D972E7"/>
                </a:solidFill>
              </a:rPr>
              <a:t>be used?</a:t>
            </a:r>
          </a:p>
          <a:p>
            <a:pPr lvl="1"/>
            <a:r>
              <a:rPr lang="en-GB" dirty="0">
                <a:solidFill>
                  <a:srgbClr val="D972E7"/>
                </a:solidFill>
              </a:rPr>
              <a:t>Identify major areas, such </a:t>
            </a:r>
            <a:br>
              <a:rPr lang="en-GB" dirty="0">
                <a:solidFill>
                  <a:srgbClr val="D972E7"/>
                </a:solidFill>
              </a:rPr>
            </a:br>
            <a:r>
              <a:rPr lang="en-GB" dirty="0">
                <a:solidFill>
                  <a:srgbClr val="D972E7"/>
                </a:solidFill>
              </a:rPr>
              <a:t>as the head office network</a:t>
            </a:r>
          </a:p>
          <a:p>
            <a:pPr lvl="1"/>
            <a:r>
              <a:rPr lang="en-GB" dirty="0">
                <a:solidFill>
                  <a:srgbClr val="D972E7"/>
                </a:solidFill>
              </a:rPr>
              <a:t>Is there anything else </a:t>
            </a:r>
            <a:br>
              <a:rPr lang="en-GB" dirty="0">
                <a:solidFill>
                  <a:srgbClr val="D972E7"/>
                </a:solidFill>
              </a:rPr>
            </a:br>
            <a:r>
              <a:rPr lang="en-GB" dirty="0">
                <a:solidFill>
                  <a:srgbClr val="D972E7"/>
                </a:solidFill>
              </a:rPr>
              <a:t>important to the scenario </a:t>
            </a:r>
            <a:br>
              <a:rPr lang="en-GB" dirty="0">
                <a:solidFill>
                  <a:srgbClr val="D972E7"/>
                </a:solidFill>
              </a:rPr>
            </a:br>
            <a:r>
              <a:rPr lang="en-GB" dirty="0">
                <a:solidFill>
                  <a:srgbClr val="D972E7"/>
                </a:solidFill>
              </a:rPr>
              <a:t>that needs to be annotated?</a:t>
            </a:r>
          </a:p>
        </p:txBody>
      </p:sp>
      <p:pic>
        <p:nvPicPr>
          <p:cNvPr id="8" name="Graphic 7">
            <a:extLst>
              <a:ext uri="{FF2B5EF4-FFF2-40B4-BE49-F238E27FC236}">
                <a16:creationId xmlns:a16="http://schemas.microsoft.com/office/drawing/2014/main" id="{F8002991-4913-4961-AE4A-3AE545E2B7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73908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7C938D-316B-4EE5-AB02-9B5D0F4898F0}"/>
              </a:ext>
            </a:extLst>
          </p:cNvPr>
          <p:cNvSpPr>
            <a:spLocks noGrp="1"/>
          </p:cNvSpPr>
          <p:nvPr>
            <p:ph type="body" sz="quarter" idx="13"/>
          </p:nvPr>
        </p:nvSpPr>
        <p:spPr/>
        <p:txBody>
          <a:bodyPr/>
          <a:lstStyle/>
          <a:p>
            <a:r>
              <a:rPr lang="en-GB" dirty="0"/>
              <a:t>Connections</a:t>
            </a:r>
          </a:p>
        </p:txBody>
      </p:sp>
      <p:pic>
        <p:nvPicPr>
          <p:cNvPr id="3" name="Picture 2">
            <a:extLst>
              <a:ext uri="{FF2B5EF4-FFF2-40B4-BE49-F238E27FC236}">
                <a16:creationId xmlns:a16="http://schemas.microsoft.com/office/drawing/2014/main" id="{FE1D09B3-E465-4F60-9DC0-116AA320C03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24280" y="1565146"/>
            <a:ext cx="7280366" cy="5037303"/>
          </a:xfrm>
          <a:prstGeom prst="rect">
            <a:avLst/>
          </a:prstGeom>
        </p:spPr>
      </p:pic>
    </p:spTree>
    <p:extLst>
      <p:ext uri="{BB962C8B-B14F-4D97-AF65-F5344CB8AC3E}">
        <p14:creationId xmlns:p14="http://schemas.microsoft.com/office/powerpoint/2010/main" val="385077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6</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1</a:t>
            </a:r>
            <a:r>
              <a:rPr lang="en-GB" dirty="0"/>
              <a:t> and </a:t>
            </a:r>
            <a:r>
              <a:rPr lang="en-GB" b="1" dirty="0"/>
              <a:t>Task 2 </a:t>
            </a:r>
            <a:r>
              <a:rPr lang="en-GB" dirty="0"/>
              <a:t>on </a:t>
            </a:r>
            <a:r>
              <a:rPr lang="en-GB" b="1" dirty="0"/>
              <a:t>Worksheet 6</a:t>
            </a:r>
            <a:endParaRPr lang="en-GB" dirty="0"/>
          </a:p>
        </p:txBody>
      </p:sp>
    </p:spTree>
    <p:extLst>
      <p:ext uri="{BB962C8B-B14F-4D97-AF65-F5344CB8AC3E}">
        <p14:creationId xmlns:p14="http://schemas.microsoft.com/office/powerpoint/2010/main" val="194491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4B4BD8-3F8A-4BDE-862D-B9E58FEC152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59955" y="2534194"/>
            <a:ext cx="3584045" cy="3016978"/>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Scenario: A journalist</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 journalist interviews a company director</a:t>
            </a:r>
          </a:p>
          <a:p>
            <a:pPr lvl="1"/>
            <a:r>
              <a:rPr lang="en-GB" dirty="0"/>
              <a:t>They take photos on a Smartphone</a:t>
            </a:r>
          </a:p>
          <a:p>
            <a:pPr lvl="1"/>
            <a:r>
              <a:rPr lang="en-GB" dirty="0"/>
              <a:t>Later they write their article on a laptop </a:t>
            </a:r>
          </a:p>
          <a:p>
            <a:pPr lvl="1"/>
            <a:r>
              <a:rPr lang="en-GB" dirty="0"/>
              <a:t>They submit the article via email to the </a:t>
            </a:r>
            <a:br>
              <a:rPr lang="en-GB" dirty="0"/>
            </a:br>
            <a:r>
              <a:rPr lang="en-GB" dirty="0"/>
              <a:t>newspaper editor at Head Office</a:t>
            </a:r>
          </a:p>
          <a:p>
            <a:pPr lvl="1"/>
            <a:r>
              <a:rPr lang="en-GB" dirty="0"/>
              <a:t>The photographs are uploaded to a </a:t>
            </a:r>
            <a:br>
              <a:rPr lang="en-GB" dirty="0"/>
            </a:br>
            <a:r>
              <a:rPr lang="en-GB" dirty="0"/>
              <a:t>file server located at Head Office</a:t>
            </a:r>
          </a:p>
          <a:p>
            <a:pPr lvl="1"/>
            <a:r>
              <a:rPr lang="en-GB" dirty="0"/>
              <a:t>The editor works on a PC which is </a:t>
            </a:r>
            <a:br>
              <a:rPr lang="en-GB" dirty="0"/>
            </a:br>
            <a:r>
              <a:rPr lang="en-GB" dirty="0"/>
              <a:t>part of a LAN</a:t>
            </a:r>
          </a:p>
          <a:p>
            <a:r>
              <a:rPr lang="en-GB" dirty="0"/>
              <a:t>Create a diagram showing the </a:t>
            </a:r>
            <a:br>
              <a:rPr lang="en-GB" dirty="0"/>
            </a:br>
            <a:r>
              <a:rPr lang="en-GB" dirty="0"/>
              <a:t>devices and servers used in this system</a:t>
            </a:r>
          </a:p>
          <a:p>
            <a:pPr lvl="1"/>
            <a:endParaRPr lang="en-GB" dirty="0"/>
          </a:p>
          <a:p>
            <a:pPr lvl="1"/>
            <a:endParaRPr lang="en-GB" dirty="0"/>
          </a:p>
        </p:txBody>
      </p:sp>
    </p:spTree>
    <p:extLst>
      <p:ext uri="{BB962C8B-B14F-4D97-AF65-F5344CB8AC3E}">
        <p14:creationId xmlns:p14="http://schemas.microsoft.com/office/powerpoint/2010/main" val="45915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B7015-0B9B-42C4-92FA-A4CDBFC0BCFF}"/>
              </a:ext>
            </a:extLst>
          </p:cNvPr>
          <p:cNvSpPr>
            <a:spLocks noGrp="1"/>
          </p:cNvSpPr>
          <p:nvPr>
            <p:ph type="body" sz="quarter" idx="13"/>
          </p:nvPr>
        </p:nvSpPr>
        <p:spPr/>
        <p:txBody>
          <a:bodyPr/>
          <a:lstStyle/>
          <a:p>
            <a:r>
              <a:rPr lang="en-GB" dirty="0"/>
              <a:t>Devices and labels</a:t>
            </a:r>
          </a:p>
        </p:txBody>
      </p:sp>
      <p:sp>
        <p:nvSpPr>
          <p:cNvPr id="3" name="Text Placeholder 2">
            <a:extLst>
              <a:ext uri="{FF2B5EF4-FFF2-40B4-BE49-F238E27FC236}">
                <a16:creationId xmlns:a16="http://schemas.microsoft.com/office/drawing/2014/main" id="{AB491FC6-4B53-4193-9DAC-7BC304428C28}"/>
              </a:ext>
            </a:extLst>
          </p:cNvPr>
          <p:cNvSpPr>
            <a:spLocks noGrp="1"/>
          </p:cNvSpPr>
          <p:nvPr>
            <p:ph type="body" sz="quarter" idx="14"/>
          </p:nvPr>
        </p:nvSpPr>
        <p:spPr/>
        <p:txBody>
          <a:bodyPr/>
          <a:lstStyle/>
          <a:p>
            <a:endParaRPr lang="en-GB" dirty="0"/>
          </a:p>
          <a:p>
            <a:endParaRPr lang="en-GB" dirty="0"/>
          </a:p>
          <a:p>
            <a:endParaRPr lang="en-GB" dirty="0"/>
          </a:p>
          <a:p>
            <a:endParaRPr lang="en-GB" dirty="0"/>
          </a:p>
          <a:p>
            <a:endParaRPr lang="en-GB" dirty="0"/>
          </a:p>
          <a:p>
            <a:r>
              <a:rPr lang="en-GB" dirty="0"/>
              <a:t>Now adapt the diagram to show connections and flow of data</a:t>
            </a:r>
          </a:p>
        </p:txBody>
      </p:sp>
      <p:pic>
        <p:nvPicPr>
          <p:cNvPr id="5" name="Picture 4">
            <a:extLst>
              <a:ext uri="{FF2B5EF4-FFF2-40B4-BE49-F238E27FC236}">
                <a16:creationId xmlns:a16="http://schemas.microsoft.com/office/drawing/2014/main" id="{527A1892-B0DC-4E25-BF5F-CFD4DE56464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24280" y="2132837"/>
            <a:ext cx="7601113" cy="1596856"/>
          </a:xfrm>
          <a:prstGeom prst="rect">
            <a:avLst/>
          </a:prstGeom>
        </p:spPr>
      </p:pic>
    </p:spTree>
    <p:extLst>
      <p:ext uri="{BB962C8B-B14F-4D97-AF65-F5344CB8AC3E}">
        <p14:creationId xmlns:p14="http://schemas.microsoft.com/office/powerpoint/2010/main" val="349636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B4399-1BB8-4F5C-ADBD-D190F874CD4E}"/>
              </a:ext>
            </a:extLst>
          </p:cNvPr>
          <p:cNvSpPr>
            <a:spLocks noGrp="1"/>
          </p:cNvSpPr>
          <p:nvPr>
            <p:ph type="body" sz="quarter" idx="13"/>
          </p:nvPr>
        </p:nvSpPr>
        <p:spPr/>
        <p:txBody>
          <a:bodyPr/>
          <a:lstStyle/>
          <a:p>
            <a:r>
              <a:rPr lang="en-GB" dirty="0"/>
              <a:t>Connections and flow</a:t>
            </a:r>
          </a:p>
        </p:txBody>
      </p:sp>
      <p:sp>
        <p:nvSpPr>
          <p:cNvPr id="3" name="Text Placeholder 2">
            <a:extLst>
              <a:ext uri="{FF2B5EF4-FFF2-40B4-BE49-F238E27FC236}">
                <a16:creationId xmlns:a16="http://schemas.microsoft.com/office/drawing/2014/main" id="{7DA480F8-E252-49FF-9A78-04801C76AA6D}"/>
              </a:ext>
            </a:extLst>
          </p:cNvPr>
          <p:cNvSpPr>
            <a:spLocks noGrp="1"/>
          </p:cNvSpPr>
          <p:nvPr>
            <p:ph type="body" sz="quarter" idx="14"/>
          </p:nvPr>
        </p:nvSpPr>
        <p:spPr/>
        <p:txBody>
          <a:bodyPr/>
          <a:lstStyle/>
          <a:p>
            <a:endParaRPr lang="en-GB" dirty="0"/>
          </a:p>
          <a:p>
            <a:endParaRPr lang="en-GB" dirty="0"/>
          </a:p>
          <a:p>
            <a:endParaRPr lang="en-GB" dirty="0"/>
          </a:p>
          <a:p>
            <a:endParaRPr lang="en-GB" dirty="0"/>
          </a:p>
          <a:p>
            <a:endParaRPr lang="en-GB" dirty="0"/>
          </a:p>
          <a:p>
            <a:r>
              <a:rPr lang="en-GB" dirty="0"/>
              <a:t>Now adapt the diagram to add annotation explaining the data flow and types of connection used</a:t>
            </a:r>
          </a:p>
        </p:txBody>
      </p:sp>
      <p:pic>
        <p:nvPicPr>
          <p:cNvPr id="7" name="Picture 6">
            <a:extLst>
              <a:ext uri="{FF2B5EF4-FFF2-40B4-BE49-F238E27FC236}">
                <a16:creationId xmlns:a16="http://schemas.microsoft.com/office/drawing/2014/main" id="{18B15408-C325-4E4C-9E45-EC9DA57CA73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24280" y="1858823"/>
            <a:ext cx="7601113" cy="1873368"/>
          </a:xfrm>
          <a:prstGeom prst="rect">
            <a:avLst/>
          </a:prstGeom>
        </p:spPr>
      </p:pic>
    </p:spTree>
    <p:extLst>
      <p:ext uri="{BB962C8B-B14F-4D97-AF65-F5344CB8AC3E}">
        <p14:creationId xmlns:p14="http://schemas.microsoft.com/office/powerpoint/2010/main" val="298654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B70C57-E2B1-43B2-9D49-8523A3022D71}"/>
              </a:ext>
            </a:extLst>
          </p:cNvPr>
          <p:cNvSpPr>
            <a:spLocks noGrp="1"/>
          </p:cNvSpPr>
          <p:nvPr>
            <p:ph type="body" sz="quarter" idx="13"/>
          </p:nvPr>
        </p:nvSpPr>
        <p:spPr/>
        <p:txBody>
          <a:bodyPr/>
          <a:lstStyle/>
          <a:p>
            <a:r>
              <a:rPr lang="en-GB" dirty="0"/>
              <a:t>Annotation</a:t>
            </a:r>
          </a:p>
        </p:txBody>
      </p:sp>
      <p:pic>
        <p:nvPicPr>
          <p:cNvPr id="22" name="Picture 21">
            <a:extLst>
              <a:ext uri="{FF2B5EF4-FFF2-40B4-BE49-F238E27FC236}">
                <a16:creationId xmlns:a16="http://schemas.microsoft.com/office/drawing/2014/main" id="{8FE5D3FF-60FC-423C-BB38-159FF21C65D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6891" y="1844675"/>
            <a:ext cx="8510217" cy="2664344"/>
          </a:xfrm>
          <a:prstGeom prst="rect">
            <a:avLst/>
          </a:prstGeom>
        </p:spPr>
      </p:pic>
    </p:spTree>
    <p:extLst>
      <p:ext uri="{BB962C8B-B14F-4D97-AF65-F5344CB8AC3E}">
        <p14:creationId xmlns:p14="http://schemas.microsoft.com/office/powerpoint/2010/main" val="113899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6</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3</a:t>
            </a:r>
            <a:r>
              <a:rPr lang="en-GB" dirty="0"/>
              <a:t> on </a:t>
            </a:r>
            <a:r>
              <a:rPr lang="en-GB" b="1" dirty="0"/>
              <a:t>Worksheet 6</a:t>
            </a:r>
          </a:p>
        </p:txBody>
      </p:sp>
    </p:spTree>
    <p:extLst>
      <p:ext uri="{BB962C8B-B14F-4D97-AF65-F5344CB8AC3E}">
        <p14:creationId xmlns:p14="http://schemas.microsoft.com/office/powerpoint/2010/main" val="161266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What are five tips for drawing system diagrams?</a:t>
            </a:r>
          </a:p>
        </p:txBody>
      </p:sp>
    </p:spTree>
    <p:extLst>
      <p:ext uri="{BB962C8B-B14F-4D97-AF65-F5344CB8AC3E}">
        <p14:creationId xmlns:p14="http://schemas.microsoft.com/office/powerpoint/2010/main" val="2475168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E8769-B030-4514-8EDC-BC94346F04EF}"/>
              </a:ext>
            </a:extLst>
          </p:cNvPr>
          <p:cNvSpPr>
            <a:spLocks noGrp="1"/>
          </p:cNvSpPr>
          <p:nvPr>
            <p:ph type="body" sz="quarter" idx="13"/>
          </p:nvPr>
        </p:nvSpPr>
        <p:spPr/>
        <p:txBody>
          <a:bodyPr/>
          <a:lstStyle/>
          <a:p>
            <a:r>
              <a:rPr lang="en-GB" dirty="0"/>
              <a:t>Plenary</a:t>
            </a:r>
          </a:p>
        </p:txBody>
      </p:sp>
      <p:sp>
        <p:nvSpPr>
          <p:cNvPr id="4" name="Text Placeholder 3">
            <a:extLst>
              <a:ext uri="{FF2B5EF4-FFF2-40B4-BE49-F238E27FC236}">
                <a16:creationId xmlns:a16="http://schemas.microsoft.com/office/drawing/2014/main" id="{328EC14C-757F-4A12-9B8C-A3C9E6C7E9F3}"/>
              </a:ext>
            </a:extLst>
          </p:cNvPr>
          <p:cNvSpPr>
            <a:spLocks noGrp="1"/>
          </p:cNvSpPr>
          <p:nvPr>
            <p:ph type="body" sz="quarter" idx="14"/>
          </p:nvPr>
        </p:nvSpPr>
        <p:spPr/>
        <p:txBody>
          <a:bodyPr/>
          <a:lstStyle/>
          <a:p>
            <a:r>
              <a:rPr lang="en-GB" dirty="0"/>
              <a:t>Possible tips for drawing diagrams:</a:t>
            </a:r>
          </a:p>
          <a:p>
            <a:pPr lvl="1"/>
            <a:r>
              <a:rPr lang="en-GB" dirty="0">
                <a:solidFill>
                  <a:srgbClr val="FF0000"/>
                </a:solidFill>
              </a:rPr>
              <a:t>Read the scenario carefully</a:t>
            </a:r>
          </a:p>
          <a:p>
            <a:pPr lvl="1"/>
            <a:r>
              <a:rPr lang="en-GB" dirty="0">
                <a:solidFill>
                  <a:srgbClr val="FF0000"/>
                </a:solidFill>
              </a:rPr>
              <a:t>Identify devices that are needed</a:t>
            </a:r>
          </a:p>
          <a:p>
            <a:pPr lvl="1"/>
            <a:r>
              <a:rPr lang="en-GB" dirty="0">
                <a:solidFill>
                  <a:srgbClr val="FF0000"/>
                </a:solidFill>
              </a:rPr>
              <a:t>Consider other hardware and systems such as servers, routers, switches and the Internet</a:t>
            </a:r>
          </a:p>
          <a:p>
            <a:pPr lvl="1"/>
            <a:r>
              <a:rPr lang="en-GB" dirty="0">
                <a:solidFill>
                  <a:srgbClr val="FF0000"/>
                </a:solidFill>
              </a:rPr>
              <a:t>Space out the diagram</a:t>
            </a:r>
          </a:p>
          <a:p>
            <a:pPr lvl="1"/>
            <a:r>
              <a:rPr lang="en-GB" dirty="0">
                <a:solidFill>
                  <a:srgbClr val="FF0000"/>
                </a:solidFill>
              </a:rPr>
              <a:t>Use boxes</a:t>
            </a:r>
          </a:p>
          <a:p>
            <a:pPr lvl="1"/>
            <a:r>
              <a:rPr lang="en-GB" dirty="0">
                <a:solidFill>
                  <a:srgbClr val="FF0000"/>
                </a:solidFill>
              </a:rPr>
              <a:t>Label devices</a:t>
            </a:r>
          </a:p>
          <a:p>
            <a:pPr lvl="1"/>
            <a:r>
              <a:rPr lang="en-GB" dirty="0">
                <a:solidFill>
                  <a:srgbClr val="FF0000"/>
                </a:solidFill>
              </a:rPr>
              <a:t>Annotate the diagram</a:t>
            </a:r>
          </a:p>
          <a:p>
            <a:pPr lvl="1"/>
            <a:r>
              <a:rPr lang="en-GB" dirty="0">
                <a:solidFill>
                  <a:srgbClr val="FF0000"/>
                </a:solidFill>
              </a:rPr>
              <a:t>Arrows indicate the direction of flow of information</a:t>
            </a:r>
          </a:p>
        </p:txBody>
      </p:sp>
    </p:spTree>
    <p:extLst>
      <p:ext uri="{BB962C8B-B14F-4D97-AF65-F5344CB8AC3E}">
        <p14:creationId xmlns:p14="http://schemas.microsoft.com/office/powerpoint/2010/main" val="415596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US" dirty="0"/>
              <a:t>Draw a diagram to show how an IT system works</a:t>
            </a:r>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What does the following diagram of an </a:t>
            </a:r>
            <a:br>
              <a:rPr lang="en-GB" dirty="0"/>
            </a:br>
            <a:r>
              <a:rPr lang="en-GB" dirty="0"/>
              <a:t>IT system represent?</a:t>
            </a:r>
          </a:p>
          <a:p>
            <a:pPr lvl="1"/>
            <a:r>
              <a:rPr lang="en-GB" dirty="0">
                <a:solidFill>
                  <a:srgbClr val="D972E7"/>
                </a:solidFill>
              </a:rPr>
              <a:t>What are each of the devices?</a:t>
            </a:r>
          </a:p>
          <a:p>
            <a:pPr lvl="1"/>
            <a:r>
              <a:rPr lang="en-GB" dirty="0">
                <a:solidFill>
                  <a:srgbClr val="D972E7"/>
                </a:solidFill>
              </a:rPr>
              <a:t>What are the connections?</a:t>
            </a:r>
          </a:p>
          <a:p>
            <a:pPr lvl="1"/>
            <a:endParaRPr lang="en-GB" dirty="0"/>
          </a:p>
        </p:txBody>
      </p:sp>
      <p:pic>
        <p:nvPicPr>
          <p:cNvPr id="8" name="Picture 7">
            <a:extLst>
              <a:ext uri="{FF2B5EF4-FFF2-40B4-BE49-F238E27FC236}">
                <a16:creationId xmlns:a16="http://schemas.microsoft.com/office/drawing/2014/main" id="{78DC84A4-DB5A-44B2-83E1-FF9CA85F7BE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33226" y="3667979"/>
            <a:ext cx="4574205" cy="2971682"/>
          </a:xfrm>
          <a:prstGeom prst="rect">
            <a:avLst/>
          </a:prstGeom>
        </p:spPr>
      </p:pic>
    </p:spTree>
    <p:extLst>
      <p:ext uri="{BB962C8B-B14F-4D97-AF65-F5344CB8AC3E}">
        <p14:creationId xmlns:p14="http://schemas.microsoft.com/office/powerpoint/2010/main" val="283528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EFAF4-D6B2-4457-872C-5A7AA1A9B05B}"/>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C9074E59-225F-45D1-B77B-39C85813B731}"/>
              </a:ext>
            </a:extLst>
          </p:cNvPr>
          <p:cNvSpPr>
            <a:spLocks noGrp="1"/>
          </p:cNvSpPr>
          <p:nvPr>
            <p:ph type="body" sz="quarter" idx="14"/>
          </p:nvPr>
        </p:nvSpPr>
        <p:spPr/>
        <p:txBody>
          <a:bodyPr/>
          <a:lstStyle/>
          <a:p>
            <a:r>
              <a:rPr lang="en-GB" dirty="0"/>
              <a:t>The diagram represents a home network</a:t>
            </a:r>
          </a:p>
        </p:txBody>
      </p:sp>
      <p:pic>
        <p:nvPicPr>
          <p:cNvPr id="19" name="Picture 18">
            <a:extLst>
              <a:ext uri="{FF2B5EF4-FFF2-40B4-BE49-F238E27FC236}">
                <a16:creationId xmlns:a16="http://schemas.microsoft.com/office/drawing/2014/main" id="{91DF1D57-3DB7-45A4-BDA4-246C1088F44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188720" y="2257104"/>
            <a:ext cx="6766559" cy="4375471"/>
          </a:xfrm>
          <a:prstGeom prst="rect">
            <a:avLst/>
          </a:prstGeom>
        </p:spPr>
      </p:pic>
    </p:spTree>
    <p:extLst>
      <p:ext uri="{BB962C8B-B14F-4D97-AF65-F5344CB8AC3E}">
        <p14:creationId xmlns:p14="http://schemas.microsoft.com/office/powerpoint/2010/main" val="187430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A7C6D-AD45-409C-8DFA-C08A8F6070A1}"/>
              </a:ext>
            </a:extLst>
          </p:cNvPr>
          <p:cNvSpPr>
            <a:spLocks noGrp="1"/>
          </p:cNvSpPr>
          <p:nvPr>
            <p:ph type="body" sz="quarter" idx="13"/>
          </p:nvPr>
        </p:nvSpPr>
        <p:spPr/>
        <p:txBody>
          <a:bodyPr/>
          <a:lstStyle/>
          <a:p>
            <a:r>
              <a:rPr lang="en-GB" dirty="0"/>
              <a:t>Purpose of a system diagram</a:t>
            </a:r>
          </a:p>
        </p:txBody>
      </p:sp>
      <p:sp>
        <p:nvSpPr>
          <p:cNvPr id="3" name="Text Placeholder 2">
            <a:extLst>
              <a:ext uri="{FF2B5EF4-FFF2-40B4-BE49-F238E27FC236}">
                <a16:creationId xmlns:a16="http://schemas.microsoft.com/office/drawing/2014/main" id="{C2CAC70A-562D-44DC-B61C-BA01DD2F09D1}"/>
              </a:ext>
            </a:extLst>
          </p:cNvPr>
          <p:cNvSpPr>
            <a:spLocks noGrp="1"/>
          </p:cNvSpPr>
          <p:nvPr>
            <p:ph type="body" sz="quarter" idx="14"/>
          </p:nvPr>
        </p:nvSpPr>
        <p:spPr/>
        <p:txBody>
          <a:bodyPr/>
          <a:lstStyle/>
          <a:p>
            <a:r>
              <a:rPr lang="en-GB" dirty="0"/>
              <a:t>A system diagram will typically show:</a:t>
            </a:r>
          </a:p>
          <a:p>
            <a:pPr lvl="1"/>
            <a:r>
              <a:rPr lang="en-GB" dirty="0"/>
              <a:t>Devices used</a:t>
            </a:r>
          </a:p>
          <a:p>
            <a:pPr lvl="1"/>
            <a:r>
              <a:rPr lang="en-GB" dirty="0"/>
              <a:t>How devices are connected</a:t>
            </a:r>
          </a:p>
          <a:p>
            <a:pPr lvl="1"/>
            <a:r>
              <a:rPr lang="en-GB" dirty="0"/>
              <a:t>Flow of data through the system</a:t>
            </a:r>
          </a:p>
          <a:p>
            <a:pPr lvl="1"/>
            <a:r>
              <a:rPr lang="en-GB" dirty="0"/>
              <a:t>Annotations showing key information such as specifications or the data that will be passed between other systems, devices and users</a:t>
            </a:r>
          </a:p>
          <a:p>
            <a:pPr lvl="1"/>
            <a:endParaRPr lang="en-GB" dirty="0"/>
          </a:p>
        </p:txBody>
      </p:sp>
    </p:spTree>
    <p:extLst>
      <p:ext uri="{BB962C8B-B14F-4D97-AF65-F5344CB8AC3E}">
        <p14:creationId xmlns:p14="http://schemas.microsoft.com/office/powerpoint/2010/main" val="313123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FF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F7C179-4206-4743-876E-C7B12CE0979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9410"/>
            <a:ext cx="9144000" cy="6208589"/>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Tips for drawing a diagram</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It helps when creating </a:t>
            </a:r>
            <a:br>
              <a:rPr lang="en-GB" dirty="0"/>
            </a:br>
            <a:r>
              <a:rPr lang="en-GB" dirty="0"/>
              <a:t>system diagrams to </a:t>
            </a:r>
            <a:br>
              <a:rPr lang="en-GB" dirty="0"/>
            </a:br>
            <a:r>
              <a:rPr lang="en-GB" dirty="0"/>
              <a:t>remember the following tips:</a:t>
            </a:r>
          </a:p>
          <a:p>
            <a:pPr lvl="1"/>
            <a:r>
              <a:rPr lang="en-GB" dirty="0"/>
              <a:t>Identify the users</a:t>
            </a:r>
          </a:p>
          <a:p>
            <a:pPr lvl="1"/>
            <a:r>
              <a:rPr lang="en-GB" dirty="0"/>
              <a:t>Identify the devices that are needed</a:t>
            </a:r>
          </a:p>
          <a:p>
            <a:pPr lvl="1"/>
            <a:r>
              <a:rPr lang="en-GB" dirty="0"/>
              <a:t>Space out the diagram so there is </a:t>
            </a:r>
            <a:br>
              <a:rPr lang="en-GB" dirty="0"/>
            </a:br>
            <a:r>
              <a:rPr lang="en-GB" dirty="0"/>
              <a:t>enough room to annotate clearly later</a:t>
            </a:r>
          </a:p>
          <a:p>
            <a:pPr lvl="1"/>
            <a:r>
              <a:rPr lang="en-GB" dirty="0"/>
              <a:t>Just use boxes with labels – don’t try to </a:t>
            </a:r>
            <a:br>
              <a:rPr lang="en-GB" dirty="0"/>
            </a:br>
            <a:r>
              <a:rPr lang="en-GB" dirty="0"/>
              <a:t>draw smartphones, delivery vehicles, routers </a:t>
            </a:r>
            <a:br>
              <a:rPr lang="en-GB" dirty="0"/>
            </a:br>
            <a:r>
              <a:rPr lang="en-GB" dirty="0"/>
              <a:t>and computers</a:t>
            </a:r>
          </a:p>
          <a:p>
            <a:endParaRPr lang="en-GB" dirty="0"/>
          </a:p>
        </p:txBody>
      </p:sp>
      <p:pic>
        <p:nvPicPr>
          <p:cNvPr id="8" name="Graphic 7">
            <a:extLst>
              <a:ext uri="{FF2B5EF4-FFF2-40B4-BE49-F238E27FC236}">
                <a16:creationId xmlns:a16="http://schemas.microsoft.com/office/drawing/2014/main" id="{73F9FBE7-B2C0-47DA-AA60-9C9696FFB0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0143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89D2E-C392-49A7-B2CE-CC52CFC2D5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65746"/>
            <a:ext cx="9144000" cy="6192253"/>
          </a:xfrm>
          <a:prstGeom prst="rect">
            <a:avLst/>
          </a:prstGeom>
        </p:spPr>
      </p:pic>
      <p:sp>
        <p:nvSpPr>
          <p:cNvPr id="6" name="Freeform: Shape 5">
            <a:extLst>
              <a:ext uri="{FF2B5EF4-FFF2-40B4-BE49-F238E27FC236}">
                <a16:creationId xmlns:a16="http://schemas.microsoft.com/office/drawing/2014/main" id="{F89224A0-E67D-4388-AE9A-0D15A5E0CE9F}"/>
              </a:ext>
            </a:extLst>
          </p:cNvPr>
          <p:cNvSpPr/>
          <p:nvPr/>
        </p:nvSpPr>
        <p:spPr>
          <a:xfrm>
            <a:off x="-25166" y="3993161"/>
            <a:ext cx="9177556" cy="1526796"/>
          </a:xfrm>
          <a:custGeom>
            <a:avLst/>
            <a:gdLst>
              <a:gd name="connsiteX0" fmla="*/ 503339 w 10670796"/>
              <a:gd name="connsiteY0" fmla="*/ 1484851 h 1535185"/>
              <a:gd name="connsiteX1" fmla="*/ 1208014 w 10670796"/>
              <a:gd name="connsiteY1" fmla="*/ 1535185 h 1535185"/>
              <a:gd name="connsiteX2" fmla="*/ 4160939 w 10670796"/>
              <a:gd name="connsiteY2" fmla="*/ 1031846 h 1535185"/>
              <a:gd name="connsiteX3" fmla="*/ 9236279 w 10670796"/>
              <a:gd name="connsiteY3" fmla="*/ 352337 h 1535185"/>
              <a:gd name="connsiteX4" fmla="*/ 10670796 w 10670796"/>
              <a:gd name="connsiteY4" fmla="*/ 50334 h 1535185"/>
              <a:gd name="connsiteX5" fmla="*/ 0 w 10670796"/>
              <a:gd name="connsiteY5" fmla="*/ 0 h 1535185"/>
              <a:gd name="connsiteX6" fmla="*/ 503339 w 10670796"/>
              <a:gd name="connsiteY6" fmla="*/ 1484851 h 1535185"/>
              <a:gd name="connsiteX0" fmla="*/ 503339 w 9764785"/>
              <a:gd name="connsiteY0" fmla="*/ 1484851 h 1535185"/>
              <a:gd name="connsiteX1" fmla="*/ 1208014 w 9764785"/>
              <a:gd name="connsiteY1" fmla="*/ 1535185 h 1535185"/>
              <a:gd name="connsiteX2" fmla="*/ 4160939 w 9764785"/>
              <a:gd name="connsiteY2" fmla="*/ 1031846 h 1535185"/>
              <a:gd name="connsiteX3" fmla="*/ 9236279 w 9764785"/>
              <a:gd name="connsiteY3" fmla="*/ 352337 h 1535185"/>
              <a:gd name="connsiteX4" fmla="*/ 9764785 w 9764785"/>
              <a:gd name="connsiteY4" fmla="*/ 41945 h 1535185"/>
              <a:gd name="connsiteX5" fmla="*/ 0 w 9764785"/>
              <a:gd name="connsiteY5" fmla="*/ 0 h 1535185"/>
              <a:gd name="connsiteX6" fmla="*/ 503339 w 9764785"/>
              <a:gd name="connsiteY6" fmla="*/ 1484851 h 1535185"/>
              <a:gd name="connsiteX0" fmla="*/ 503339 w 10318458"/>
              <a:gd name="connsiteY0" fmla="*/ 1484851 h 1535185"/>
              <a:gd name="connsiteX1" fmla="*/ 1208014 w 10318458"/>
              <a:gd name="connsiteY1" fmla="*/ 1535185 h 1535185"/>
              <a:gd name="connsiteX2" fmla="*/ 4160939 w 10318458"/>
              <a:gd name="connsiteY2" fmla="*/ 1031846 h 1535185"/>
              <a:gd name="connsiteX3" fmla="*/ 9236279 w 10318458"/>
              <a:gd name="connsiteY3" fmla="*/ 352337 h 1535185"/>
              <a:gd name="connsiteX4" fmla="*/ 10318458 w 10318458"/>
              <a:gd name="connsiteY4" fmla="*/ 41945 h 1535185"/>
              <a:gd name="connsiteX5" fmla="*/ 0 w 10318458"/>
              <a:gd name="connsiteY5" fmla="*/ 0 h 1535185"/>
              <a:gd name="connsiteX6" fmla="*/ 503339 w 10318458"/>
              <a:gd name="connsiteY6" fmla="*/ 1484851 h 1535185"/>
              <a:gd name="connsiteX0" fmla="*/ 0 w 9815119"/>
              <a:gd name="connsiteY0" fmla="*/ 1476462 h 1526796"/>
              <a:gd name="connsiteX1" fmla="*/ 704675 w 9815119"/>
              <a:gd name="connsiteY1" fmla="*/ 1526796 h 1526796"/>
              <a:gd name="connsiteX2" fmla="*/ 3657600 w 9815119"/>
              <a:gd name="connsiteY2" fmla="*/ 1023457 h 1526796"/>
              <a:gd name="connsiteX3" fmla="*/ 8732940 w 9815119"/>
              <a:gd name="connsiteY3" fmla="*/ 343948 h 1526796"/>
              <a:gd name="connsiteX4" fmla="*/ 9815119 w 9815119"/>
              <a:gd name="connsiteY4" fmla="*/ 33556 h 1526796"/>
              <a:gd name="connsiteX5" fmla="*/ 58723 w 9815119"/>
              <a:gd name="connsiteY5" fmla="*/ 0 h 1526796"/>
              <a:gd name="connsiteX6" fmla="*/ 0 w 9815119"/>
              <a:gd name="connsiteY6" fmla="*/ 1476462 h 1526796"/>
              <a:gd name="connsiteX0" fmla="*/ 16778 w 9756396"/>
              <a:gd name="connsiteY0" fmla="*/ 1476462 h 1526796"/>
              <a:gd name="connsiteX1" fmla="*/ 645952 w 9756396"/>
              <a:gd name="connsiteY1" fmla="*/ 1526796 h 1526796"/>
              <a:gd name="connsiteX2" fmla="*/ 3598877 w 9756396"/>
              <a:gd name="connsiteY2" fmla="*/ 1023457 h 1526796"/>
              <a:gd name="connsiteX3" fmla="*/ 8674217 w 9756396"/>
              <a:gd name="connsiteY3" fmla="*/ 343948 h 1526796"/>
              <a:gd name="connsiteX4" fmla="*/ 9756396 w 9756396"/>
              <a:gd name="connsiteY4" fmla="*/ 33556 h 1526796"/>
              <a:gd name="connsiteX5" fmla="*/ 0 w 9756396"/>
              <a:gd name="connsiteY5" fmla="*/ 0 h 1526796"/>
              <a:gd name="connsiteX6" fmla="*/ 16778 w 9756396"/>
              <a:gd name="connsiteY6" fmla="*/ 1476462 h 1526796"/>
              <a:gd name="connsiteX0" fmla="*/ 16778 w 9177556"/>
              <a:gd name="connsiteY0" fmla="*/ 1476462 h 1526796"/>
              <a:gd name="connsiteX1" fmla="*/ 645952 w 9177556"/>
              <a:gd name="connsiteY1" fmla="*/ 1526796 h 1526796"/>
              <a:gd name="connsiteX2" fmla="*/ 3598877 w 9177556"/>
              <a:gd name="connsiteY2" fmla="*/ 1023457 h 1526796"/>
              <a:gd name="connsiteX3" fmla="*/ 8674217 w 9177556"/>
              <a:gd name="connsiteY3" fmla="*/ 343948 h 1526796"/>
              <a:gd name="connsiteX4" fmla="*/ 9177556 w 9177556"/>
              <a:gd name="connsiteY4" fmla="*/ 16778 h 1526796"/>
              <a:gd name="connsiteX5" fmla="*/ 0 w 9177556"/>
              <a:gd name="connsiteY5" fmla="*/ 0 h 1526796"/>
              <a:gd name="connsiteX6" fmla="*/ 16778 w 9177556"/>
              <a:gd name="connsiteY6" fmla="*/ 1476462 h 1526796"/>
              <a:gd name="connsiteX0" fmla="*/ 16778 w 9177556"/>
              <a:gd name="connsiteY0" fmla="*/ 1476462 h 1526796"/>
              <a:gd name="connsiteX1" fmla="*/ 645952 w 9177556"/>
              <a:gd name="connsiteY1" fmla="*/ 1526796 h 1526796"/>
              <a:gd name="connsiteX2" fmla="*/ 3598877 w 9177556"/>
              <a:gd name="connsiteY2" fmla="*/ 1023457 h 1526796"/>
              <a:gd name="connsiteX3" fmla="*/ 8674217 w 9177556"/>
              <a:gd name="connsiteY3" fmla="*/ 343948 h 1526796"/>
              <a:gd name="connsiteX4" fmla="*/ 8808439 w 9177556"/>
              <a:gd name="connsiteY4" fmla="*/ 251668 h 1526796"/>
              <a:gd name="connsiteX5" fmla="*/ 9177556 w 9177556"/>
              <a:gd name="connsiteY5" fmla="*/ 16778 h 1526796"/>
              <a:gd name="connsiteX6" fmla="*/ 0 w 9177556"/>
              <a:gd name="connsiteY6" fmla="*/ 0 h 1526796"/>
              <a:gd name="connsiteX7" fmla="*/ 16778 w 9177556"/>
              <a:gd name="connsiteY7" fmla="*/ 1476462 h 1526796"/>
              <a:gd name="connsiteX0" fmla="*/ 16778 w 9177556"/>
              <a:gd name="connsiteY0" fmla="*/ 1476462 h 1526796"/>
              <a:gd name="connsiteX1" fmla="*/ 645952 w 9177556"/>
              <a:gd name="connsiteY1" fmla="*/ 1526796 h 1526796"/>
              <a:gd name="connsiteX2" fmla="*/ 3598877 w 9177556"/>
              <a:gd name="connsiteY2" fmla="*/ 1023457 h 1526796"/>
              <a:gd name="connsiteX3" fmla="*/ 8674217 w 9177556"/>
              <a:gd name="connsiteY3" fmla="*/ 343948 h 1526796"/>
              <a:gd name="connsiteX4" fmla="*/ 9160777 w 9177556"/>
              <a:gd name="connsiteY4" fmla="*/ 343947 h 1526796"/>
              <a:gd name="connsiteX5" fmla="*/ 9177556 w 9177556"/>
              <a:gd name="connsiteY5" fmla="*/ 16778 h 1526796"/>
              <a:gd name="connsiteX6" fmla="*/ 0 w 9177556"/>
              <a:gd name="connsiteY6" fmla="*/ 0 h 1526796"/>
              <a:gd name="connsiteX7" fmla="*/ 16778 w 9177556"/>
              <a:gd name="connsiteY7" fmla="*/ 1476462 h 15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7556" h="1526796">
                <a:moveTo>
                  <a:pt x="16778" y="1476462"/>
                </a:moveTo>
                <a:lnTo>
                  <a:pt x="645952" y="1526796"/>
                </a:lnTo>
                <a:lnTo>
                  <a:pt x="3598877" y="1023457"/>
                </a:lnTo>
                <a:lnTo>
                  <a:pt x="8674217" y="343948"/>
                </a:lnTo>
                <a:lnTo>
                  <a:pt x="9160777" y="343947"/>
                </a:lnTo>
                <a:lnTo>
                  <a:pt x="9177556" y="16778"/>
                </a:lnTo>
                <a:lnTo>
                  <a:pt x="0" y="0"/>
                </a:lnTo>
                <a:lnTo>
                  <a:pt x="16778" y="14764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70C65954-80B4-4F18-AC08-B38636BA46A1}"/>
              </a:ext>
            </a:extLst>
          </p:cNvPr>
          <p:cNvSpPr>
            <a:spLocks noGrp="1"/>
          </p:cNvSpPr>
          <p:nvPr>
            <p:ph type="body" sz="quarter" idx="13"/>
          </p:nvPr>
        </p:nvSpPr>
        <p:spPr/>
        <p:txBody>
          <a:bodyPr/>
          <a:lstStyle/>
          <a:p>
            <a:r>
              <a:rPr lang="en-GB" dirty="0"/>
              <a:t>Scenario: Mobile phone shop</a:t>
            </a:r>
          </a:p>
        </p:txBody>
      </p:sp>
      <p:sp>
        <p:nvSpPr>
          <p:cNvPr id="3" name="Text Placeholder 2">
            <a:extLst>
              <a:ext uri="{FF2B5EF4-FFF2-40B4-BE49-F238E27FC236}">
                <a16:creationId xmlns:a16="http://schemas.microsoft.com/office/drawing/2014/main" id="{D51D24C9-ECCF-4038-89A3-7957A623C5C2}"/>
              </a:ext>
            </a:extLst>
          </p:cNvPr>
          <p:cNvSpPr>
            <a:spLocks noGrp="1"/>
          </p:cNvSpPr>
          <p:nvPr>
            <p:ph type="body" sz="quarter" idx="14"/>
          </p:nvPr>
        </p:nvSpPr>
        <p:spPr/>
        <p:txBody>
          <a:bodyPr/>
          <a:lstStyle/>
          <a:p>
            <a:r>
              <a:rPr lang="en-GB" dirty="0"/>
              <a:t>Create a system diagram for a mobile phone shop that has:</a:t>
            </a:r>
          </a:p>
          <a:p>
            <a:pPr lvl="1"/>
            <a:r>
              <a:rPr lang="en-GB" dirty="0"/>
              <a:t>Two tills which connect to a payment server on the Internet</a:t>
            </a:r>
          </a:p>
          <a:p>
            <a:pPr lvl="1"/>
            <a:r>
              <a:rPr lang="en-GB" dirty="0"/>
              <a:t>One VoIP phone</a:t>
            </a:r>
          </a:p>
          <a:p>
            <a:pPr lvl="1"/>
            <a:r>
              <a:rPr lang="en-GB" dirty="0"/>
              <a:t>One back office computer connected to the head office LAN which has a customer database server</a:t>
            </a:r>
          </a:p>
          <a:p>
            <a:pPr lvl="1"/>
            <a:r>
              <a:rPr lang="en-GB" dirty="0"/>
              <a:t>5 mobile phones to try out</a:t>
            </a:r>
          </a:p>
          <a:p>
            <a:pPr lvl="1"/>
            <a:r>
              <a:rPr lang="en-GB" dirty="0"/>
              <a:t>One printer</a:t>
            </a:r>
          </a:p>
        </p:txBody>
      </p:sp>
      <p:pic>
        <p:nvPicPr>
          <p:cNvPr id="9" name="Graphic 8">
            <a:extLst>
              <a:ext uri="{FF2B5EF4-FFF2-40B4-BE49-F238E27FC236}">
                <a16:creationId xmlns:a16="http://schemas.microsoft.com/office/drawing/2014/main" id="{722CE2BF-E93F-4556-AC27-01928B6763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21174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The devices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First decide the devices that are required for </a:t>
            </a:r>
            <a:br>
              <a:rPr lang="en-GB" dirty="0"/>
            </a:br>
            <a:r>
              <a:rPr lang="en-GB" dirty="0"/>
              <a:t>the scenario</a:t>
            </a:r>
          </a:p>
          <a:p>
            <a:pPr lvl="1"/>
            <a:r>
              <a:rPr lang="en-GB" dirty="0">
                <a:solidFill>
                  <a:srgbClr val="D972E7"/>
                </a:solidFill>
              </a:rPr>
              <a:t>Draw the devices</a:t>
            </a:r>
          </a:p>
          <a:p>
            <a:pPr lvl="1"/>
            <a:r>
              <a:rPr lang="en-GB" dirty="0">
                <a:solidFill>
                  <a:srgbClr val="D972E7"/>
                </a:solidFill>
              </a:rPr>
              <a:t>Include other hardware or systems which will be needed to create the network</a:t>
            </a:r>
          </a:p>
          <a:p>
            <a:pPr lvl="1"/>
            <a:r>
              <a:rPr lang="en-GB" dirty="0">
                <a:solidFill>
                  <a:srgbClr val="D972E7"/>
                </a:solidFill>
              </a:rPr>
              <a:t>Give enough space for later annotation</a:t>
            </a:r>
          </a:p>
          <a:p>
            <a:pPr lvl="1"/>
            <a:r>
              <a:rPr lang="en-GB" dirty="0">
                <a:solidFill>
                  <a:srgbClr val="D972E7"/>
                </a:solidFill>
              </a:rPr>
              <a:t>Use simple boxes with labels to explain what each device is</a:t>
            </a:r>
          </a:p>
          <a:p>
            <a:r>
              <a:rPr lang="en-GB" dirty="0"/>
              <a:t>Now draw the devices for your diagram</a:t>
            </a:r>
          </a:p>
        </p:txBody>
      </p:sp>
    </p:spTree>
    <p:extLst>
      <p:ext uri="{BB962C8B-B14F-4D97-AF65-F5344CB8AC3E}">
        <p14:creationId xmlns:p14="http://schemas.microsoft.com/office/powerpoint/2010/main" val="7969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9A244E-9C76-4326-A3ED-0D88D870D418}"/>
              </a:ext>
            </a:extLst>
          </p:cNvPr>
          <p:cNvSpPr>
            <a:spLocks noGrp="1"/>
          </p:cNvSpPr>
          <p:nvPr>
            <p:ph type="body" sz="quarter" idx="13"/>
          </p:nvPr>
        </p:nvSpPr>
        <p:spPr/>
        <p:txBody>
          <a:bodyPr/>
          <a:lstStyle/>
          <a:p>
            <a:r>
              <a:rPr lang="en-GB" dirty="0"/>
              <a:t>The devices</a:t>
            </a:r>
          </a:p>
        </p:txBody>
      </p:sp>
      <p:pic>
        <p:nvPicPr>
          <p:cNvPr id="3" name="Picture 2">
            <a:extLst>
              <a:ext uri="{FF2B5EF4-FFF2-40B4-BE49-F238E27FC236}">
                <a16:creationId xmlns:a16="http://schemas.microsoft.com/office/drawing/2014/main" id="{8B15920D-E4AC-47E9-958A-CACD16A07B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77595" y="1749465"/>
            <a:ext cx="6238875" cy="4575026"/>
          </a:xfrm>
          <a:prstGeom prst="rect">
            <a:avLst/>
          </a:prstGeom>
        </p:spPr>
      </p:pic>
    </p:spTree>
    <p:extLst>
      <p:ext uri="{BB962C8B-B14F-4D97-AF65-F5344CB8AC3E}">
        <p14:creationId xmlns:p14="http://schemas.microsoft.com/office/powerpoint/2010/main" val="3406206518"/>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143C60E5-D7D3-4BE5-A140-9308F1BFE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19556</TotalTime>
  <Words>307</Words>
  <Application>Microsoft Office PowerPoint</Application>
  <PresentationFormat>On-screen Show (4:3)</PresentationFormat>
  <Paragraphs>81</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291</cp:revision>
  <cp:lastPrinted>2018-12-20T16:13:44Z</cp:lastPrinted>
  <dcterms:created xsi:type="dcterms:W3CDTF">2016-01-18T14:01:19Z</dcterms:created>
  <dcterms:modified xsi:type="dcterms:W3CDTF">2019-06-24T07:43:48Z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