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42"/>
  </p:notesMasterIdLst>
  <p:handoutMasterIdLst>
    <p:handoutMasterId r:id="rId43"/>
  </p:handoutMasterIdLst>
  <p:sldIdLst>
    <p:sldId id="259" r:id="rId5"/>
    <p:sldId id="319" r:id="rId6"/>
    <p:sldId id="354" r:id="rId7"/>
    <p:sldId id="365" r:id="rId8"/>
    <p:sldId id="368" r:id="rId9"/>
    <p:sldId id="398" r:id="rId10"/>
    <p:sldId id="366" r:id="rId11"/>
    <p:sldId id="367" r:id="rId12"/>
    <p:sldId id="364" r:id="rId13"/>
    <p:sldId id="369" r:id="rId14"/>
    <p:sldId id="371" r:id="rId15"/>
    <p:sldId id="372" r:id="rId16"/>
    <p:sldId id="370" r:id="rId17"/>
    <p:sldId id="381" r:id="rId18"/>
    <p:sldId id="399" r:id="rId19"/>
    <p:sldId id="379" r:id="rId20"/>
    <p:sldId id="373" r:id="rId21"/>
    <p:sldId id="374" r:id="rId22"/>
    <p:sldId id="377" r:id="rId23"/>
    <p:sldId id="400" r:id="rId24"/>
    <p:sldId id="401" r:id="rId25"/>
    <p:sldId id="380" r:id="rId26"/>
    <p:sldId id="382" r:id="rId27"/>
    <p:sldId id="384" r:id="rId28"/>
    <p:sldId id="385" r:id="rId29"/>
    <p:sldId id="387" r:id="rId30"/>
    <p:sldId id="388" r:id="rId31"/>
    <p:sldId id="386" r:id="rId32"/>
    <p:sldId id="390" r:id="rId33"/>
    <p:sldId id="393" r:id="rId34"/>
    <p:sldId id="394" r:id="rId35"/>
    <p:sldId id="391" r:id="rId36"/>
    <p:sldId id="397" r:id="rId37"/>
    <p:sldId id="392" r:id="rId38"/>
    <p:sldId id="395" r:id="rId39"/>
    <p:sldId id="402" r:id="rId40"/>
    <p:sldId id="262" r:id="rId41"/>
  </p:sldIdLst>
  <p:sldSz cx="9144000" cy="6858000" type="screen4x3"/>
  <p:notesSz cx="6797675" cy="9926638"/>
  <p:embeddedFontLst>
    <p:embeddedFont>
      <p:font typeface="Calibri" panose="020F0502020204030204" pitchFamily="34" charset="0"/>
      <p:regular r:id="rId44"/>
      <p:bold r:id="rId45"/>
      <p:italic r:id="rId46"/>
      <p:bold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136" userDrawn="1">
          <p15:clr>
            <a:srgbClr val="A4A3A4"/>
          </p15:clr>
        </p15:guide>
        <p15:guide id="3" orient="horz" pos="413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1"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 id="4" name="James Franklin" initials="JF [2]" lastIdx="9" clrIdx="3">
    <p:extLst>
      <p:ext uri="{19B8F6BF-5375-455C-9EA6-DF929625EA0E}">
        <p15:presenceInfo xmlns:p15="http://schemas.microsoft.com/office/powerpoint/2012/main" userId="S::james.franklin@pgonline.co.uk::cf915d05-507f-491f-b4a6-b2aa085ee4b1" providerId="AD"/>
      </p:ext>
    </p:extLst>
  </p:cmAuthor>
  <p:cmAuthor id="5" name="Andy Gray" initials="AG" lastIdx="1" clrIdx="4">
    <p:extLst>
      <p:ext uri="{19B8F6BF-5375-455C-9EA6-DF929625EA0E}">
        <p15:presenceInfo xmlns:p15="http://schemas.microsoft.com/office/powerpoint/2012/main" userId="S-1-5-21-1806422049-511903009-2975519774-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8D7"/>
    <a:srgbClr val="3F1C7A"/>
    <a:srgbClr val="4CBBFF"/>
    <a:srgbClr val="050505"/>
    <a:srgbClr val="C6E6F1"/>
    <a:srgbClr val="F3F4F8"/>
    <a:srgbClr val="E8E9EB"/>
    <a:srgbClr val="ECEEED"/>
    <a:srgbClr val="F1F1EF"/>
    <a:srgbClr val="D7DB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265" autoAdjust="0"/>
    <p:restoredTop sz="97284" autoAdjust="0"/>
  </p:normalViewPr>
  <p:slideViewPr>
    <p:cSldViewPr snapToGrid="0">
      <p:cViewPr varScale="1">
        <p:scale>
          <a:sx n="111" d="100"/>
          <a:sy n="111" d="100"/>
        </p:scale>
        <p:origin x="1668" y="102"/>
      </p:cViewPr>
      <p:guideLst>
        <p:guide orient="horz" pos="2568"/>
        <p:guide pos="136"/>
        <p:guide orient="horz" pos="4133"/>
      </p:guideLst>
    </p:cSldViewPr>
  </p:slideViewPr>
  <p:notesTextViewPr>
    <p:cViewPr>
      <p:scale>
        <a:sx n="1" d="1"/>
        <a:sy n="1" d="1"/>
      </p:scale>
      <p:origin x="0" y="0"/>
    </p:cViewPr>
  </p:notesTextViewPr>
  <p:sorterViewPr>
    <p:cViewPr>
      <p:scale>
        <a:sx n="140" d="100"/>
        <a:sy n="140" d="100"/>
      </p:scale>
      <p:origin x="0" y="-960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8F9F2A7D-FACC-4FB0-A5F7-E6011825AC24}"/>
    <pc:docChg chg="custSel modSld">
      <pc:chgData name="Leonora Sheppard" userId="3688f6d8-1f97-408e-a4fe-cc859c551ddb" providerId="ADAL" clId="{8F9F2A7D-FACC-4FB0-A5F7-E6011825AC24}" dt="2019-05-14T14:57:40.686" v="16" actId="1076"/>
      <pc:docMkLst>
        <pc:docMk/>
      </pc:docMkLst>
      <pc:sldChg chg="modSp">
        <pc:chgData name="Leonora Sheppard" userId="3688f6d8-1f97-408e-a4fe-cc859c551ddb" providerId="ADAL" clId="{8F9F2A7D-FACC-4FB0-A5F7-E6011825AC24}" dt="2019-05-14T14:50:57.226" v="6" actId="20577"/>
        <pc:sldMkLst>
          <pc:docMk/>
          <pc:sldMk cId="3473464619" sldId="388"/>
        </pc:sldMkLst>
        <pc:spChg chg="mod">
          <ac:chgData name="Leonora Sheppard" userId="3688f6d8-1f97-408e-a4fe-cc859c551ddb" providerId="ADAL" clId="{8F9F2A7D-FACC-4FB0-A5F7-E6011825AC24}" dt="2019-05-14T14:50:57.226" v="6" actId="20577"/>
          <ac:spMkLst>
            <pc:docMk/>
            <pc:sldMk cId="3473464619" sldId="388"/>
            <ac:spMk id="3" creationId="{5E583834-F357-4538-ACB2-A22610A4192F}"/>
          </ac:spMkLst>
        </pc:spChg>
        <pc:spChg chg="mod">
          <ac:chgData name="Leonora Sheppard" userId="3688f6d8-1f97-408e-a4fe-cc859c551ddb" providerId="ADAL" clId="{8F9F2A7D-FACC-4FB0-A5F7-E6011825AC24}" dt="2019-05-14T14:44:35.174" v="1" actId="2"/>
          <ac:spMkLst>
            <pc:docMk/>
            <pc:sldMk cId="3473464619" sldId="388"/>
            <ac:spMk id="199" creationId="{0236850B-3876-4A8B-964E-6651D6165041}"/>
          </ac:spMkLst>
        </pc:spChg>
        <pc:spChg chg="mod">
          <ac:chgData name="Leonora Sheppard" userId="3688f6d8-1f97-408e-a4fe-cc859c551ddb" providerId="ADAL" clId="{8F9F2A7D-FACC-4FB0-A5F7-E6011825AC24}" dt="2019-05-14T14:44:33.601" v="0" actId="2"/>
          <ac:spMkLst>
            <pc:docMk/>
            <pc:sldMk cId="3473464619" sldId="388"/>
            <ac:spMk id="4227" creationId="{4D776E8D-85CF-4716-88D1-E3252AF08EFD}"/>
          </ac:spMkLst>
        </pc:spChg>
      </pc:sldChg>
      <pc:sldChg chg="modSp">
        <pc:chgData name="Leonora Sheppard" userId="3688f6d8-1f97-408e-a4fe-cc859c551ddb" providerId="ADAL" clId="{8F9F2A7D-FACC-4FB0-A5F7-E6011825AC24}" dt="2019-05-14T14:52:03.744" v="7" actId="6549"/>
        <pc:sldMkLst>
          <pc:docMk/>
          <pc:sldMk cId="4024249913" sldId="391"/>
        </pc:sldMkLst>
        <pc:spChg chg="mod">
          <ac:chgData name="Leonora Sheppard" userId="3688f6d8-1f97-408e-a4fe-cc859c551ddb" providerId="ADAL" clId="{8F9F2A7D-FACC-4FB0-A5F7-E6011825AC24}" dt="2019-05-14T14:52:03.744" v="7" actId="6549"/>
          <ac:spMkLst>
            <pc:docMk/>
            <pc:sldMk cId="4024249913" sldId="391"/>
            <ac:spMk id="3" creationId="{608A8B0B-3746-47C9-B476-6A05E129769C}"/>
          </ac:spMkLst>
        </pc:spChg>
      </pc:sldChg>
      <pc:sldChg chg="addSp delSp modSp">
        <pc:chgData name="Leonora Sheppard" userId="3688f6d8-1f97-408e-a4fe-cc859c551ddb" providerId="ADAL" clId="{8F9F2A7D-FACC-4FB0-A5F7-E6011825AC24}" dt="2019-05-14T14:57:40.686" v="16" actId="1076"/>
        <pc:sldMkLst>
          <pc:docMk/>
          <pc:sldMk cId="2475168239" sldId="395"/>
        </pc:sldMkLst>
        <pc:spChg chg="mod">
          <ac:chgData name="Leonora Sheppard" userId="3688f6d8-1f97-408e-a4fe-cc859c551ddb" providerId="ADAL" clId="{8F9F2A7D-FACC-4FB0-A5F7-E6011825AC24}" dt="2019-05-14T14:57:33.774" v="15" actId="20577"/>
          <ac:spMkLst>
            <pc:docMk/>
            <pc:sldMk cId="2475168239" sldId="395"/>
            <ac:spMk id="3" creationId="{608A8B0B-3746-47C9-B476-6A05E129769C}"/>
          </ac:spMkLst>
        </pc:spChg>
        <pc:picChg chg="del">
          <ac:chgData name="Leonora Sheppard" userId="3688f6d8-1f97-408e-a4fe-cc859c551ddb" providerId="ADAL" clId="{8F9F2A7D-FACC-4FB0-A5F7-E6011825AC24}" dt="2019-05-14T14:57:16.288" v="9" actId="478"/>
          <ac:picMkLst>
            <pc:docMk/>
            <pc:sldMk cId="2475168239" sldId="395"/>
            <ac:picMk id="4" creationId="{5E67CC8C-15AC-4425-AD15-91F6329A58C0}"/>
          </ac:picMkLst>
        </pc:picChg>
        <pc:picChg chg="add mod ord">
          <ac:chgData name="Leonora Sheppard" userId="3688f6d8-1f97-408e-a4fe-cc859c551ddb" providerId="ADAL" clId="{8F9F2A7D-FACC-4FB0-A5F7-E6011825AC24}" dt="2019-05-14T14:57:40.686" v="16" actId="1076"/>
          <ac:picMkLst>
            <pc:docMk/>
            <pc:sldMk cId="2475168239" sldId="395"/>
            <ac:picMk id="6" creationId="{7C7664F6-F6AE-4946-B0F7-8AE5F58881B6}"/>
          </ac:picMkLst>
        </pc:picChg>
        <pc:picChg chg="del">
          <ac:chgData name="Leonora Sheppard" userId="3688f6d8-1f97-408e-a4fe-cc859c551ddb" providerId="ADAL" clId="{8F9F2A7D-FACC-4FB0-A5F7-E6011825AC24}" dt="2019-05-14T14:57:14.386" v="8" actId="478"/>
          <ac:picMkLst>
            <pc:docMk/>
            <pc:sldMk cId="2475168239" sldId="395"/>
            <ac:picMk id="3074" creationId="{0730F646-03B7-4F68-A34E-52EAFE4D0E42}"/>
          </ac:picMkLst>
        </pc:picChg>
      </pc:sldChg>
      <pc:sldChg chg="modSp">
        <pc:chgData name="Leonora Sheppard" userId="3688f6d8-1f97-408e-a4fe-cc859c551ddb" providerId="ADAL" clId="{8F9F2A7D-FACC-4FB0-A5F7-E6011825AC24}" dt="2019-05-14T14:47:54.181" v="4" actId="20577"/>
        <pc:sldMkLst>
          <pc:docMk/>
          <pc:sldMk cId="5690595" sldId="398"/>
        </pc:sldMkLst>
        <pc:spChg chg="mod">
          <ac:chgData name="Leonora Sheppard" userId="3688f6d8-1f97-408e-a4fe-cc859c551ddb" providerId="ADAL" clId="{8F9F2A7D-FACC-4FB0-A5F7-E6011825AC24}" dt="2019-05-14T14:47:54.181" v="4" actId="20577"/>
          <ac:spMkLst>
            <pc:docMk/>
            <pc:sldMk cId="5690595" sldId="398"/>
            <ac:spMk id="5" creationId="{EC998E6A-6E0E-4E35-AA89-861292C1FD4C}"/>
          </ac:spMkLst>
        </pc:spChg>
      </pc:sldChg>
      <pc:sldChg chg="modSp">
        <pc:chgData name="Leonora Sheppard" userId="3688f6d8-1f97-408e-a4fe-cc859c551ddb" providerId="ADAL" clId="{8F9F2A7D-FACC-4FB0-A5F7-E6011825AC24}" dt="2019-05-14T14:49:32.576" v="5" actId="20577"/>
        <pc:sldMkLst>
          <pc:docMk/>
          <pc:sldMk cId="107463366" sldId="399"/>
        </pc:sldMkLst>
        <pc:spChg chg="mod">
          <ac:chgData name="Leonora Sheppard" userId="3688f6d8-1f97-408e-a4fe-cc859c551ddb" providerId="ADAL" clId="{8F9F2A7D-FACC-4FB0-A5F7-E6011825AC24}" dt="2019-05-14T14:49:32.576" v="5" actId="20577"/>
          <ac:spMkLst>
            <pc:docMk/>
            <pc:sldMk cId="107463366" sldId="399"/>
            <ac:spMk id="4" creationId="{5EE90C94-466A-46A9-A1EE-801F4C9D4D69}"/>
          </ac:spMkLst>
        </pc:spChg>
      </pc:sldChg>
    </pc:docChg>
  </pc:docChgLst>
  <pc:docChgLst>
    <pc:chgData name="Jessica Webb" userId="116bfa15-fab5-4298-95a6-2aaa2e478e3d" providerId="ADAL" clId="{74240180-489E-40BF-8B38-85123A075898}"/>
    <pc:docChg chg="undo redo custSel modSld modMainMaster">
      <pc:chgData name="Jessica Webb" userId="116bfa15-fab5-4298-95a6-2aaa2e478e3d" providerId="ADAL" clId="{74240180-489E-40BF-8B38-85123A075898}" dt="2019-03-27T15:31:42.900" v="582" actId="20577"/>
      <pc:docMkLst>
        <pc:docMk/>
      </pc:docMkLst>
      <pc:sldChg chg="addSp delSp modSp">
        <pc:chgData name="Jessica Webb" userId="116bfa15-fab5-4298-95a6-2aaa2e478e3d" providerId="ADAL" clId="{74240180-489E-40BF-8B38-85123A075898}" dt="2019-03-27T10:44:23.674" v="61" actId="6549"/>
        <pc:sldMkLst>
          <pc:docMk/>
          <pc:sldMk cId="2912915852" sldId="319"/>
        </pc:sldMkLst>
        <pc:spChg chg="mod">
          <ac:chgData name="Jessica Webb" userId="116bfa15-fab5-4298-95a6-2aaa2e478e3d" providerId="ADAL" clId="{74240180-489E-40BF-8B38-85123A075898}" dt="2019-03-27T10:44:23.674" v="61" actId="6549"/>
          <ac:spMkLst>
            <pc:docMk/>
            <pc:sldMk cId="2912915852" sldId="319"/>
            <ac:spMk id="3" creationId="{8841C565-F8A1-4DE6-88F1-F82B859E4087}"/>
          </ac:spMkLst>
        </pc:spChg>
        <pc:spChg chg="add del mod">
          <ac:chgData name="Jessica Webb" userId="116bfa15-fab5-4298-95a6-2aaa2e478e3d" providerId="ADAL" clId="{74240180-489E-40BF-8B38-85123A075898}" dt="2019-03-27T10:43:47.825" v="22"/>
          <ac:spMkLst>
            <pc:docMk/>
            <pc:sldMk cId="2912915852" sldId="319"/>
            <ac:spMk id="4" creationId="{716AD096-55DA-45C3-A765-91F202129F0E}"/>
          </ac:spMkLst>
        </pc:spChg>
        <pc:spChg chg="add del mod">
          <ac:chgData name="Jessica Webb" userId="116bfa15-fab5-4298-95a6-2aaa2e478e3d" providerId="ADAL" clId="{74240180-489E-40BF-8B38-85123A075898}" dt="2019-03-27T10:43:47.825" v="22"/>
          <ac:spMkLst>
            <pc:docMk/>
            <pc:sldMk cId="2912915852" sldId="319"/>
            <ac:spMk id="5" creationId="{FA44BA2C-DC84-462C-8B84-D6BCB2E7F14F}"/>
          </ac:spMkLst>
        </pc:spChg>
      </pc:sldChg>
      <pc:sldChg chg="addSp delSp modSp">
        <pc:chgData name="Jessica Webb" userId="116bfa15-fab5-4298-95a6-2aaa2e478e3d" providerId="ADAL" clId="{74240180-489E-40BF-8B38-85123A075898}" dt="2019-03-27T10:46:26.988" v="91" actId="1037"/>
        <pc:sldMkLst>
          <pc:docMk/>
          <pc:sldMk cId="3768048513" sldId="354"/>
        </pc:sldMkLst>
        <pc:picChg chg="del">
          <ac:chgData name="Jessica Webb" userId="116bfa15-fab5-4298-95a6-2aaa2e478e3d" providerId="ADAL" clId="{74240180-489E-40BF-8B38-85123A075898}" dt="2019-03-27T10:44:44.425" v="64" actId="478"/>
          <ac:picMkLst>
            <pc:docMk/>
            <pc:sldMk cId="3768048513" sldId="354"/>
            <ac:picMk id="4" creationId="{D16F8FDC-BC62-4B56-975E-B1382BB237BC}"/>
          </ac:picMkLst>
        </pc:picChg>
        <pc:picChg chg="del mod">
          <ac:chgData name="Jessica Webb" userId="116bfa15-fab5-4298-95a6-2aaa2e478e3d" providerId="ADAL" clId="{74240180-489E-40BF-8B38-85123A075898}" dt="2019-03-27T10:44:43.693" v="63" actId="478"/>
          <ac:picMkLst>
            <pc:docMk/>
            <pc:sldMk cId="3768048513" sldId="354"/>
            <ac:picMk id="5" creationId="{3CFBD9B6-D2CA-43C2-9AAA-27D4C0C18BE7}"/>
          </ac:picMkLst>
        </pc:picChg>
        <pc:picChg chg="add mod">
          <ac:chgData name="Jessica Webb" userId="116bfa15-fab5-4298-95a6-2aaa2e478e3d" providerId="ADAL" clId="{74240180-489E-40BF-8B38-85123A075898}" dt="2019-03-27T10:46:18.904" v="89" actId="1037"/>
          <ac:picMkLst>
            <pc:docMk/>
            <pc:sldMk cId="3768048513" sldId="354"/>
            <ac:picMk id="7" creationId="{2EF29170-8AF9-4865-9D01-0803DCABBD69}"/>
          </ac:picMkLst>
        </pc:picChg>
        <pc:picChg chg="add mod">
          <ac:chgData name="Jessica Webb" userId="116bfa15-fab5-4298-95a6-2aaa2e478e3d" providerId="ADAL" clId="{74240180-489E-40BF-8B38-85123A075898}" dt="2019-03-27T10:46:26.988" v="91" actId="1037"/>
          <ac:picMkLst>
            <pc:docMk/>
            <pc:sldMk cId="3768048513" sldId="354"/>
            <ac:picMk id="9" creationId="{B8116C1E-1B14-46EF-8773-20A437796F52}"/>
          </ac:picMkLst>
        </pc:picChg>
      </pc:sldChg>
      <pc:sldMasterChg chg="modSldLayout">
        <pc:chgData name="Jessica Webb" userId="116bfa15-fab5-4298-95a6-2aaa2e478e3d" providerId="ADAL" clId="{74240180-489E-40BF-8B38-85123A075898}" dt="2019-03-27T11:13:55.001" v="213"/>
        <pc:sldMasterMkLst>
          <pc:docMk/>
          <pc:sldMasterMk cId="2369807912" sldId="2147483660"/>
        </pc:sldMasterMkLst>
        <pc:sldLayoutChg chg="addSp delSp setBg">
          <pc:chgData name="Jessica Webb" userId="116bfa15-fab5-4298-95a6-2aaa2e478e3d" providerId="ADAL" clId="{74240180-489E-40BF-8B38-85123A075898}" dt="2019-03-27T11:13:49.426" v="212"/>
          <pc:sldLayoutMkLst>
            <pc:docMk/>
            <pc:sldMasterMk cId="2369807912" sldId="2147483660"/>
            <pc:sldLayoutMk cId="3265224848" sldId="2147483662"/>
          </pc:sldLayoutMkLst>
          <pc:spChg chg="del">
            <ac:chgData name="Jessica Webb" userId="116bfa15-fab5-4298-95a6-2aaa2e478e3d" providerId="ADAL" clId="{74240180-489E-40BF-8B38-85123A075898}" dt="2019-03-27T10:43:40.814" v="19" actId="478"/>
            <ac:spMkLst>
              <pc:docMk/>
              <pc:sldMasterMk cId="2369807912" sldId="2147483660"/>
              <pc:sldLayoutMk cId="3265224848" sldId="2147483662"/>
              <ac:spMk id="5" creationId="{00000000-0000-0000-0000-00000000000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6" creationId="{9381A80F-0075-4919-877A-375F2E3DADC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7" creationId="{132E9C0B-0F4D-4FF9-AD53-CD8D12698CE3}"/>
            </ac:spMkLst>
          </pc:spChg>
          <pc:spChg chg="del">
            <ac:chgData name="Jessica Webb" userId="116bfa15-fab5-4298-95a6-2aaa2e478e3d" providerId="ADAL" clId="{74240180-489E-40BF-8B38-85123A075898}" dt="2019-03-27T10:43:41.600" v="20" actId="478"/>
            <ac:spMkLst>
              <pc:docMk/>
              <pc:sldMasterMk cId="2369807912" sldId="2147483660"/>
              <pc:sldLayoutMk cId="3265224848" sldId="2147483662"/>
              <ac:spMk id="10" creationId="{00000000-0000-0000-0000-000000000000}"/>
            </ac:spMkLst>
          </pc:spChg>
        </pc:sldLayoutChg>
        <pc:sldLayoutChg chg="addSp delSp modSp setBg">
          <pc:chgData name="Jessica Webb" userId="116bfa15-fab5-4298-95a6-2aaa2e478e3d" providerId="ADAL" clId="{74240180-489E-40BF-8B38-85123A075898}" dt="2019-03-27T11:13:55.001" v="213"/>
          <pc:sldLayoutMkLst>
            <pc:docMk/>
            <pc:sldMasterMk cId="2369807912" sldId="2147483660"/>
            <pc:sldLayoutMk cId="1230368745" sldId="2147483663"/>
          </pc:sldLayoutMkLst>
          <pc:spChg chg="del">
            <ac:chgData name="Jessica Webb" userId="116bfa15-fab5-4298-95a6-2aaa2e478e3d" providerId="ADAL" clId="{74240180-489E-40BF-8B38-85123A075898}" dt="2019-03-27T10:43:35.222" v="17" actId="478"/>
            <ac:spMkLst>
              <pc:docMk/>
              <pc:sldMasterMk cId="2369807912" sldId="2147483660"/>
              <pc:sldLayoutMk cId="1230368745" sldId="2147483663"/>
              <ac:spMk id="6" creationId="{00000000-0000-0000-0000-000000000000}"/>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7" creationId="{76480C8F-AFE3-4015-B8C7-7F2A4FAF3AB7}"/>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8" creationId="{81ECB235-ABB4-41FA-A1C8-2D04CE269221}"/>
            </ac:spMkLst>
          </pc:spChg>
          <pc:spChg chg="del">
            <ac:chgData name="Jessica Webb" userId="116bfa15-fab5-4298-95a6-2aaa2e478e3d" providerId="ADAL" clId="{74240180-489E-40BF-8B38-85123A075898}" dt="2019-03-27T10:43:34.206" v="16" actId="478"/>
            <ac:spMkLst>
              <pc:docMk/>
              <pc:sldMasterMk cId="2369807912" sldId="2147483660"/>
              <pc:sldLayoutMk cId="1230368745" sldId="2147483663"/>
              <ac:spMk id="10" creationId="{00000000-0000-0000-0000-000000000000}"/>
            </ac:spMkLst>
          </pc:spChg>
          <pc:cxnChg chg="mod">
            <ac:chgData name="Jessica Webb" userId="116bfa15-fab5-4298-95a6-2aaa2e478e3d" providerId="ADAL" clId="{74240180-489E-40BF-8B38-85123A075898}" dt="2019-03-27T10:44:34.275" v="62" actId="14100"/>
            <ac:cxnSpMkLst>
              <pc:docMk/>
              <pc:sldMasterMk cId="2369807912" sldId="2147483660"/>
              <pc:sldLayoutMk cId="1230368745" sldId="2147483663"/>
              <ac:cxnSpMk id="9" creationId="{00000000-0000-0000-0000-000000000000}"/>
            </ac:cxnSpMkLst>
          </pc:cxnChg>
        </pc:sldLayoutChg>
        <pc:sldLayoutChg chg="addSp delSp modSp">
          <pc:chgData name="Jessica Webb" userId="116bfa15-fab5-4298-95a6-2aaa2e478e3d" providerId="ADAL" clId="{74240180-489E-40BF-8B38-85123A075898}" dt="2019-03-27T11:13:18.559" v="209"/>
          <pc:sldLayoutMkLst>
            <pc:docMk/>
            <pc:sldMasterMk cId="2369807912" sldId="2147483660"/>
            <pc:sldLayoutMk cId="3864385121" sldId="2147483664"/>
          </pc:sldLayoutMkLst>
          <pc:spChg chg="mod">
            <ac:chgData name="Jessica Webb" userId="116bfa15-fab5-4298-95a6-2aaa2e478e3d" providerId="ADAL" clId="{74240180-489E-40BF-8B38-85123A075898}" dt="2019-03-27T11:09:41.921" v="174" actId="207"/>
            <ac:spMkLst>
              <pc:docMk/>
              <pc:sldMasterMk cId="2369807912" sldId="2147483660"/>
              <pc:sldLayoutMk cId="3864385121" sldId="2147483664"/>
              <ac:spMk id="9" creationId="{00000000-0000-0000-0000-000000000000}"/>
            </ac:spMkLst>
          </pc:spChg>
          <pc:picChg chg="add del mod">
            <ac:chgData name="Jessica Webb" userId="116bfa15-fab5-4298-95a6-2aaa2e478e3d" providerId="ADAL" clId="{74240180-489E-40BF-8B38-85123A075898}" dt="2019-03-27T11:13:18.340" v="208" actId="478"/>
            <ac:picMkLst>
              <pc:docMk/>
              <pc:sldMasterMk cId="2369807912" sldId="2147483660"/>
              <pc:sldLayoutMk cId="3864385121" sldId="2147483664"/>
              <ac:picMk id="7" creationId="{796A298A-6812-4FF4-8A71-F45C1055E4DC}"/>
            </ac:picMkLst>
          </pc:picChg>
          <pc:picChg chg="add">
            <ac:chgData name="Jessica Webb" userId="116bfa15-fab5-4298-95a6-2aaa2e478e3d" providerId="ADAL" clId="{74240180-489E-40BF-8B38-85123A075898}" dt="2019-03-27T11:13:18.559" v="209"/>
            <ac:picMkLst>
              <pc:docMk/>
              <pc:sldMasterMk cId="2369807912" sldId="2147483660"/>
              <pc:sldLayoutMk cId="3864385121" sldId="2147483664"/>
              <ac:picMk id="10" creationId="{6F837AC8-70BE-41B8-A82B-6C7EC49BA5B4}"/>
            </ac:picMkLst>
          </pc:picChg>
          <pc:picChg chg="del mod">
            <ac:chgData name="Jessica Webb" userId="116bfa15-fab5-4298-95a6-2aaa2e478e3d" providerId="ADAL" clId="{74240180-489E-40BF-8B38-85123A075898}" dt="2019-03-27T11:11:37.179" v="192" actId="478"/>
            <ac:picMkLst>
              <pc:docMk/>
              <pc:sldMasterMk cId="2369807912" sldId="2147483660"/>
              <pc:sldLayoutMk cId="3864385121" sldId="2147483664"/>
              <ac:picMk id="11" creationId="{39B0EAE4-4160-4ADF-B8AC-20D29E825CE9}"/>
            </ac:picMkLst>
          </pc:picChg>
        </pc:sldLayoutChg>
        <pc:sldLayoutChg chg="addSp delSp modSp">
          <pc:chgData name="Jessica Webb" userId="116bfa15-fab5-4298-95a6-2aaa2e478e3d" providerId="ADAL" clId="{74240180-489E-40BF-8B38-85123A075898}" dt="2019-03-27T11:13:05.510" v="203" actId="207"/>
          <pc:sldLayoutMkLst>
            <pc:docMk/>
            <pc:sldMasterMk cId="2369807912" sldId="2147483660"/>
            <pc:sldLayoutMk cId="1482273398" sldId="2147483665"/>
          </pc:sldLayoutMkLst>
          <pc:spChg chg="mod">
            <ac:chgData name="Jessica Webb" userId="116bfa15-fab5-4298-95a6-2aaa2e478e3d" providerId="ADAL" clId="{74240180-489E-40BF-8B38-85123A075898}" dt="2019-03-27T11:10:03.265" v="178" actId="207"/>
            <ac:spMkLst>
              <pc:docMk/>
              <pc:sldMasterMk cId="2369807912" sldId="2147483660"/>
              <pc:sldLayoutMk cId="1482273398" sldId="2147483665"/>
              <ac:spMk id="14" creationId="{00000000-0000-0000-0000-000000000000}"/>
            </ac:spMkLst>
          </pc:spChg>
          <pc:picChg chg="add del">
            <ac:chgData name="Jessica Webb" userId="116bfa15-fab5-4298-95a6-2aaa2e478e3d" providerId="ADAL" clId="{74240180-489E-40BF-8B38-85123A075898}" dt="2019-03-27T11:12:25.549" v="199" actId="478"/>
            <ac:picMkLst>
              <pc:docMk/>
              <pc:sldMasterMk cId="2369807912" sldId="2147483660"/>
              <pc:sldLayoutMk cId="1482273398" sldId="2147483665"/>
              <ac:picMk id="8" creationId="{59635564-156F-403E-8734-EE00A7FD2E8D}"/>
            </ac:picMkLst>
          </pc:picChg>
          <pc:picChg chg="add mod">
            <ac:chgData name="Jessica Webb" userId="116bfa15-fab5-4298-95a6-2aaa2e478e3d" providerId="ADAL" clId="{74240180-489E-40BF-8B38-85123A075898}" dt="2019-03-27T11:13:05.510" v="203" actId="207"/>
            <ac:picMkLst>
              <pc:docMk/>
              <pc:sldMasterMk cId="2369807912" sldId="2147483660"/>
              <pc:sldLayoutMk cId="1482273398" sldId="2147483665"/>
              <ac:picMk id="9" creationId="{76A081CD-0754-4947-9B68-2FADEEE5BDEE}"/>
            </ac:picMkLst>
          </pc:picChg>
          <pc:picChg chg="del mod">
            <ac:chgData name="Jessica Webb" userId="116bfa15-fab5-4298-95a6-2aaa2e478e3d" providerId="ADAL" clId="{74240180-489E-40BF-8B38-85123A075898}" dt="2019-03-27T11:11:28.750" v="188" actId="478"/>
            <ac:picMkLst>
              <pc:docMk/>
              <pc:sldMasterMk cId="2369807912" sldId="2147483660"/>
              <pc:sldLayoutMk cId="1482273398" sldId="2147483665"/>
              <ac:picMk id="16" creationId="{A3C7D1F3-45D3-452B-B8B7-C7AC9F264DCE}"/>
            </ac:picMkLst>
          </pc:picChg>
        </pc:sldLayoutChg>
        <pc:sldLayoutChg chg="modSp">
          <pc:chgData name="Jessica Webb" userId="116bfa15-fab5-4298-95a6-2aaa2e478e3d" providerId="ADAL" clId="{74240180-489E-40BF-8B38-85123A075898}" dt="2019-03-27T11:10:13.318" v="180" actId="207"/>
          <pc:sldLayoutMkLst>
            <pc:docMk/>
            <pc:sldMasterMk cId="2369807912" sldId="2147483660"/>
            <pc:sldLayoutMk cId="1663747016" sldId="2147483666"/>
          </pc:sldLayoutMkLst>
          <pc:spChg chg="mod">
            <ac:chgData name="Jessica Webb" userId="116bfa15-fab5-4298-95a6-2aaa2e478e3d" providerId="ADAL" clId="{74240180-489E-40BF-8B38-85123A075898}" dt="2019-03-27T11:10:13.318" v="180" actId="207"/>
            <ac:spMkLst>
              <pc:docMk/>
              <pc:sldMasterMk cId="2369807912" sldId="2147483660"/>
              <pc:sldLayoutMk cId="1663747016" sldId="2147483666"/>
              <ac:spMk id="13" creationId="{00000000-0000-0000-0000-000000000000}"/>
            </ac:spMkLst>
          </pc:spChg>
        </pc:sldLayoutChg>
        <pc:sldLayoutChg chg="addSp delSp modSp">
          <pc:chgData name="Jessica Webb" userId="116bfa15-fab5-4298-95a6-2aaa2e478e3d" providerId="ADAL" clId="{74240180-489E-40BF-8B38-85123A075898}" dt="2019-03-27T11:13:10.618" v="205"/>
          <pc:sldLayoutMkLst>
            <pc:docMk/>
            <pc:sldMasterMk cId="2369807912" sldId="2147483660"/>
            <pc:sldLayoutMk cId="3920882233" sldId="2147483668"/>
          </pc:sldLayoutMkLst>
          <pc:picChg chg="add">
            <ac:chgData name="Jessica Webb" userId="116bfa15-fab5-4298-95a6-2aaa2e478e3d" providerId="ADAL" clId="{74240180-489E-40BF-8B38-85123A075898}" dt="2019-03-27T11:13:10.618" v="205"/>
            <ac:picMkLst>
              <pc:docMk/>
              <pc:sldMasterMk cId="2369807912" sldId="2147483660"/>
              <pc:sldLayoutMk cId="3920882233" sldId="2147483668"/>
              <ac:picMk id="6" creationId="{B06B5AFB-DD88-44D0-84DB-9B997DA8A4A4}"/>
            </ac:picMkLst>
          </pc:picChg>
          <pc:picChg chg="del mod">
            <ac:chgData name="Jessica Webb" userId="116bfa15-fab5-4298-95a6-2aaa2e478e3d" providerId="ADAL" clId="{74240180-489E-40BF-8B38-85123A075898}" dt="2019-03-27T11:13:10.307" v="204" actId="478"/>
            <ac:picMkLst>
              <pc:docMk/>
              <pc:sldMasterMk cId="2369807912" sldId="2147483660"/>
              <pc:sldLayoutMk cId="3920882233" sldId="2147483668"/>
              <ac:picMk id="20" creationId="{5BF485A6-AECD-4FBA-A8F5-FC95EB956A9B}"/>
            </ac:picMkLst>
          </pc:picChg>
        </pc:sldLayoutChg>
        <pc:sldLayoutChg chg="addSp delSp modSp">
          <pc:chgData name="Jessica Webb" userId="116bfa15-fab5-4298-95a6-2aaa2e478e3d" providerId="ADAL" clId="{74240180-489E-40BF-8B38-85123A075898}" dt="2019-03-27T11:13:14.539" v="207"/>
          <pc:sldLayoutMkLst>
            <pc:docMk/>
            <pc:sldMasterMk cId="2369807912" sldId="2147483660"/>
            <pc:sldLayoutMk cId="930331741" sldId="2147483669"/>
          </pc:sldLayoutMkLst>
          <pc:spChg chg="mod">
            <ac:chgData name="Jessica Webb" userId="116bfa15-fab5-4298-95a6-2aaa2e478e3d" providerId="ADAL" clId="{74240180-489E-40BF-8B38-85123A075898}" dt="2019-03-27T11:09:55.754" v="176" actId="207"/>
            <ac:spMkLst>
              <pc:docMk/>
              <pc:sldMasterMk cId="2369807912" sldId="2147483660"/>
              <pc:sldLayoutMk cId="930331741" sldId="2147483669"/>
              <ac:spMk id="9" creationId="{00000000-0000-0000-0000-000000000000}"/>
            </ac:spMkLst>
          </pc:spChg>
          <pc:picChg chg="add">
            <ac:chgData name="Jessica Webb" userId="116bfa15-fab5-4298-95a6-2aaa2e478e3d" providerId="ADAL" clId="{74240180-489E-40BF-8B38-85123A075898}" dt="2019-03-27T10:42:12.582" v="13"/>
            <ac:picMkLst>
              <pc:docMk/>
              <pc:sldMasterMk cId="2369807912" sldId="2147483660"/>
              <pc:sldLayoutMk cId="930331741" sldId="2147483669"/>
              <ac:picMk id="7" creationId="{D460BBC8-286A-4820-AB62-CFDFC807B4B3}"/>
            </ac:picMkLst>
          </pc:picChg>
          <pc:picChg chg="add del">
            <ac:chgData name="Jessica Webb" userId="116bfa15-fab5-4298-95a6-2aaa2e478e3d" providerId="ADAL" clId="{74240180-489E-40BF-8B38-85123A075898}" dt="2019-03-27T11:12:22.443" v="197" actId="478"/>
            <ac:picMkLst>
              <pc:docMk/>
              <pc:sldMasterMk cId="2369807912" sldId="2147483660"/>
              <pc:sldLayoutMk cId="930331741" sldId="2147483669"/>
              <ac:picMk id="10" creationId="{5F66E396-CB2F-4D82-B272-EC3A3248C034}"/>
            </ac:picMkLst>
          </pc:picChg>
          <pc:picChg chg="del mod">
            <ac:chgData name="Jessica Webb" userId="116bfa15-fab5-4298-95a6-2aaa2e478e3d" providerId="ADAL" clId="{74240180-489E-40BF-8B38-85123A075898}" dt="2019-03-27T11:11:32.123" v="190" actId="478"/>
            <ac:picMkLst>
              <pc:docMk/>
              <pc:sldMasterMk cId="2369807912" sldId="2147483660"/>
              <pc:sldLayoutMk cId="930331741" sldId="2147483669"/>
              <ac:picMk id="11" creationId="{39B0EAE4-4160-4ADF-B8AC-20D29E825CE9}"/>
            </ac:picMkLst>
          </pc:picChg>
          <pc:picChg chg="add del">
            <ac:chgData name="Jessica Webb" userId="116bfa15-fab5-4298-95a6-2aaa2e478e3d" providerId="ADAL" clId="{74240180-489E-40BF-8B38-85123A075898}" dt="2019-03-27T11:13:14.330" v="206" actId="478"/>
            <ac:picMkLst>
              <pc:docMk/>
              <pc:sldMasterMk cId="2369807912" sldId="2147483660"/>
              <pc:sldLayoutMk cId="930331741" sldId="2147483669"/>
              <ac:picMk id="13" creationId="{97C2244A-44CB-4376-BA6F-DCFB5256F237}"/>
            </ac:picMkLst>
          </pc:picChg>
          <pc:picChg chg="add">
            <ac:chgData name="Jessica Webb" userId="116bfa15-fab5-4298-95a6-2aaa2e478e3d" providerId="ADAL" clId="{74240180-489E-40BF-8B38-85123A075898}" dt="2019-03-27T11:13:14.539" v="207"/>
            <ac:picMkLst>
              <pc:docMk/>
              <pc:sldMasterMk cId="2369807912" sldId="2147483660"/>
              <pc:sldLayoutMk cId="930331741" sldId="2147483669"/>
              <ac:picMk id="14" creationId="{B293EA16-036C-458A-9F7F-BCA1EBEF9095}"/>
            </ac:picMkLst>
          </pc:picChg>
        </pc:sldLayoutChg>
      </pc:sldMasterChg>
    </pc:docChg>
  </pc:docChgLst>
  <pc:docChgLst>
    <pc:chgData name="James Franklin" userId="cf915d05-507f-491f-b4a6-b2aa085ee4b1" providerId="ADAL" clId="{BC22A463-4E82-4B25-A5EE-FFB8841EC762}"/>
    <pc:docChg chg="custSel addSld delSld modSld">
      <pc:chgData name="James Franklin" userId="cf915d05-507f-491f-b4a6-b2aa085ee4b1" providerId="ADAL" clId="{BC22A463-4E82-4B25-A5EE-FFB8841EC762}" dt="2019-03-28T11:12:53.607" v="114" actId="20577"/>
      <pc:docMkLst>
        <pc:docMk/>
      </pc:docMkLst>
      <pc:sldChg chg="addSp modSp">
        <pc:chgData name="James Franklin" userId="cf915d05-507f-491f-b4a6-b2aa085ee4b1" providerId="ADAL" clId="{BC22A463-4E82-4B25-A5EE-FFB8841EC762}" dt="2019-03-28T11:12:53.607" v="114" actId="20577"/>
        <pc:sldMkLst>
          <pc:docMk/>
          <pc:sldMk cId="4088036100" sldId="259"/>
        </pc:sldMkLst>
        <pc:spChg chg="add mod">
          <ac:chgData name="James Franklin" userId="cf915d05-507f-491f-b4a6-b2aa085ee4b1" providerId="ADAL" clId="{BC22A463-4E82-4B25-A5EE-FFB8841EC762}" dt="2019-03-28T11:12:37.214" v="94" actId="20577"/>
          <ac:spMkLst>
            <pc:docMk/>
            <pc:sldMk cId="4088036100" sldId="259"/>
            <ac:spMk id="2" creationId="{C2FF3364-2D81-4476-A6D3-A34681DC1631}"/>
          </ac:spMkLst>
        </pc:spChg>
        <pc:spChg chg="add mod">
          <ac:chgData name="James Franklin" userId="cf915d05-507f-491f-b4a6-b2aa085ee4b1" providerId="ADAL" clId="{BC22A463-4E82-4B25-A5EE-FFB8841EC762}" dt="2019-03-28T11:12:53.607" v="114" actId="20577"/>
          <ac:spMkLst>
            <pc:docMk/>
            <pc:sldMk cId="4088036100" sldId="259"/>
            <ac:spMk id="3" creationId="{08031DB8-AE01-4A02-86AA-7978B495B428}"/>
          </ac:spMkLst>
        </pc:spChg>
      </pc:sldChg>
      <pc:sldChg chg="modSp">
        <pc:chgData name="James Franklin" userId="cf915d05-507f-491f-b4a6-b2aa085ee4b1" providerId="ADAL" clId="{BC22A463-4E82-4B25-A5EE-FFB8841EC762}" dt="2019-03-28T11:09:17.343" v="4" actId="20577"/>
        <pc:sldMkLst>
          <pc:docMk/>
          <pc:sldMk cId="2912915852" sldId="319"/>
        </pc:sldMkLst>
        <pc:spChg chg="mod">
          <ac:chgData name="James Franklin" userId="cf915d05-507f-491f-b4a6-b2aa085ee4b1" providerId="ADAL" clId="{BC22A463-4E82-4B25-A5EE-FFB8841EC762}" dt="2019-03-28T11:09:17.343" v="4" actId="20577"/>
          <ac:spMkLst>
            <pc:docMk/>
            <pc:sldMk cId="2912915852" sldId="319"/>
            <ac:spMk id="3" creationId="{8841C565-F8A1-4DE6-88F1-F82B859E4087}"/>
          </ac:spMkLst>
        </pc:spChg>
      </pc:sldChg>
      <pc:sldChg chg="delSp modSp">
        <pc:chgData name="James Franklin" userId="cf915d05-507f-491f-b4a6-b2aa085ee4b1" providerId="ADAL" clId="{BC22A463-4E82-4B25-A5EE-FFB8841EC762}" dt="2019-03-28T11:10:12.456" v="49" actId="6549"/>
        <pc:sldMkLst>
          <pc:docMk/>
          <pc:sldMk cId="3768048513" sldId="354"/>
        </pc:sldMkLst>
        <pc:spChg chg="mod">
          <ac:chgData name="James Franklin" userId="cf915d05-507f-491f-b4a6-b2aa085ee4b1" providerId="ADAL" clId="{BC22A463-4E82-4B25-A5EE-FFB8841EC762}" dt="2019-03-28T11:10:09.183" v="48" actId="6549"/>
          <ac:spMkLst>
            <pc:docMk/>
            <pc:sldMk cId="3768048513" sldId="354"/>
            <ac:spMk id="2" creationId="{66E20CF0-66EF-42EF-B23F-BE28152A237F}"/>
          </ac:spMkLst>
        </pc:spChg>
        <pc:spChg chg="mod">
          <ac:chgData name="James Franklin" userId="cf915d05-507f-491f-b4a6-b2aa085ee4b1" providerId="ADAL" clId="{BC22A463-4E82-4B25-A5EE-FFB8841EC762}" dt="2019-03-28T11:10:12.456" v="49" actId="6549"/>
          <ac:spMkLst>
            <pc:docMk/>
            <pc:sldMk cId="3768048513" sldId="354"/>
            <ac:spMk id="3" creationId="{037FB689-72BB-484B-A17A-EE7793CA52E9}"/>
          </ac:spMkLst>
        </pc:spChg>
        <pc:picChg chg="del">
          <ac:chgData name="James Franklin" userId="cf915d05-507f-491f-b4a6-b2aa085ee4b1" providerId="ADAL" clId="{BC22A463-4E82-4B25-A5EE-FFB8841EC762}" dt="2019-03-28T11:10:02.770" v="47" actId="478"/>
          <ac:picMkLst>
            <pc:docMk/>
            <pc:sldMk cId="3768048513" sldId="354"/>
            <ac:picMk id="7" creationId="{2EF29170-8AF9-4865-9D01-0803DCABBD69}"/>
          </ac:picMkLst>
        </pc:picChg>
        <pc:picChg chg="del">
          <ac:chgData name="James Franklin" userId="cf915d05-507f-491f-b4a6-b2aa085ee4b1" providerId="ADAL" clId="{BC22A463-4E82-4B25-A5EE-FFB8841EC762}" dt="2019-03-28T11:10:02.247" v="46" actId="478"/>
          <ac:picMkLst>
            <pc:docMk/>
            <pc:sldMk cId="3768048513" sldId="354"/>
            <ac:picMk id="9" creationId="{B8116C1E-1B14-46EF-8773-20A437796F52}"/>
          </ac:picMkLst>
        </pc:picChg>
      </pc:sldChg>
      <pc:sldChg chg="modSp">
        <pc:chgData name="James Franklin" userId="cf915d05-507f-491f-b4a6-b2aa085ee4b1" providerId="ADAL" clId="{BC22A463-4E82-4B25-A5EE-FFB8841EC762}" dt="2019-03-28T11:09:51.715" v="41" actId="20577"/>
        <pc:sldMkLst>
          <pc:docMk/>
          <pc:sldMk cId="1612668401" sldId="364"/>
        </pc:sldMkLst>
        <pc:spChg chg="mod">
          <ac:chgData name="James Franklin" userId="cf915d05-507f-491f-b4a6-b2aa085ee4b1" providerId="ADAL" clId="{BC22A463-4E82-4B25-A5EE-FFB8841EC762}" dt="2019-03-28T11:09:51.715" v="41" actId="20577"/>
          <ac:spMkLst>
            <pc:docMk/>
            <pc:sldMk cId="1612668401" sldId="364"/>
            <ac:spMk id="5" creationId="{00000000-0000-0000-0000-000000000000}"/>
          </ac:spMkLst>
        </pc:spChg>
      </pc:sldChg>
      <pc:sldChg chg="add">
        <pc:chgData name="James Franklin" userId="cf915d05-507f-491f-b4a6-b2aa085ee4b1" providerId="ADAL" clId="{BC22A463-4E82-4B25-A5EE-FFB8841EC762}" dt="2019-03-28T11:10:21.720" v="50"/>
        <pc:sldMkLst>
          <pc:docMk/>
          <pc:sldMk cId="1515091566" sldId="365"/>
        </pc:sldMkLst>
      </pc:sldChg>
      <pc:sldChg chg="add">
        <pc:chgData name="James Franklin" userId="cf915d05-507f-491f-b4a6-b2aa085ee4b1" providerId="ADAL" clId="{BC22A463-4E82-4B25-A5EE-FFB8841EC762}" dt="2019-03-28T11:10:21.895" v="51"/>
        <pc:sldMkLst>
          <pc:docMk/>
          <pc:sldMk cId="1244951885" sldId="366"/>
        </pc:sldMkLst>
      </pc:sldChg>
      <pc:sldChg chg="add">
        <pc:chgData name="James Franklin" userId="cf915d05-507f-491f-b4a6-b2aa085ee4b1" providerId="ADAL" clId="{BC22A463-4E82-4B25-A5EE-FFB8841EC762}" dt="2019-03-28T11:10:22.057" v="52"/>
        <pc:sldMkLst>
          <pc:docMk/>
          <pc:sldMk cId="3852316829" sldId="367"/>
        </pc:sldMkLst>
      </pc:sldChg>
      <pc:sldChg chg="add">
        <pc:chgData name="James Franklin" userId="cf915d05-507f-491f-b4a6-b2aa085ee4b1" providerId="ADAL" clId="{BC22A463-4E82-4B25-A5EE-FFB8841EC762}" dt="2019-03-28T11:10:22.273" v="53"/>
        <pc:sldMkLst>
          <pc:docMk/>
          <pc:sldMk cId="567189255" sldId="368"/>
        </pc:sldMkLst>
      </pc:sldChg>
      <pc:sldChg chg="add">
        <pc:chgData name="James Franklin" userId="cf915d05-507f-491f-b4a6-b2aa085ee4b1" providerId="ADAL" clId="{BC22A463-4E82-4B25-A5EE-FFB8841EC762}" dt="2019-03-28T11:10:22.441" v="54"/>
        <pc:sldMkLst>
          <pc:docMk/>
          <pc:sldMk cId="363531344" sldId="369"/>
        </pc:sldMkLst>
      </pc:sldChg>
      <pc:sldChg chg="add">
        <pc:chgData name="James Franklin" userId="cf915d05-507f-491f-b4a6-b2aa085ee4b1" providerId="ADAL" clId="{BC22A463-4E82-4B25-A5EE-FFB8841EC762}" dt="2019-03-28T11:10:22.600" v="55"/>
        <pc:sldMkLst>
          <pc:docMk/>
          <pc:sldMk cId="2205863446" sldId="370"/>
        </pc:sldMkLst>
      </pc:sldChg>
      <pc:sldChg chg="add">
        <pc:chgData name="James Franklin" userId="cf915d05-507f-491f-b4a6-b2aa085ee4b1" providerId="ADAL" clId="{BC22A463-4E82-4B25-A5EE-FFB8841EC762}" dt="2019-03-28T11:10:22.728" v="56"/>
        <pc:sldMkLst>
          <pc:docMk/>
          <pc:sldMk cId="4188305560" sldId="371"/>
        </pc:sldMkLst>
      </pc:sldChg>
      <pc:sldChg chg="add">
        <pc:chgData name="James Franklin" userId="cf915d05-507f-491f-b4a6-b2aa085ee4b1" providerId="ADAL" clId="{BC22A463-4E82-4B25-A5EE-FFB8841EC762}" dt="2019-03-28T11:10:22.887" v="57"/>
        <pc:sldMkLst>
          <pc:docMk/>
          <pc:sldMk cId="1043684076" sldId="372"/>
        </pc:sldMkLst>
      </pc:sldChg>
      <pc:sldChg chg="add">
        <pc:chgData name="James Franklin" userId="cf915d05-507f-491f-b4a6-b2aa085ee4b1" providerId="ADAL" clId="{BC22A463-4E82-4B25-A5EE-FFB8841EC762}" dt="2019-03-28T11:10:23.031" v="58"/>
        <pc:sldMkLst>
          <pc:docMk/>
          <pc:sldMk cId="2965502656" sldId="373"/>
        </pc:sldMkLst>
      </pc:sldChg>
      <pc:sldChg chg="add">
        <pc:chgData name="James Franklin" userId="cf915d05-507f-491f-b4a6-b2aa085ee4b1" providerId="ADAL" clId="{BC22A463-4E82-4B25-A5EE-FFB8841EC762}" dt="2019-03-28T11:10:23.448" v="59"/>
        <pc:sldMkLst>
          <pc:docMk/>
          <pc:sldMk cId="2986392551" sldId="374"/>
        </pc:sldMkLst>
      </pc:sldChg>
      <pc:sldChg chg="add">
        <pc:chgData name="James Franklin" userId="cf915d05-507f-491f-b4a6-b2aa085ee4b1" providerId="ADAL" clId="{BC22A463-4E82-4B25-A5EE-FFB8841EC762}" dt="2019-03-28T11:10:23.872" v="62"/>
        <pc:sldMkLst>
          <pc:docMk/>
          <pc:sldMk cId="700608833" sldId="377"/>
        </pc:sldMkLst>
      </pc:sldChg>
    </pc:docChg>
  </pc:docChgLst>
  <pc:docChgLst>
    <pc:chgData name="Andy Gray" userId="3900aca3-aa6e-4813-b4e0-c02f9e48a0aa" providerId="ADAL" clId="{C31EB39F-C6D3-4F59-AB41-D659EB63DE9E}"/>
    <pc:docChg chg="undo custSel modSld modMainMaster">
      <pc:chgData name="Andy Gray" userId="3900aca3-aa6e-4813-b4e0-c02f9e48a0aa" providerId="ADAL" clId="{C31EB39F-C6D3-4F59-AB41-D659EB63DE9E}" dt="2019-05-20T15:08:27.522" v="362" actId="1076"/>
      <pc:docMkLst>
        <pc:docMk/>
      </pc:docMkLst>
      <pc:sldChg chg="delSp modSp">
        <pc:chgData name="Andy Gray" userId="3900aca3-aa6e-4813-b4e0-c02f9e48a0aa" providerId="ADAL" clId="{C31EB39F-C6D3-4F59-AB41-D659EB63DE9E}" dt="2019-05-15T10:16:03.430" v="97" actId="478"/>
        <pc:sldMkLst>
          <pc:docMk/>
          <pc:sldMk cId="4088036100" sldId="259"/>
        </pc:sldMkLst>
        <pc:spChg chg="del mod">
          <ac:chgData name="Andy Gray" userId="3900aca3-aa6e-4813-b4e0-c02f9e48a0aa" providerId="ADAL" clId="{C31EB39F-C6D3-4F59-AB41-D659EB63DE9E}" dt="2019-05-15T10:16:03.430" v="97" actId="478"/>
          <ac:spMkLst>
            <pc:docMk/>
            <pc:sldMk cId="4088036100" sldId="259"/>
            <ac:spMk id="2" creationId="{C2FF3364-2D81-4476-A6D3-A34681DC1631}"/>
          </ac:spMkLst>
        </pc:spChg>
        <pc:spChg chg="del mod">
          <ac:chgData name="Andy Gray" userId="3900aca3-aa6e-4813-b4e0-c02f9e48a0aa" providerId="ADAL" clId="{C31EB39F-C6D3-4F59-AB41-D659EB63DE9E}" dt="2019-05-15T10:15:59.510" v="95" actId="478"/>
          <ac:spMkLst>
            <pc:docMk/>
            <pc:sldMk cId="4088036100" sldId="259"/>
            <ac:spMk id="3" creationId="{08031DB8-AE01-4A02-86AA-7978B495B428}"/>
          </ac:spMkLst>
        </pc:spChg>
      </pc:sldChg>
      <pc:sldChg chg="delSp modSp setBg">
        <pc:chgData name="Andy Gray" userId="3900aca3-aa6e-4813-b4e0-c02f9e48a0aa" providerId="ADAL" clId="{C31EB39F-C6D3-4F59-AB41-D659EB63DE9E}" dt="2019-05-16T12:48:52.555" v="142" actId="478"/>
        <pc:sldMkLst>
          <pc:docMk/>
          <pc:sldMk cId="3768048513" sldId="354"/>
        </pc:sldMkLst>
        <pc:spChg chg="mod">
          <ac:chgData name="Andy Gray" userId="3900aca3-aa6e-4813-b4e0-c02f9e48a0aa" providerId="ADAL" clId="{C31EB39F-C6D3-4F59-AB41-D659EB63DE9E}" dt="2019-05-15T10:19:20.763" v="99" actId="207"/>
          <ac:spMkLst>
            <pc:docMk/>
            <pc:sldMk cId="3768048513" sldId="354"/>
            <ac:spMk id="3" creationId="{037FB689-72BB-484B-A17A-EE7793CA52E9}"/>
          </ac:spMkLst>
        </pc:spChg>
        <pc:picChg chg="del mod modCrop">
          <ac:chgData name="Andy Gray" userId="3900aca3-aa6e-4813-b4e0-c02f9e48a0aa" providerId="ADAL" clId="{C31EB39F-C6D3-4F59-AB41-D659EB63DE9E}" dt="2019-05-16T12:48:29.932" v="138" actId="478"/>
          <ac:picMkLst>
            <pc:docMk/>
            <pc:sldMk cId="3768048513" sldId="354"/>
            <ac:picMk id="6" creationId="{F8A65359-5A3F-4612-ABBC-9B30E1FC5AEA}"/>
          </ac:picMkLst>
        </pc:picChg>
        <pc:picChg chg="del mod modCrop">
          <ac:chgData name="Andy Gray" userId="3900aca3-aa6e-4813-b4e0-c02f9e48a0aa" providerId="ADAL" clId="{C31EB39F-C6D3-4F59-AB41-D659EB63DE9E}" dt="2019-05-16T12:48:52.555" v="142" actId="478"/>
          <ac:picMkLst>
            <pc:docMk/>
            <pc:sldMk cId="3768048513" sldId="354"/>
            <ac:picMk id="1026" creationId="{CC4D0AB3-3F61-4345-90B6-6331D40CF8CD}"/>
          </ac:picMkLst>
        </pc:picChg>
      </pc:sldChg>
      <pc:sldChg chg="addSp delSp modSp">
        <pc:chgData name="Andy Gray" userId="3900aca3-aa6e-4813-b4e0-c02f9e48a0aa" providerId="ADAL" clId="{C31EB39F-C6D3-4F59-AB41-D659EB63DE9E}" dt="2019-05-16T12:49:12.773" v="144" actId="207"/>
        <pc:sldMkLst>
          <pc:docMk/>
          <pc:sldMk cId="1515091566" sldId="365"/>
        </pc:sldMkLst>
        <pc:spChg chg="mod">
          <ac:chgData name="Andy Gray" userId="3900aca3-aa6e-4813-b4e0-c02f9e48a0aa" providerId="ADAL" clId="{C31EB39F-C6D3-4F59-AB41-D659EB63DE9E}" dt="2019-05-16T12:49:12.773" v="144" actId="207"/>
          <ac:spMkLst>
            <pc:docMk/>
            <pc:sldMk cId="1515091566" sldId="365"/>
            <ac:spMk id="3" creationId="{037FB689-72BB-484B-A17A-EE7793CA52E9}"/>
          </ac:spMkLst>
        </pc:spChg>
        <pc:spChg chg="add del mod">
          <ac:chgData name="Andy Gray" userId="3900aca3-aa6e-4813-b4e0-c02f9e48a0aa" providerId="ADAL" clId="{C31EB39F-C6D3-4F59-AB41-D659EB63DE9E}" dt="2019-05-16T12:49:09.071" v="143"/>
          <ac:spMkLst>
            <pc:docMk/>
            <pc:sldMk cId="1515091566" sldId="365"/>
            <ac:spMk id="4" creationId="{6E0587F5-38A6-463E-93A2-703442F51548}"/>
          </ac:spMkLst>
        </pc:spChg>
        <pc:spChg chg="add del mod">
          <ac:chgData name="Andy Gray" userId="3900aca3-aa6e-4813-b4e0-c02f9e48a0aa" providerId="ADAL" clId="{C31EB39F-C6D3-4F59-AB41-D659EB63DE9E}" dt="2019-05-16T12:49:09.071" v="143"/>
          <ac:spMkLst>
            <pc:docMk/>
            <pc:sldMk cId="1515091566" sldId="365"/>
            <ac:spMk id="5" creationId="{221BBB0E-3DFA-422C-A09B-2E3C5E4FD26F}"/>
          </ac:spMkLst>
        </pc:spChg>
      </pc:sldChg>
      <pc:sldChg chg="addSp delSp modSp">
        <pc:chgData name="Andy Gray" userId="3900aca3-aa6e-4813-b4e0-c02f9e48a0aa" providerId="ADAL" clId="{C31EB39F-C6D3-4F59-AB41-D659EB63DE9E}" dt="2019-05-16T13:02:35.589" v="187" actId="1076"/>
        <pc:sldMkLst>
          <pc:docMk/>
          <pc:sldMk cId="1244951885" sldId="366"/>
        </pc:sldMkLst>
        <pc:picChg chg="add mod ord modCrop">
          <ac:chgData name="Andy Gray" userId="3900aca3-aa6e-4813-b4e0-c02f9e48a0aa" providerId="ADAL" clId="{C31EB39F-C6D3-4F59-AB41-D659EB63DE9E}" dt="2019-05-16T13:02:35.589" v="187" actId="1076"/>
          <ac:picMkLst>
            <pc:docMk/>
            <pc:sldMk cId="1244951885" sldId="366"/>
            <ac:picMk id="5" creationId="{B5B3D362-4EC8-4B32-AB97-D936C85497D8}"/>
          </ac:picMkLst>
        </pc:picChg>
        <pc:picChg chg="del">
          <ac:chgData name="Andy Gray" userId="3900aca3-aa6e-4813-b4e0-c02f9e48a0aa" providerId="ADAL" clId="{C31EB39F-C6D3-4F59-AB41-D659EB63DE9E}" dt="2019-05-16T13:02:14.558" v="182" actId="478"/>
          <ac:picMkLst>
            <pc:docMk/>
            <pc:sldMk cId="1244951885" sldId="366"/>
            <ac:picMk id="3074" creationId="{AD391DE9-5369-4886-8F49-1C673A9355C3}"/>
          </ac:picMkLst>
        </pc:picChg>
      </pc:sldChg>
      <pc:sldChg chg="modSp">
        <pc:chgData name="Andy Gray" userId="3900aca3-aa6e-4813-b4e0-c02f9e48a0aa" providerId="ADAL" clId="{C31EB39F-C6D3-4F59-AB41-D659EB63DE9E}" dt="2019-05-20T14:58:48.524" v="330" actId="20577"/>
        <pc:sldMkLst>
          <pc:docMk/>
          <pc:sldMk cId="3852316829" sldId="367"/>
        </pc:sldMkLst>
        <pc:spChg chg="mod">
          <ac:chgData name="Andy Gray" userId="3900aca3-aa6e-4813-b4e0-c02f9e48a0aa" providerId="ADAL" clId="{C31EB39F-C6D3-4F59-AB41-D659EB63DE9E}" dt="2019-05-20T14:58:48.524" v="330" actId="20577"/>
          <ac:spMkLst>
            <pc:docMk/>
            <pc:sldMk cId="3852316829" sldId="367"/>
            <ac:spMk id="3" creationId="{037FB689-72BB-484B-A17A-EE7793CA52E9}"/>
          </ac:spMkLst>
        </pc:spChg>
      </pc:sldChg>
      <pc:sldChg chg="addSp delSp modSp">
        <pc:chgData name="Andy Gray" userId="3900aca3-aa6e-4813-b4e0-c02f9e48a0aa" providerId="ADAL" clId="{C31EB39F-C6D3-4F59-AB41-D659EB63DE9E}" dt="2019-05-16T12:50:00.483" v="160" actId="1076"/>
        <pc:sldMkLst>
          <pc:docMk/>
          <pc:sldMk cId="567189255" sldId="368"/>
        </pc:sldMkLst>
        <pc:picChg chg="add mod ord modCrop">
          <ac:chgData name="Andy Gray" userId="3900aca3-aa6e-4813-b4e0-c02f9e48a0aa" providerId="ADAL" clId="{C31EB39F-C6D3-4F59-AB41-D659EB63DE9E}" dt="2019-05-16T12:50:00.483" v="160" actId="1076"/>
          <ac:picMkLst>
            <pc:docMk/>
            <pc:sldMk cId="567189255" sldId="368"/>
            <ac:picMk id="5" creationId="{19763F1A-A9B4-4898-A1E7-EB0C21098F2D}"/>
          </ac:picMkLst>
        </pc:picChg>
        <pc:picChg chg="del">
          <ac:chgData name="Andy Gray" userId="3900aca3-aa6e-4813-b4e0-c02f9e48a0aa" providerId="ADAL" clId="{C31EB39F-C6D3-4F59-AB41-D659EB63DE9E}" dt="2019-05-16T12:49:29.636" v="150" actId="478"/>
          <ac:picMkLst>
            <pc:docMk/>
            <pc:sldMk cId="567189255" sldId="368"/>
            <ac:picMk id="2058" creationId="{0513BA6D-99D8-41E5-BCB8-60C291931269}"/>
          </ac:picMkLst>
        </pc:picChg>
      </pc:sldChg>
      <pc:sldChg chg="delSp modSp setBg">
        <pc:chgData name="Andy Gray" userId="3900aca3-aa6e-4813-b4e0-c02f9e48a0aa" providerId="ADAL" clId="{C31EB39F-C6D3-4F59-AB41-D659EB63DE9E}" dt="2019-05-16T13:16:13.205" v="193"/>
        <pc:sldMkLst>
          <pc:docMk/>
          <pc:sldMk cId="363531344" sldId="369"/>
        </pc:sldMkLst>
        <pc:spChg chg="mod">
          <ac:chgData name="Andy Gray" userId="3900aca3-aa6e-4813-b4e0-c02f9e48a0aa" providerId="ADAL" clId="{C31EB39F-C6D3-4F59-AB41-D659EB63DE9E}" dt="2019-05-16T13:03:20.323" v="188" actId="207"/>
          <ac:spMkLst>
            <pc:docMk/>
            <pc:sldMk cId="363531344" sldId="369"/>
            <ac:spMk id="3" creationId="{037FB689-72BB-484B-A17A-EE7793CA52E9}"/>
          </ac:spMkLst>
        </pc:spChg>
        <pc:grpChg chg="del">
          <ac:chgData name="Andy Gray" userId="3900aca3-aa6e-4813-b4e0-c02f9e48a0aa" providerId="ADAL" clId="{C31EB39F-C6D3-4F59-AB41-D659EB63DE9E}" dt="2019-05-16T13:15:42.431" v="189" actId="478"/>
          <ac:grpSpMkLst>
            <pc:docMk/>
            <pc:sldMk cId="363531344" sldId="369"/>
            <ac:grpSpMk id="7" creationId="{4C48CFED-88AA-43B4-97AC-FAC5CCCD704E}"/>
          </ac:grpSpMkLst>
        </pc:grpChg>
        <pc:picChg chg="del">
          <ac:chgData name="Andy Gray" userId="3900aca3-aa6e-4813-b4e0-c02f9e48a0aa" providerId="ADAL" clId="{C31EB39F-C6D3-4F59-AB41-D659EB63DE9E}" dt="2019-05-16T13:15:42.431" v="189" actId="478"/>
          <ac:picMkLst>
            <pc:docMk/>
            <pc:sldMk cId="363531344" sldId="369"/>
            <ac:picMk id="5" creationId="{30C42BEA-C1F8-4394-9A50-D00EDF0FDD02}"/>
          </ac:picMkLst>
        </pc:picChg>
        <pc:picChg chg="del mod">
          <ac:chgData name="Andy Gray" userId="3900aca3-aa6e-4813-b4e0-c02f9e48a0aa" providerId="ADAL" clId="{C31EB39F-C6D3-4F59-AB41-D659EB63DE9E}" dt="2019-05-16T13:15:45.110" v="190" actId="478"/>
          <ac:picMkLst>
            <pc:docMk/>
            <pc:sldMk cId="363531344" sldId="369"/>
            <ac:picMk id="6" creationId="{45749EA9-7DBB-4703-98C2-39987285F1DB}"/>
          </ac:picMkLst>
        </pc:picChg>
        <pc:picChg chg="del">
          <ac:chgData name="Andy Gray" userId="3900aca3-aa6e-4813-b4e0-c02f9e48a0aa" providerId="ADAL" clId="{C31EB39F-C6D3-4F59-AB41-D659EB63DE9E}" dt="2019-05-16T13:15:42.431" v="189" actId="478"/>
          <ac:picMkLst>
            <pc:docMk/>
            <pc:sldMk cId="363531344" sldId="369"/>
            <ac:picMk id="5122" creationId="{F42831B9-0B4A-4E58-AF60-0BD4E2D1E93A}"/>
          </ac:picMkLst>
        </pc:picChg>
      </pc:sldChg>
      <pc:sldChg chg="addSp modSp">
        <pc:chgData name="Andy Gray" userId="3900aca3-aa6e-4813-b4e0-c02f9e48a0aa" providerId="ADAL" clId="{C31EB39F-C6D3-4F59-AB41-D659EB63DE9E}" dt="2019-05-20T15:01:22.689" v="335" actId="1076"/>
        <pc:sldMkLst>
          <pc:docMk/>
          <pc:sldMk cId="2205863446" sldId="370"/>
        </pc:sldMkLst>
        <pc:graphicFrameChg chg="mod">
          <ac:chgData name="Andy Gray" userId="3900aca3-aa6e-4813-b4e0-c02f9e48a0aa" providerId="ADAL" clId="{C31EB39F-C6D3-4F59-AB41-D659EB63DE9E}" dt="2019-05-20T15:01:22.689" v="335" actId="1076"/>
          <ac:graphicFrameMkLst>
            <pc:docMk/>
            <pc:sldMk cId="2205863446" sldId="370"/>
            <ac:graphicFrameMk id="5" creationId="{F7FD79F0-BC5E-4130-A16F-AE99CCEF2A74}"/>
          </ac:graphicFrameMkLst>
        </pc:graphicFrameChg>
        <pc:picChg chg="add mod ord">
          <ac:chgData name="Andy Gray" userId="3900aca3-aa6e-4813-b4e0-c02f9e48a0aa" providerId="ADAL" clId="{C31EB39F-C6D3-4F59-AB41-D659EB63DE9E}" dt="2019-05-20T15:01:07.751" v="333" actId="167"/>
          <ac:picMkLst>
            <pc:docMk/>
            <pc:sldMk cId="2205863446" sldId="370"/>
            <ac:picMk id="6" creationId="{BADBB36E-DA56-47FA-9B70-B7A20EE154AE}"/>
          </ac:picMkLst>
        </pc:picChg>
      </pc:sldChg>
      <pc:sldChg chg="addSp delSp modSp setBg">
        <pc:chgData name="Andy Gray" userId="3900aca3-aa6e-4813-b4e0-c02f9e48a0aa" providerId="ADAL" clId="{C31EB39F-C6D3-4F59-AB41-D659EB63DE9E}" dt="2019-05-16T13:23:30.137" v="209" actId="478"/>
        <pc:sldMkLst>
          <pc:docMk/>
          <pc:sldMk cId="4188305560" sldId="371"/>
        </pc:sldMkLst>
        <pc:picChg chg="del mod">
          <ac:chgData name="Andy Gray" userId="3900aca3-aa6e-4813-b4e0-c02f9e48a0aa" providerId="ADAL" clId="{C31EB39F-C6D3-4F59-AB41-D659EB63DE9E}" dt="2019-05-16T13:16:59.353" v="201" actId="478"/>
          <ac:picMkLst>
            <pc:docMk/>
            <pc:sldMk cId="4188305560" sldId="371"/>
            <ac:picMk id="4" creationId="{E5A171B7-5D17-4761-A04A-F420C7B79B40}"/>
          </ac:picMkLst>
        </pc:picChg>
        <pc:picChg chg="add del mod ord modCrop">
          <ac:chgData name="Andy Gray" userId="3900aca3-aa6e-4813-b4e0-c02f9e48a0aa" providerId="ADAL" clId="{C31EB39F-C6D3-4F59-AB41-D659EB63DE9E}" dt="2019-05-16T13:23:30.137" v="209" actId="478"/>
          <ac:picMkLst>
            <pc:docMk/>
            <pc:sldMk cId="4188305560" sldId="371"/>
            <ac:picMk id="6" creationId="{ACE289FD-6089-428E-9ED0-EB18485AB96D}"/>
          </ac:picMkLst>
        </pc:picChg>
        <pc:picChg chg="del mod modCrop">
          <ac:chgData name="Andy Gray" userId="3900aca3-aa6e-4813-b4e0-c02f9e48a0aa" providerId="ADAL" clId="{C31EB39F-C6D3-4F59-AB41-D659EB63DE9E}" dt="2019-05-16T13:17:00.920" v="202" actId="478"/>
          <ac:picMkLst>
            <pc:docMk/>
            <pc:sldMk cId="4188305560" sldId="371"/>
            <ac:picMk id="7172" creationId="{CE5A11B4-8213-45FC-8C2E-3358B9197033}"/>
          </ac:picMkLst>
        </pc:picChg>
      </pc:sldChg>
      <pc:sldChg chg="addSp delSp modSp">
        <pc:chgData name="Andy Gray" userId="3900aca3-aa6e-4813-b4e0-c02f9e48a0aa" providerId="ADAL" clId="{C31EB39F-C6D3-4F59-AB41-D659EB63DE9E}" dt="2019-05-16T13:24:45.536" v="221" actId="1076"/>
        <pc:sldMkLst>
          <pc:docMk/>
          <pc:sldMk cId="1043684076" sldId="372"/>
        </pc:sldMkLst>
        <pc:picChg chg="add mod ord">
          <ac:chgData name="Andy Gray" userId="3900aca3-aa6e-4813-b4e0-c02f9e48a0aa" providerId="ADAL" clId="{C31EB39F-C6D3-4F59-AB41-D659EB63DE9E}" dt="2019-05-16T13:24:45.536" v="221" actId="1076"/>
          <ac:picMkLst>
            <pc:docMk/>
            <pc:sldMk cId="1043684076" sldId="372"/>
            <ac:picMk id="3" creationId="{EFC86599-102B-4FC2-B2F9-E672F9DE63A8}"/>
          </ac:picMkLst>
        </pc:picChg>
        <pc:picChg chg="del">
          <ac:chgData name="Andy Gray" userId="3900aca3-aa6e-4813-b4e0-c02f9e48a0aa" providerId="ADAL" clId="{C31EB39F-C6D3-4F59-AB41-D659EB63DE9E}" dt="2019-05-16T13:24:03.826" v="216" actId="478"/>
          <ac:picMkLst>
            <pc:docMk/>
            <pc:sldMk cId="1043684076" sldId="372"/>
            <ac:picMk id="8194" creationId="{2DBD216C-0D5C-4023-B244-8E4EA19A6D6B}"/>
          </ac:picMkLst>
        </pc:picChg>
      </pc:sldChg>
      <pc:sldChg chg="addSp delSp modSp">
        <pc:chgData name="Andy Gray" userId="3900aca3-aa6e-4813-b4e0-c02f9e48a0aa" providerId="ADAL" clId="{C31EB39F-C6D3-4F59-AB41-D659EB63DE9E}" dt="2019-05-16T13:37:10.338" v="234" actId="732"/>
        <pc:sldMkLst>
          <pc:docMk/>
          <pc:sldMk cId="2965502656" sldId="373"/>
        </pc:sldMkLst>
        <pc:picChg chg="add mod ord modCrop">
          <ac:chgData name="Andy Gray" userId="3900aca3-aa6e-4813-b4e0-c02f9e48a0aa" providerId="ADAL" clId="{C31EB39F-C6D3-4F59-AB41-D659EB63DE9E}" dt="2019-05-16T13:37:10.338" v="234" actId="732"/>
          <ac:picMkLst>
            <pc:docMk/>
            <pc:sldMk cId="2965502656" sldId="373"/>
            <ac:picMk id="5" creationId="{9BF157CF-FE03-4289-9DD7-63FEF487BB61}"/>
          </ac:picMkLst>
        </pc:picChg>
        <pc:picChg chg="del">
          <ac:chgData name="Andy Gray" userId="3900aca3-aa6e-4813-b4e0-c02f9e48a0aa" providerId="ADAL" clId="{C31EB39F-C6D3-4F59-AB41-D659EB63DE9E}" dt="2019-05-16T13:36:48.987" v="232" actId="478"/>
          <ac:picMkLst>
            <pc:docMk/>
            <pc:sldMk cId="2965502656" sldId="373"/>
            <ac:picMk id="10242" creationId="{73F3EA6D-909B-4502-8DBD-5A11B5901DD0}"/>
          </ac:picMkLst>
        </pc:picChg>
      </pc:sldChg>
      <pc:sldChg chg="delSp modSp setBg">
        <pc:chgData name="Andy Gray" userId="3900aca3-aa6e-4813-b4e0-c02f9e48a0aa" providerId="ADAL" clId="{C31EB39F-C6D3-4F59-AB41-D659EB63DE9E}" dt="2019-05-16T13:43:21.722" v="240"/>
        <pc:sldMkLst>
          <pc:docMk/>
          <pc:sldMk cId="2986392551" sldId="374"/>
        </pc:sldMkLst>
        <pc:picChg chg="del">
          <ac:chgData name="Andy Gray" userId="3900aca3-aa6e-4813-b4e0-c02f9e48a0aa" providerId="ADAL" clId="{C31EB39F-C6D3-4F59-AB41-D659EB63DE9E}" dt="2019-05-16T13:42:59.244" v="236" actId="478"/>
          <ac:picMkLst>
            <pc:docMk/>
            <pc:sldMk cId="2986392551" sldId="374"/>
            <ac:picMk id="7" creationId="{4B06251E-6279-4A42-A7AD-D3C58433A945}"/>
          </ac:picMkLst>
        </pc:picChg>
        <pc:picChg chg="del mod">
          <ac:chgData name="Andy Gray" userId="3900aca3-aa6e-4813-b4e0-c02f9e48a0aa" providerId="ADAL" clId="{C31EB39F-C6D3-4F59-AB41-D659EB63DE9E}" dt="2019-05-16T13:43:02.244" v="237" actId="478"/>
          <ac:picMkLst>
            <pc:docMk/>
            <pc:sldMk cId="2986392551" sldId="374"/>
            <ac:picMk id="4098" creationId="{1DAE4C25-67E2-45C6-AA07-1B71FC22EAB9}"/>
          </ac:picMkLst>
        </pc:picChg>
      </pc:sldChg>
      <pc:sldChg chg="addSp delSp modSp addCm delCm">
        <pc:chgData name="Andy Gray" userId="3900aca3-aa6e-4813-b4e0-c02f9e48a0aa" providerId="ADAL" clId="{C31EB39F-C6D3-4F59-AB41-D659EB63DE9E}" dt="2019-05-16T13:44:22.657" v="252" actId="732"/>
        <pc:sldMkLst>
          <pc:docMk/>
          <pc:sldMk cId="700608833" sldId="377"/>
        </pc:sldMkLst>
        <pc:picChg chg="add mod ord modCrop">
          <ac:chgData name="Andy Gray" userId="3900aca3-aa6e-4813-b4e0-c02f9e48a0aa" providerId="ADAL" clId="{C31EB39F-C6D3-4F59-AB41-D659EB63DE9E}" dt="2019-05-16T13:44:22.657" v="252" actId="732"/>
          <ac:picMkLst>
            <pc:docMk/>
            <pc:sldMk cId="700608833" sldId="377"/>
            <ac:picMk id="5" creationId="{F918CAD1-1906-4024-9971-493924ACA369}"/>
          </ac:picMkLst>
        </pc:picChg>
        <pc:picChg chg="del mod modCrop">
          <ac:chgData name="Andy Gray" userId="3900aca3-aa6e-4813-b4e0-c02f9e48a0aa" providerId="ADAL" clId="{C31EB39F-C6D3-4F59-AB41-D659EB63DE9E}" dt="2019-05-16T13:44:02.244" v="248" actId="478"/>
          <ac:picMkLst>
            <pc:docMk/>
            <pc:sldMk cId="700608833" sldId="377"/>
            <ac:picMk id="11268" creationId="{6579EF7C-1409-434A-BC39-22D165B70C6F}"/>
          </ac:picMkLst>
        </pc:picChg>
      </pc:sldChg>
      <pc:sldChg chg="delSp setBg">
        <pc:chgData name="Andy Gray" userId="3900aca3-aa6e-4813-b4e0-c02f9e48a0aa" providerId="ADAL" clId="{C31EB39F-C6D3-4F59-AB41-D659EB63DE9E}" dt="2019-05-16T13:36:21.134" v="225"/>
        <pc:sldMkLst>
          <pc:docMk/>
          <pc:sldMk cId="1794923770" sldId="381"/>
        </pc:sldMkLst>
        <pc:picChg chg="del">
          <ac:chgData name="Andy Gray" userId="3900aca3-aa6e-4813-b4e0-c02f9e48a0aa" providerId="ADAL" clId="{C31EB39F-C6D3-4F59-AB41-D659EB63DE9E}" dt="2019-05-16T13:36:09.299" v="222" actId="478"/>
          <ac:picMkLst>
            <pc:docMk/>
            <pc:sldMk cId="1794923770" sldId="381"/>
            <ac:picMk id="9218" creationId="{489C0261-6A1D-444E-97FB-0DD940709DAE}"/>
          </ac:picMkLst>
        </pc:picChg>
      </pc:sldChg>
      <pc:sldChg chg="addSp delSp modSp">
        <pc:chgData name="Andy Gray" userId="3900aca3-aa6e-4813-b4e0-c02f9e48a0aa" providerId="ADAL" clId="{C31EB39F-C6D3-4F59-AB41-D659EB63DE9E}" dt="2019-05-20T15:04:52.475" v="346" actId="1076"/>
        <pc:sldMkLst>
          <pc:docMk/>
          <pc:sldMk cId="917450515" sldId="382"/>
        </pc:sldMkLst>
        <pc:spChg chg="mod">
          <ac:chgData name="Andy Gray" userId="3900aca3-aa6e-4813-b4e0-c02f9e48a0aa" providerId="ADAL" clId="{C31EB39F-C6D3-4F59-AB41-D659EB63DE9E}" dt="2019-05-20T15:04:44.826" v="345" actId="1076"/>
          <ac:spMkLst>
            <pc:docMk/>
            <pc:sldMk cId="917450515" sldId="382"/>
            <ac:spMk id="6" creationId="{586EB43A-0619-4A05-823D-2E43522C5D4B}"/>
          </ac:spMkLst>
        </pc:spChg>
        <pc:graphicFrameChg chg="del">
          <ac:chgData name="Andy Gray" userId="3900aca3-aa6e-4813-b4e0-c02f9e48a0aa" providerId="ADAL" clId="{C31EB39F-C6D3-4F59-AB41-D659EB63DE9E}" dt="2019-05-20T15:04:18.759" v="339" actId="478"/>
          <ac:graphicFrameMkLst>
            <pc:docMk/>
            <pc:sldMk cId="917450515" sldId="382"/>
            <ac:graphicFrameMk id="5" creationId="{45E1D324-EE7E-4B09-9DC5-3FA33BCC73F7}"/>
          </ac:graphicFrameMkLst>
        </pc:graphicFrameChg>
        <pc:picChg chg="add">
          <ac:chgData name="Andy Gray" userId="3900aca3-aa6e-4813-b4e0-c02f9e48a0aa" providerId="ADAL" clId="{C31EB39F-C6D3-4F59-AB41-D659EB63DE9E}" dt="2019-05-20T15:04:19.910" v="340"/>
          <ac:picMkLst>
            <pc:docMk/>
            <pc:sldMk cId="917450515" sldId="382"/>
            <ac:picMk id="7" creationId="{5C2773E2-074C-4E9D-B356-A5425ACF74F1}"/>
          </ac:picMkLst>
        </pc:picChg>
        <pc:picChg chg="add mod">
          <ac:chgData name="Andy Gray" userId="3900aca3-aa6e-4813-b4e0-c02f9e48a0aa" providerId="ADAL" clId="{C31EB39F-C6D3-4F59-AB41-D659EB63DE9E}" dt="2019-05-20T15:04:52.475" v="346" actId="1076"/>
          <ac:picMkLst>
            <pc:docMk/>
            <pc:sldMk cId="917450515" sldId="382"/>
            <ac:picMk id="8" creationId="{76689819-32A7-4FE4-90C4-340F18F7073D}"/>
          </ac:picMkLst>
        </pc:picChg>
      </pc:sldChg>
      <pc:sldChg chg="delSp modSp setBg">
        <pc:chgData name="Andy Gray" userId="3900aca3-aa6e-4813-b4e0-c02f9e48a0aa" providerId="ADAL" clId="{C31EB39F-C6D3-4F59-AB41-D659EB63DE9E}" dt="2019-05-16T14:47:51.141" v="263" actId="478"/>
        <pc:sldMkLst>
          <pc:docMk/>
          <pc:sldMk cId="2356011157" sldId="384"/>
        </pc:sldMkLst>
        <pc:picChg chg="del mod modCrop">
          <ac:chgData name="Andy Gray" userId="3900aca3-aa6e-4813-b4e0-c02f9e48a0aa" providerId="ADAL" clId="{C31EB39F-C6D3-4F59-AB41-D659EB63DE9E}" dt="2019-05-16T14:47:51.141" v="263" actId="478"/>
          <ac:picMkLst>
            <pc:docMk/>
            <pc:sldMk cId="2356011157" sldId="384"/>
            <ac:picMk id="2052" creationId="{A8707315-AD64-4EA7-B832-C3210EA99209}"/>
          </ac:picMkLst>
        </pc:picChg>
      </pc:sldChg>
      <pc:sldChg chg="addSp delSp modSp">
        <pc:chgData name="Andy Gray" userId="3900aca3-aa6e-4813-b4e0-c02f9e48a0aa" providerId="ADAL" clId="{C31EB39F-C6D3-4F59-AB41-D659EB63DE9E}" dt="2019-05-16T15:03:25.790" v="276" actId="1076"/>
        <pc:sldMkLst>
          <pc:docMk/>
          <pc:sldMk cId="3424417126" sldId="385"/>
        </pc:sldMkLst>
        <pc:picChg chg="add mod ord">
          <ac:chgData name="Andy Gray" userId="3900aca3-aa6e-4813-b4e0-c02f9e48a0aa" providerId="ADAL" clId="{C31EB39F-C6D3-4F59-AB41-D659EB63DE9E}" dt="2019-05-16T15:03:25.790" v="276" actId="1076"/>
          <ac:picMkLst>
            <pc:docMk/>
            <pc:sldMk cId="3424417126" sldId="385"/>
            <ac:picMk id="5" creationId="{1C1548E0-D050-4A5B-BE67-EAED0BD0EAA0}"/>
          </ac:picMkLst>
        </pc:picChg>
        <pc:picChg chg="del">
          <ac:chgData name="Andy Gray" userId="3900aca3-aa6e-4813-b4e0-c02f9e48a0aa" providerId="ADAL" clId="{C31EB39F-C6D3-4F59-AB41-D659EB63DE9E}" dt="2019-05-16T15:02:49.351" v="267" actId="478"/>
          <ac:picMkLst>
            <pc:docMk/>
            <pc:sldMk cId="3424417126" sldId="385"/>
            <ac:picMk id="6" creationId="{52D00BB2-4A32-4D2A-8A66-801C35DA0EAA}"/>
          </ac:picMkLst>
        </pc:picChg>
        <pc:picChg chg="del">
          <ac:chgData name="Andy Gray" userId="3900aca3-aa6e-4813-b4e0-c02f9e48a0aa" providerId="ADAL" clId="{C31EB39F-C6D3-4F59-AB41-D659EB63DE9E}" dt="2019-05-16T15:03:09.592" v="273" actId="478"/>
          <ac:picMkLst>
            <pc:docMk/>
            <pc:sldMk cId="3424417126" sldId="385"/>
            <ac:picMk id="1028" creationId="{995EDD71-9895-44F2-81AE-B37987193848}"/>
          </ac:picMkLst>
        </pc:picChg>
      </pc:sldChg>
      <pc:sldChg chg="modSp">
        <pc:chgData name="Andy Gray" userId="3900aca3-aa6e-4813-b4e0-c02f9e48a0aa" providerId="ADAL" clId="{C31EB39F-C6D3-4F59-AB41-D659EB63DE9E}" dt="2019-05-20T15:05:09.299" v="347" actId="732"/>
        <pc:sldMkLst>
          <pc:docMk/>
          <pc:sldMk cId="148531930" sldId="387"/>
        </pc:sldMkLst>
        <pc:picChg chg="mod modCrop">
          <ac:chgData name="Andy Gray" userId="3900aca3-aa6e-4813-b4e0-c02f9e48a0aa" providerId="ADAL" clId="{C31EB39F-C6D3-4F59-AB41-D659EB63DE9E}" dt="2019-05-20T15:05:09.299" v="347" actId="732"/>
          <ac:picMkLst>
            <pc:docMk/>
            <pc:sldMk cId="148531930" sldId="387"/>
            <ac:picMk id="5" creationId="{E3184FDD-1463-45E2-9EED-98C3ADDB769C}"/>
          </ac:picMkLst>
        </pc:picChg>
      </pc:sldChg>
      <pc:sldChg chg="addSp delSp modSp">
        <pc:chgData name="Andy Gray" userId="3900aca3-aa6e-4813-b4e0-c02f9e48a0aa" providerId="ADAL" clId="{C31EB39F-C6D3-4F59-AB41-D659EB63DE9E}" dt="2019-05-20T15:08:27.522" v="362" actId="1076"/>
        <pc:sldMkLst>
          <pc:docMk/>
          <pc:sldMk cId="3473464619" sldId="388"/>
        </pc:sldMkLst>
        <pc:spChg chg="del">
          <ac:chgData name="Andy Gray" userId="3900aca3-aa6e-4813-b4e0-c02f9e48a0aa" providerId="ADAL" clId="{C31EB39F-C6D3-4F59-AB41-D659EB63DE9E}" dt="2019-05-20T15:05:22.979" v="349" actId="478"/>
          <ac:spMkLst>
            <pc:docMk/>
            <pc:sldMk cId="3473464619" sldId="388"/>
            <ac:spMk id="199" creationId="{0236850B-3876-4A8B-964E-6651D6165041}"/>
          </ac:spMkLst>
        </pc:spChg>
        <pc:spChg chg="del">
          <ac:chgData name="Andy Gray" userId="3900aca3-aa6e-4813-b4e0-c02f9e48a0aa" providerId="ADAL" clId="{C31EB39F-C6D3-4F59-AB41-D659EB63DE9E}" dt="2019-05-20T15:05:22.979" v="349" actId="478"/>
          <ac:spMkLst>
            <pc:docMk/>
            <pc:sldMk cId="3473464619" sldId="388"/>
            <ac:spMk id="4227" creationId="{4D776E8D-85CF-4716-88D1-E3252AF08EFD}"/>
          </ac:spMkLst>
        </pc:spChg>
        <pc:picChg chg="del">
          <ac:chgData name="Andy Gray" userId="3900aca3-aa6e-4813-b4e0-c02f9e48a0aa" providerId="ADAL" clId="{C31EB39F-C6D3-4F59-AB41-D659EB63DE9E}" dt="2019-05-20T15:05:31.691" v="351" actId="478"/>
          <ac:picMkLst>
            <pc:docMk/>
            <pc:sldMk cId="3473464619" sldId="388"/>
            <ac:picMk id="5" creationId="{8B8DFF2D-0F3E-4253-96E1-3EDB5EFCE72D}"/>
          </ac:picMkLst>
        </pc:picChg>
        <pc:picChg chg="add mod">
          <ac:chgData name="Andy Gray" userId="3900aca3-aa6e-4813-b4e0-c02f9e48a0aa" providerId="ADAL" clId="{C31EB39F-C6D3-4F59-AB41-D659EB63DE9E}" dt="2019-05-20T15:08:27.522" v="362" actId="1076"/>
          <ac:picMkLst>
            <pc:docMk/>
            <pc:sldMk cId="3473464619" sldId="388"/>
            <ac:picMk id="6" creationId="{22176E72-CDDF-45DD-BE75-E53358D3A131}"/>
          </ac:picMkLst>
        </pc:picChg>
        <pc:picChg chg="del mod">
          <ac:chgData name="Andy Gray" userId="3900aca3-aa6e-4813-b4e0-c02f9e48a0aa" providerId="ADAL" clId="{C31EB39F-C6D3-4F59-AB41-D659EB63DE9E}" dt="2019-05-20T15:05:17.390" v="348" actId="478"/>
          <ac:picMkLst>
            <pc:docMk/>
            <pc:sldMk cId="3473464619" sldId="388"/>
            <ac:picMk id="4100" creationId="{EC9EA8D0-9DB9-4C64-B444-697DD3FB4F32}"/>
          </ac:picMkLst>
        </pc:picChg>
        <pc:cxnChg chg="del">
          <ac:chgData name="Andy Gray" userId="3900aca3-aa6e-4813-b4e0-c02f9e48a0aa" providerId="ADAL" clId="{C31EB39F-C6D3-4F59-AB41-D659EB63DE9E}" dt="2019-05-20T15:05:28.779" v="350" actId="478"/>
          <ac:cxnSpMkLst>
            <pc:docMk/>
            <pc:sldMk cId="3473464619" sldId="388"/>
            <ac:cxnSpMk id="7" creationId="{D008FEF6-ACAA-4FF5-9E34-12C63C75D0C3}"/>
          </ac:cxnSpMkLst>
        </pc:cxnChg>
        <pc:cxnChg chg="del">
          <ac:chgData name="Andy Gray" userId="3900aca3-aa6e-4813-b4e0-c02f9e48a0aa" providerId="ADAL" clId="{C31EB39F-C6D3-4F59-AB41-D659EB63DE9E}" dt="2019-05-20T15:05:28.779" v="350" actId="478"/>
          <ac:cxnSpMkLst>
            <pc:docMk/>
            <pc:sldMk cId="3473464619" sldId="388"/>
            <ac:cxnSpMk id="10" creationId="{C0959335-452A-4792-A595-0F74EC7A97BA}"/>
          </ac:cxnSpMkLst>
        </pc:cxnChg>
        <pc:cxnChg chg="del">
          <ac:chgData name="Andy Gray" userId="3900aca3-aa6e-4813-b4e0-c02f9e48a0aa" providerId="ADAL" clId="{C31EB39F-C6D3-4F59-AB41-D659EB63DE9E}" dt="2019-05-20T15:05:28.779" v="350" actId="478"/>
          <ac:cxnSpMkLst>
            <pc:docMk/>
            <pc:sldMk cId="3473464619" sldId="388"/>
            <ac:cxnSpMk id="11" creationId="{9070C807-3311-4845-B209-B7AD52B680DB}"/>
          </ac:cxnSpMkLst>
        </pc:cxnChg>
        <pc:cxnChg chg="del">
          <ac:chgData name="Andy Gray" userId="3900aca3-aa6e-4813-b4e0-c02f9e48a0aa" providerId="ADAL" clId="{C31EB39F-C6D3-4F59-AB41-D659EB63DE9E}" dt="2019-05-20T15:05:28.779" v="350" actId="478"/>
          <ac:cxnSpMkLst>
            <pc:docMk/>
            <pc:sldMk cId="3473464619" sldId="388"/>
            <ac:cxnSpMk id="12" creationId="{E909BE73-A11C-408D-9C7E-A6C1B647B45D}"/>
          </ac:cxnSpMkLst>
        </pc:cxnChg>
        <pc:cxnChg chg="del">
          <ac:chgData name="Andy Gray" userId="3900aca3-aa6e-4813-b4e0-c02f9e48a0aa" providerId="ADAL" clId="{C31EB39F-C6D3-4F59-AB41-D659EB63DE9E}" dt="2019-05-20T15:05:28.779" v="350" actId="478"/>
          <ac:cxnSpMkLst>
            <pc:docMk/>
            <pc:sldMk cId="3473464619" sldId="388"/>
            <ac:cxnSpMk id="13" creationId="{C38EF44C-54EB-4117-A3F1-B0DD5FE18B44}"/>
          </ac:cxnSpMkLst>
        </pc:cxnChg>
        <pc:cxnChg chg="del">
          <ac:chgData name="Andy Gray" userId="3900aca3-aa6e-4813-b4e0-c02f9e48a0aa" providerId="ADAL" clId="{C31EB39F-C6D3-4F59-AB41-D659EB63DE9E}" dt="2019-05-20T15:05:28.779" v="350" actId="478"/>
          <ac:cxnSpMkLst>
            <pc:docMk/>
            <pc:sldMk cId="3473464619" sldId="388"/>
            <ac:cxnSpMk id="14" creationId="{5A8B15A6-EF38-4EAA-8DDB-206D0C30DA87}"/>
          </ac:cxnSpMkLst>
        </pc:cxnChg>
        <pc:cxnChg chg="del">
          <ac:chgData name="Andy Gray" userId="3900aca3-aa6e-4813-b4e0-c02f9e48a0aa" providerId="ADAL" clId="{C31EB39F-C6D3-4F59-AB41-D659EB63DE9E}" dt="2019-05-20T15:05:28.779" v="350" actId="478"/>
          <ac:cxnSpMkLst>
            <pc:docMk/>
            <pc:sldMk cId="3473464619" sldId="388"/>
            <ac:cxnSpMk id="15" creationId="{27ADAF21-4A98-43A0-A727-39C2CFB12BAE}"/>
          </ac:cxnSpMkLst>
        </pc:cxnChg>
        <pc:cxnChg chg="del">
          <ac:chgData name="Andy Gray" userId="3900aca3-aa6e-4813-b4e0-c02f9e48a0aa" providerId="ADAL" clId="{C31EB39F-C6D3-4F59-AB41-D659EB63DE9E}" dt="2019-05-20T15:05:28.779" v="350" actId="478"/>
          <ac:cxnSpMkLst>
            <pc:docMk/>
            <pc:sldMk cId="3473464619" sldId="388"/>
            <ac:cxnSpMk id="16" creationId="{54DD2506-0602-484C-8A5D-2D44566317A7}"/>
          </ac:cxnSpMkLst>
        </pc:cxnChg>
        <pc:cxnChg chg="del">
          <ac:chgData name="Andy Gray" userId="3900aca3-aa6e-4813-b4e0-c02f9e48a0aa" providerId="ADAL" clId="{C31EB39F-C6D3-4F59-AB41-D659EB63DE9E}" dt="2019-05-20T15:05:28.779" v="350" actId="478"/>
          <ac:cxnSpMkLst>
            <pc:docMk/>
            <pc:sldMk cId="3473464619" sldId="388"/>
            <ac:cxnSpMk id="17" creationId="{FD9FA01F-76C8-470B-A94D-BF7B8D56285C}"/>
          </ac:cxnSpMkLst>
        </pc:cxnChg>
        <pc:cxnChg chg="del">
          <ac:chgData name="Andy Gray" userId="3900aca3-aa6e-4813-b4e0-c02f9e48a0aa" providerId="ADAL" clId="{C31EB39F-C6D3-4F59-AB41-D659EB63DE9E}" dt="2019-05-20T15:05:28.779" v="350" actId="478"/>
          <ac:cxnSpMkLst>
            <pc:docMk/>
            <pc:sldMk cId="3473464619" sldId="388"/>
            <ac:cxnSpMk id="18" creationId="{14FA2CC3-0DFB-4F06-A2E1-A59BA4150379}"/>
          </ac:cxnSpMkLst>
        </pc:cxnChg>
        <pc:cxnChg chg="del">
          <ac:chgData name="Andy Gray" userId="3900aca3-aa6e-4813-b4e0-c02f9e48a0aa" providerId="ADAL" clId="{C31EB39F-C6D3-4F59-AB41-D659EB63DE9E}" dt="2019-05-20T15:05:28.779" v="350" actId="478"/>
          <ac:cxnSpMkLst>
            <pc:docMk/>
            <pc:sldMk cId="3473464619" sldId="388"/>
            <ac:cxnSpMk id="19" creationId="{F64F010B-C5E0-4656-927B-BDD5E7462BDC}"/>
          </ac:cxnSpMkLst>
        </pc:cxnChg>
        <pc:cxnChg chg="del">
          <ac:chgData name="Andy Gray" userId="3900aca3-aa6e-4813-b4e0-c02f9e48a0aa" providerId="ADAL" clId="{C31EB39F-C6D3-4F59-AB41-D659EB63DE9E}" dt="2019-05-20T15:05:28.779" v="350" actId="478"/>
          <ac:cxnSpMkLst>
            <pc:docMk/>
            <pc:sldMk cId="3473464619" sldId="388"/>
            <ac:cxnSpMk id="20" creationId="{F6C7928D-8865-45A9-BC9F-6329F5B6B36B}"/>
          </ac:cxnSpMkLst>
        </pc:cxnChg>
        <pc:cxnChg chg="del">
          <ac:chgData name="Andy Gray" userId="3900aca3-aa6e-4813-b4e0-c02f9e48a0aa" providerId="ADAL" clId="{C31EB39F-C6D3-4F59-AB41-D659EB63DE9E}" dt="2019-05-20T15:05:17.390" v="348" actId="478"/>
          <ac:cxnSpMkLst>
            <pc:docMk/>
            <pc:sldMk cId="3473464619" sldId="388"/>
            <ac:cxnSpMk id="22" creationId="{403B8891-DDC2-4912-A897-386F5345CF8E}"/>
          </ac:cxnSpMkLst>
        </pc:cxnChg>
        <pc:cxnChg chg="del">
          <ac:chgData name="Andy Gray" userId="3900aca3-aa6e-4813-b4e0-c02f9e48a0aa" providerId="ADAL" clId="{C31EB39F-C6D3-4F59-AB41-D659EB63DE9E}" dt="2019-05-20T15:05:17.390" v="348" actId="478"/>
          <ac:cxnSpMkLst>
            <pc:docMk/>
            <pc:sldMk cId="3473464619" sldId="388"/>
            <ac:cxnSpMk id="26" creationId="{9225B713-61F4-4B2E-B199-9E00115FBBF8}"/>
          </ac:cxnSpMkLst>
        </pc:cxnChg>
        <pc:cxnChg chg="del">
          <ac:chgData name="Andy Gray" userId="3900aca3-aa6e-4813-b4e0-c02f9e48a0aa" providerId="ADAL" clId="{C31EB39F-C6D3-4F59-AB41-D659EB63DE9E}" dt="2019-05-20T15:05:17.390" v="348" actId="478"/>
          <ac:cxnSpMkLst>
            <pc:docMk/>
            <pc:sldMk cId="3473464619" sldId="388"/>
            <ac:cxnSpMk id="27" creationId="{10BBFFC4-57DB-4BB8-A9AA-B84A20445A0B}"/>
          </ac:cxnSpMkLst>
        </pc:cxnChg>
        <pc:cxnChg chg="del">
          <ac:chgData name="Andy Gray" userId="3900aca3-aa6e-4813-b4e0-c02f9e48a0aa" providerId="ADAL" clId="{C31EB39F-C6D3-4F59-AB41-D659EB63DE9E}" dt="2019-05-20T15:05:17.390" v="348" actId="478"/>
          <ac:cxnSpMkLst>
            <pc:docMk/>
            <pc:sldMk cId="3473464619" sldId="388"/>
            <ac:cxnSpMk id="28" creationId="{C1C31044-8893-40F2-A83C-747BB6722948}"/>
          </ac:cxnSpMkLst>
        </pc:cxnChg>
        <pc:cxnChg chg="del">
          <ac:chgData name="Andy Gray" userId="3900aca3-aa6e-4813-b4e0-c02f9e48a0aa" providerId="ADAL" clId="{C31EB39F-C6D3-4F59-AB41-D659EB63DE9E}" dt="2019-05-20T15:05:17.390" v="348" actId="478"/>
          <ac:cxnSpMkLst>
            <pc:docMk/>
            <pc:sldMk cId="3473464619" sldId="388"/>
            <ac:cxnSpMk id="29" creationId="{CB66976B-89D6-4D35-A0EA-A07A2B4E2B61}"/>
          </ac:cxnSpMkLst>
        </pc:cxnChg>
        <pc:cxnChg chg="del">
          <ac:chgData name="Andy Gray" userId="3900aca3-aa6e-4813-b4e0-c02f9e48a0aa" providerId="ADAL" clId="{C31EB39F-C6D3-4F59-AB41-D659EB63DE9E}" dt="2019-05-20T15:05:17.390" v="348" actId="478"/>
          <ac:cxnSpMkLst>
            <pc:docMk/>
            <pc:sldMk cId="3473464619" sldId="388"/>
            <ac:cxnSpMk id="30" creationId="{8BE03BFF-970D-4746-AC4E-D76B1068D080}"/>
          </ac:cxnSpMkLst>
        </pc:cxnChg>
        <pc:cxnChg chg="del">
          <ac:chgData name="Andy Gray" userId="3900aca3-aa6e-4813-b4e0-c02f9e48a0aa" providerId="ADAL" clId="{C31EB39F-C6D3-4F59-AB41-D659EB63DE9E}" dt="2019-05-20T15:05:17.390" v="348" actId="478"/>
          <ac:cxnSpMkLst>
            <pc:docMk/>
            <pc:sldMk cId="3473464619" sldId="388"/>
            <ac:cxnSpMk id="31" creationId="{07900C20-58EA-419F-9269-03E6235D51B4}"/>
          </ac:cxnSpMkLst>
        </pc:cxnChg>
        <pc:cxnChg chg="del">
          <ac:chgData name="Andy Gray" userId="3900aca3-aa6e-4813-b4e0-c02f9e48a0aa" providerId="ADAL" clId="{C31EB39F-C6D3-4F59-AB41-D659EB63DE9E}" dt="2019-05-20T15:05:17.390" v="348" actId="478"/>
          <ac:cxnSpMkLst>
            <pc:docMk/>
            <pc:sldMk cId="3473464619" sldId="388"/>
            <ac:cxnSpMk id="32" creationId="{C2370DB2-29B6-4E53-8D82-FB01A98CC4DF}"/>
          </ac:cxnSpMkLst>
        </pc:cxnChg>
        <pc:cxnChg chg="del">
          <ac:chgData name="Andy Gray" userId="3900aca3-aa6e-4813-b4e0-c02f9e48a0aa" providerId="ADAL" clId="{C31EB39F-C6D3-4F59-AB41-D659EB63DE9E}" dt="2019-05-20T15:05:17.390" v="348" actId="478"/>
          <ac:cxnSpMkLst>
            <pc:docMk/>
            <pc:sldMk cId="3473464619" sldId="388"/>
            <ac:cxnSpMk id="33" creationId="{4A251712-C76E-45D8-ACDB-A7F55B41179A}"/>
          </ac:cxnSpMkLst>
        </pc:cxnChg>
        <pc:cxnChg chg="del">
          <ac:chgData name="Andy Gray" userId="3900aca3-aa6e-4813-b4e0-c02f9e48a0aa" providerId="ADAL" clId="{C31EB39F-C6D3-4F59-AB41-D659EB63DE9E}" dt="2019-05-20T15:05:17.390" v="348" actId="478"/>
          <ac:cxnSpMkLst>
            <pc:docMk/>
            <pc:sldMk cId="3473464619" sldId="388"/>
            <ac:cxnSpMk id="195" creationId="{87F22507-26A5-45B6-A79F-3F65C860527B}"/>
          </ac:cxnSpMkLst>
        </pc:cxnChg>
        <pc:cxnChg chg="del">
          <ac:chgData name="Andy Gray" userId="3900aca3-aa6e-4813-b4e0-c02f9e48a0aa" providerId="ADAL" clId="{C31EB39F-C6D3-4F59-AB41-D659EB63DE9E}" dt="2019-05-20T15:05:17.390" v="348" actId="478"/>
          <ac:cxnSpMkLst>
            <pc:docMk/>
            <pc:sldMk cId="3473464619" sldId="388"/>
            <ac:cxnSpMk id="196" creationId="{8D11CF53-D3F8-4A82-95F8-3FB4AF512BC3}"/>
          </ac:cxnSpMkLst>
        </pc:cxnChg>
      </pc:sldChg>
      <pc:sldChg chg="addSp delSp modSp">
        <pc:chgData name="Andy Gray" userId="3900aca3-aa6e-4813-b4e0-c02f9e48a0aa" providerId="ADAL" clId="{C31EB39F-C6D3-4F59-AB41-D659EB63DE9E}" dt="2019-05-16T15:04:31.226" v="289"/>
        <pc:sldMkLst>
          <pc:docMk/>
          <pc:sldMk cId="1029808498" sldId="390"/>
        </pc:sldMkLst>
        <pc:picChg chg="add mod ord modCrop">
          <ac:chgData name="Andy Gray" userId="3900aca3-aa6e-4813-b4e0-c02f9e48a0aa" providerId="ADAL" clId="{C31EB39F-C6D3-4F59-AB41-D659EB63DE9E}" dt="2019-05-16T15:04:22.734" v="288" actId="14100"/>
          <ac:picMkLst>
            <pc:docMk/>
            <pc:sldMk cId="1029808498" sldId="390"/>
            <ac:picMk id="5" creationId="{9E8F819F-A8B7-48A0-AE35-30D935E88A63}"/>
          </ac:picMkLst>
        </pc:picChg>
        <pc:picChg chg="add">
          <ac:chgData name="Andy Gray" userId="3900aca3-aa6e-4813-b4e0-c02f9e48a0aa" providerId="ADAL" clId="{C31EB39F-C6D3-4F59-AB41-D659EB63DE9E}" dt="2019-05-16T15:04:31.226" v="289"/>
          <ac:picMkLst>
            <pc:docMk/>
            <pc:sldMk cId="1029808498" sldId="390"/>
            <ac:picMk id="7" creationId="{0EB5E542-B1DE-4A3F-98F2-C08DC8076BBC}"/>
          </ac:picMkLst>
        </pc:picChg>
        <pc:picChg chg="del">
          <ac:chgData name="Andy Gray" userId="3900aca3-aa6e-4813-b4e0-c02f9e48a0aa" providerId="ADAL" clId="{C31EB39F-C6D3-4F59-AB41-D659EB63DE9E}" dt="2019-05-16T15:04:05.823" v="286" actId="478"/>
          <ac:picMkLst>
            <pc:docMk/>
            <pc:sldMk cId="1029808498" sldId="390"/>
            <ac:picMk id="5122" creationId="{BCC96609-3CE6-4D21-A44E-C1FB2239439B}"/>
          </ac:picMkLst>
        </pc:picChg>
      </pc:sldChg>
      <pc:sldChg chg="addSp delSp modSp setBg">
        <pc:chgData name="Andy Gray" userId="3900aca3-aa6e-4813-b4e0-c02f9e48a0aa" providerId="ADAL" clId="{C31EB39F-C6D3-4F59-AB41-D659EB63DE9E}" dt="2019-05-16T15:06:36.840" v="321" actId="732"/>
        <pc:sldMkLst>
          <pc:docMk/>
          <pc:sldMk cId="4024249913" sldId="391"/>
        </pc:sldMkLst>
        <pc:picChg chg="add mod ord modCrop">
          <ac:chgData name="Andy Gray" userId="3900aca3-aa6e-4813-b4e0-c02f9e48a0aa" providerId="ADAL" clId="{C31EB39F-C6D3-4F59-AB41-D659EB63DE9E}" dt="2019-05-16T15:06:36.840" v="321" actId="732"/>
          <ac:picMkLst>
            <pc:docMk/>
            <pc:sldMk cId="4024249913" sldId="391"/>
            <ac:picMk id="5" creationId="{4D990654-28A4-43B7-BCF7-2D3FF2003121}"/>
          </ac:picMkLst>
        </pc:picChg>
        <pc:picChg chg="del mod">
          <ac:chgData name="Andy Gray" userId="3900aca3-aa6e-4813-b4e0-c02f9e48a0aa" providerId="ADAL" clId="{C31EB39F-C6D3-4F59-AB41-D659EB63DE9E}" dt="2019-05-16T15:06:01.856" v="312" actId="478"/>
          <ac:picMkLst>
            <pc:docMk/>
            <pc:sldMk cId="4024249913" sldId="391"/>
            <ac:picMk id="2052" creationId="{31FA17EE-071F-468F-AC62-3BD98399CB3E}"/>
          </ac:picMkLst>
        </pc:picChg>
      </pc:sldChg>
      <pc:sldChg chg="addSp delSp modSp">
        <pc:chgData name="Andy Gray" userId="3900aca3-aa6e-4813-b4e0-c02f9e48a0aa" providerId="ADAL" clId="{C31EB39F-C6D3-4F59-AB41-D659EB63DE9E}" dt="2019-05-16T15:05:24.377" v="302" actId="20577"/>
        <pc:sldMkLst>
          <pc:docMk/>
          <pc:sldMk cId="3552038745" sldId="394"/>
        </pc:sldMkLst>
        <pc:spChg chg="mod">
          <ac:chgData name="Andy Gray" userId="3900aca3-aa6e-4813-b4e0-c02f9e48a0aa" providerId="ADAL" clId="{C31EB39F-C6D3-4F59-AB41-D659EB63DE9E}" dt="2019-05-16T15:05:24.377" v="302" actId="20577"/>
          <ac:spMkLst>
            <pc:docMk/>
            <pc:sldMk cId="3552038745" sldId="394"/>
            <ac:spMk id="3" creationId="{608A8B0B-3746-47C9-B476-6A05E129769C}"/>
          </ac:spMkLst>
        </pc:spChg>
        <pc:picChg chg="add mod ord modCrop">
          <ac:chgData name="Andy Gray" userId="3900aca3-aa6e-4813-b4e0-c02f9e48a0aa" providerId="ADAL" clId="{C31EB39F-C6D3-4F59-AB41-D659EB63DE9E}" dt="2019-05-16T15:05:17.591" v="300" actId="1076"/>
          <ac:picMkLst>
            <pc:docMk/>
            <pc:sldMk cId="3552038745" sldId="394"/>
            <ac:picMk id="5" creationId="{5B8F610A-696B-453F-A48C-BC7A6B7AE3AF}"/>
          </ac:picMkLst>
        </pc:picChg>
        <pc:picChg chg="del">
          <ac:chgData name="Andy Gray" userId="3900aca3-aa6e-4813-b4e0-c02f9e48a0aa" providerId="ADAL" clId="{C31EB39F-C6D3-4F59-AB41-D659EB63DE9E}" dt="2019-05-16T15:05:06.495" v="297" actId="478"/>
          <ac:picMkLst>
            <pc:docMk/>
            <pc:sldMk cId="3552038745" sldId="394"/>
            <ac:picMk id="6148" creationId="{E0FE8B82-DA73-4B15-BC53-55FB091803A1}"/>
          </ac:picMkLst>
        </pc:picChg>
      </pc:sldChg>
      <pc:sldChg chg="addSp delSp modSp">
        <pc:chgData name="Andy Gray" userId="3900aca3-aa6e-4813-b4e0-c02f9e48a0aa" providerId="ADAL" clId="{C31EB39F-C6D3-4F59-AB41-D659EB63DE9E}" dt="2019-05-16T15:09:33.336" v="329" actId="732"/>
        <pc:sldMkLst>
          <pc:docMk/>
          <pc:sldMk cId="2475168239" sldId="395"/>
        </pc:sldMkLst>
        <pc:picChg chg="add mod ord modCrop">
          <ac:chgData name="Andy Gray" userId="3900aca3-aa6e-4813-b4e0-c02f9e48a0aa" providerId="ADAL" clId="{C31EB39F-C6D3-4F59-AB41-D659EB63DE9E}" dt="2019-05-16T15:09:33.336" v="329" actId="732"/>
          <ac:picMkLst>
            <pc:docMk/>
            <pc:sldMk cId="2475168239" sldId="395"/>
            <ac:picMk id="5" creationId="{35E18CFD-E6A2-4297-86A3-329BE98C0210}"/>
          </ac:picMkLst>
        </pc:picChg>
        <pc:picChg chg="del mod modCrop">
          <ac:chgData name="Andy Gray" userId="3900aca3-aa6e-4813-b4e0-c02f9e48a0aa" providerId="ADAL" clId="{C31EB39F-C6D3-4F59-AB41-D659EB63DE9E}" dt="2019-05-16T15:09:14.857" v="327" actId="478"/>
          <ac:picMkLst>
            <pc:docMk/>
            <pc:sldMk cId="2475168239" sldId="395"/>
            <ac:picMk id="6" creationId="{7C7664F6-F6AE-4946-B0F7-8AE5F58881B6}"/>
          </ac:picMkLst>
        </pc:picChg>
      </pc:sldChg>
      <pc:sldChg chg="addSp delSp modSp delCm">
        <pc:chgData name="Andy Gray" userId="3900aca3-aa6e-4813-b4e0-c02f9e48a0aa" providerId="ADAL" clId="{C31EB39F-C6D3-4F59-AB41-D659EB63DE9E}" dt="2019-05-16T13:01:39.284" v="172" actId="732"/>
        <pc:sldMkLst>
          <pc:docMk/>
          <pc:sldMk cId="5690595" sldId="398"/>
        </pc:sldMkLst>
        <pc:picChg chg="add mod ord modCrop">
          <ac:chgData name="Andy Gray" userId="3900aca3-aa6e-4813-b4e0-c02f9e48a0aa" providerId="ADAL" clId="{C31EB39F-C6D3-4F59-AB41-D659EB63DE9E}" dt="2019-05-16T13:01:39.284" v="172" actId="732"/>
          <ac:picMkLst>
            <pc:docMk/>
            <pc:sldMk cId="5690595" sldId="398"/>
            <ac:picMk id="3" creationId="{8AF16D96-45A3-4B5C-AFB5-E65A31285E88}"/>
          </ac:picMkLst>
        </pc:picChg>
        <pc:picChg chg="del mod modCrop">
          <ac:chgData name="Andy Gray" userId="3900aca3-aa6e-4813-b4e0-c02f9e48a0aa" providerId="ADAL" clId="{C31EB39F-C6D3-4F59-AB41-D659EB63DE9E}" dt="2019-05-16T13:01:01.391" v="164" actId="478"/>
          <ac:picMkLst>
            <pc:docMk/>
            <pc:sldMk cId="5690595" sldId="398"/>
            <ac:picMk id="16" creationId="{03FAA3E9-AFB3-41DC-9284-7BA50B50D787}"/>
          </ac:picMkLst>
        </pc:picChg>
        <pc:picChg chg="del mod modCrop">
          <ac:chgData name="Andy Gray" userId="3900aca3-aa6e-4813-b4e0-c02f9e48a0aa" providerId="ADAL" clId="{C31EB39F-C6D3-4F59-AB41-D659EB63DE9E}" dt="2019-05-16T13:01:01.391" v="164" actId="478"/>
          <ac:picMkLst>
            <pc:docMk/>
            <pc:sldMk cId="5690595" sldId="398"/>
            <ac:picMk id="6158" creationId="{2C9DE981-6B14-448F-AB7A-F8F56FA36BA1}"/>
          </ac:picMkLst>
        </pc:picChg>
      </pc:sldChg>
      <pc:sldChg chg="delSp modSp setBg delCm">
        <pc:chgData name="Andy Gray" userId="3900aca3-aa6e-4813-b4e0-c02f9e48a0aa" providerId="ADAL" clId="{C31EB39F-C6D3-4F59-AB41-D659EB63DE9E}" dt="2019-05-16T14:36:47.485" v="257"/>
        <pc:sldMkLst>
          <pc:docMk/>
          <pc:sldMk cId="3176145112" sldId="400"/>
        </pc:sldMkLst>
        <pc:picChg chg="del mod modCrop">
          <ac:chgData name="Andy Gray" userId="3900aca3-aa6e-4813-b4e0-c02f9e48a0aa" providerId="ADAL" clId="{C31EB39F-C6D3-4F59-AB41-D659EB63DE9E}" dt="2019-05-16T14:36:40.860" v="256" actId="478"/>
          <ac:picMkLst>
            <pc:docMk/>
            <pc:sldMk cId="3176145112" sldId="400"/>
            <ac:picMk id="1026" creationId="{B8E8B814-88F0-468F-BF9F-3216B27D1D8B}"/>
          </ac:picMkLst>
        </pc:picChg>
      </pc:sldChg>
      <pc:sldMasterChg chg="delSldLayout modSldLayout">
        <pc:chgData name="Andy Gray" userId="3900aca3-aa6e-4813-b4e0-c02f9e48a0aa" providerId="ADAL" clId="{C31EB39F-C6D3-4F59-AB41-D659EB63DE9E}" dt="2019-05-15T10:16:27.266" v="98" actId="20577"/>
        <pc:sldMasterMkLst>
          <pc:docMk/>
          <pc:sldMasterMk cId="2369807912" sldId="2147483660"/>
        </pc:sldMasterMkLst>
        <pc:sldLayoutChg chg="addSp delSp modSp">
          <pc:chgData name="Andy Gray" userId="3900aca3-aa6e-4813-b4e0-c02f9e48a0aa" providerId="ADAL" clId="{C31EB39F-C6D3-4F59-AB41-D659EB63DE9E}" dt="2019-05-15T10:16:27.266" v="98" actId="20577"/>
          <pc:sldLayoutMkLst>
            <pc:docMk/>
            <pc:sldMasterMk cId="2369807912" sldId="2147483660"/>
            <pc:sldLayoutMk cId="1593432957" sldId="2147483661"/>
          </pc:sldLayoutMkLst>
          <pc:spChg chg="mod">
            <ac:chgData name="Andy Gray" userId="3900aca3-aa6e-4813-b4e0-c02f9e48a0aa" providerId="ADAL" clId="{C31EB39F-C6D3-4F59-AB41-D659EB63DE9E}" dt="2019-05-15T10:16:27.266" v="98" actId="20577"/>
            <ac:spMkLst>
              <pc:docMk/>
              <pc:sldMasterMk cId="2369807912" sldId="2147483660"/>
              <pc:sldLayoutMk cId="1593432957" sldId="2147483661"/>
              <ac:spMk id="4" creationId="{7694BA0E-1F63-41F2-B0E8-F0465B913055}"/>
            </ac:spMkLst>
          </pc:spChg>
          <pc:picChg chg="add mod ord">
            <ac:chgData name="Andy Gray" userId="3900aca3-aa6e-4813-b4e0-c02f9e48a0aa" providerId="ADAL" clId="{C31EB39F-C6D3-4F59-AB41-D659EB63DE9E}" dt="2019-05-15T10:02:42.874" v="12" actId="167"/>
            <ac:picMkLst>
              <pc:docMk/>
              <pc:sldMasterMk cId="2369807912" sldId="2147483660"/>
              <pc:sldLayoutMk cId="1593432957" sldId="2147483661"/>
              <ac:picMk id="3" creationId="{B828F8C7-6434-4196-BE41-EBF201EC1460}"/>
            </ac:picMkLst>
          </pc:picChg>
          <pc:picChg chg="del mod">
            <ac:chgData name="Andy Gray" userId="3900aca3-aa6e-4813-b4e0-c02f9e48a0aa" providerId="ADAL" clId="{C31EB39F-C6D3-4F59-AB41-D659EB63DE9E}" dt="2019-05-15T10:01:46.354" v="8" actId="478"/>
            <ac:picMkLst>
              <pc:docMk/>
              <pc:sldMasterMk cId="2369807912" sldId="2147483660"/>
              <pc:sldLayoutMk cId="1593432957" sldId="2147483661"/>
              <ac:picMk id="13" creationId="{AEE686FF-1E59-41AC-901E-7A175318FE40}"/>
            </ac:picMkLst>
          </pc:picChg>
        </pc:sldLayoutChg>
        <pc:sldLayoutChg chg="modSp">
          <pc:chgData name="Andy Gray" userId="3900aca3-aa6e-4813-b4e0-c02f9e48a0aa" providerId="ADAL" clId="{C31EB39F-C6D3-4F59-AB41-D659EB63DE9E}" dt="2019-05-15T10:15:31.992" v="74" actId="20577"/>
          <pc:sldLayoutMkLst>
            <pc:docMk/>
            <pc:sldMasterMk cId="2369807912" sldId="2147483660"/>
            <pc:sldLayoutMk cId="3265224848" sldId="2147483662"/>
          </pc:sldLayoutMkLst>
          <pc:spChg chg="mod">
            <ac:chgData name="Andy Gray" userId="3900aca3-aa6e-4813-b4e0-c02f9e48a0aa" providerId="ADAL" clId="{C31EB39F-C6D3-4F59-AB41-D659EB63DE9E}" dt="2019-05-15T10:15:31.992" v="74" actId="20577"/>
            <ac:spMkLst>
              <pc:docMk/>
              <pc:sldMasterMk cId="2369807912" sldId="2147483660"/>
              <pc:sldLayoutMk cId="3265224848" sldId="2147483662"/>
              <ac:spMk id="6" creationId="{9381A80F-0075-4919-877A-375F2E3DADC0}"/>
            </ac:spMkLst>
          </pc:spChg>
        </pc:sldLayoutChg>
        <pc:sldLayoutChg chg="modSp">
          <pc:chgData name="Andy Gray" userId="3900aca3-aa6e-4813-b4e0-c02f9e48a0aa" providerId="ADAL" clId="{C31EB39F-C6D3-4F59-AB41-D659EB63DE9E}" dt="2019-05-15T10:15:46.278" v="94" actId="20577"/>
          <pc:sldLayoutMkLst>
            <pc:docMk/>
            <pc:sldMasterMk cId="2369807912" sldId="2147483660"/>
            <pc:sldLayoutMk cId="1230368745" sldId="2147483663"/>
          </pc:sldLayoutMkLst>
          <pc:spChg chg="mod">
            <ac:chgData name="Andy Gray" userId="3900aca3-aa6e-4813-b4e0-c02f9e48a0aa" providerId="ADAL" clId="{C31EB39F-C6D3-4F59-AB41-D659EB63DE9E}" dt="2019-05-15T10:15:46.278" v="94" actId="20577"/>
            <ac:spMkLst>
              <pc:docMk/>
              <pc:sldMasterMk cId="2369807912" sldId="2147483660"/>
              <pc:sldLayoutMk cId="1230368745" sldId="2147483663"/>
              <ac:spMk id="7" creationId="{76480C8F-AFE3-4015-B8C7-7F2A4FAF3AB7}"/>
            </ac:spMkLst>
          </pc:spChg>
        </pc:sldLayoutChg>
        <pc:sldLayoutChg chg="addSp delSp modSp">
          <pc:chgData name="Andy Gray" userId="3900aca3-aa6e-4813-b4e0-c02f9e48a0aa" providerId="ADAL" clId="{C31EB39F-C6D3-4F59-AB41-D659EB63DE9E}" dt="2019-05-15T10:12:24.103" v="30" actId="20577"/>
          <pc:sldLayoutMkLst>
            <pc:docMk/>
            <pc:sldMasterMk cId="2369807912" sldId="2147483660"/>
            <pc:sldLayoutMk cId="3864385121" sldId="2147483664"/>
          </pc:sldLayoutMkLst>
          <pc:spChg chg="mod">
            <ac:chgData name="Andy Gray" userId="3900aca3-aa6e-4813-b4e0-c02f9e48a0aa" providerId="ADAL" clId="{C31EB39F-C6D3-4F59-AB41-D659EB63DE9E}" dt="2019-05-15T10:12:24.103" v="30" actId="20577"/>
            <ac:spMkLst>
              <pc:docMk/>
              <pc:sldMasterMk cId="2369807912" sldId="2147483660"/>
              <pc:sldLayoutMk cId="3864385121" sldId="2147483664"/>
              <ac:spMk id="8" creationId="{00000000-0000-0000-0000-000000000000}"/>
            </ac:spMkLst>
          </pc:spChg>
          <pc:spChg chg="mod">
            <ac:chgData name="Andy Gray" userId="3900aca3-aa6e-4813-b4e0-c02f9e48a0aa" providerId="ADAL" clId="{C31EB39F-C6D3-4F59-AB41-D659EB63DE9E}" dt="2019-05-15T10:09:16.025" v="16" actId="207"/>
            <ac:spMkLst>
              <pc:docMk/>
              <pc:sldMasterMk cId="2369807912" sldId="2147483660"/>
              <pc:sldLayoutMk cId="3864385121" sldId="2147483664"/>
              <ac:spMk id="9" creationId="{00000000-0000-0000-0000-000000000000}"/>
            </ac:spMkLst>
          </pc:spChg>
          <pc:picChg chg="add mod ord modCrop">
            <ac:chgData name="Andy Gray" userId="3900aca3-aa6e-4813-b4e0-c02f9e48a0aa" providerId="ADAL" clId="{C31EB39F-C6D3-4F59-AB41-D659EB63DE9E}" dt="2019-05-15T10:09:50.087" v="20" actId="167"/>
            <ac:picMkLst>
              <pc:docMk/>
              <pc:sldMasterMk cId="2369807912" sldId="2147483660"/>
              <pc:sldLayoutMk cId="3864385121" sldId="2147483664"/>
              <ac:picMk id="3" creationId="{B33A6100-85C1-4F2C-952D-A674770CAD96}"/>
            </ac:picMkLst>
          </pc:picChg>
          <pc:picChg chg="del">
            <ac:chgData name="Andy Gray" userId="3900aca3-aa6e-4813-b4e0-c02f9e48a0aa" providerId="ADAL" clId="{C31EB39F-C6D3-4F59-AB41-D659EB63DE9E}" dt="2019-05-15T10:09:53.664" v="21" actId="478"/>
            <ac:picMkLst>
              <pc:docMk/>
              <pc:sldMasterMk cId="2369807912" sldId="2147483660"/>
              <pc:sldLayoutMk cId="3864385121" sldId="2147483664"/>
              <ac:picMk id="4" creationId="{84C9E5D7-593D-4744-9564-2245C6666109}"/>
            </ac:picMkLst>
          </pc:picChg>
          <pc:picChg chg="mod">
            <ac:chgData name="Andy Gray" userId="3900aca3-aa6e-4813-b4e0-c02f9e48a0aa" providerId="ADAL" clId="{C31EB39F-C6D3-4F59-AB41-D659EB63DE9E}" dt="2019-05-15T10:09:25.948" v="17" actId="207"/>
            <ac:picMkLst>
              <pc:docMk/>
              <pc:sldMasterMk cId="2369807912" sldId="2147483660"/>
              <pc:sldLayoutMk cId="3864385121" sldId="2147483664"/>
              <ac:picMk id="10" creationId="{6F837AC8-70BE-41B8-A82B-6C7EC49BA5B4}"/>
            </ac:picMkLst>
          </pc:picChg>
        </pc:sldLayoutChg>
        <pc:sldLayoutChg chg="addSp delSp modSp">
          <pc:chgData name="Andy Gray" userId="3900aca3-aa6e-4813-b4e0-c02f9e48a0aa" providerId="ADAL" clId="{C31EB39F-C6D3-4F59-AB41-D659EB63DE9E}" dt="2019-05-15T10:14:02.198" v="59" actId="20577"/>
          <pc:sldLayoutMkLst>
            <pc:docMk/>
            <pc:sldMasterMk cId="2369807912" sldId="2147483660"/>
            <pc:sldLayoutMk cId="1482273398" sldId="2147483665"/>
          </pc:sldLayoutMkLst>
          <pc:spChg chg="del">
            <ac:chgData name="Andy Gray" userId="3900aca3-aa6e-4813-b4e0-c02f9e48a0aa" providerId="ADAL" clId="{C31EB39F-C6D3-4F59-AB41-D659EB63DE9E}" dt="2019-05-15T10:13:51.315" v="49" actId="478"/>
            <ac:spMkLst>
              <pc:docMk/>
              <pc:sldMasterMk cId="2369807912" sldId="2147483660"/>
              <pc:sldLayoutMk cId="1482273398" sldId="2147483665"/>
              <ac:spMk id="11" creationId="{F37FE98E-0FCE-43CB-BBF3-CF0E4B0EDC25}"/>
            </ac:spMkLst>
          </pc:spChg>
          <pc:spChg chg="add mod">
            <ac:chgData name="Andy Gray" userId="3900aca3-aa6e-4813-b4e0-c02f9e48a0aa" providerId="ADAL" clId="{C31EB39F-C6D3-4F59-AB41-D659EB63DE9E}" dt="2019-05-15T10:14:02.198" v="59" actId="20577"/>
            <ac:spMkLst>
              <pc:docMk/>
              <pc:sldMasterMk cId="2369807912" sldId="2147483660"/>
              <pc:sldLayoutMk cId="1482273398" sldId="2147483665"/>
              <ac:spMk id="12" creationId="{275BFCD8-D891-4C98-A61D-8D9D27E59A9F}"/>
            </ac:spMkLst>
          </pc:spChg>
          <pc:spChg chg="del mod">
            <ac:chgData name="Andy Gray" userId="3900aca3-aa6e-4813-b4e0-c02f9e48a0aa" providerId="ADAL" clId="{C31EB39F-C6D3-4F59-AB41-D659EB63DE9E}" dt="2019-05-15T10:13:51.315" v="49" actId="478"/>
            <ac:spMkLst>
              <pc:docMk/>
              <pc:sldMasterMk cId="2369807912" sldId="2147483660"/>
              <pc:sldLayoutMk cId="1482273398" sldId="2147483665"/>
              <ac:spMk id="13" creationId="{00000000-0000-0000-0000-000000000000}"/>
            </ac:spMkLst>
          </pc:spChg>
          <pc:spChg chg="del">
            <ac:chgData name="Andy Gray" userId="3900aca3-aa6e-4813-b4e0-c02f9e48a0aa" providerId="ADAL" clId="{C31EB39F-C6D3-4F59-AB41-D659EB63DE9E}" dt="2019-05-15T10:13:51.315" v="49" actId="478"/>
            <ac:spMkLst>
              <pc:docMk/>
              <pc:sldMasterMk cId="2369807912" sldId="2147483660"/>
              <pc:sldLayoutMk cId="1482273398" sldId="2147483665"/>
              <ac:spMk id="14" creationId="{00000000-0000-0000-0000-000000000000}"/>
            </ac:spMkLst>
          </pc:spChg>
          <pc:spChg chg="add">
            <ac:chgData name="Andy Gray" userId="3900aca3-aa6e-4813-b4e0-c02f9e48a0aa" providerId="ADAL" clId="{C31EB39F-C6D3-4F59-AB41-D659EB63DE9E}" dt="2019-05-15T10:13:51.830" v="50"/>
            <ac:spMkLst>
              <pc:docMk/>
              <pc:sldMasterMk cId="2369807912" sldId="2147483660"/>
              <pc:sldLayoutMk cId="1482273398" sldId="2147483665"/>
              <ac:spMk id="15" creationId="{EDB80FE1-CB5F-4209-A5CF-C0E7A88B733B}"/>
            </ac:spMkLst>
          </pc:spChg>
          <pc:spChg chg="add">
            <ac:chgData name="Andy Gray" userId="3900aca3-aa6e-4813-b4e0-c02f9e48a0aa" providerId="ADAL" clId="{C31EB39F-C6D3-4F59-AB41-D659EB63DE9E}" dt="2019-05-15T10:13:51.830" v="50"/>
            <ac:spMkLst>
              <pc:docMk/>
              <pc:sldMasterMk cId="2369807912" sldId="2147483660"/>
              <pc:sldLayoutMk cId="1482273398" sldId="2147483665"/>
              <ac:spMk id="16" creationId="{7BDF21DE-A169-4C08-9632-B1FCE7D8B298}"/>
            </ac:spMkLst>
          </pc:spChg>
          <pc:picChg chg="add">
            <ac:chgData name="Andy Gray" userId="3900aca3-aa6e-4813-b4e0-c02f9e48a0aa" providerId="ADAL" clId="{C31EB39F-C6D3-4F59-AB41-D659EB63DE9E}" dt="2019-05-15T10:13:51.830" v="50"/>
            <ac:picMkLst>
              <pc:docMk/>
              <pc:sldMasterMk cId="2369807912" sldId="2147483660"/>
              <pc:sldLayoutMk cId="1482273398" sldId="2147483665"/>
              <ac:picMk id="8" creationId="{227C6528-206C-4CD8-962B-FB652AD67822}"/>
            </ac:picMkLst>
          </pc:picChg>
          <pc:picChg chg="del">
            <ac:chgData name="Andy Gray" userId="3900aca3-aa6e-4813-b4e0-c02f9e48a0aa" providerId="ADAL" clId="{C31EB39F-C6D3-4F59-AB41-D659EB63DE9E}" dt="2019-05-15T10:13:51.315" v="49" actId="478"/>
            <ac:picMkLst>
              <pc:docMk/>
              <pc:sldMasterMk cId="2369807912" sldId="2147483660"/>
              <pc:sldLayoutMk cId="1482273398" sldId="2147483665"/>
              <ac:picMk id="9" creationId="{76A081CD-0754-4947-9B68-2FADEEE5BDEE}"/>
            </ac:picMkLst>
          </pc:picChg>
          <pc:picChg chg="del">
            <ac:chgData name="Andy Gray" userId="3900aca3-aa6e-4813-b4e0-c02f9e48a0aa" providerId="ADAL" clId="{C31EB39F-C6D3-4F59-AB41-D659EB63DE9E}" dt="2019-05-15T10:13:51.315" v="49" actId="478"/>
            <ac:picMkLst>
              <pc:docMk/>
              <pc:sldMasterMk cId="2369807912" sldId="2147483660"/>
              <pc:sldLayoutMk cId="1482273398" sldId="2147483665"/>
              <ac:picMk id="10" creationId="{CC60EF19-724F-4A21-AADC-6B7F158F7EBB}"/>
            </ac:picMkLst>
          </pc:picChg>
          <pc:picChg chg="add">
            <ac:chgData name="Andy Gray" userId="3900aca3-aa6e-4813-b4e0-c02f9e48a0aa" providerId="ADAL" clId="{C31EB39F-C6D3-4F59-AB41-D659EB63DE9E}" dt="2019-05-15T10:13:51.830" v="50"/>
            <ac:picMkLst>
              <pc:docMk/>
              <pc:sldMasterMk cId="2369807912" sldId="2147483660"/>
              <pc:sldLayoutMk cId="1482273398" sldId="2147483665"/>
              <ac:picMk id="17" creationId="{3EF0F0AC-6610-4FFF-A713-8CE2D2FB7BED}"/>
            </ac:picMkLst>
          </pc:picChg>
        </pc:sldLayoutChg>
        <pc:sldLayoutChg chg="addSp delSp">
          <pc:chgData name="Andy Gray" userId="3900aca3-aa6e-4813-b4e0-c02f9e48a0aa" providerId="ADAL" clId="{C31EB39F-C6D3-4F59-AB41-D659EB63DE9E}" dt="2019-05-15T10:12:42.389" v="33" actId="478"/>
          <pc:sldLayoutMkLst>
            <pc:docMk/>
            <pc:sldMasterMk cId="2369807912" sldId="2147483660"/>
            <pc:sldLayoutMk cId="1663747016" sldId="2147483666"/>
          </pc:sldLayoutMkLst>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8" creationId="{DCF7BA86-66A1-48FB-AB69-5258792ABFC2}"/>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9" creationId="{3E870C45-D97E-4281-BEEF-AB973C908D7A}"/>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10" creationId="{C8F4355B-C12B-4D64-A9F8-D30EF17E4A3D}"/>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11" creationId="{648B82C5-42F1-49AF-AF04-A4E20BEBBA87}"/>
            </ac:spMkLst>
          </pc:spChg>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12" creationId="{00000000-0000-0000-0000-000000000000}"/>
            </ac:spMkLst>
          </pc:spChg>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13" creationId="{00000000-0000-0000-0000-000000000000}"/>
            </ac:spMkLst>
          </pc:spChg>
          <pc:picChg chg="del">
            <ac:chgData name="Andy Gray" userId="3900aca3-aa6e-4813-b4e0-c02f9e48a0aa" providerId="ADAL" clId="{C31EB39F-C6D3-4F59-AB41-D659EB63DE9E}" dt="2019-05-15T10:12:39.190" v="31" actId="478"/>
            <ac:picMkLst>
              <pc:docMk/>
              <pc:sldMasterMk cId="2369807912" sldId="2147483660"/>
              <pc:sldLayoutMk cId="1663747016" sldId="2147483666"/>
              <ac:picMk id="6" creationId="{5E499271-4E6E-44E5-858D-294EA2BAE5EA}"/>
            </ac:picMkLst>
          </pc:picChg>
          <pc:picChg chg="add">
            <ac:chgData name="Andy Gray" userId="3900aca3-aa6e-4813-b4e0-c02f9e48a0aa" providerId="ADAL" clId="{C31EB39F-C6D3-4F59-AB41-D659EB63DE9E}" dt="2019-05-15T10:12:40.032" v="32"/>
            <ac:picMkLst>
              <pc:docMk/>
              <pc:sldMasterMk cId="2369807912" sldId="2147483660"/>
              <pc:sldLayoutMk cId="1663747016" sldId="2147483666"/>
              <ac:picMk id="7" creationId="{9DEB574B-DCA3-4E72-AD46-F6C7215B8B51}"/>
            </ac:picMkLst>
          </pc:picChg>
          <pc:picChg chg="add del">
            <ac:chgData name="Andy Gray" userId="3900aca3-aa6e-4813-b4e0-c02f9e48a0aa" providerId="ADAL" clId="{C31EB39F-C6D3-4F59-AB41-D659EB63DE9E}" dt="2019-05-15T10:12:42.389" v="33" actId="478"/>
            <ac:picMkLst>
              <pc:docMk/>
              <pc:sldMasterMk cId="2369807912" sldId="2147483660"/>
              <pc:sldLayoutMk cId="1663747016" sldId="2147483666"/>
              <ac:picMk id="14" creationId="{FF52CE01-9BAF-4C37-9115-133B3168CEFC}"/>
            </ac:picMkLst>
          </pc:picChg>
        </pc:sldLayoutChg>
        <pc:sldLayoutChg chg="addSp delSp modSp">
          <pc:chgData name="Andy Gray" userId="3900aca3-aa6e-4813-b4e0-c02f9e48a0aa" providerId="ADAL" clId="{C31EB39F-C6D3-4F59-AB41-D659EB63DE9E}" dt="2019-05-15T10:14:31.600" v="64" actId="207"/>
          <pc:sldLayoutMkLst>
            <pc:docMk/>
            <pc:sldMasterMk cId="2369807912" sldId="2147483660"/>
            <pc:sldLayoutMk cId="3920882233" sldId="2147483668"/>
          </pc:sldLayoutMkLst>
          <pc:spChg chg="del">
            <ac:chgData name="Andy Gray" userId="3900aca3-aa6e-4813-b4e0-c02f9e48a0aa" providerId="ADAL" clId="{C31EB39F-C6D3-4F59-AB41-D659EB63DE9E}" dt="2019-05-15T10:14:23.121" v="62" actId="478"/>
            <ac:spMkLst>
              <pc:docMk/>
              <pc:sldMasterMk cId="2369807912" sldId="2147483660"/>
              <pc:sldLayoutMk cId="3920882233" sldId="2147483668"/>
              <ac:spMk id="9" creationId="{2C0FA0A8-C7D4-43BB-AF10-236A9F5764F5}"/>
            </ac:spMkLst>
          </pc:spChg>
          <pc:spChg chg="add">
            <ac:chgData name="Andy Gray" userId="3900aca3-aa6e-4813-b4e0-c02f9e48a0aa" providerId="ADAL" clId="{C31EB39F-C6D3-4F59-AB41-D659EB63DE9E}" dt="2019-05-15T10:14:23.673" v="63"/>
            <ac:spMkLst>
              <pc:docMk/>
              <pc:sldMasterMk cId="2369807912" sldId="2147483660"/>
              <pc:sldLayoutMk cId="3920882233" sldId="2147483668"/>
              <ac:spMk id="10" creationId="{69808144-3D29-4148-B2FF-07F5FB8B2269}"/>
            </ac:spMkLst>
          </pc:spChg>
          <pc:picChg chg="mod">
            <ac:chgData name="Andy Gray" userId="3900aca3-aa6e-4813-b4e0-c02f9e48a0aa" providerId="ADAL" clId="{C31EB39F-C6D3-4F59-AB41-D659EB63DE9E}" dt="2019-05-15T10:14:31.600" v="64" actId="207"/>
            <ac:picMkLst>
              <pc:docMk/>
              <pc:sldMasterMk cId="2369807912" sldId="2147483660"/>
              <pc:sldLayoutMk cId="3920882233" sldId="2147483668"/>
              <ac:picMk id="6" creationId="{B06B5AFB-DD88-44D0-84DB-9B997DA8A4A4}"/>
            </ac:picMkLst>
          </pc:picChg>
          <pc:picChg chg="add">
            <ac:chgData name="Andy Gray" userId="3900aca3-aa6e-4813-b4e0-c02f9e48a0aa" providerId="ADAL" clId="{C31EB39F-C6D3-4F59-AB41-D659EB63DE9E}" dt="2019-05-15T10:14:23.673" v="63"/>
            <ac:picMkLst>
              <pc:docMk/>
              <pc:sldMasterMk cId="2369807912" sldId="2147483660"/>
              <pc:sldLayoutMk cId="3920882233" sldId="2147483668"/>
              <ac:picMk id="7" creationId="{651D5050-10F6-473E-A936-34DA1A80C0C2}"/>
            </ac:picMkLst>
          </pc:picChg>
          <pc:picChg chg="del">
            <ac:chgData name="Andy Gray" userId="3900aca3-aa6e-4813-b4e0-c02f9e48a0aa" providerId="ADAL" clId="{C31EB39F-C6D3-4F59-AB41-D659EB63DE9E}" dt="2019-05-15T10:14:23.121" v="62" actId="478"/>
            <ac:picMkLst>
              <pc:docMk/>
              <pc:sldMasterMk cId="2369807912" sldId="2147483660"/>
              <pc:sldLayoutMk cId="3920882233" sldId="2147483668"/>
              <ac:picMk id="8" creationId="{2FB14F50-65CE-42E0-A555-B41F9D0BBAA7}"/>
            </ac:picMkLst>
          </pc:picChg>
        </pc:sldLayoutChg>
        <pc:sldLayoutChg chg="addSp delSp modSp">
          <pc:chgData name="Andy Gray" userId="3900aca3-aa6e-4813-b4e0-c02f9e48a0aa" providerId="ADAL" clId="{C31EB39F-C6D3-4F59-AB41-D659EB63DE9E}" dt="2019-05-15T10:13:01.685" v="37" actId="1035"/>
          <pc:sldLayoutMkLst>
            <pc:docMk/>
            <pc:sldMasterMk cId="2369807912" sldId="2147483660"/>
            <pc:sldLayoutMk cId="930331741" sldId="2147483669"/>
          </pc:sldLayoutMkLst>
          <pc:spChg chg="del mod">
            <ac:chgData name="Andy Gray" userId="3900aca3-aa6e-4813-b4e0-c02f9e48a0aa" providerId="ADAL" clId="{C31EB39F-C6D3-4F59-AB41-D659EB63DE9E}" dt="2019-05-15T10:12:52.377" v="34" actId="478"/>
            <ac:spMkLst>
              <pc:docMk/>
              <pc:sldMasterMk cId="2369807912" sldId="2147483660"/>
              <pc:sldLayoutMk cId="930331741" sldId="2147483669"/>
              <ac:spMk id="8" creationId="{00000000-0000-0000-0000-000000000000}"/>
            </ac:spMkLst>
          </pc:spChg>
          <pc:spChg chg="del">
            <ac:chgData name="Andy Gray" userId="3900aca3-aa6e-4813-b4e0-c02f9e48a0aa" providerId="ADAL" clId="{C31EB39F-C6D3-4F59-AB41-D659EB63DE9E}" dt="2019-05-15T10:12:52.377" v="34" actId="478"/>
            <ac:spMkLst>
              <pc:docMk/>
              <pc:sldMasterMk cId="2369807912" sldId="2147483660"/>
              <pc:sldLayoutMk cId="930331741" sldId="2147483669"/>
              <ac:spMk id="9" creationId="{00000000-0000-0000-0000-000000000000}"/>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1" creationId="{AABA280D-7BB2-447F-92AC-C7C061023E4B}"/>
            </ac:spMkLst>
          </pc:spChg>
          <pc:spChg chg="del">
            <ac:chgData name="Andy Gray" userId="3900aca3-aa6e-4813-b4e0-c02f9e48a0aa" providerId="ADAL" clId="{C31EB39F-C6D3-4F59-AB41-D659EB63DE9E}" dt="2019-05-15T10:12:52.377" v="34" actId="478"/>
            <ac:spMkLst>
              <pc:docMk/>
              <pc:sldMasterMk cId="2369807912" sldId="2147483660"/>
              <pc:sldLayoutMk cId="930331741" sldId="2147483669"/>
              <ac:spMk id="12" creationId="{00000000-0000-0000-0000-000000000000}"/>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3" creationId="{8FF35AEE-5337-4A17-A68B-5F42AFDFFF0C}"/>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5" creationId="{A13DB2E3-C319-4E9F-B684-25EDD7A44358}"/>
            </ac:spMkLst>
          </pc:spChg>
          <pc:picChg chg="del">
            <ac:chgData name="Andy Gray" userId="3900aca3-aa6e-4813-b4e0-c02f9e48a0aa" providerId="ADAL" clId="{C31EB39F-C6D3-4F59-AB41-D659EB63DE9E}" dt="2019-05-15T10:12:52.377" v="34" actId="478"/>
            <ac:picMkLst>
              <pc:docMk/>
              <pc:sldMasterMk cId="2369807912" sldId="2147483660"/>
              <pc:sldLayoutMk cId="930331741" sldId="2147483669"/>
              <ac:picMk id="4" creationId="{84C9E5D7-593D-4744-9564-2245C6666109}"/>
            </ac:picMkLst>
          </pc:picChg>
          <pc:picChg chg="mod">
            <ac:chgData name="Andy Gray" userId="3900aca3-aa6e-4813-b4e0-c02f9e48a0aa" providerId="ADAL" clId="{C31EB39F-C6D3-4F59-AB41-D659EB63DE9E}" dt="2019-05-15T10:13:01.685" v="37" actId="1035"/>
            <ac:picMkLst>
              <pc:docMk/>
              <pc:sldMasterMk cId="2369807912" sldId="2147483660"/>
              <pc:sldLayoutMk cId="930331741" sldId="2147483669"/>
              <ac:picMk id="7" creationId="{D460BBC8-286A-4820-AB62-CFDFC807B4B3}"/>
            </ac:picMkLst>
          </pc:picChg>
          <pc:picChg chg="add">
            <ac:chgData name="Andy Gray" userId="3900aca3-aa6e-4813-b4e0-c02f9e48a0aa" providerId="ADAL" clId="{C31EB39F-C6D3-4F59-AB41-D659EB63DE9E}" dt="2019-05-15T10:12:53.213" v="35"/>
            <ac:picMkLst>
              <pc:docMk/>
              <pc:sldMasterMk cId="2369807912" sldId="2147483660"/>
              <pc:sldLayoutMk cId="930331741" sldId="2147483669"/>
              <ac:picMk id="10" creationId="{58D411FA-19CB-4C04-89C6-9285E366D7DE}"/>
            </ac:picMkLst>
          </pc:picChg>
          <pc:picChg chg="del">
            <ac:chgData name="Andy Gray" userId="3900aca3-aa6e-4813-b4e0-c02f9e48a0aa" providerId="ADAL" clId="{C31EB39F-C6D3-4F59-AB41-D659EB63DE9E}" dt="2019-05-15T10:12:52.377" v="34" actId="478"/>
            <ac:picMkLst>
              <pc:docMk/>
              <pc:sldMasterMk cId="2369807912" sldId="2147483660"/>
              <pc:sldLayoutMk cId="930331741" sldId="2147483669"/>
              <ac:picMk id="14" creationId="{B293EA16-036C-458A-9F7F-BCA1EBEF9095}"/>
            </ac:picMkLst>
          </pc:picChg>
          <pc:picChg chg="add">
            <ac:chgData name="Andy Gray" userId="3900aca3-aa6e-4813-b4e0-c02f9e48a0aa" providerId="ADAL" clId="{C31EB39F-C6D3-4F59-AB41-D659EB63DE9E}" dt="2019-05-15T10:12:53.213" v="35"/>
            <ac:picMkLst>
              <pc:docMk/>
              <pc:sldMasterMk cId="2369807912" sldId="2147483660"/>
              <pc:sldLayoutMk cId="930331741" sldId="2147483669"/>
              <ac:picMk id="16" creationId="{CFFB2EF8-C6C1-467E-811B-183D5E001540}"/>
            </ac:picMkLst>
          </pc:picChg>
        </pc:sldLayoutChg>
        <pc:sldLayoutChg chg="delSp">
          <pc:chgData name="Andy Gray" userId="3900aca3-aa6e-4813-b4e0-c02f9e48a0aa" providerId="ADAL" clId="{C31EB39F-C6D3-4F59-AB41-D659EB63DE9E}" dt="2019-05-15T10:13:13.063" v="38" actId="478"/>
          <pc:sldLayoutMkLst>
            <pc:docMk/>
            <pc:sldMasterMk cId="2369807912" sldId="2147483660"/>
            <pc:sldLayoutMk cId="1680822063" sldId="2147483671"/>
          </pc:sldLayoutMkLst>
          <pc:picChg chg="del">
            <ac:chgData name="Andy Gray" userId="3900aca3-aa6e-4813-b4e0-c02f9e48a0aa" providerId="ADAL" clId="{C31EB39F-C6D3-4F59-AB41-D659EB63DE9E}" dt="2019-05-15T10:13:13.063" v="38" actId="478"/>
            <ac:picMkLst>
              <pc:docMk/>
              <pc:sldMasterMk cId="2369807912" sldId="2147483660"/>
              <pc:sldLayoutMk cId="1680822063" sldId="2147483671"/>
              <ac:picMk id="16" creationId="{CFFB2EF8-C6C1-467E-811B-183D5E001540}"/>
            </ac:picMkLst>
          </pc:picChg>
        </pc:sldLayoutChg>
        <pc:sldLayoutChg chg="delSp">
          <pc:chgData name="Andy Gray" userId="3900aca3-aa6e-4813-b4e0-c02f9e48a0aa" providerId="ADAL" clId="{C31EB39F-C6D3-4F59-AB41-D659EB63DE9E}" dt="2019-05-15T10:14:14.863" v="61" actId="478"/>
          <pc:sldLayoutMkLst>
            <pc:docMk/>
            <pc:sldMasterMk cId="2369807912" sldId="2147483660"/>
            <pc:sldLayoutMk cId="3129294559" sldId="2147483672"/>
          </pc:sldLayoutMkLst>
          <pc:picChg chg="del">
            <ac:chgData name="Andy Gray" userId="3900aca3-aa6e-4813-b4e0-c02f9e48a0aa" providerId="ADAL" clId="{C31EB39F-C6D3-4F59-AB41-D659EB63DE9E}" dt="2019-05-15T10:14:14.863" v="61" actId="478"/>
            <ac:picMkLst>
              <pc:docMk/>
              <pc:sldMasterMk cId="2369807912" sldId="2147483660"/>
              <pc:sldLayoutMk cId="3129294559" sldId="2147483672"/>
              <ac:picMk id="17" creationId="{3EF0F0AC-6610-4FFF-A713-8CE2D2FB7BED}"/>
            </ac:picMkLst>
          </pc:picChg>
        </pc:sldLayoutChg>
      </pc:sldMasterChg>
    </pc:docChg>
  </pc:docChgLst>
  <pc:docChgLst>
    <pc:chgData name="James Franklin" userId="cf915d05-507f-491f-b4a6-b2aa085ee4b1" providerId="ADAL" clId="{125C1370-674C-4759-A168-DF5CB8FCBABC}"/>
    <pc:docChg chg="undo custSel addSld delSld modSld sldOrd">
      <pc:chgData name="James Franklin" userId="cf915d05-507f-491f-b4a6-b2aa085ee4b1" providerId="ADAL" clId="{125C1370-674C-4759-A168-DF5CB8FCBABC}" dt="2019-03-25T15:01:30.773" v="6718" actId="20577"/>
      <pc:docMkLst>
        <pc:docMk/>
      </pc:docMkLst>
      <pc:sldChg chg="modSp">
        <pc:chgData name="James Franklin" userId="cf915d05-507f-491f-b4a6-b2aa085ee4b1" providerId="ADAL" clId="{125C1370-674C-4759-A168-DF5CB8FCBABC}" dt="2019-03-25T09:18:23.555" v="6394" actId="1076"/>
        <pc:sldMkLst>
          <pc:docMk/>
          <pc:sldMk cId="3768048513" sldId="354"/>
        </pc:sldMkLst>
        <pc:spChg chg="mod">
          <ac:chgData name="James Franklin" userId="cf915d05-507f-491f-b4a6-b2aa085ee4b1" providerId="ADAL" clId="{125C1370-674C-4759-A168-DF5CB8FCBABC}" dt="2019-03-25T09:18:15.176" v="6393" actId="6549"/>
          <ac:spMkLst>
            <pc:docMk/>
            <pc:sldMk cId="3768048513" sldId="354"/>
            <ac:spMk id="3" creationId="{037FB689-72BB-484B-A17A-EE7793CA52E9}"/>
          </ac:spMkLst>
        </pc:spChg>
        <pc:picChg chg="mod">
          <ac:chgData name="James Franklin" userId="cf915d05-507f-491f-b4a6-b2aa085ee4b1" providerId="ADAL" clId="{125C1370-674C-4759-A168-DF5CB8FCBABC}" dt="2019-03-25T09:18:23.555" v="6394" actId="1076"/>
          <ac:picMkLst>
            <pc:docMk/>
            <pc:sldMk cId="3768048513" sldId="354"/>
            <ac:picMk id="4" creationId="{D16F8FDC-BC62-4B56-975E-B1382BB237BC}"/>
          </ac:picMkLst>
        </pc:picChg>
        <pc:picChg chg="mod">
          <ac:chgData name="James Franklin" userId="cf915d05-507f-491f-b4a6-b2aa085ee4b1" providerId="ADAL" clId="{125C1370-674C-4759-A168-DF5CB8FCBABC}" dt="2019-03-25T09:18:23.555" v="6394" actId="1076"/>
          <ac:picMkLst>
            <pc:docMk/>
            <pc:sldMk cId="3768048513" sldId="354"/>
            <ac:picMk id="5" creationId="{3CFBD9B6-D2CA-43C2-9AAA-27D4C0C18BE7}"/>
          </ac:picMkLst>
        </pc:picChg>
      </pc:sldChg>
      <pc:sldChg chg="modSp add">
        <pc:chgData name="James Franklin" userId="cf915d05-507f-491f-b4a6-b2aa085ee4b1" providerId="ADAL" clId="{125C1370-674C-4759-A168-DF5CB8FCBABC}" dt="2019-03-07T15:41:01.108" v="6379" actId="20577"/>
        <pc:sldMkLst>
          <pc:docMk/>
          <pc:sldMk cId="1612668401" sldId="364"/>
        </pc:sldMkLst>
        <pc:spChg chg="mod">
          <ac:chgData name="James Franklin" userId="cf915d05-507f-491f-b4a6-b2aa085ee4b1" providerId="ADAL" clId="{125C1370-674C-4759-A168-DF5CB8FCBABC}" dt="2019-03-07T15:41:01.108" v="6379" actId="20577"/>
          <ac:spMkLst>
            <pc:docMk/>
            <pc:sldMk cId="1612668401" sldId="364"/>
            <ac:spMk id="5" creationId="{00000000-0000-0000-0000-000000000000}"/>
          </ac:spMkLst>
        </pc:spChg>
      </pc:sldChg>
    </pc:docChg>
  </pc:docChgLst>
  <pc:docChgLst>
    <pc:chgData name="Andy Gray" userId="3900aca3-aa6e-4813-b4e0-c02f9e48a0aa" providerId="ADAL" clId="{57C71CC2-14BD-47D9-942F-93BB8F2A1523}"/>
    <pc:docChg chg="modSld modMainMaster">
      <pc:chgData name="Andy Gray" userId="3900aca3-aa6e-4813-b4e0-c02f9e48a0aa" providerId="ADAL" clId="{57C71CC2-14BD-47D9-942F-93BB8F2A1523}" dt="2019-05-22T13:39:37.693" v="4" actId="14100"/>
      <pc:docMkLst>
        <pc:docMk/>
      </pc:docMkLst>
      <pc:sldChg chg="delCm">
        <pc:chgData name="Andy Gray" userId="3900aca3-aa6e-4813-b4e0-c02f9e48a0aa" providerId="ADAL" clId="{57C71CC2-14BD-47D9-942F-93BB8F2A1523}" dt="2019-05-22T13:38:55.788" v="2"/>
        <pc:sldMkLst>
          <pc:docMk/>
          <pc:sldMk cId="2205863446" sldId="370"/>
        </pc:sldMkLst>
      </pc:sldChg>
      <pc:sldChg chg="delCm">
        <pc:chgData name="Andy Gray" userId="3900aca3-aa6e-4813-b4e0-c02f9e48a0aa" providerId="ADAL" clId="{57C71CC2-14BD-47D9-942F-93BB8F2A1523}" dt="2019-05-22T13:38:50.169" v="1"/>
        <pc:sldMkLst>
          <pc:docMk/>
          <pc:sldMk cId="3424417126" sldId="385"/>
        </pc:sldMkLst>
      </pc:sldChg>
      <pc:sldChg chg="modSp">
        <pc:chgData name="Andy Gray" userId="3900aca3-aa6e-4813-b4e0-c02f9e48a0aa" providerId="ADAL" clId="{57C71CC2-14BD-47D9-942F-93BB8F2A1523}" dt="2019-05-22T13:39:37.693" v="4" actId="14100"/>
        <pc:sldMkLst>
          <pc:docMk/>
          <pc:sldMk cId="4024249913" sldId="391"/>
        </pc:sldMkLst>
        <pc:picChg chg="mod">
          <ac:chgData name="Andy Gray" userId="3900aca3-aa6e-4813-b4e0-c02f9e48a0aa" providerId="ADAL" clId="{57C71CC2-14BD-47D9-942F-93BB8F2A1523}" dt="2019-05-22T13:39:37.693" v="4" actId="14100"/>
          <ac:picMkLst>
            <pc:docMk/>
            <pc:sldMk cId="4024249913" sldId="391"/>
            <ac:picMk id="5" creationId="{4D990654-28A4-43B7-BCF7-2D3FF2003121}"/>
          </ac:picMkLst>
        </pc:picChg>
      </pc:sldChg>
      <pc:sldMasterChg chg="modSldLayout">
        <pc:chgData name="Andy Gray" userId="3900aca3-aa6e-4813-b4e0-c02f9e48a0aa" providerId="ADAL" clId="{57C71CC2-14BD-47D9-942F-93BB8F2A1523}" dt="2019-05-22T13:37:48.982" v="0" actId="14100"/>
        <pc:sldMasterMkLst>
          <pc:docMk/>
          <pc:sldMasterMk cId="2369807912" sldId="2147483660"/>
        </pc:sldMasterMkLst>
        <pc:sldLayoutChg chg="modSp">
          <pc:chgData name="Andy Gray" userId="3900aca3-aa6e-4813-b4e0-c02f9e48a0aa" providerId="ADAL" clId="{57C71CC2-14BD-47D9-942F-93BB8F2A1523}" dt="2019-05-22T13:37:48.982" v="0" actId="14100"/>
          <pc:sldLayoutMkLst>
            <pc:docMk/>
            <pc:sldMasterMk cId="2369807912" sldId="2147483660"/>
            <pc:sldLayoutMk cId="3265224848" sldId="2147483662"/>
          </pc:sldLayoutMkLst>
          <pc:cxnChg chg="mod">
            <ac:chgData name="Andy Gray" userId="3900aca3-aa6e-4813-b4e0-c02f9e48a0aa" providerId="ADAL" clId="{57C71CC2-14BD-47D9-942F-93BB8F2A1523}" dt="2019-05-22T13:37:48.982" v="0" actId="14100"/>
            <ac:cxnSpMkLst>
              <pc:docMk/>
              <pc:sldMasterMk cId="2369807912" sldId="2147483660"/>
              <pc:sldLayoutMk cId="3265224848" sldId="2147483662"/>
              <ac:cxnSpMk id="8" creationId="{00000000-0000-0000-0000-000000000000}"/>
            </ac:cxnSpMkLst>
          </pc:cxnChg>
        </pc:sldLayoutChg>
      </pc:sldMasterChg>
    </pc:docChg>
  </pc:docChgLst>
  <pc:docChgLst>
    <pc:chgData name="Andy Gray" userId="3900aca3-aa6e-4813-b4e0-c02f9e48a0aa" providerId="ADAL" clId="{1DA4B3D0-5C9F-DA45-9D39-234001BDAA74}"/>
    <pc:docChg chg="undo custSel modSld">
      <pc:chgData name="Andy Gray" userId="3900aca3-aa6e-4813-b4e0-c02f9e48a0aa" providerId="ADAL" clId="{1DA4B3D0-5C9F-DA45-9D39-234001BDAA74}" dt="2019-05-19T17:09:38.969" v="73" actId="1076"/>
      <pc:docMkLst>
        <pc:docMk/>
      </pc:docMkLst>
      <pc:sldChg chg="modSp">
        <pc:chgData name="Andy Gray" userId="3900aca3-aa6e-4813-b4e0-c02f9e48a0aa" providerId="ADAL" clId="{1DA4B3D0-5C9F-DA45-9D39-234001BDAA74}" dt="2019-05-19T16:30:37.465" v="8" actId="1037"/>
        <pc:sldMkLst>
          <pc:docMk/>
          <pc:sldMk cId="148531930" sldId="387"/>
        </pc:sldMkLst>
        <pc:picChg chg="mod">
          <ac:chgData name="Andy Gray" userId="3900aca3-aa6e-4813-b4e0-c02f9e48a0aa" providerId="ADAL" clId="{1DA4B3D0-5C9F-DA45-9D39-234001BDAA74}" dt="2019-05-19T16:30:37.465" v="8" actId="1037"/>
          <ac:picMkLst>
            <pc:docMk/>
            <pc:sldMk cId="148531930" sldId="387"/>
            <ac:picMk id="5" creationId="{E3184FDD-1463-45E2-9EED-98C3ADDB769C}"/>
          </ac:picMkLst>
        </pc:picChg>
      </pc:sldChg>
      <pc:sldChg chg="delSp modSp">
        <pc:chgData name="Andy Gray" userId="3900aca3-aa6e-4813-b4e0-c02f9e48a0aa" providerId="ADAL" clId="{1DA4B3D0-5C9F-DA45-9D39-234001BDAA74}" dt="2019-05-19T17:09:38.969" v="73" actId="1076"/>
        <pc:sldMkLst>
          <pc:docMk/>
          <pc:sldMk cId="3473464619" sldId="388"/>
        </pc:sldMkLst>
        <pc:spChg chg="mod">
          <ac:chgData name="Andy Gray" userId="3900aca3-aa6e-4813-b4e0-c02f9e48a0aa" providerId="ADAL" clId="{1DA4B3D0-5C9F-DA45-9D39-234001BDAA74}" dt="2019-05-19T16:59:21.173" v="9" actId="20577"/>
          <ac:spMkLst>
            <pc:docMk/>
            <pc:sldMk cId="3473464619" sldId="388"/>
            <ac:spMk id="3" creationId="{5E583834-F357-4538-ACB2-A22610A4192F}"/>
          </ac:spMkLst>
        </pc:spChg>
        <pc:spChg chg="mod">
          <ac:chgData name="Andy Gray" userId="3900aca3-aa6e-4813-b4e0-c02f9e48a0aa" providerId="ADAL" clId="{1DA4B3D0-5C9F-DA45-9D39-234001BDAA74}" dt="2019-05-19T17:05:17.020" v="58" actId="1038"/>
          <ac:spMkLst>
            <pc:docMk/>
            <pc:sldMk cId="3473464619" sldId="388"/>
            <ac:spMk id="199" creationId="{0236850B-3876-4A8B-964E-6651D6165041}"/>
          </ac:spMkLst>
        </pc:spChg>
        <pc:spChg chg="mod">
          <ac:chgData name="Andy Gray" userId="3900aca3-aa6e-4813-b4e0-c02f9e48a0aa" providerId="ADAL" clId="{1DA4B3D0-5C9F-DA45-9D39-234001BDAA74}" dt="2019-05-19T17:05:17.020" v="58" actId="1038"/>
          <ac:spMkLst>
            <pc:docMk/>
            <pc:sldMk cId="3473464619" sldId="388"/>
            <ac:spMk id="4227" creationId="{4D776E8D-85CF-4716-88D1-E3252AF08EFD}"/>
          </ac:spMkLst>
        </pc:spChg>
        <pc:picChg chg="mod">
          <ac:chgData name="Andy Gray" userId="3900aca3-aa6e-4813-b4e0-c02f9e48a0aa" providerId="ADAL" clId="{1DA4B3D0-5C9F-DA45-9D39-234001BDAA74}" dt="2019-05-19T17:09:38.969" v="73" actId="1076"/>
          <ac:picMkLst>
            <pc:docMk/>
            <pc:sldMk cId="3473464619" sldId="388"/>
            <ac:picMk id="4100" creationId="{EC9EA8D0-9DB9-4C64-B444-697DD3FB4F32}"/>
          </ac:picMkLst>
        </pc:picChg>
        <pc:cxnChg chg="mod">
          <ac:chgData name="Andy Gray" userId="3900aca3-aa6e-4813-b4e0-c02f9e48a0aa" providerId="ADAL" clId="{1DA4B3D0-5C9F-DA45-9D39-234001BDAA74}" dt="2019-05-19T17:05:36.555" v="60" actId="14100"/>
          <ac:cxnSpMkLst>
            <pc:docMk/>
            <pc:sldMk cId="3473464619" sldId="388"/>
            <ac:cxnSpMk id="7" creationId="{D008FEF6-ACAA-4FF5-9E34-12C63C75D0C3}"/>
          </ac:cxnSpMkLst>
        </pc:cxnChg>
        <pc:cxnChg chg="mod">
          <ac:chgData name="Andy Gray" userId="3900aca3-aa6e-4813-b4e0-c02f9e48a0aa" providerId="ADAL" clId="{1DA4B3D0-5C9F-DA45-9D39-234001BDAA74}" dt="2019-05-19T17:05:40.910" v="61" actId="14100"/>
          <ac:cxnSpMkLst>
            <pc:docMk/>
            <pc:sldMk cId="3473464619" sldId="388"/>
            <ac:cxnSpMk id="10" creationId="{C0959335-452A-4792-A595-0F74EC7A97BA}"/>
          </ac:cxnSpMkLst>
        </pc:cxnChg>
        <pc:cxnChg chg="mod">
          <ac:chgData name="Andy Gray" userId="3900aca3-aa6e-4813-b4e0-c02f9e48a0aa" providerId="ADAL" clId="{1DA4B3D0-5C9F-DA45-9D39-234001BDAA74}" dt="2019-05-19T17:05:44.454" v="62" actId="14100"/>
          <ac:cxnSpMkLst>
            <pc:docMk/>
            <pc:sldMk cId="3473464619" sldId="388"/>
            <ac:cxnSpMk id="11" creationId="{9070C807-3311-4845-B209-B7AD52B680DB}"/>
          </ac:cxnSpMkLst>
        </pc:cxnChg>
        <pc:cxnChg chg="mod">
          <ac:chgData name="Andy Gray" userId="3900aca3-aa6e-4813-b4e0-c02f9e48a0aa" providerId="ADAL" clId="{1DA4B3D0-5C9F-DA45-9D39-234001BDAA74}" dt="2019-05-19T17:05:48.482" v="63" actId="14100"/>
          <ac:cxnSpMkLst>
            <pc:docMk/>
            <pc:sldMk cId="3473464619" sldId="388"/>
            <ac:cxnSpMk id="12" creationId="{E909BE73-A11C-408D-9C7E-A6C1B647B45D}"/>
          </ac:cxnSpMkLst>
        </pc:cxnChg>
        <pc:cxnChg chg="mod">
          <ac:chgData name="Andy Gray" userId="3900aca3-aa6e-4813-b4e0-c02f9e48a0aa" providerId="ADAL" clId="{1DA4B3D0-5C9F-DA45-9D39-234001BDAA74}" dt="2019-05-19T17:05:51.069" v="64" actId="14100"/>
          <ac:cxnSpMkLst>
            <pc:docMk/>
            <pc:sldMk cId="3473464619" sldId="388"/>
            <ac:cxnSpMk id="13" creationId="{C38EF44C-54EB-4117-A3F1-B0DD5FE18B44}"/>
          </ac:cxnSpMkLst>
        </pc:cxnChg>
        <pc:cxnChg chg="mod">
          <ac:chgData name="Andy Gray" userId="3900aca3-aa6e-4813-b4e0-c02f9e48a0aa" providerId="ADAL" clId="{1DA4B3D0-5C9F-DA45-9D39-234001BDAA74}" dt="2019-05-19T17:05:53.636" v="65" actId="14100"/>
          <ac:cxnSpMkLst>
            <pc:docMk/>
            <pc:sldMk cId="3473464619" sldId="388"/>
            <ac:cxnSpMk id="14" creationId="{5A8B15A6-EF38-4EAA-8DDB-206D0C30DA87}"/>
          </ac:cxnSpMkLst>
        </pc:cxnChg>
        <pc:cxnChg chg="mod">
          <ac:chgData name="Andy Gray" userId="3900aca3-aa6e-4813-b4e0-c02f9e48a0aa" providerId="ADAL" clId="{1DA4B3D0-5C9F-DA45-9D39-234001BDAA74}" dt="2019-05-19T17:05:58.531" v="66" actId="14100"/>
          <ac:cxnSpMkLst>
            <pc:docMk/>
            <pc:sldMk cId="3473464619" sldId="388"/>
            <ac:cxnSpMk id="15" creationId="{27ADAF21-4A98-43A0-A727-39C2CFB12BAE}"/>
          </ac:cxnSpMkLst>
        </pc:cxnChg>
        <pc:cxnChg chg="mod">
          <ac:chgData name="Andy Gray" userId="3900aca3-aa6e-4813-b4e0-c02f9e48a0aa" providerId="ADAL" clId="{1DA4B3D0-5C9F-DA45-9D39-234001BDAA74}" dt="2019-05-19T17:06:05.393" v="67" actId="14100"/>
          <ac:cxnSpMkLst>
            <pc:docMk/>
            <pc:sldMk cId="3473464619" sldId="388"/>
            <ac:cxnSpMk id="16" creationId="{54DD2506-0602-484C-8A5D-2D44566317A7}"/>
          </ac:cxnSpMkLst>
        </pc:cxnChg>
        <pc:cxnChg chg="mod">
          <ac:chgData name="Andy Gray" userId="3900aca3-aa6e-4813-b4e0-c02f9e48a0aa" providerId="ADAL" clId="{1DA4B3D0-5C9F-DA45-9D39-234001BDAA74}" dt="2019-05-19T17:06:08.024" v="68" actId="14100"/>
          <ac:cxnSpMkLst>
            <pc:docMk/>
            <pc:sldMk cId="3473464619" sldId="388"/>
            <ac:cxnSpMk id="17" creationId="{FD9FA01F-76C8-470B-A94D-BF7B8D56285C}"/>
          </ac:cxnSpMkLst>
        </pc:cxnChg>
        <pc:cxnChg chg="mod">
          <ac:chgData name="Andy Gray" userId="3900aca3-aa6e-4813-b4e0-c02f9e48a0aa" providerId="ADAL" clId="{1DA4B3D0-5C9F-DA45-9D39-234001BDAA74}" dt="2019-05-19T17:06:10.858" v="69" actId="14100"/>
          <ac:cxnSpMkLst>
            <pc:docMk/>
            <pc:sldMk cId="3473464619" sldId="388"/>
            <ac:cxnSpMk id="18" creationId="{14FA2CC3-0DFB-4F06-A2E1-A59BA4150379}"/>
          </ac:cxnSpMkLst>
        </pc:cxnChg>
        <pc:cxnChg chg="mod">
          <ac:chgData name="Andy Gray" userId="3900aca3-aa6e-4813-b4e0-c02f9e48a0aa" providerId="ADAL" clId="{1DA4B3D0-5C9F-DA45-9D39-234001BDAA74}" dt="2019-05-19T17:06:15.022" v="70" actId="14100"/>
          <ac:cxnSpMkLst>
            <pc:docMk/>
            <pc:sldMk cId="3473464619" sldId="388"/>
            <ac:cxnSpMk id="19" creationId="{F64F010B-C5E0-4656-927B-BDD5E7462BDC}"/>
          </ac:cxnSpMkLst>
        </pc:cxnChg>
        <pc:cxnChg chg="mod">
          <ac:chgData name="Andy Gray" userId="3900aca3-aa6e-4813-b4e0-c02f9e48a0aa" providerId="ADAL" clId="{1DA4B3D0-5C9F-DA45-9D39-234001BDAA74}" dt="2019-05-19T17:06:20.503" v="71" actId="14100"/>
          <ac:cxnSpMkLst>
            <pc:docMk/>
            <pc:sldMk cId="3473464619" sldId="388"/>
            <ac:cxnSpMk id="20" creationId="{F6C7928D-8865-45A9-BC9F-6329F5B6B36B}"/>
          </ac:cxnSpMkLst>
        </pc:cxnChg>
        <pc:cxnChg chg="mod">
          <ac:chgData name="Andy Gray" userId="3900aca3-aa6e-4813-b4e0-c02f9e48a0aa" providerId="ADAL" clId="{1DA4B3D0-5C9F-DA45-9D39-234001BDAA74}" dt="2019-05-19T17:05:17.020" v="58" actId="1038"/>
          <ac:cxnSpMkLst>
            <pc:docMk/>
            <pc:sldMk cId="3473464619" sldId="388"/>
            <ac:cxnSpMk id="22" creationId="{403B8891-DDC2-4912-A897-386F5345CF8E}"/>
          </ac:cxnSpMkLst>
        </pc:cxnChg>
        <pc:cxnChg chg="mod">
          <ac:chgData name="Andy Gray" userId="3900aca3-aa6e-4813-b4e0-c02f9e48a0aa" providerId="ADAL" clId="{1DA4B3D0-5C9F-DA45-9D39-234001BDAA74}" dt="2019-05-19T17:05:17.020" v="58" actId="1038"/>
          <ac:cxnSpMkLst>
            <pc:docMk/>
            <pc:sldMk cId="3473464619" sldId="388"/>
            <ac:cxnSpMk id="26" creationId="{9225B713-61F4-4B2E-B199-9E00115FBBF8}"/>
          </ac:cxnSpMkLst>
        </pc:cxnChg>
        <pc:cxnChg chg="mod">
          <ac:chgData name="Andy Gray" userId="3900aca3-aa6e-4813-b4e0-c02f9e48a0aa" providerId="ADAL" clId="{1DA4B3D0-5C9F-DA45-9D39-234001BDAA74}" dt="2019-05-19T17:05:17.020" v="58" actId="1038"/>
          <ac:cxnSpMkLst>
            <pc:docMk/>
            <pc:sldMk cId="3473464619" sldId="388"/>
            <ac:cxnSpMk id="27" creationId="{10BBFFC4-57DB-4BB8-A9AA-B84A20445A0B}"/>
          </ac:cxnSpMkLst>
        </pc:cxnChg>
        <pc:cxnChg chg="mod">
          <ac:chgData name="Andy Gray" userId="3900aca3-aa6e-4813-b4e0-c02f9e48a0aa" providerId="ADAL" clId="{1DA4B3D0-5C9F-DA45-9D39-234001BDAA74}" dt="2019-05-19T17:05:17.020" v="58" actId="1038"/>
          <ac:cxnSpMkLst>
            <pc:docMk/>
            <pc:sldMk cId="3473464619" sldId="388"/>
            <ac:cxnSpMk id="28" creationId="{C1C31044-8893-40F2-A83C-747BB6722948}"/>
          </ac:cxnSpMkLst>
        </pc:cxnChg>
        <pc:cxnChg chg="mod">
          <ac:chgData name="Andy Gray" userId="3900aca3-aa6e-4813-b4e0-c02f9e48a0aa" providerId="ADAL" clId="{1DA4B3D0-5C9F-DA45-9D39-234001BDAA74}" dt="2019-05-19T17:05:17.020" v="58" actId="1038"/>
          <ac:cxnSpMkLst>
            <pc:docMk/>
            <pc:sldMk cId="3473464619" sldId="388"/>
            <ac:cxnSpMk id="29" creationId="{CB66976B-89D6-4D35-A0EA-A07A2B4E2B61}"/>
          </ac:cxnSpMkLst>
        </pc:cxnChg>
        <pc:cxnChg chg="mod">
          <ac:chgData name="Andy Gray" userId="3900aca3-aa6e-4813-b4e0-c02f9e48a0aa" providerId="ADAL" clId="{1DA4B3D0-5C9F-DA45-9D39-234001BDAA74}" dt="2019-05-19T17:05:17.020" v="58" actId="1038"/>
          <ac:cxnSpMkLst>
            <pc:docMk/>
            <pc:sldMk cId="3473464619" sldId="388"/>
            <ac:cxnSpMk id="30" creationId="{8BE03BFF-970D-4746-AC4E-D76B1068D080}"/>
          </ac:cxnSpMkLst>
        </pc:cxnChg>
        <pc:cxnChg chg="mod">
          <ac:chgData name="Andy Gray" userId="3900aca3-aa6e-4813-b4e0-c02f9e48a0aa" providerId="ADAL" clId="{1DA4B3D0-5C9F-DA45-9D39-234001BDAA74}" dt="2019-05-19T17:05:17.020" v="58" actId="1038"/>
          <ac:cxnSpMkLst>
            <pc:docMk/>
            <pc:sldMk cId="3473464619" sldId="388"/>
            <ac:cxnSpMk id="31" creationId="{07900C20-58EA-419F-9269-03E6235D51B4}"/>
          </ac:cxnSpMkLst>
        </pc:cxnChg>
        <pc:cxnChg chg="mod">
          <ac:chgData name="Andy Gray" userId="3900aca3-aa6e-4813-b4e0-c02f9e48a0aa" providerId="ADAL" clId="{1DA4B3D0-5C9F-DA45-9D39-234001BDAA74}" dt="2019-05-19T17:05:17.020" v="58" actId="1038"/>
          <ac:cxnSpMkLst>
            <pc:docMk/>
            <pc:sldMk cId="3473464619" sldId="388"/>
            <ac:cxnSpMk id="32" creationId="{C2370DB2-29B6-4E53-8D82-FB01A98CC4DF}"/>
          </ac:cxnSpMkLst>
        </pc:cxnChg>
        <pc:cxnChg chg="mod">
          <ac:chgData name="Andy Gray" userId="3900aca3-aa6e-4813-b4e0-c02f9e48a0aa" providerId="ADAL" clId="{1DA4B3D0-5C9F-DA45-9D39-234001BDAA74}" dt="2019-05-19T17:05:17.020" v="58" actId="1038"/>
          <ac:cxnSpMkLst>
            <pc:docMk/>
            <pc:sldMk cId="3473464619" sldId="388"/>
            <ac:cxnSpMk id="33" creationId="{4A251712-C76E-45D8-ACDB-A7F55B41179A}"/>
          </ac:cxnSpMkLst>
        </pc:cxnChg>
        <pc:cxnChg chg="del">
          <ac:chgData name="Andy Gray" userId="3900aca3-aa6e-4813-b4e0-c02f9e48a0aa" providerId="ADAL" clId="{1DA4B3D0-5C9F-DA45-9D39-234001BDAA74}" dt="2019-05-19T17:01:43.202" v="18" actId="478"/>
          <ac:cxnSpMkLst>
            <pc:docMk/>
            <pc:sldMk cId="3473464619" sldId="388"/>
            <ac:cxnSpMk id="193" creationId="{0B97573A-7290-41B7-BB25-7FA9E2D72864}"/>
          </ac:cxnSpMkLst>
        </pc:cxnChg>
        <pc:cxnChg chg="mod">
          <ac:chgData name="Andy Gray" userId="3900aca3-aa6e-4813-b4e0-c02f9e48a0aa" providerId="ADAL" clId="{1DA4B3D0-5C9F-DA45-9D39-234001BDAA74}" dt="2019-05-19T17:05:17.020" v="58" actId="1038"/>
          <ac:cxnSpMkLst>
            <pc:docMk/>
            <pc:sldMk cId="3473464619" sldId="388"/>
            <ac:cxnSpMk id="195" creationId="{87F22507-26A5-45B6-A79F-3F65C860527B}"/>
          </ac:cxnSpMkLst>
        </pc:cxnChg>
        <pc:cxnChg chg="mod">
          <ac:chgData name="Andy Gray" userId="3900aca3-aa6e-4813-b4e0-c02f9e48a0aa" providerId="ADAL" clId="{1DA4B3D0-5C9F-DA45-9D39-234001BDAA74}" dt="2019-05-19T17:05:17.020" v="58" actId="1038"/>
          <ac:cxnSpMkLst>
            <pc:docMk/>
            <pc:sldMk cId="3473464619" sldId="388"/>
            <ac:cxnSpMk id="196" creationId="{8D11CF53-D3F8-4A82-95F8-3FB4AF512BC3}"/>
          </ac:cxnSpMkLst>
        </pc:cxnChg>
        <pc:cxnChg chg="del mod">
          <ac:chgData name="Andy Gray" userId="3900aca3-aa6e-4813-b4e0-c02f9e48a0aa" providerId="ADAL" clId="{1DA4B3D0-5C9F-DA45-9D39-234001BDAA74}" dt="2019-05-19T17:01:45.991" v="19" actId="478"/>
          <ac:cxnSpMkLst>
            <pc:docMk/>
            <pc:sldMk cId="3473464619" sldId="388"/>
            <ac:cxnSpMk id="4223" creationId="{F1498FDA-319C-4816-826F-A8703E7881C3}"/>
          </ac:cxnSpMkLst>
        </pc:cxnChg>
      </pc:sldChg>
    </pc:docChg>
  </pc:docChgLst>
  <pc:docChgLst>
    <pc:chgData name="James Franklin" userId="cf915d05-507f-491f-b4a6-b2aa085ee4b1" providerId="ADAL" clId="{7BFD7666-3000-43C9-A534-CA42315B741B}"/>
    <pc:docChg chg="undo custSel addSld delSld modSld sldOrd modMainMaster">
      <pc:chgData name="James Franklin" userId="cf915d05-507f-491f-b4a6-b2aa085ee4b1" providerId="ADAL" clId="{7BFD7666-3000-43C9-A534-CA42315B741B}" dt="2019-05-22T10:30:28.466" v="13664" actId="20577"/>
      <pc:docMkLst>
        <pc:docMk/>
      </pc:docMkLst>
      <pc:sldChg chg="modSp">
        <pc:chgData name="James Franklin" userId="cf915d05-507f-491f-b4a6-b2aa085ee4b1" providerId="ADAL" clId="{7BFD7666-3000-43C9-A534-CA42315B741B}" dt="2019-05-13T15:47:53.705" v="13361" actId="1076"/>
        <pc:sldMkLst>
          <pc:docMk/>
          <pc:sldMk cId="4088036100" sldId="259"/>
        </pc:sldMkLst>
        <pc:spChg chg="mod">
          <ac:chgData name="James Franklin" userId="cf915d05-507f-491f-b4a6-b2aa085ee4b1" providerId="ADAL" clId="{7BFD7666-3000-43C9-A534-CA42315B741B}" dt="2019-05-13T15:47:53.705" v="13361" actId="1076"/>
          <ac:spMkLst>
            <pc:docMk/>
            <pc:sldMk cId="4088036100" sldId="259"/>
            <ac:spMk id="2" creationId="{C2FF3364-2D81-4476-A6D3-A34681DC1631}"/>
          </ac:spMkLst>
        </pc:spChg>
        <pc:spChg chg="mod">
          <ac:chgData name="James Franklin" userId="cf915d05-507f-491f-b4a6-b2aa085ee4b1" providerId="ADAL" clId="{7BFD7666-3000-43C9-A534-CA42315B741B}" dt="2019-03-28T11:48:10.788" v="168" actId="20577"/>
          <ac:spMkLst>
            <pc:docMk/>
            <pc:sldMk cId="4088036100" sldId="259"/>
            <ac:spMk id="3" creationId="{08031DB8-AE01-4A02-86AA-7978B495B428}"/>
          </ac:spMkLst>
        </pc:spChg>
      </pc:sldChg>
      <pc:sldChg chg="modSp">
        <pc:chgData name="James Franklin" userId="cf915d05-507f-491f-b4a6-b2aa085ee4b1" providerId="ADAL" clId="{7BFD7666-3000-43C9-A534-CA42315B741B}" dt="2019-03-28T17:33:36.113" v="249" actId="6549"/>
        <pc:sldMkLst>
          <pc:docMk/>
          <pc:sldMk cId="2912915852" sldId="319"/>
        </pc:sldMkLst>
        <pc:spChg chg="mod">
          <ac:chgData name="James Franklin" userId="cf915d05-507f-491f-b4a6-b2aa085ee4b1" providerId="ADAL" clId="{7BFD7666-3000-43C9-A534-CA42315B741B}" dt="2019-03-28T17:33:36.113" v="249" actId="6549"/>
          <ac:spMkLst>
            <pc:docMk/>
            <pc:sldMk cId="2912915852" sldId="319"/>
            <ac:spMk id="3" creationId="{8841C565-F8A1-4DE6-88F1-F82B859E4087}"/>
          </ac:spMkLst>
        </pc:spChg>
      </pc:sldChg>
      <pc:sldChg chg="addSp delSp modSp">
        <pc:chgData name="James Franklin" userId="cf915d05-507f-491f-b4a6-b2aa085ee4b1" providerId="ADAL" clId="{7BFD7666-3000-43C9-A534-CA42315B741B}" dt="2019-05-14T12:14:40.306" v="13476" actId="732"/>
        <pc:sldMkLst>
          <pc:docMk/>
          <pc:sldMk cId="3768048513" sldId="354"/>
        </pc:sldMkLst>
        <pc:spChg chg="mod">
          <ac:chgData name="James Franklin" userId="cf915d05-507f-491f-b4a6-b2aa085ee4b1" providerId="ADAL" clId="{7BFD7666-3000-43C9-A534-CA42315B741B}" dt="2019-03-28T18:01:11.079" v="256" actId="20577"/>
          <ac:spMkLst>
            <pc:docMk/>
            <pc:sldMk cId="3768048513" sldId="354"/>
            <ac:spMk id="2" creationId="{66E20CF0-66EF-42EF-B23F-BE28152A237F}"/>
          </ac:spMkLst>
        </pc:spChg>
        <pc:spChg chg="mod">
          <ac:chgData name="James Franklin" userId="cf915d05-507f-491f-b4a6-b2aa085ee4b1" providerId="ADAL" clId="{7BFD7666-3000-43C9-A534-CA42315B741B}" dt="2019-03-29T09:47:14.223" v="444" actId="113"/>
          <ac:spMkLst>
            <pc:docMk/>
            <pc:sldMk cId="3768048513" sldId="354"/>
            <ac:spMk id="3" creationId="{037FB689-72BB-484B-A17A-EE7793CA52E9}"/>
          </ac:spMkLst>
        </pc:spChg>
        <pc:picChg chg="add del mod">
          <ac:chgData name="James Franklin" userId="cf915d05-507f-491f-b4a6-b2aa085ee4b1" providerId="ADAL" clId="{7BFD7666-3000-43C9-A534-CA42315B741B}" dt="2019-03-28T18:07:22.513" v="419" actId="478"/>
          <ac:picMkLst>
            <pc:docMk/>
            <pc:sldMk cId="3768048513" sldId="354"/>
            <ac:picMk id="5" creationId="{A2C1859F-0057-4EBB-A792-7D41914CA5EB}"/>
          </ac:picMkLst>
        </pc:picChg>
        <pc:picChg chg="add mod">
          <ac:chgData name="James Franklin" userId="cf915d05-507f-491f-b4a6-b2aa085ee4b1" providerId="ADAL" clId="{7BFD7666-3000-43C9-A534-CA42315B741B}" dt="2019-03-28T18:08:05.424" v="437" actId="167"/>
          <ac:picMkLst>
            <pc:docMk/>
            <pc:sldMk cId="3768048513" sldId="354"/>
            <ac:picMk id="6" creationId="{F8A65359-5A3F-4612-ABBC-9B30E1FC5AEA}"/>
          </ac:picMkLst>
        </pc:picChg>
        <pc:picChg chg="add mod">
          <ac:chgData name="James Franklin" userId="cf915d05-507f-491f-b4a6-b2aa085ee4b1" providerId="ADAL" clId="{7BFD7666-3000-43C9-A534-CA42315B741B}" dt="2019-05-14T12:14:40.306" v="13476" actId="732"/>
          <ac:picMkLst>
            <pc:docMk/>
            <pc:sldMk cId="3768048513" sldId="354"/>
            <ac:picMk id="1026" creationId="{CC4D0AB3-3F61-4345-90B6-6331D40CF8CD}"/>
          </ac:picMkLst>
        </pc:picChg>
      </pc:sldChg>
      <pc:sldChg chg="modSp ord">
        <pc:chgData name="James Franklin" userId="cf915d05-507f-491f-b4a6-b2aa085ee4b1" providerId="ADAL" clId="{7BFD7666-3000-43C9-A534-CA42315B741B}" dt="2019-03-29T09:55:43.995" v="641" actId="6549"/>
        <pc:sldMkLst>
          <pc:docMk/>
          <pc:sldMk cId="1612668401" sldId="364"/>
        </pc:sldMkLst>
        <pc:spChg chg="mod">
          <ac:chgData name="James Franklin" userId="cf915d05-507f-491f-b4a6-b2aa085ee4b1" providerId="ADAL" clId="{7BFD7666-3000-43C9-A534-CA42315B741B}" dt="2019-03-29T09:55:43.995" v="641" actId="6549"/>
          <ac:spMkLst>
            <pc:docMk/>
            <pc:sldMk cId="1612668401" sldId="364"/>
            <ac:spMk id="5" creationId="{00000000-0000-0000-0000-000000000000}"/>
          </ac:spMkLst>
        </pc:spChg>
      </pc:sldChg>
      <pc:sldChg chg="modSp">
        <pc:chgData name="James Franklin" userId="cf915d05-507f-491f-b4a6-b2aa085ee4b1" providerId="ADAL" clId="{7BFD7666-3000-43C9-A534-CA42315B741B}" dt="2019-05-13T15:48:24.830" v="13375" actId="20577"/>
        <pc:sldMkLst>
          <pc:docMk/>
          <pc:sldMk cId="1515091566" sldId="365"/>
        </pc:sldMkLst>
        <pc:spChg chg="mod">
          <ac:chgData name="James Franklin" userId="cf915d05-507f-491f-b4a6-b2aa085ee4b1" providerId="ADAL" clId="{7BFD7666-3000-43C9-A534-CA42315B741B}" dt="2019-03-29T09:48:58.961" v="553" actId="20577"/>
          <ac:spMkLst>
            <pc:docMk/>
            <pc:sldMk cId="1515091566" sldId="365"/>
            <ac:spMk id="2" creationId="{66E20CF0-66EF-42EF-B23F-BE28152A237F}"/>
          </ac:spMkLst>
        </pc:spChg>
        <pc:spChg chg="mod">
          <ac:chgData name="James Franklin" userId="cf915d05-507f-491f-b4a6-b2aa085ee4b1" providerId="ADAL" clId="{7BFD7666-3000-43C9-A534-CA42315B741B}" dt="2019-05-13T15:48:24.830" v="13375" actId="20577"/>
          <ac:spMkLst>
            <pc:docMk/>
            <pc:sldMk cId="1515091566" sldId="365"/>
            <ac:spMk id="3" creationId="{037FB689-72BB-484B-A17A-EE7793CA52E9}"/>
          </ac:spMkLst>
        </pc:spChg>
      </pc:sldChg>
      <pc:sldChg chg="addSp modSp">
        <pc:chgData name="James Franklin" userId="cf915d05-507f-491f-b4a6-b2aa085ee4b1" providerId="ADAL" clId="{7BFD7666-3000-43C9-A534-CA42315B741B}" dt="2019-05-13T15:48:55.237" v="13391" actId="20577"/>
        <pc:sldMkLst>
          <pc:docMk/>
          <pc:sldMk cId="1244951885" sldId="366"/>
        </pc:sldMkLst>
        <pc:spChg chg="mod">
          <ac:chgData name="James Franklin" userId="cf915d05-507f-491f-b4a6-b2aa085ee4b1" providerId="ADAL" clId="{7BFD7666-3000-43C9-A534-CA42315B741B}" dt="2019-03-29T09:51:04.561" v="591" actId="20577"/>
          <ac:spMkLst>
            <pc:docMk/>
            <pc:sldMk cId="1244951885" sldId="366"/>
            <ac:spMk id="2" creationId="{66E20CF0-66EF-42EF-B23F-BE28152A237F}"/>
          </ac:spMkLst>
        </pc:spChg>
        <pc:spChg chg="mod">
          <ac:chgData name="James Franklin" userId="cf915d05-507f-491f-b4a6-b2aa085ee4b1" providerId="ADAL" clId="{7BFD7666-3000-43C9-A534-CA42315B741B}" dt="2019-05-13T15:48:55.237" v="13391" actId="20577"/>
          <ac:spMkLst>
            <pc:docMk/>
            <pc:sldMk cId="1244951885" sldId="366"/>
            <ac:spMk id="3" creationId="{037FB689-72BB-484B-A17A-EE7793CA52E9}"/>
          </ac:spMkLst>
        </pc:spChg>
        <pc:picChg chg="add mod">
          <ac:chgData name="James Franklin" userId="cf915d05-507f-491f-b4a6-b2aa085ee4b1" providerId="ADAL" clId="{7BFD7666-3000-43C9-A534-CA42315B741B}" dt="2019-03-29T12:53:29.505" v="3879" actId="1076"/>
          <ac:picMkLst>
            <pc:docMk/>
            <pc:sldMk cId="1244951885" sldId="366"/>
            <ac:picMk id="3074" creationId="{AD391DE9-5369-4886-8F49-1C673A9355C3}"/>
          </ac:picMkLst>
        </pc:picChg>
      </pc:sldChg>
      <pc:sldChg chg="modSp">
        <pc:chgData name="James Franklin" userId="cf915d05-507f-491f-b4a6-b2aa085ee4b1" providerId="ADAL" clId="{7BFD7666-3000-43C9-A534-CA42315B741B}" dt="2019-03-29T12:56:36.915" v="4220" actId="20577"/>
        <pc:sldMkLst>
          <pc:docMk/>
          <pc:sldMk cId="3852316829" sldId="367"/>
        </pc:sldMkLst>
        <pc:spChg chg="mod">
          <ac:chgData name="James Franklin" userId="cf915d05-507f-491f-b4a6-b2aa085ee4b1" providerId="ADAL" clId="{7BFD7666-3000-43C9-A534-CA42315B741B}" dt="2019-03-29T09:51:54.929" v="615" actId="20577"/>
          <ac:spMkLst>
            <pc:docMk/>
            <pc:sldMk cId="3852316829" sldId="367"/>
            <ac:spMk id="2" creationId="{66E20CF0-66EF-42EF-B23F-BE28152A237F}"/>
          </ac:spMkLst>
        </pc:spChg>
        <pc:spChg chg="mod">
          <ac:chgData name="James Franklin" userId="cf915d05-507f-491f-b4a6-b2aa085ee4b1" providerId="ADAL" clId="{7BFD7666-3000-43C9-A534-CA42315B741B}" dt="2019-03-29T12:56:36.915" v="4220" actId="20577"/>
          <ac:spMkLst>
            <pc:docMk/>
            <pc:sldMk cId="3852316829" sldId="367"/>
            <ac:spMk id="3" creationId="{037FB689-72BB-484B-A17A-EE7793CA52E9}"/>
          </ac:spMkLst>
        </pc:spChg>
      </pc:sldChg>
      <pc:sldChg chg="addSp delSp modSp ord setBg">
        <pc:chgData name="James Franklin" userId="cf915d05-507f-491f-b4a6-b2aa085ee4b1" providerId="ADAL" clId="{7BFD7666-3000-43C9-A534-CA42315B741B}" dt="2019-05-22T10:28:29.847" v="13663" actId="20577"/>
        <pc:sldMkLst>
          <pc:docMk/>
          <pc:sldMk cId="567189255" sldId="368"/>
        </pc:sldMkLst>
        <pc:spChg chg="mod">
          <ac:chgData name="James Franklin" userId="cf915d05-507f-491f-b4a6-b2aa085ee4b1" providerId="ADAL" clId="{7BFD7666-3000-43C9-A534-CA42315B741B}" dt="2019-03-29T09:52:14.009" v="638" actId="20577"/>
          <ac:spMkLst>
            <pc:docMk/>
            <pc:sldMk cId="567189255" sldId="368"/>
            <ac:spMk id="2" creationId="{66E20CF0-66EF-42EF-B23F-BE28152A237F}"/>
          </ac:spMkLst>
        </pc:spChg>
        <pc:spChg chg="mod">
          <ac:chgData name="James Franklin" userId="cf915d05-507f-491f-b4a6-b2aa085ee4b1" providerId="ADAL" clId="{7BFD7666-3000-43C9-A534-CA42315B741B}" dt="2019-05-22T10:28:29.847" v="13663" actId="20577"/>
          <ac:spMkLst>
            <pc:docMk/>
            <pc:sldMk cId="567189255" sldId="368"/>
            <ac:spMk id="3" creationId="{037FB689-72BB-484B-A17A-EE7793CA52E9}"/>
          </ac:spMkLst>
        </pc:spChg>
        <pc:spChg chg="add del mod">
          <ac:chgData name="James Franklin" userId="cf915d05-507f-491f-b4a6-b2aa085ee4b1" providerId="ADAL" clId="{7BFD7666-3000-43C9-A534-CA42315B741B}" dt="2019-03-29T14:34:40.012" v="4467"/>
          <ac:spMkLst>
            <pc:docMk/>
            <pc:sldMk cId="567189255" sldId="368"/>
            <ac:spMk id="4" creationId="{7BBEA4ED-8489-4165-8C43-AF3A7AB7F75D}"/>
          </ac:spMkLst>
        </pc:spChg>
        <pc:picChg chg="add del mod">
          <ac:chgData name="James Franklin" userId="cf915d05-507f-491f-b4a6-b2aa085ee4b1" providerId="ADAL" clId="{7BFD7666-3000-43C9-A534-CA42315B741B}" dt="2019-03-29T12:46:15.929" v="3358" actId="478"/>
          <ac:picMkLst>
            <pc:docMk/>
            <pc:sldMk cId="567189255" sldId="368"/>
            <ac:picMk id="9" creationId="{5D1D42AD-B1A8-4C53-9023-4AAA71C5EA63}"/>
          </ac:picMkLst>
        </pc:picChg>
        <pc:picChg chg="add del mod">
          <ac:chgData name="James Franklin" userId="cf915d05-507f-491f-b4a6-b2aa085ee4b1" providerId="ADAL" clId="{7BFD7666-3000-43C9-A534-CA42315B741B}" dt="2019-03-29T12:46:09.370" v="3345"/>
          <ac:picMkLst>
            <pc:docMk/>
            <pc:sldMk cId="567189255" sldId="368"/>
            <ac:picMk id="10" creationId="{8FCFC255-1880-4A37-8BBD-B8F2F4D2107D}"/>
          </ac:picMkLst>
        </pc:picChg>
        <pc:picChg chg="add del mod">
          <ac:chgData name="James Franklin" userId="cf915d05-507f-491f-b4a6-b2aa085ee4b1" providerId="ADAL" clId="{7BFD7666-3000-43C9-A534-CA42315B741B}" dt="2019-03-29T12:40:02.914" v="3267" actId="478"/>
          <ac:picMkLst>
            <pc:docMk/>
            <pc:sldMk cId="567189255" sldId="368"/>
            <ac:picMk id="2050" creationId="{6FEF5877-FD4C-4BA0-ACC1-DBCD1860C807}"/>
          </ac:picMkLst>
        </pc:picChg>
        <pc:picChg chg="add del mod">
          <ac:chgData name="James Franklin" userId="cf915d05-507f-491f-b4a6-b2aa085ee4b1" providerId="ADAL" clId="{7BFD7666-3000-43C9-A534-CA42315B741B}" dt="2019-03-29T12:41:09.114" v="3283" actId="478"/>
          <ac:picMkLst>
            <pc:docMk/>
            <pc:sldMk cId="567189255" sldId="368"/>
            <ac:picMk id="2052" creationId="{4D4DD286-3FFF-4951-B688-60D7DF8FC406}"/>
          </ac:picMkLst>
        </pc:picChg>
        <pc:picChg chg="add del mod">
          <ac:chgData name="James Franklin" userId="cf915d05-507f-491f-b4a6-b2aa085ee4b1" providerId="ADAL" clId="{7BFD7666-3000-43C9-A534-CA42315B741B}" dt="2019-03-29T12:42:22.027" v="3288" actId="478"/>
          <ac:picMkLst>
            <pc:docMk/>
            <pc:sldMk cId="567189255" sldId="368"/>
            <ac:picMk id="2054" creationId="{F566B73C-46DC-4691-82FA-E9E2DC7260DF}"/>
          </ac:picMkLst>
        </pc:picChg>
        <pc:picChg chg="add del mod">
          <ac:chgData name="James Franklin" userId="cf915d05-507f-491f-b4a6-b2aa085ee4b1" providerId="ADAL" clId="{7BFD7666-3000-43C9-A534-CA42315B741B}" dt="2019-03-29T12:46:19.314" v="3359" actId="478"/>
          <ac:picMkLst>
            <pc:docMk/>
            <pc:sldMk cId="567189255" sldId="368"/>
            <ac:picMk id="2056" creationId="{26E73288-FD0F-4986-A31E-8737EF37DA01}"/>
          </ac:picMkLst>
        </pc:picChg>
        <pc:picChg chg="add mod">
          <ac:chgData name="James Franklin" userId="cf915d05-507f-491f-b4a6-b2aa085ee4b1" providerId="ADAL" clId="{7BFD7666-3000-43C9-A534-CA42315B741B}" dt="2019-03-29T12:50:15.675" v="3603" actId="167"/>
          <ac:picMkLst>
            <pc:docMk/>
            <pc:sldMk cId="567189255" sldId="368"/>
            <ac:picMk id="2058" creationId="{0513BA6D-99D8-41E5-BCB8-60C291931269}"/>
          </ac:picMkLst>
        </pc:picChg>
      </pc:sldChg>
      <pc:sldChg chg="addSp delSp modSp">
        <pc:chgData name="James Franklin" userId="cf915d05-507f-491f-b4a6-b2aa085ee4b1" providerId="ADAL" clId="{7BFD7666-3000-43C9-A534-CA42315B741B}" dt="2019-03-29T14:32:31.334" v="4437" actId="167"/>
        <pc:sldMkLst>
          <pc:docMk/>
          <pc:sldMk cId="363531344" sldId="369"/>
        </pc:sldMkLst>
        <pc:spChg chg="mod">
          <ac:chgData name="James Franklin" userId="cf915d05-507f-491f-b4a6-b2aa085ee4b1" providerId="ADAL" clId="{7BFD7666-3000-43C9-A534-CA42315B741B}" dt="2019-03-29T10:00:54.697" v="689" actId="20577"/>
          <ac:spMkLst>
            <pc:docMk/>
            <pc:sldMk cId="363531344" sldId="369"/>
            <ac:spMk id="2" creationId="{66E20CF0-66EF-42EF-B23F-BE28152A237F}"/>
          </ac:spMkLst>
        </pc:spChg>
        <pc:spChg chg="mod">
          <ac:chgData name="James Franklin" userId="cf915d05-507f-491f-b4a6-b2aa085ee4b1" providerId="ADAL" clId="{7BFD7666-3000-43C9-A534-CA42315B741B}" dt="2019-03-29T14:27:45.160" v="4406" actId="20577"/>
          <ac:spMkLst>
            <pc:docMk/>
            <pc:sldMk cId="363531344" sldId="369"/>
            <ac:spMk id="3" creationId="{037FB689-72BB-484B-A17A-EE7793CA52E9}"/>
          </ac:spMkLst>
        </pc:spChg>
        <pc:grpChg chg="add del mod">
          <ac:chgData name="James Franklin" userId="cf915d05-507f-491f-b4a6-b2aa085ee4b1" providerId="ADAL" clId="{7BFD7666-3000-43C9-A534-CA42315B741B}" dt="2019-03-29T14:28:28.681" v="4427" actId="165"/>
          <ac:grpSpMkLst>
            <pc:docMk/>
            <pc:sldMk cId="363531344" sldId="369"/>
            <ac:grpSpMk id="4" creationId="{9177FEB3-BDFB-4BAC-8412-C85D669A837F}"/>
          </ac:grpSpMkLst>
        </pc:grpChg>
        <pc:grpChg chg="add mod">
          <ac:chgData name="James Franklin" userId="cf915d05-507f-491f-b4a6-b2aa085ee4b1" providerId="ADAL" clId="{7BFD7666-3000-43C9-A534-CA42315B741B}" dt="2019-03-29T14:32:31.334" v="4437" actId="167"/>
          <ac:grpSpMkLst>
            <pc:docMk/>
            <pc:sldMk cId="363531344" sldId="369"/>
            <ac:grpSpMk id="7" creationId="{4C48CFED-88AA-43B4-97AC-FAC5CCCD704E}"/>
          </ac:grpSpMkLst>
        </pc:grpChg>
        <pc:picChg chg="add mod topLvl">
          <ac:chgData name="James Franklin" userId="cf915d05-507f-491f-b4a6-b2aa085ee4b1" providerId="ADAL" clId="{7BFD7666-3000-43C9-A534-CA42315B741B}" dt="2019-03-29T14:28:51.869" v="4429" actId="732"/>
          <ac:picMkLst>
            <pc:docMk/>
            <pc:sldMk cId="363531344" sldId="369"/>
            <ac:picMk id="5" creationId="{30C42BEA-C1F8-4394-9A50-D00EDF0FDD02}"/>
          </ac:picMkLst>
        </pc:picChg>
        <pc:picChg chg="add mod">
          <ac:chgData name="James Franklin" userId="cf915d05-507f-491f-b4a6-b2aa085ee4b1" providerId="ADAL" clId="{7BFD7666-3000-43C9-A534-CA42315B741B}" dt="2019-03-29T14:28:13.709" v="4426" actId="1076"/>
          <ac:picMkLst>
            <pc:docMk/>
            <pc:sldMk cId="363531344" sldId="369"/>
            <ac:picMk id="6" creationId="{45749EA9-7DBB-4703-98C2-39987285F1DB}"/>
          </ac:picMkLst>
        </pc:picChg>
        <pc:picChg chg="add mod">
          <ac:chgData name="James Franklin" userId="cf915d05-507f-491f-b4a6-b2aa085ee4b1" providerId="ADAL" clId="{7BFD7666-3000-43C9-A534-CA42315B741B}" dt="2019-03-29T14:29:28.962" v="4433" actId="164"/>
          <ac:picMkLst>
            <pc:docMk/>
            <pc:sldMk cId="363531344" sldId="369"/>
            <ac:picMk id="8" creationId="{807041BC-D7D5-4869-94BC-F023B1953405}"/>
          </ac:picMkLst>
        </pc:picChg>
        <pc:picChg chg="add mod">
          <ac:chgData name="James Franklin" userId="cf915d05-507f-491f-b4a6-b2aa085ee4b1" providerId="ADAL" clId="{7BFD7666-3000-43C9-A534-CA42315B741B}" dt="2019-03-29T14:29:28.962" v="4433" actId="164"/>
          <ac:picMkLst>
            <pc:docMk/>
            <pc:sldMk cId="363531344" sldId="369"/>
            <ac:picMk id="9" creationId="{7616C4F4-F5E7-4931-9482-16816ED80EBF}"/>
          </ac:picMkLst>
        </pc:picChg>
        <pc:picChg chg="add mod topLvl">
          <ac:chgData name="James Franklin" userId="cf915d05-507f-491f-b4a6-b2aa085ee4b1" providerId="ADAL" clId="{7BFD7666-3000-43C9-A534-CA42315B741B}" dt="2019-03-29T14:28:42.493" v="4428" actId="732"/>
          <ac:picMkLst>
            <pc:docMk/>
            <pc:sldMk cId="363531344" sldId="369"/>
            <ac:picMk id="5122" creationId="{F42831B9-0B4A-4E58-AF60-0BD4E2D1E93A}"/>
          </ac:picMkLst>
        </pc:picChg>
      </pc:sldChg>
      <pc:sldChg chg="addSp delSp modSp mod addCm modCm">
        <pc:chgData name="James Franklin" userId="cf915d05-507f-491f-b4a6-b2aa085ee4b1" providerId="ADAL" clId="{7BFD7666-3000-43C9-A534-CA42315B741B}" dt="2019-05-14T11:45:31.394" v="13473" actId="478"/>
        <pc:sldMkLst>
          <pc:docMk/>
          <pc:sldMk cId="2205863446" sldId="370"/>
        </pc:sldMkLst>
        <pc:spChg chg="mod">
          <ac:chgData name="James Franklin" userId="cf915d05-507f-491f-b4a6-b2aa085ee4b1" providerId="ADAL" clId="{7BFD7666-3000-43C9-A534-CA42315B741B}" dt="2019-03-29T10:03:14.633" v="726" actId="20577"/>
          <ac:spMkLst>
            <pc:docMk/>
            <pc:sldMk cId="2205863446" sldId="370"/>
            <ac:spMk id="2" creationId="{66E20CF0-66EF-42EF-B23F-BE28152A237F}"/>
          </ac:spMkLst>
        </pc:spChg>
        <pc:spChg chg="mod">
          <ac:chgData name="James Franklin" userId="cf915d05-507f-491f-b4a6-b2aa085ee4b1" providerId="ADAL" clId="{7BFD7666-3000-43C9-A534-CA42315B741B}" dt="2019-04-08T11:50:38.048" v="8029" actId="20577"/>
          <ac:spMkLst>
            <pc:docMk/>
            <pc:sldMk cId="2205863446" sldId="370"/>
            <ac:spMk id="3" creationId="{037FB689-72BB-484B-A17A-EE7793CA52E9}"/>
          </ac:spMkLst>
        </pc:spChg>
        <pc:spChg chg="add del mod">
          <ac:chgData name="James Franklin" userId="cf915d05-507f-491f-b4a6-b2aa085ee4b1" providerId="ADAL" clId="{7BFD7666-3000-43C9-A534-CA42315B741B}" dt="2019-05-14T11:45:31.394" v="13473" actId="478"/>
          <ac:spMkLst>
            <pc:docMk/>
            <pc:sldMk cId="2205863446" sldId="370"/>
            <ac:spMk id="6" creationId="{D31AABC9-2196-497F-B71E-8BAAE28C7CE1}"/>
          </ac:spMkLst>
        </pc:spChg>
        <pc:graphicFrameChg chg="add mod">
          <ac:chgData name="James Franklin" userId="cf915d05-507f-491f-b4a6-b2aa085ee4b1" providerId="ADAL" clId="{7BFD7666-3000-43C9-A534-CA42315B741B}" dt="2019-03-29T16:15:37.506" v="5922" actId="1076"/>
          <ac:graphicFrameMkLst>
            <pc:docMk/>
            <pc:sldMk cId="2205863446" sldId="370"/>
            <ac:graphicFrameMk id="5" creationId="{F7FD79F0-BC5E-4130-A16F-AE99CCEF2A74}"/>
          </ac:graphicFrameMkLst>
        </pc:graphicFrameChg>
        <pc:picChg chg="add del mod">
          <ac:chgData name="James Franklin" userId="cf915d05-507f-491f-b4a6-b2aa085ee4b1" providerId="ADAL" clId="{7BFD7666-3000-43C9-A534-CA42315B741B}" dt="2019-03-29T16:06:16.979" v="5566" actId="478"/>
          <ac:picMkLst>
            <pc:docMk/>
            <pc:sldMk cId="2205863446" sldId="370"/>
            <ac:picMk id="4" creationId="{3EAB9B48-F23B-4C23-8F60-F10A58EBDAD8}"/>
          </ac:picMkLst>
        </pc:picChg>
      </pc:sldChg>
      <pc:sldChg chg="addSp delSp modSp ord">
        <pc:chgData name="James Franklin" userId="cf915d05-507f-491f-b4a6-b2aa085ee4b1" providerId="ADAL" clId="{7BFD7666-3000-43C9-A534-CA42315B741B}" dt="2019-05-13T15:53:52.527" v="13429" actId="20577"/>
        <pc:sldMkLst>
          <pc:docMk/>
          <pc:sldMk cId="4188305560" sldId="371"/>
        </pc:sldMkLst>
        <pc:spChg chg="mod">
          <ac:chgData name="James Franklin" userId="cf915d05-507f-491f-b4a6-b2aa085ee4b1" providerId="ADAL" clId="{7BFD7666-3000-43C9-A534-CA42315B741B}" dt="2019-03-29T15:02:31.037" v="4900" actId="6549"/>
          <ac:spMkLst>
            <pc:docMk/>
            <pc:sldMk cId="4188305560" sldId="371"/>
            <ac:spMk id="2" creationId="{66E20CF0-66EF-42EF-B23F-BE28152A237F}"/>
          </ac:spMkLst>
        </pc:spChg>
        <pc:spChg chg="mod">
          <ac:chgData name="James Franklin" userId="cf915d05-507f-491f-b4a6-b2aa085ee4b1" providerId="ADAL" clId="{7BFD7666-3000-43C9-A534-CA42315B741B}" dt="2019-05-13T15:53:52.527" v="13429" actId="20577"/>
          <ac:spMkLst>
            <pc:docMk/>
            <pc:sldMk cId="4188305560" sldId="371"/>
            <ac:spMk id="3" creationId="{037FB689-72BB-484B-A17A-EE7793CA52E9}"/>
          </ac:spMkLst>
        </pc:spChg>
        <pc:picChg chg="add mod">
          <ac:chgData name="James Franklin" userId="cf915d05-507f-491f-b4a6-b2aa085ee4b1" providerId="ADAL" clId="{7BFD7666-3000-43C9-A534-CA42315B741B}" dt="2019-03-29T15:05:59.806" v="5138" actId="1076"/>
          <ac:picMkLst>
            <pc:docMk/>
            <pc:sldMk cId="4188305560" sldId="371"/>
            <ac:picMk id="4" creationId="{E5A171B7-5D17-4761-A04A-F420C7B79B40}"/>
          </ac:picMkLst>
        </pc:picChg>
        <pc:picChg chg="add del">
          <ac:chgData name="James Franklin" userId="cf915d05-507f-491f-b4a6-b2aa085ee4b1" providerId="ADAL" clId="{7BFD7666-3000-43C9-A534-CA42315B741B}" dt="2019-03-29T15:05:23.276" v="5131" actId="478"/>
          <ac:picMkLst>
            <pc:docMk/>
            <pc:sldMk cId="4188305560" sldId="371"/>
            <ac:picMk id="7170" creationId="{0AF28A0B-7AFE-4091-B333-EBF4DDCC0E7F}"/>
          </ac:picMkLst>
        </pc:picChg>
        <pc:picChg chg="add mod">
          <ac:chgData name="James Franklin" userId="cf915d05-507f-491f-b4a6-b2aa085ee4b1" providerId="ADAL" clId="{7BFD7666-3000-43C9-A534-CA42315B741B}" dt="2019-03-29T15:06:05.612" v="5139" actId="732"/>
          <ac:picMkLst>
            <pc:docMk/>
            <pc:sldMk cId="4188305560" sldId="371"/>
            <ac:picMk id="7172" creationId="{CE5A11B4-8213-45FC-8C2E-3358B9197033}"/>
          </ac:picMkLst>
        </pc:picChg>
      </pc:sldChg>
      <pc:sldChg chg="addSp delSp modSp ord">
        <pc:chgData name="James Franklin" userId="cf915d05-507f-491f-b4a6-b2aa085ee4b1" providerId="ADAL" clId="{7BFD7666-3000-43C9-A534-CA42315B741B}" dt="2019-04-09T13:44:33.169" v="12659" actId="207"/>
        <pc:sldMkLst>
          <pc:docMk/>
          <pc:sldMk cId="1043684076" sldId="372"/>
        </pc:sldMkLst>
        <pc:spChg chg="del">
          <ac:chgData name="James Franklin" userId="cf915d05-507f-491f-b4a6-b2aa085ee4b1" providerId="ADAL" clId="{7BFD7666-3000-43C9-A534-CA42315B741B}" dt="2019-03-29T10:11:31.954" v="960"/>
          <ac:spMkLst>
            <pc:docMk/>
            <pc:sldMk cId="1043684076" sldId="372"/>
            <ac:spMk id="2" creationId="{66E20CF0-66EF-42EF-B23F-BE28152A237F}"/>
          </ac:spMkLst>
        </pc:spChg>
        <pc:spChg chg="del">
          <ac:chgData name="James Franklin" userId="cf915d05-507f-491f-b4a6-b2aa085ee4b1" providerId="ADAL" clId="{7BFD7666-3000-43C9-A534-CA42315B741B}" dt="2019-03-29T10:11:31.954" v="960"/>
          <ac:spMkLst>
            <pc:docMk/>
            <pc:sldMk cId="1043684076" sldId="372"/>
            <ac:spMk id="3" creationId="{037FB689-72BB-484B-A17A-EE7793CA52E9}"/>
          </ac:spMkLst>
        </pc:spChg>
        <pc:spChg chg="add mod">
          <ac:chgData name="James Franklin" userId="cf915d05-507f-491f-b4a6-b2aa085ee4b1" providerId="ADAL" clId="{7BFD7666-3000-43C9-A534-CA42315B741B}" dt="2019-03-29T15:44:56.236" v="5178" actId="20577"/>
          <ac:spMkLst>
            <pc:docMk/>
            <pc:sldMk cId="1043684076" sldId="372"/>
            <ac:spMk id="4" creationId="{4C38339C-B983-43CE-8219-0B94A60822A1}"/>
          </ac:spMkLst>
        </pc:spChg>
        <pc:spChg chg="add mod">
          <ac:chgData name="James Franklin" userId="cf915d05-507f-491f-b4a6-b2aa085ee4b1" providerId="ADAL" clId="{7BFD7666-3000-43C9-A534-CA42315B741B}" dt="2019-04-09T13:44:33.169" v="12659" actId="207"/>
          <ac:spMkLst>
            <pc:docMk/>
            <pc:sldMk cId="1043684076" sldId="372"/>
            <ac:spMk id="5" creationId="{0B4682D5-EE7D-4BE0-B583-9BFD12417C46}"/>
          </ac:spMkLst>
        </pc:spChg>
        <pc:picChg chg="add mod">
          <ac:chgData name="James Franklin" userId="cf915d05-507f-491f-b4a6-b2aa085ee4b1" providerId="ADAL" clId="{7BFD7666-3000-43C9-A534-CA42315B741B}" dt="2019-03-29T15:44:35.842" v="5152" actId="1076"/>
          <ac:picMkLst>
            <pc:docMk/>
            <pc:sldMk cId="1043684076" sldId="372"/>
            <ac:picMk id="8194" creationId="{2DBD216C-0D5C-4023-B244-8E4EA19A6D6B}"/>
          </ac:picMkLst>
        </pc:picChg>
      </pc:sldChg>
      <pc:sldChg chg="addSp modSp">
        <pc:chgData name="James Franklin" userId="cf915d05-507f-491f-b4a6-b2aa085ee4b1" providerId="ADAL" clId="{7BFD7666-3000-43C9-A534-CA42315B741B}" dt="2019-04-08T11:51:45.727" v="8062" actId="20577"/>
        <pc:sldMkLst>
          <pc:docMk/>
          <pc:sldMk cId="2965502656" sldId="373"/>
        </pc:sldMkLst>
        <pc:spChg chg="mod">
          <ac:chgData name="James Franklin" userId="cf915d05-507f-491f-b4a6-b2aa085ee4b1" providerId="ADAL" clId="{7BFD7666-3000-43C9-A534-CA42315B741B}" dt="2019-03-29T11:43:47.428" v="1071" actId="20577"/>
          <ac:spMkLst>
            <pc:docMk/>
            <pc:sldMk cId="2965502656" sldId="373"/>
            <ac:spMk id="2" creationId="{66E20CF0-66EF-42EF-B23F-BE28152A237F}"/>
          </ac:spMkLst>
        </pc:spChg>
        <pc:spChg chg="mod">
          <ac:chgData name="James Franklin" userId="cf915d05-507f-491f-b4a6-b2aa085ee4b1" providerId="ADAL" clId="{7BFD7666-3000-43C9-A534-CA42315B741B}" dt="2019-04-08T11:51:45.727" v="8062" actId="20577"/>
          <ac:spMkLst>
            <pc:docMk/>
            <pc:sldMk cId="2965502656" sldId="373"/>
            <ac:spMk id="3" creationId="{037FB689-72BB-484B-A17A-EE7793CA52E9}"/>
          </ac:spMkLst>
        </pc:spChg>
        <pc:picChg chg="add mod">
          <ac:chgData name="James Franklin" userId="cf915d05-507f-491f-b4a6-b2aa085ee4b1" providerId="ADAL" clId="{7BFD7666-3000-43C9-A534-CA42315B741B}" dt="2019-03-29T16:28:03.833" v="6790" actId="1076"/>
          <ac:picMkLst>
            <pc:docMk/>
            <pc:sldMk cId="2965502656" sldId="373"/>
            <ac:picMk id="10242" creationId="{73F3EA6D-909B-4502-8DBD-5A11B5901DD0}"/>
          </ac:picMkLst>
        </pc:picChg>
      </pc:sldChg>
      <pc:sldChg chg="addSp delSp modSp setBg">
        <pc:chgData name="James Franklin" userId="cf915d05-507f-491f-b4a6-b2aa085ee4b1" providerId="ADAL" clId="{7BFD7666-3000-43C9-A534-CA42315B741B}" dt="2019-04-09T13:44:58.373" v="12663" actId="207"/>
        <pc:sldMkLst>
          <pc:docMk/>
          <pc:sldMk cId="2986392551" sldId="374"/>
        </pc:sldMkLst>
        <pc:spChg chg="del">
          <ac:chgData name="James Franklin" userId="cf915d05-507f-491f-b4a6-b2aa085ee4b1" providerId="ADAL" clId="{7BFD7666-3000-43C9-A534-CA42315B741B}" dt="2019-03-29T11:46:01.393" v="1163"/>
          <ac:spMkLst>
            <pc:docMk/>
            <pc:sldMk cId="2986392551" sldId="374"/>
            <ac:spMk id="2" creationId="{66E20CF0-66EF-42EF-B23F-BE28152A237F}"/>
          </ac:spMkLst>
        </pc:spChg>
        <pc:spChg chg="del">
          <ac:chgData name="James Franklin" userId="cf915d05-507f-491f-b4a6-b2aa085ee4b1" providerId="ADAL" clId="{7BFD7666-3000-43C9-A534-CA42315B741B}" dt="2019-03-29T11:46:01.393" v="1163"/>
          <ac:spMkLst>
            <pc:docMk/>
            <pc:sldMk cId="2986392551" sldId="374"/>
            <ac:spMk id="3" creationId="{037FB689-72BB-484B-A17A-EE7793CA52E9}"/>
          </ac:spMkLst>
        </pc:spChg>
        <pc:spChg chg="add mod">
          <ac:chgData name="James Franklin" userId="cf915d05-507f-491f-b4a6-b2aa085ee4b1" providerId="ADAL" clId="{7BFD7666-3000-43C9-A534-CA42315B741B}" dt="2019-03-29T16:31:58.193" v="7112" actId="20577"/>
          <ac:spMkLst>
            <pc:docMk/>
            <pc:sldMk cId="2986392551" sldId="374"/>
            <ac:spMk id="4" creationId="{B2D21132-1928-4794-B8FF-03D0AA34AC95}"/>
          </ac:spMkLst>
        </pc:spChg>
        <pc:spChg chg="add mod">
          <ac:chgData name="James Franklin" userId="cf915d05-507f-491f-b4a6-b2aa085ee4b1" providerId="ADAL" clId="{7BFD7666-3000-43C9-A534-CA42315B741B}" dt="2019-04-09T13:44:58.373" v="12663" actId="207"/>
          <ac:spMkLst>
            <pc:docMk/>
            <pc:sldMk cId="2986392551" sldId="374"/>
            <ac:spMk id="5" creationId="{7A5AC9C5-D72D-4E5E-A80C-4E398E920A48}"/>
          </ac:spMkLst>
        </pc:spChg>
        <pc:picChg chg="add mod">
          <ac:chgData name="James Franklin" userId="cf915d05-507f-491f-b4a6-b2aa085ee4b1" providerId="ADAL" clId="{7BFD7666-3000-43C9-A534-CA42315B741B}" dt="2019-03-29T16:30:30.427" v="7064" actId="1076"/>
          <ac:picMkLst>
            <pc:docMk/>
            <pc:sldMk cId="2986392551" sldId="374"/>
            <ac:picMk id="7" creationId="{4B06251E-6279-4A42-A7AD-D3C58433A945}"/>
          </ac:picMkLst>
        </pc:picChg>
        <pc:picChg chg="add mod">
          <ac:chgData name="James Franklin" userId="cf915d05-507f-491f-b4a6-b2aa085ee4b1" providerId="ADAL" clId="{7BFD7666-3000-43C9-A534-CA42315B741B}" dt="2019-03-29T12:59:02.073" v="4226" actId="732"/>
          <ac:picMkLst>
            <pc:docMk/>
            <pc:sldMk cId="2986392551" sldId="374"/>
            <ac:picMk id="4098" creationId="{1DAE4C25-67E2-45C6-AA07-1B71FC22EAB9}"/>
          </ac:picMkLst>
        </pc:picChg>
      </pc:sldChg>
      <pc:sldChg chg="addSp delSp modSp">
        <pc:chgData name="James Franklin" userId="cf915d05-507f-491f-b4a6-b2aa085ee4b1" providerId="ADAL" clId="{7BFD7666-3000-43C9-A534-CA42315B741B}" dt="2019-05-14T11:45:46.290" v="13475" actId="478"/>
        <pc:sldMkLst>
          <pc:docMk/>
          <pc:sldMk cId="700608833" sldId="377"/>
        </pc:sldMkLst>
        <pc:spChg chg="mod">
          <ac:chgData name="James Franklin" userId="cf915d05-507f-491f-b4a6-b2aa085ee4b1" providerId="ADAL" clId="{7BFD7666-3000-43C9-A534-CA42315B741B}" dt="2019-03-29T11:48:14.215" v="1377" actId="20577"/>
          <ac:spMkLst>
            <pc:docMk/>
            <pc:sldMk cId="700608833" sldId="377"/>
            <ac:spMk id="2" creationId="{66E20CF0-66EF-42EF-B23F-BE28152A237F}"/>
          </ac:spMkLst>
        </pc:spChg>
        <pc:spChg chg="mod">
          <ac:chgData name="James Franklin" userId="cf915d05-507f-491f-b4a6-b2aa085ee4b1" providerId="ADAL" clId="{7BFD7666-3000-43C9-A534-CA42315B741B}" dt="2019-03-29T16:56:01.760" v="7830" actId="20577"/>
          <ac:spMkLst>
            <pc:docMk/>
            <pc:sldMk cId="700608833" sldId="377"/>
            <ac:spMk id="3" creationId="{037FB689-72BB-484B-A17A-EE7793CA52E9}"/>
          </ac:spMkLst>
        </pc:spChg>
        <pc:spChg chg="add del mod">
          <ac:chgData name="James Franklin" userId="cf915d05-507f-491f-b4a6-b2aa085ee4b1" providerId="ADAL" clId="{7BFD7666-3000-43C9-A534-CA42315B741B}" dt="2019-05-14T11:45:46.290" v="13475" actId="478"/>
          <ac:spMkLst>
            <pc:docMk/>
            <pc:sldMk cId="700608833" sldId="377"/>
            <ac:spMk id="4" creationId="{F9B8FF83-BFD9-4DCA-9977-99606708D61E}"/>
          </ac:spMkLst>
        </pc:spChg>
        <pc:picChg chg="add del mod">
          <ac:chgData name="James Franklin" userId="cf915d05-507f-491f-b4a6-b2aa085ee4b1" providerId="ADAL" clId="{7BFD7666-3000-43C9-A534-CA42315B741B}" dt="2019-03-29T16:52:34.928" v="7491" actId="478"/>
          <ac:picMkLst>
            <pc:docMk/>
            <pc:sldMk cId="700608833" sldId="377"/>
            <ac:picMk id="11266" creationId="{1E52CE1C-6B0D-4547-BFDE-4E3912EFD6B6}"/>
          </ac:picMkLst>
        </pc:picChg>
        <pc:picChg chg="add mod">
          <ac:chgData name="James Franklin" userId="cf915d05-507f-491f-b4a6-b2aa085ee4b1" providerId="ADAL" clId="{7BFD7666-3000-43C9-A534-CA42315B741B}" dt="2019-03-29T16:53:53.496" v="7505" actId="167"/>
          <ac:picMkLst>
            <pc:docMk/>
            <pc:sldMk cId="700608833" sldId="377"/>
            <ac:picMk id="11268" creationId="{6579EF7C-1409-434A-BC39-22D165B70C6F}"/>
          </ac:picMkLst>
        </pc:picChg>
      </pc:sldChg>
      <pc:sldChg chg="modSp add ord">
        <pc:chgData name="James Franklin" userId="cf915d05-507f-491f-b4a6-b2aa085ee4b1" providerId="ADAL" clId="{7BFD7666-3000-43C9-A534-CA42315B741B}" dt="2019-03-29T10:12:07.830" v="991" actId="6549"/>
        <pc:sldMkLst>
          <pc:docMk/>
          <pc:sldMk cId="1569172516" sldId="379"/>
        </pc:sldMkLst>
        <pc:spChg chg="mod">
          <ac:chgData name="James Franklin" userId="cf915d05-507f-491f-b4a6-b2aa085ee4b1" providerId="ADAL" clId="{7BFD7666-3000-43C9-A534-CA42315B741B}" dt="2019-03-29T10:12:07.830" v="991" actId="6549"/>
          <ac:spMkLst>
            <pc:docMk/>
            <pc:sldMk cId="1569172516" sldId="379"/>
            <ac:spMk id="5" creationId="{00000000-0000-0000-0000-000000000000}"/>
          </ac:spMkLst>
        </pc:spChg>
      </pc:sldChg>
      <pc:sldChg chg="modSp add ord">
        <pc:chgData name="James Franklin" userId="cf915d05-507f-491f-b4a6-b2aa085ee4b1" providerId="ADAL" clId="{7BFD7666-3000-43C9-A534-CA42315B741B}" dt="2019-03-29T11:49:09.084" v="1398"/>
        <pc:sldMkLst>
          <pc:docMk/>
          <pc:sldMk cId="162283373" sldId="380"/>
        </pc:sldMkLst>
        <pc:spChg chg="mod">
          <ac:chgData name="James Franklin" userId="cf915d05-507f-491f-b4a6-b2aa085ee4b1" providerId="ADAL" clId="{7BFD7666-3000-43C9-A534-CA42315B741B}" dt="2019-03-29T11:49:04.420" v="1397" actId="20577"/>
          <ac:spMkLst>
            <pc:docMk/>
            <pc:sldMk cId="162283373" sldId="380"/>
            <ac:spMk id="5" creationId="{00000000-0000-0000-0000-000000000000}"/>
          </ac:spMkLst>
        </pc:spChg>
      </pc:sldChg>
      <pc:sldChg chg="addSp modSp add setBg">
        <pc:chgData name="James Franklin" userId="cf915d05-507f-491f-b4a6-b2aa085ee4b1" providerId="ADAL" clId="{7BFD7666-3000-43C9-A534-CA42315B741B}" dt="2019-03-29T16:19:22.960" v="6204"/>
        <pc:sldMkLst>
          <pc:docMk/>
          <pc:sldMk cId="1794923770" sldId="381"/>
        </pc:sldMkLst>
        <pc:spChg chg="mod">
          <ac:chgData name="James Franklin" userId="cf915d05-507f-491f-b4a6-b2aa085ee4b1" providerId="ADAL" clId="{7BFD7666-3000-43C9-A534-CA42315B741B}" dt="2019-03-29T16:18:16.026" v="6099" actId="20577"/>
          <ac:spMkLst>
            <pc:docMk/>
            <pc:sldMk cId="1794923770" sldId="381"/>
            <ac:spMk id="2" creationId="{B5020B38-3EFD-4445-8C93-43C013B7E70A}"/>
          </ac:spMkLst>
        </pc:spChg>
        <pc:spChg chg="mod">
          <ac:chgData name="James Franklin" userId="cf915d05-507f-491f-b4a6-b2aa085ee4b1" providerId="ADAL" clId="{7BFD7666-3000-43C9-A534-CA42315B741B}" dt="2019-03-29T16:19:12.555" v="6203" actId="20577"/>
          <ac:spMkLst>
            <pc:docMk/>
            <pc:sldMk cId="1794923770" sldId="381"/>
            <ac:spMk id="3" creationId="{E8899DA0-6861-4B19-B7E9-3DB2F3DEDEB5}"/>
          </ac:spMkLst>
        </pc:spChg>
        <pc:picChg chg="add mod">
          <ac:chgData name="James Franklin" userId="cf915d05-507f-491f-b4a6-b2aa085ee4b1" providerId="ADAL" clId="{7BFD7666-3000-43C9-A534-CA42315B741B}" dt="2019-03-29T16:16:47.852" v="5927" actId="167"/>
          <ac:picMkLst>
            <pc:docMk/>
            <pc:sldMk cId="1794923770" sldId="381"/>
            <ac:picMk id="9218" creationId="{489C0261-6A1D-444E-97FB-0DD940709DAE}"/>
          </ac:picMkLst>
        </pc:picChg>
      </pc:sldChg>
      <pc:sldChg chg="addSp delSp modSp add">
        <pc:chgData name="James Franklin" userId="cf915d05-507f-491f-b4a6-b2aa085ee4b1" providerId="ADAL" clId="{7BFD7666-3000-43C9-A534-CA42315B741B}" dt="2019-04-08T13:48:29.540" v="9135" actId="207"/>
        <pc:sldMkLst>
          <pc:docMk/>
          <pc:sldMk cId="917450515" sldId="382"/>
        </pc:sldMkLst>
        <pc:spChg chg="mod">
          <ac:chgData name="James Franklin" userId="cf915d05-507f-491f-b4a6-b2aa085ee4b1" providerId="ADAL" clId="{7BFD7666-3000-43C9-A534-CA42315B741B}" dt="2019-04-08T13:44:56.595" v="8931" actId="20577"/>
          <ac:spMkLst>
            <pc:docMk/>
            <pc:sldMk cId="917450515" sldId="382"/>
            <ac:spMk id="2" creationId="{B4D53E4F-5F7A-4330-84D7-86D34C63782E}"/>
          </ac:spMkLst>
        </pc:spChg>
        <pc:spChg chg="mod">
          <ac:chgData name="James Franklin" userId="cf915d05-507f-491f-b4a6-b2aa085ee4b1" providerId="ADAL" clId="{7BFD7666-3000-43C9-A534-CA42315B741B}" dt="2019-04-08T13:47:23.859" v="9109" actId="20577"/>
          <ac:spMkLst>
            <pc:docMk/>
            <pc:sldMk cId="917450515" sldId="382"/>
            <ac:spMk id="3" creationId="{0417D32D-95EB-4AE1-97B0-8F29435A3A84}"/>
          </ac:spMkLst>
        </pc:spChg>
        <pc:spChg chg="add mod">
          <ac:chgData name="James Franklin" userId="cf915d05-507f-491f-b4a6-b2aa085ee4b1" providerId="ADAL" clId="{7BFD7666-3000-43C9-A534-CA42315B741B}" dt="2019-04-08T13:48:29.540" v="9135" actId="207"/>
          <ac:spMkLst>
            <pc:docMk/>
            <pc:sldMk cId="917450515" sldId="382"/>
            <ac:spMk id="6" creationId="{586EB43A-0619-4A05-823D-2E43522C5D4B}"/>
          </ac:spMkLst>
        </pc:spChg>
        <pc:graphicFrameChg chg="add mod">
          <ac:chgData name="James Franklin" userId="cf915d05-507f-491f-b4a6-b2aa085ee4b1" providerId="ADAL" clId="{7BFD7666-3000-43C9-A534-CA42315B741B}" dt="2019-04-08T13:47:21.538" v="9108" actId="1076"/>
          <ac:graphicFrameMkLst>
            <pc:docMk/>
            <pc:sldMk cId="917450515" sldId="382"/>
            <ac:graphicFrameMk id="5" creationId="{45E1D324-EE7E-4B09-9DC5-3FA33BCC73F7}"/>
          </ac:graphicFrameMkLst>
        </pc:graphicFrameChg>
        <pc:picChg chg="add del mod">
          <ac:chgData name="James Franklin" userId="cf915d05-507f-491f-b4a6-b2aa085ee4b1" providerId="ADAL" clId="{7BFD7666-3000-43C9-A534-CA42315B741B}" dt="2019-04-08T13:42:06.573" v="8870" actId="478"/>
          <ac:picMkLst>
            <pc:docMk/>
            <pc:sldMk cId="917450515" sldId="382"/>
            <ac:picMk id="4" creationId="{F5C5CD89-57DA-48AB-855A-0C75F1CC849D}"/>
          </ac:picMkLst>
        </pc:picChg>
      </pc:sldChg>
      <pc:sldChg chg="addSp delSp modSp add setBg">
        <pc:chgData name="James Franklin" userId="cf915d05-507f-491f-b4a6-b2aa085ee4b1" providerId="ADAL" clId="{7BFD7666-3000-43C9-A534-CA42315B741B}" dt="2019-05-15T14:45:43.880" v="13654" actId="20577"/>
        <pc:sldMkLst>
          <pc:docMk/>
          <pc:sldMk cId="2356011157" sldId="384"/>
        </pc:sldMkLst>
        <pc:spChg chg="mod">
          <ac:chgData name="James Franklin" userId="cf915d05-507f-491f-b4a6-b2aa085ee4b1" providerId="ADAL" clId="{7BFD7666-3000-43C9-A534-CA42315B741B}" dt="2019-04-08T14:12:04.850" v="9438" actId="20577"/>
          <ac:spMkLst>
            <pc:docMk/>
            <pc:sldMk cId="2356011157" sldId="384"/>
            <ac:spMk id="2" creationId="{B4D53E4F-5F7A-4330-84D7-86D34C63782E}"/>
          </ac:spMkLst>
        </pc:spChg>
        <pc:spChg chg="mod">
          <ac:chgData name="James Franklin" userId="cf915d05-507f-491f-b4a6-b2aa085ee4b1" providerId="ADAL" clId="{7BFD7666-3000-43C9-A534-CA42315B741B}" dt="2019-05-15T14:45:43.880" v="13654" actId="20577"/>
          <ac:spMkLst>
            <pc:docMk/>
            <pc:sldMk cId="2356011157" sldId="384"/>
            <ac:spMk id="3" creationId="{0417D32D-95EB-4AE1-97B0-8F29435A3A84}"/>
          </ac:spMkLst>
        </pc:spChg>
        <pc:picChg chg="add del mod">
          <ac:chgData name="James Franklin" userId="cf915d05-507f-491f-b4a6-b2aa085ee4b1" providerId="ADAL" clId="{7BFD7666-3000-43C9-A534-CA42315B741B}" dt="2019-04-08T13:57:59.791" v="9138" actId="478"/>
          <ac:picMkLst>
            <pc:docMk/>
            <pc:sldMk cId="2356011157" sldId="384"/>
            <ac:picMk id="2050" creationId="{7DD4E8FB-A0DF-4F2F-89DE-7220BA8FF3C9}"/>
          </ac:picMkLst>
        </pc:picChg>
        <pc:picChg chg="add mod">
          <ac:chgData name="James Franklin" userId="cf915d05-507f-491f-b4a6-b2aa085ee4b1" providerId="ADAL" clId="{7BFD7666-3000-43C9-A534-CA42315B741B}" dt="2019-04-08T13:58:36.492" v="9145" actId="732"/>
          <ac:picMkLst>
            <pc:docMk/>
            <pc:sldMk cId="2356011157" sldId="384"/>
            <ac:picMk id="2052" creationId="{A8707315-AD64-4EA7-B832-C3210EA99209}"/>
          </ac:picMkLst>
        </pc:picChg>
      </pc:sldChg>
      <pc:sldChg chg="addSp delSp modSp add setBg addCm modCm">
        <pc:chgData name="James Franklin" userId="cf915d05-507f-491f-b4a6-b2aa085ee4b1" providerId="ADAL" clId="{7BFD7666-3000-43C9-A534-CA42315B741B}" dt="2019-05-13T15:58:19.339" v="13451" actId="1076"/>
        <pc:sldMkLst>
          <pc:docMk/>
          <pc:sldMk cId="3424417126" sldId="385"/>
        </pc:sldMkLst>
        <pc:spChg chg="mod">
          <ac:chgData name="James Franklin" userId="cf915d05-507f-491f-b4a6-b2aa085ee4b1" providerId="ADAL" clId="{7BFD7666-3000-43C9-A534-CA42315B741B}" dt="2019-04-08T14:25:47.191" v="9833" actId="207"/>
          <ac:spMkLst>
            <pc:docMk/>
            <pc:sldMk cId="3424417126" sldId="385"/>
            <ac:spMk id="2" creationId="{B4D53E4F-5F7A-4330-84D7-86D34C63782E}"/>
          </ac:spMkLst>
        </pc:spChg>
        <pc:spChg chg="mod">
          <ac:chgData name="James Franklin" userId="cf915d05-507f-491f-b4a6-b2aa085ee4b1" providerId="ADAL" clId="{7BFD7666-3000-43C9-A534-CA42315B741B}" dt="2019-04-08T14:26:26.114" v="9845" actId="20577"/>
          <ac:spMkLst>
            <pc:docMk/>
            <pc:sldMk cId="3424417126" sldId="385"/>
            <ac:spMk id="3" creationId="{0417D32D-95EB-4AE1-97B0-8F29435A3A84}"/>
          </ac:spMkLst>
        </pc:spChg>
        <pc:spChg chg="add del mod">
          <ac:chgData name="James Franklin" userId="cf915d05-507f-491f-b4a6-b2aa085ee4b1" providerId="ADAL" clId="{7BFD7666-3000-43C9-A534-CA42315B741B}" dt="2019-05-13T15:57:09.328" v="13439"/>
          <ac:spMkLst>
            <pc:docMk/>
            <pc:sldMk cId="3424417126" sldId="385"/>
            <ac:spMk id="4" creationId="{7E518095-6056-4A26-9B9F-77607AC1E3CC}"/>
          </ac:spMkLst>
        </pc:spChg>
        <pc:spChg chg="add del mod">
          <ac:chgData name="James Franklin" userId="cf915d05-507f-491f-b4a6-b2aa085ee4b1" providerId="ADAL" clId="{7BFD7666-3000-43C9-A534-CA42315B741B}" dt="2019-05-13T15:57:09.328" v="13439"/>
          <ac:spMkLst>
            <pc:docMk/>
            <pc:sldMk cId="3424417126" sldId="385"/>
            <ac:spMk id="5" creationId="{84859BA0-9318-4D3D-B23F-89CA45DC2495}"/>
          </ac:spMkLst>
        </pc:spChg>
        <pc:picChg chg="add mod">
          <ac:chgData name="James Franklin" userId="cf915d05-507f-491f-b4a6-b2aa085ee4b1" providerId="ADAL" clId="{7BFD7666-3000-43C9-A534-CA42315B741B}" dt="2019-05-13T15:57:29.395" v="13442" actId="1076"/>
          <ac:picMkLst>
            <pc:docMk/>
            <pc:sldMk cId="3424417126" sldId="385"/>
            <ac:picMk id="6" creationId="{52D00BB2-4A32-4D2A-8A66-801C35DA0EAA}"/>
          </ac:picMkLst>
        </pc:picChg>
        <pc:picChg chg="add del mod">
          <ac:chgData name="James Franklin" userId="cf915d05-507f-491f-b4a6-b2aa085ee4b1" providerId="ADAL" clId="{7BFD7666-3000-43C9-A534-CA42315B741B}" dt="2019-05-13T15:56:13.816" v="13434" actId="478"/>
          <ac:picMkLst>
            <pc:docMk/>
            <pc:sldMk cId="3424417126" sldId="385"/>
            <ac:picMk id="1026" creationId="{1A5507EE-92ED-4B41-B0AB-20C1892C7697}"/>
          </ac:picMkLst>
        </pc:picChg>
        <pc:picChg chg="add mod">
          <ac:chgData name="James Franklin" userId="cf915d05-507f-491f-b4a6-b2aa085ee4b1" providerId="ADAL" clId="{7BFD7666-3000-43C9-A534-CA42315B741B}" dt="2019-05-13T15:58:19.339" v="13451" actId="1076"/>
          <ac:picMkLst>
            <pc:docMk/>
            <pc:sldMk cId="3424417126" sldId="385"/>
            <ac:picMk id="1028" creationId="{995EDD71-9895-44F2-81AE-B37987193848}"/>
          </ac:picMkLst>
        </pc:picChg>
        <pc:picChg chg="add del mod">
          <ac:chgData name="James Franklin" userId="cf915d05-507f-491f-b4a6-b2aa085ee4b1" providerId="ADAL" clId="{7BFD7666-3000-43C9-A534-CA42315B741B}" dt="2019-05-13T15:56:57.381" v="13435" actId="478"/>
          <ac:picMkLst>
            <pc:docMk/>
            <pc:sldMk cId="3424417126" sldId="385"/>
            <ac:picMk id="3074" creationId="{FB08433F-8446-49EB-B6F0-831D2F5003E5}"/>
          </ac:picMkLst>
        </pc:picChg>
      </pc:sldChg>
      <pc:sldChg chg="modSp add ord">
        <pc:chgData name="James Franklin" userId="cf915d05-507f-491f-b4a6-b2aa085ee4b1" providerId="ADAL" clId="{7BFD7666-3000-43C9-A534-CA42315B741B}" dt="2019-03-29T12:22:43.381" v="2195" actId="20577"/>
        <pc:sldMkLst>
          <pc:docMk/>
          <pc:sldMk cId="1299457900" sldId="386"/>
        </pc:sldMkLst>
        <pc:spChg chg="mod">
          <ac:chgData name="James Franklin" userId="cf915d05-507f-491f-b4a6-b2aa085ee4b1" providerId="ADAL" clId="{7BFD7666-3000-43C9-A534-CA42315B741B}" dt="2019-03-29T12:22:43.381" v="2195" actId="20577"/>
          <ac:spMkLst>
            <pc:docMk/>
            <pc:sldMk cId="1299457900" sldId="386"/>
            <ac:spMk id="5" creationId="{00000000-0000-0000-0000-000000000000}"/>
          </ac:spMkLst>
        </pc:spChg>
      </pc:sldChg>
      <pc:sldChg chg="addSp modSp add">
        <pc:chgData name="James Franklin" userId="cf915d05-507f-491f-b4a6-b2aa085ee4b1" providerId="ADAL" clId="{7BFD7666-3000-43C9-A534-CA42315B741B}" dt="2019-04-10T08:55:25.034" v="13360" actId="20577"/>
        <pc:sldMkLst>
          <pc:docMk/>
          <pc:sldMk cId="148531930" sldId="387"/>
        </pc:sldMkLst>
        <pc:spChg chg="mod">
          <ac:chgData name="James Franklin" userId="cf915d05-507f-491f-b4a6-b2aa085ee4b1" providerId="ADAL" clId="{7BFD7666-3000-43C9-A534-CA42315B741B}" dt="2019-04-08T14:31:41.905" v="9879" actId="20577"/>
          <ac:spMkLst>
            <pc:docMk/>
            <pc:sldMk cId="148531930" sldId="387"/>
            <ac:spMk id="2" creationId="{B4D53E4F-5F7A-4330-84D7-86D34C63782E}"/>
          </ac:spMkLst>
        </pc:spChg>
        <pc:spChg chg="mod">
          <ac:chgData name="James Franklin" userId="cf915d05-507f-491f-b4a6-b2aa085ee4b1" providerId="ADAL" clId="{7BFD7666-3000-43C9-A534-CA42315B741B}" dt="2019-04-10T08:55:25.034" v="13360" actId="20577"/>
          <ac:spMkLst>
            <pc:docMk/>
            <pc:sldMk cId="148531930" sldId="387"/>
            <ac:spMk id="3" creationId="{0417D32D-95EB-4AE1-97B0-8F29435A3A84}"/>
          </ac:spMkLst>
        </pc:spChg>
        <pc:picChg chg="add mod">
          <ac:chgData name="James Franklin" userId="cf915d05-507f-491f-b4a6-b2aa085ee4b1" providerId="ADAL" clId="{7BFD7666-3000-43C9-A534-CA42315B741B}" dt="2019-04-08T14:48:07.408" v="10154" actId="1076"/>
          <ac:picMkLst>
            <pc:docMk/>
            <pc:sldMk cId="148531930" sldId="387"/>
            <ac:picMk id="5" creationId="{E3184FDD-1463-45E2-9EED-98C3ADDB769C}"/>
          </ac:picMkLst>
        </pc:picChg>
      </pc:sldChg>
      <pc:sldChg chg="addSp delSp modSp add">
        <pc:chgData name="James Franklin" userId="cf915d05-507f-491f-b4a6-b2aa085ee4b1" providerId="ADAL" clId="{7BFD7666-3000-43C9-A534-CA42315B741B}" dt="2019-04-08T15:21:48.438" v="10679" actId="20577"/>
        <pc:sldMkLst>
          <pc:docMk/>
          <pc:sldMk cId="3473464619" sldId="388"/>
        </pc:sldMkLst>
        <pc:spChg chg="mod">
          <ac:chgData name="James Franklin" userId="cf915d05-507f-491f-b4a6-b2aa085ee4b1" providerId="ADAL" clId="{7BFD7666-3000-43C9-A534-CA42315B741B}" dt="2019-04-08T15:11:58.503" v="10370" actId="20577"/>
          <ac:spMkLst>
            <pc:docMk/>
            <pc:sldMk cId="3473464619" sldId="388"/>
            <ac:spMk id="2" creationId="{F9FE482E-7C6A-409E-9692-6CF582055302}"/>
          </ac:spMkLst>
        </pc:spChg>
        <pc:spChg chg="mod">
          <ac:chgData name="James Franklin" userId="cf915d05-507f-491f-b4a6-b2aa085ee4b1" providerId="ADAL" clId="{7BFD7666-3000-43C9-A534-CA42315B741B}" dt="2019-04-08T15:21:48.438" v="10679" actId="20577"/>
          <ac:spMkLst>
            <pc:docMk/>
            <pc:sldMk cId="3473464619" sldId="388"/>
            <ac:spMk id="3" creationId="{5E583834-F357-4538-ACB2-A22610A4192F}"/>
          </ac:spMkLst>
        </pc:spChg>
        <pc:spChg chg="add mod">
          <ac:chgData name="James Franklin" userId="cf915d05-507f-491f-b4a6-b2aa085ee4b1" providerId="ADAL" clId="{7BFD7666-3000-43C9-A534-CA42315B741B}" dt="2019-04-08T15:11:26.688" v="10339" actId="14100"/>
          <ac:spMkLst>
            <pc:docMk/>
            <pc:sldMk cId="3473464619" sldId="388"/>
            <ac:spMk id="199" creationId="{0236850B-3876-4A8B-964E-6651D6165041}"/>
          </ac:spMkLst>
        </pc:spChg>
        <pc:spChg chg="add mod">
          <ac:chgData name="James Franklin" userId="cf915d05-507f-491f-b4a6-b2aa085ee4b1" providerId="ADAL" clId="{7BFD7666-3000-43C9-A534-CA42315B741B}" dt="2019-04-08T15:11:29.808" v="10340" actId="14100"/>
          <ac:spMkLst>
            <pc:docMk/>
            <pc:sldMk cId="3473464619" sldId="388"/>
            <ac:spMk id="4227" creationId="{4D776E8D-85CF-4716-88D1-E3252AF08EFD}"/>
          </ac:spMkLst>
        </pc:spChg>
        <pc:picChg chg="add del mod">
          <ac:chgData name="James Franklin" userId="cf915d05-507f-491f-b4a6-b2aa085ee4b1" providerId="ADAL" clId="{7BFD7666-3000-43C9-A534-CA42315B741B}" dt="2019-04-08T14:57:31.733" v="10159" actId="478"/>
          <ac:picMkLst>
            <pc:docMk/>
            <pc:sldMk cId="3473464619" sldId="388"/>
            <ac:picMk id="4" creationId="{590F317F-5275-4EAE-B589-0C9634B9A33C}"/>
          </ac:picMkLst>
        </pc:picChg>
        <pc:picChg chg="add mod">
          <ac:chgData name="James Franklin" userId="cf915d05-507f-491f-b4a6-b2aa085ee4b1" providerId="ADAL" clId="{7BFD7666-3000-43C9-A534-CA42315B741B}" dt="2019-04-08T14:57:49.360" v="10162" actId="1076"/>
          <ac:picMkLst>
            <pc:docMk/>
            <pc:sldMk cId="3473464619" sldId="388"/>
            <ac:picMk id="5" creationId="{8B8DFF2D-0F3E-4253-96E1-3EDB5EFCE72D}"/>
          </ac:picMkLst>
        </pc:picChg>
        <pc:picChg chg="add del">
          <ac:chgData name="James Franklin" userId="cf915d05-507f-491f-b4a6-b2aa085ee4b1" providerId="ADAL" clId="{7BFD7666-3000-43C9-A534-CA42315B741B}" dt="2019-04-08T14:57:30.155" v="10158" actId="478"/>
          <ac:picMkLst>
            <pc:docMk/>
            <pc:sldMk cId="3473464619" sldId="388"/>
            <ac:picMk id="4098" creationId="{4155F748-3C9D-4AA0-8F32-938DFEA8706D}"/>
          </ac:picMkLst>
        </pc:picChg>
        <pc:picChg chg="add mod">
          <ac:chgData name="James Franklin" userId="cf915d05-507f-491f-b4a6-b2aa085ee4b1" providerId="ADAL" clId="{7BFD7666-3000-43C9-A534-CA42315B741B}" dt="2019-04-08T15:01:24.671" v="10226" actId="14100"/>
          <ac:picMkLst>
            <pc:docMk/>
            <pc:sldMk cId="3473464619" sldId="388"/>
            <ac:picMk id="4100" creationId="{EC9EA8D0-9DB9-4C64-B444-697DD3FB4F32}"/>
          </ac:picMkLst>
        </pc:picChg>
        <pc:cxnChg chg="add mod">
          <ac:chgData name="James Franklin" userId="cf915d05-507f-491f-b4a6-b2aa085ee4b1" providerId="ADAL" clId="{7BFD7666-3000-43C9-A534-CA42315B741B}" dt="2019-04-08T15:02:49.305" v="10253" actId="14100"/>
          <ac:cxnSpMkLst>
            <pc:docMk/>
            <pc:sldMk cId="3473464619" sldId="388"/>
            <ac:cxnSpMk id="7" creationId="{D008FEF6-ACAA-4FF5-9E34-12C63C75D0C3}"/>
          </ac:cxnSpMkLst>
        </pc:cxnChg>
        <pc:cxnChg chg="add mod">
          <ac:chgData name="James Franklin" userId="cf915d05-507f-491f-b4a6-b2aa085ee4b1" providerId="ADAL" clId="{7BFD7666-3000-43C9-A534-CA42315B741B}" dt="2019-04-08T15:02:49.305" v="10253" actId="14100"/>
          <ac:cxnSpMkLst>
            <pc:docMk/>
            <pc:sldMk cId="3473464619" sldId="388"/>
            <ac:cxnSpMk id="10" creationId="{C0959335-452A-4792-A595-0F74EC7A97BA}"/>
          </ac:cxnSpMkLst>
        </pc:cxnChg>
        <pc:cxnChg chg="add mod">
          <ac:chgData name="James Franklin" userId="cf915d05-507f-491f-b4a6-b2aa085ee4b1" providerId="ADAL" clId="{7BFD7666-3000-43C9-A534-CA42315B741B}" dt="2019-04-08T15:02:49.305" v="10253" actId="14100"/>
          <ac:cxnSpMkLst>
            <pc:docMk/>
            <pc:sldMk cId="3473464619" sldId="388"/>
            <ac:cxnSpMk id="11" creationId="{9070C807-3311-4845-B209-B7AD52B680DB}"/>
          </ac:cxnSpMkLst>
        </pc:cxnChg>
        <pc:cxnChg chg="add mod">
          <ac:chgData name="James Franklin" userId="cf915d05-507f-491f-b4a6-b2aa085ee4b1" providerId="ADAL" clId="{7BFD7666-3000-43C9-A534-CA42315B741B}" dt="2019-04-08T15:02:49.305" v="10253" actId="14100"/>
          <ac:cxnSpMkLst>
            <pc:docMk/>
            <pc:sldMk cId="3473464619" sldId="388"/>
            <ac:cxnSpMk id="12" creationId="{E909BE73-A11C-408D-9C7E-A6C1B647B45D}"/>
          </ac:cxnSpMkLst>
        </pc:cxnChg>
        <pc:cxnChg chg="add mod">
          <ac:chgData name="James Franklin" userId="cf915d05-507f-491f-b4a6-b2aa085ee4b1" providerId="ADAL" clId="{7BFD7666-3000-43C9-A534-CA42315B741B}" dt="2019-04-08T15:02:49.305" v="10253" actId="14100"/>
          <ac:cxnSpMkLst>
            <pc:docMk/>
            <pc:sldMk cId="3473464619" sldId="388"/>
            <ac:cxnSpMk id="13" creationId="{C38EF44C-54EB-4117-A3F1-B0DD5FE18B44}"/>
          </ac:cxnSpMkLst>
        </pc:cxnChg>
        <pc:cxnChg chg="add mod">
          <ac:chgData name="James Franklin" userId="cf915d05-507f-491f-b4a6-b2aa085ee4b1" providerId="ADAL" clId="{7BFD7666-3000-43C9-A534-CA42315B741B}" dt="2019-04-08T15:02:49.305" v="10253" actId="14100"/>
          <ac:cxnSpMkLst>
            <pc:docMk/>
            <pc:sldMk cId="3473464619" sldId="388"/>
            <ac:cxnSpMk id="14" creationId="{5A8B15A6-EF38-4EAA-8DDB-206D0C30DA87}"/>
          </ac:cxnSpMkLst>
        </pc:cxnChg>
        <pc:cxnChg chg="add mod">
          <ac:chgData name="James Franklin" userId="cf915d05-507f-491f-b4a6-b2aa085ee4b1" providerId="ADAL" clId="{7BFD7666-3000-43C9-A534-CA42315B741B}" dt="2019-04-08T15:02:49.305" v="10253" actId="14100"/>
          <ac:cxnSpMkLst>
            <pc:docMk/>
            <pc:sldMk cId="3473464619" sldId="388"/>
            <ac:cxnSpMk id="15" creationId="{27ADAF21-4A98-43A0-A727-39C2CFB12BAE}"/>
          </ac:cxnSpMkLst>
        </pc:cxnChg>
        <pc:cxnChg chg="add mod">
          <ac:chgData name="James Franklin" userId="cf915d05-507f-491f-b4a6-b2aa085ee4b1" providerId="ADAL" clId="{7BFD7666-3000-43C9-A534-CA42315B741B}" dt="2019-04-08T15:02:49.305" v="10253" actId="14100"/>
          <ac:cxnSpMkLst>
            <pc:docMk/>
            <pc:sldMk cId="3473464619" sldId="388"/>
            <ac:cxnSpMk id="16" creationId="{54DD2506-0602-484C-8A5D-2D44566317A7}"/>
          </ac:cxnSpMkLst>
        </pc:cxnChg>
        <pc:cxnChg chg="add mod">
          <ac:chgData name="James Franklin" userId="cf915d05-507f-491f-b4a6-b2aa085ee4b1" providerId="ADAL" clId="{7BFD7666-3000-43C9-A534-CA42315B741B}" dt="2019-04-08T15:02:49.305" v="10253" actId="14100"/>
          <ac:cxnSpMkLst>
            <pc:docMk/>
            <pc:sldMk cId="3473464619" sldId="388"/>
            <ac:cxnSpMk id="17" creationId="{FD9FA01F-76C8-470B-A94D-BF7B8D56285C}"/>
          </ac:cxnSpMkLst>
        </pc:cxnChg>
        <pc:cxnChg chg="add mod">
          <ac:chgData name="James Franklin" userId="cf915d05-507f-491f-b4a6-b2aa085ee4b1" providerId="ADAL" clId="{7BFD7666-3000-43C9-A534-CA42315B741B}" dt="2019-04-08T15:02:49.305" v="10253" actId="14100"/>
          <ac:cxnSpMkLst>
            <pc:docMk/>
            <pc:sldMk cId="3473464619" sldId="388"/>
            <ac:cxnSpMk id="18" creationId="{14FA2CC3-0DFB-4F06-A2E1-A59BA4150379}"/>
          </ac:cxnSpMkLst>
        </pc:cxnChg>
        <pc:cxnChg chg="add mod">
          <ac:chgData name="James Franklin" userId="cf915d05-507f-491f-b4a6-b2aa085ee4b1" providerId="ADAL" clId="{7BFD7666-3000-43C9-A534-CA42315B741B}" dt="2019-04-08T15:02:49.305" v="10253" actId="14100"/>
          <ac:cxnSpMkLst>
            <pc:docMk/>
            <pc:sldMk cId="3473464619" sldId="388"/>
            <ac:cxnSpMk id="19" creationId="{F64F010B-C5E0-4656-927B-BDD5E7462BDC}"/>
          </ac:cxnSpMkLst>
        </pc:cxnChg>
        <pc:cxnChg chg="add mod">
          <ac:chgData name="James Franklin" userId="cf915d05-507f-491f-b4a6-b2aa085ee4b1" providerId="ADAL" clId="{7BFD7666-3000-43C9-A534-CA42315B741B}" dt="2019-04-08T15:02:49.305" v="10253" actId="14100"/>
          <ac:cxnSpMkLst>
            <pc:docMk/>
            <pc:sldMk cId="3473464619" sldId="388"/>
            <ac:cxnSpMk id="20" creationId="{F6C7928D-8865-45A9-BC9F-6329F5B6B36B}"/>
          </ac:cxnSpMkLst>
        </pc:cxnChg>
        <pc:cxnChg chg="add del mod">
          <ac:chgData name="James Franklin" userId="cf915d05-507f-491f-b4a6-b2aa085ee4b1" providerId="ADAL" clId="{7BFD7666-3000-43C9-A534-CA42315B741B}" dt="2019-04-08T15:01:04.032" v="10217" actId="478"/>
          <ac:cxnSpMkLst>
            <pc:docMk/>
            <pc:sldMk cId="3473464619" sldId="388"/>
            <ac:cxnSpMk id="21" creationId="{A650034F-C366-4324-B709-FF566B294B50}"/>
          </ac:cxnSpMkLst>
        </pc:cxnChg>
        <pc:cxnChg chg="add mod">
          <ac:chgData name="James Franklin" userId="cf915d05-507f-491f-b4a6-b2aa085ee4b1" providerId="ADAL" clId="{7BFD7666-3000-43C9-A534-CA42315B741B}" dt="2019-04-08T15:01:49.159" v="10231" actId="14100"/>
          <ac:cxnSpMkLst>
            <pc:docMk/>
            <pc:sldMk cId="3473464619" sldId="388"/>
            <ac:cxnSpMk id="22" creationId="{403B8891-DDC2-4912-A897-386F5345CF8E}"/>
          </ac:cxnSpMkLst>
        </pc:cxnChg>
        <pc:cxnChg chg="add mod">
          <ac:chgData name="James Franklin" userId="cf915d05-507f-491f-b4a6-b2aa085ee4b1" providerId="ADAL" clId="{7BFD7666-3000-43C9-A534-CA42315B741B}" dt="2019-04-08T15:01:55.063" v="10233" actId="1076"/>
          <ac:cxnSpMkLst>
            <pc:docMk/>
            <pc:sldMk cId="3473464619" sldId="388"/>
            <ac:cxnSpMk id="26" creationId="{9225B713-61F4-4B2E-B199-9E00115FBBF8}"/>
          </ac:cxnSpMkLst>
        </pc:cxnChg>
        <pc:cxnChg chg="add mod">
          <ac:chgData name="James Franklin" userId="cf915d05-507f-491f-b4a6-b2aa085ee4b1" providerId="ADAL" clId="{7BFD7666-3000-43C9-A534-CA42315B741B}" dt="2019-04-08T15:01:55.999" v="10234"/>
          <ac:cxnSpMkLst>
            <pc:docMk/>
            <pc:sldMk cId="3473464619" sldId="388"/>
            <ac:cxnSpMk id="27" creationId="{10BBFFC4-57DB-4BB8-A9AA-B84A20445A0B}"/>
          </ac:cxnSpMkLst>
        </pc:cxnChg>
        <pc:cxnChg chg="add mod">
          <ac:chgData name="James Franklin" userId="cf915d05-507f-491f-b4a6-b2aa085ee4b1" providerId="ADAL" clId="{7BFD7666-3000-43C9-A534-CA42315B741B}" dt="2019-04-08T15:01:56.839" v="10235"/>
          <ac:cxnSpMkLst>
            <pc:docMk/>
            <pc:sldMk cId="3473464619" sldId="388"/>
            <ac:cxnSpMk id="28" creationId="{C1C31044-8893-40F2-A83C-747BB6722948}"/>
          </ac:cxnSpMkLst>
        </pc:cxnChg>
        <pc:cxnChg chg="add mod">
          <ac:chgData name="James Franklin" userId="cf915d05-507f-491f-b4a6-b2aa085ee4b1" providerId="ADAL" clId="{7BFD7666-3000-43C9-A534-CA42315B741B}" dt="2019-04-08T15:01:57.047" v="10236"/>
          <ac:cxnSpMkLst>
            <pc:docMk/>
            <pc:sldMk cId="3473464619" sldId="388"/>
            <ac:cxnSpMk id="29" creationId="{CB66976B-89D6-4D35-A0EA-A07A2B4E2B61}"/>
          </ac:cxnSpMkLst>
        </pc:cxnChg>
        <pc:cxnChg chg="add mod">
          <ac:chgData name="James Franklin" userId="cf915d05-507f-491f-b4a6-b2aa085ee4b1" providerId="ADAL" clId="{7BFD7666-3000-43C9-A534-CA42315B741B}" dt="2019-04-08T15:01:57.247" v="10237"/>
          <ac:cxnSpMkLst>
            <pc:docMk/>
            <pc:sldMk cId="3473464619" sldId="388"/>
            <ac:cxnSpMk id="30" creationId="{8BE03BFF-970D-4746-AC4E-D76B1068D080}"/>
          </ac:cxnSpMkLst>
        </pc:cxnChg>
        <pc:cxnChg chg="add mod">
          <ac:chgData name="James Franklin" userId="cf915d05-507f-491f-b4a6-b2aa085ee4b1" providerId="ADAL" clId="{7BFD7666-3000-43C9-A534-CA42315B741B}" dt="2019-04-08T15:01:57.400" v="10238"/>
          <ac:cxnSpMkLst>
            <pc:docMk/>
            <pc:sldMk cId="3473464619" sldId="388"/>
            <ac:cxnSpMk id="31" creationId="{07900C20-58EA-419F-9269-03E6235D51B4}"/>
          </ac:cxnSpMkLst>
        </pc:cxnChg>
        <pc:cxnChg chg="add mod">
          <ac:chgData name="James Franklin" userId="cf915d05-507f-491f-b4a6-b2aa085ee4b1" providerId="ADAL" clId="{7BFD7666-3000-43C9-A534-CA42315B741B}" dt="2019-04-08T15:01:57.575" v="10239"/>
          <ac:cxnSpMkLst>
            <pc:docMk/>
            <pc:sldMk cId="3473464619" sldId="388"/>
            <ac:cxnSpMk id="32" creationId="{C2370DB2-29B6-4E53-8D82-FB01A98CC4DF}"/>
          </ac:cxnSpMkLst>
        </pc:cxnChg>
        <pc:cxnChg chg="add mod">
          <ac:chgData name="James Franklin" userId="cf915d05-507f-491f-b4a6-b2aa085ee4b1" providerId="ADAL" clId="{7BFD7666-3000-43C9-A534-CA42315B741B}" dt="2019-04-08T15:01:58.367" v="10240"/>
          <ac:cxnSpMkLst>
            <pc:docMk/>
            <pc:sldMk cId="3473464619" sldId="388"/>
            <ac:cxnSpMk id="33" creationId="{4A251712-C76E-45D8-ACDB-A7F55B41179A}"/>
          </ac:cxnSpMkLst>
        </pc:cxnChg>
        <pc:cxnChg chg="add mod">
          <ac:chgData name="James Franklin" userId="cf915d05-507f-491f-b4a6-b2aa085ee4b1" providerId="ADAL" clId="{7BFD7666-3000-43C9-A534-CA42315B741B}" dt="2019-04-08T15:05:37.949" v="10274" actId="1582"/>
          <ac:cxnSpMkLst>
            <pc:docMk/>
            <pc:sldMk cId="3473464619" sldId="388"/>
            <ac:cxnSpMk id="193" creationId="{0B97573A-7290-41B7-BB25-7FA9E2D72864}"/>
          </ac:cxnSpMkLst>
        </pc:cxnChg>
        <pc:cxnChg chg="add mod">
          <ac:chgData name="James Franklin" userId="cf915d05-507f-491f-b4a6-b2aa085ee4b1" providerId="ADAL" clId="{7BFD7666-3000-43C9-A534-CA42315B741B}" dt="2019-04-08T15:06:12.479" v="10278" actId="14100"/>
          <ac:cxnSpMkLst>
            <pc:docMk/>
            <pc:sldMk cId="3473464619" sldId="388"/>
            <ac:cxnSpMk id="195" creationId="{87F22507-26A5-45B6-A79F-3F65C860527B}"/>
          </ac:cxnSpMkLst>
        </pc:cxnChg>
        <pc:cxnChg chg="add mod">
          <ac:chgData name="James Franklin" userId="cf915d05-507f-491f-b4a6-b2aa085ee4b1" providerId="ADAL" clId="{7BFD7666-3000-43C9-A534-CA42315B741B}" dt="2019-04-08T15:06:19.807" v="10280" actId="1035"/>
          <ac:cxnSpMkLst>
            <pc:docMk/>
            <pc:sldMk cId="3473464619" sldId="388"/>
            <ac:cxnSpMk id="196" creationId="{8D11CF53-D3F8-4A82-95F8-3FB4AF512BC3}"/>
          </ac:cxnSpMkLst>
        </pc:cxnChg>
        <pc:cxnChg chg="add mod">
          <ac:chgData name="James Franklin" userId="cf915d05-507f-491f-b4a6-b2aa085ee4b1" providerId="ADAL" clId="{7BFD7666-3000-43C9-A534-CA42315B741B}" dt="2019-04-08T15:05:37.949" v="10274" actId="1582"/>
          <ac:cxnSpMkLst>
            <pc:docMk/>
            <pc:sldMk cId="3473464619" sldId="388"/>
            <ac:cxnSpMk id="4223" creationId="{F1498FDA-319C-4816-826F-A8703E7881C3}"/>
          </ac:cxnSpMkLst>
        </pc:cxnChg>
      </pc:sldChg>
      <pc:sldChg chg="addSp modSp add">
        <pc:chgData name="James Franklin" userId="cf915d05-507f-491f-b4a6-b2aa085ee4b1" providerId="ADAL" clId="{7BFD7666-3000-43C9-A534-CA42315B741B}" dt="2019-05-13T15:58:44.070" v="13455" actId="20577"/>
        <pc:sldMkLst>
          <pc:docMk/>
          <pc:sldMk cId="1029808498" sldId="390"/>
        </pc:sldMkLst>
        <pc:spChg chg="mod">
          <ac:chgData name="James Franklin" userId="cf915d05-507f-491f-b4a6-b2aa085ee4b1" providerId="ADAL" clId="{7BFD7666-3000-43C9-A534-CA42315B741B}" dt="2019-03-29T11:58:10.732" v="1801" actId="20577"/>
          <ac:spMkLst>
            <pc:docMk/>
            <pc:sldMk cId="1029808498" sldId="390"/>
            <ac:spMk id="2" creationId="{F4B0C7A0-8244-4834-82E7-A04AC9578828}"/>
          </ac:spMkLst>
        </pc:spChg>
        <pc:spChg chg="mod">
          <ac:chgData name="James Franklin" userId="cf915d05-507f-491f-b4a6-b2aa085ee4b1" providerId="ADAL" clId="{7BFD7666-3000-43C9-A534-CA42315B741B}" dt="2019-05-13T15:58:44.070" v="13455" actId="20577"/>
          <ac:spMkLst>
            <pc:docMk/>
            <pc:sldMk cId="1029808498" sldId="390"/>
            <ac:spMk id="3" creationId="{608A8B0B-3746-47C9-B476-6A05E129769C}"/>
          </ac:spMkLst>
        </pc:spChg>
        <pc:picChg chg="add mod">
          <ac:chgData name="James Franklin" userId="cf915d05-507f-491f-b4a6-b2aa085ee4b1" providerId="ADAL" clId="{7BFD7666-3000-43C9-A534-CA42315B741B}" dt="2019-04-08T15:29:58.565" v="10684" actId="167"/>
          <ac:picMkLst>
            <pc:docMk/>
            <pc:sldMk cId="1029808498" sldId="390"/>
            <ac:picMk id="5122" creationId="{BCC96609-3CE6-4D21-A44E-C1FB2239439B}"/>
          </ac:picMkLst>
        </pc:picChg>
      </pc:sldChg>
      <pc:sldChg chg="addSp delSp modSp add setBg">
        <pc:chgData name="James Franklin" userId="cf915d05-507f-491f-b4a6-b2aa085ee4b1" providerId="ADAL" clId="{7BFD7666-3000-43C9-A534-CA42315B741B}" dt="2019-05-13T15:59:24.804" v="13471" actId="20577"/>
        <pc:sldMkLst>
          <pc:docMk/>
          <pc:sldMk cId="4024249913" sldId="391"/>
        </pc:sldMkLst>
        <pc:spChg chg="mod">
          <ac:chgData name="James Franklin" userId="cf915d05-507f-491f-b4a6-b2aa085ee4b1" providerId="ADAL" clId="{7BFD7666-3000-43C9-A534-CA42315B741B}" dt="2019-04-09T13:53:47.132" v="12682" actId="207"/>
          <ac:spMkLst>
            <pc:docMk/>
            <pc:sldMk cId="4024249913" sldId="391"/>
            <ac:spMk id="2" creationId="{F4B0C7A0-8244-4834-82E7-A04AC9578828}"/>
          </ac:spMkLst>
        </pc:spChg>
        <pc:spChg chg="mod">
          <ac:chgData name="James Franklin" userId="cf915d05-507f-491f-b4a6-b2aa085ee4b1" providerId="ADAL" clId="{7BFD7666-3000-43C9-A534-CA42315B741B}" dt="2019-05-13T15:59:24.804" v="13471" actId="20577"/>
          <ac:spMkLst>
            <pc:docMk/>
            <pc:sldMk cId="4024249913" sldId="391"/>
            <ac:spMk id="3" creationId="{608A8B0B-3746-47C9-B476-6A05E129769C}"/>
          </ac:spMkLst>
        </pc:spChg>
        <pc:picChg chg="add del mod">
          <ac:chgData name="James Franklin" userId="cf915d05-507f-491f-b4a6-b2aa085ee4b1" providerId="ADAL" clId="{7BFD7666-3000-43C9-A534-CA42315B741B}" dt="2019-04-09T13:50:42.257" v="12671" actId="478"/>
          <ac:picMkLst>
            <pc:docMk/>
            <pc:sldMk cId="4024249913" sldId="391"/>
            <ac:picMk id="2050" creationId="{6F2BE475-1BFA-4F6D-AA2D-A2B7D1F7CFE8}"/>
          </ac:picMkLst>
        </pc:picChg>
        <pc:picChg chg="add mod">
          <ac:chgData name="James Franklin" userId="cf915d05-507f-491f-b4a6-b2aa085ee4b1" providerId="ADAL" clId="{7BFD7666-3000-43C9-A534-CA42315B741B}" dt="2019-04-09T13:54:41.221" v="12694" actId="732"/>
          <ac:picMkLst>
            <pc:docMk/>
            <pc:sldMk cId="4024249913" sldId="391"/>
            <ac:picMk id="2052" creationId="{31FA17EE-071F-468F-AC62-3BD98399CB3E}"/>
          </ac:picMkLst>
        </pc:picChg>
      </pc:sldChg>
      <pc:sldChg chg="modSp add ord">
        <pc:chgData name="James Franklin" userId="cf915d05-507f-491f-b4a6-b2aa085ee4b1" providerId="ADAL" clId="{7BFD7666-3000-43C9-A534-CA42315B741B}" dt="2019-03-29T12:22:54.037" v="2197" actId="20577"/>
        <pc:sldMkLst>
          <pc:docMk/>
          <pc:sldMk cId="383292592" sldId="392"/>
        </pc:sldMkLst>
        <pc:spChg chg="mod">
          <ac:chgData name="James Franklin" userId="cf915d05-507f-491f-b4a6-b2aa085ee4b1" providerId="ADAL" clId="{7BFD7666-3000-43C9-A534-CA42315B741B}" dt="2019-03-29T12:22:54.037" v="2197" actId="20577"/>
          <ac:spMkLst>
            <pc:docMk/>
            <pc:sldMk cId="383292592" sldId="392"/>
            <ac:spMk id="5" creationId="{00000000-0000-0000-0000-000000000000}"/>
          </ac:spMkLst>
        </pc:spChg>
      </pc:sldChg>
      <pc:sldChg chg="addSp delSp modSp add">
        <pc:chgData name="James Franklin" userId="cf915d05-507f-491f-b4a6-b2aa085ee4b1" providerId="ADAL" clId="{7BFD7666-3000-43C9-A534-CA42315B741B}" dt="2019-04-09T13:45:21.438" v="12665" actId="207"/>
        <pc:sldMkLst>
          <pc:docMk/>
          <pc:sldMk cId="3404815374" sldId="393"/>
        </pc:sldMkLst>
        <pc:spChg chg="del">
          <ac:chgData name="James Franklin" userId="cf915d05-507f-491f-b4a6-b2aa085ee4b1" providerId="ADAL" clId="{7BFD7666-3000-43C9-A534-CA42315B741B}" dt="2019-03-29T11:58:18.946" v="1824"/>
          <ac:spMkLst>
            <pc:docMk/>
            <pc:sldMk cId="3404815374" sldId="393"/>
            <ac:spMk id="2" creationId="{F4B0C7A0-8244-4834-82E7-A04AC9578828}"/>
          </ac:spMkLst>
        </pc:spChg>
        <pc:spChg chg="del">
          <ac:chgData name="James Franklin" userId="cf915d05-507f-491f-b4a6-b2aa085ee4b1" providerId="ADAL" clId="{7BFD7666-3000-43C9-A534-CA42315B741B}" dt="2019-03-29T11:58:18.946" v="1824"/>
          <ac:spMkLst>
            <pc:docMk/>
            <pc:sldMk cId="3404815374" sldId="393"/>
            <ac:spMk id="3" creationId="{608A8B0B-3746-47C9-B476-6A05E129769C}"/>
          </ac:spMkLst>
        </pc:spChg>
        <pc:spChg chg="add mod">
          <ac:chgData name="James Franklin" userId="cf915d05-507f-491f-b4a6-b2aa085ee4b1" providerId="ADAL" clId="{7BFD7666-3000-43C9-A534-CA42315B741B}" dt="2019-03-29T11:58:24.388" v="1846" actId="20577"/>
          <ac:spMkLst>
            <pc:docMk/>
            <pc:sldMk cId="3404815374" sldId="393"/>
            <ac:spMk id="4" creationId="{E5844399-A06C-4978-8C2E-CA63D42BD26F}"/>
          </ac:spMkLst>
        </pc:spChg>
        <pc:spChg chg="add mod">
          <ac:chgData name="James Franklin" userId="cf915d05-507f-491f-b4a6-b2aa085ee4b1" providerId="ADAL" clId="{7BFD7666-3000-43C9-A534-CA42315B741B}" dt="2019-04-09T13:45:21.438" v="12665" actId="207"/>
          <ac:spMkLst>
            <pc:docMk/>
            <pc:sldMk cId="3404815374" sldId="393"/>
            <ac:spMk id="5" creationId="{43EED7B4-65DD-490A-B19D-FD56C20E771D}"/>
          </ac:spMkLst>
        </pc:spChg>
      </pc:sldChg>
      <pc:sldChg chg="addSp delSp modSp add">
        <pc:chgData name="James Franklin" userId="cf915d05-507f-491f-b4a6-b2aa085ee4b1" providerId="ADAL" clId="{7BFD7666-3000-43C9-A534-CA42315B741B}" dt="2019-05-22T10:30:28.466" v="13664" actId="20577"/>
        <pc:sldMkLst>
          <pc:docMk/>
          <pc:sldMk cId="3552038745" sldId="394"/>
        </pc:sldMkLst>
        <pc:spChg chg="mod">
          <ac:chgData name="James Franklin" userId="cf915d05-507f-491f-b4a6-b2aa085ee4b1" providerId="ADAL" clId="{7BFD7666-3000-43C9-A534-CA42315B741B}" dt="2019-03-29T12:19:04.971" v="1873" actId="20577"/>
          <ac:spMkLst>
            <pc:docMk/>
            <pc:sldMk cId="3552038745" sldId="394"/>
            <ac:spMk id="2" creationId="{F4B0C7A0-8244-4834-82E7-A04AC9578828}"/>
          </ac:spMkLst>
        </pc:spChg>
        <pc:spChg chg="mod">
          <ac:chgData name="James Franklin" userId="cf915d05-507f-491f-b4a6-b2aa085ee4b1" providerId="ADAL" clId="{7BFD7666-3000-43C9-A534-CA42315B741B}" dt="2019-05-22T10:30:28.466" v="13664" actId="20577"/>
          <ac:spMkLst>
            <pc:docMk/>
            <pc:sldMk cId="3552038745" sldId="394"/>
            <ac:spMk id="3" creationId="{608A8B0B-3746-47C9-B476-6A05E129769C}"/>
          </ac:spMkLst>
        </pc:spChg>
        <pc:picChg chg="add del mod">
          <ac:chgData name="James Franklin" userId="cf915d05-507f-491f-b4a6-b2aa085ee4b1" providerId="ADAL" clId="{7BFD7666-3000-43C9-A534-CA42315B741B}" dt="2019-04-08T15:50:08.054" v="11429" actId="478"/>
          <ac:picMkLst>
            <pc:docMk/>
            <pc:sldMk cId="3552038745" sldId="394"/>
            <ac:picMk id="4" creationId="{0E4316E9-AC2F-4702-B198-12034F67F6E2}"/>
          </ac:picMkLst>
        </pc:picChg>
        <pc:picChg chg="add del mod">
          <ac:chgData name="James Franklin" userId="cf915d05-507f-491f-b4a6-b2aa085ee4b1" providerId="ADAL" clId="{7BFD7666-3000-43C9-A534-CA42315B741B}" dt="2019-04-08T15:49:34.033" v="11422" actId="478"/>
          <ac:picMkLst>
            <pc:docMk/>
            <pc:sldMk cId="3552038745" sldId="394"/>
            <ac:picMk id="6146" creationId="{4323EB7C-D0CC-4CAB-ABBB-B1C9A7B8BB90}"/>
          </ac:picMkLst>
        </pc:picChg>
        <pc:picChg chg="add mod">
          <ac:chgData name="James Franklin" userId="cf915d05-507f-491f-b4a6-b2aa085ee4b1" providerId="ADAL" clId="{7BFD7666-3000-43C9-A534-CA42315B741B}" dt="2019-04-08T15:50:19.877" v="11432" actId="14100"/>
          <ac:picMkLst>
            <pc:docMk/>
            <pc:sldMk cId="3552038745" sldId="394"/>
            <ac:picMk id="6148" creationId="{E0FE8B82-DA73-4B15-BC53-55FB091803A1}"/>
          </ac:picMkLst>
        </pc:picChg>
      </pc:sldChg>
      <pc:sldChg chg="addSp modSp add">
        <pc:chgData name="James Franklin" userId="cf915d05-507f-491f-b4a6-b2aa085ee4b1" providerId="ADAL" clId="{7BFD7666-3000-43C9-A534-CA42315B741B}" dt="2019-04-09T14:16:58.441" v="13309" actId="732"/>
        <pc:sldMkLst>
          <pc:docMk/>
          <pc:sldMk cId="2475168239" sldId="395"/>
        </pc:sldMkLst>
        <pc:spChg chg="mod">
          <ac:chgData name="James Franklin" userId="cf915d05-507f-491f-b4a6-b2aa085ee4b1" providerId="ADAL" clId="{7BFD7666-3000-43C9-A534-CA42315B741B}" dt="2019-03-29T12:22:04.755" v="2192" actId="20577"/>
          <ac:spMkLst>
            <pc:docMk/>
            <pc:sldMk cId="2475168239" sldId="395"/>
            <ac:spMk id="2" creationId="{F4B0C7A0-8244-4834-82E7-A04AC9578828}"/>
          </ac:spMkLst>
        </pc:spChg>
        <pc:spChg chg="mod">
          <ac:chgData name="James Franklin" userId="cf915d05-507f-491f-b4a6-b2aa085ee4b1" providerId="ADAL" clId="{7BFD7666-3000-43C9-A534-CA42315B741B}" dt="2019-04-09T14:16:00.803" v="13307" actId="20577"/>
          <ac:spMkLst>
            <pc:docMk/>
            <pc:sldMk cId="2475168239" sldId="395"/>
            <ac:spMk id="3" creationId="{608A8B0B-3746-47C9-B476-6A05E129769C}"/>
          </ac:spMkLst>
        </pc:spChg>
        <pc:picChg chg="add mod">
          <ac:chgData name="James Franklin" userId="cf915d05-507f-491f-b4a6-b2aa085ee4b1" providerId="ADAL" clId="{7BFD7666-3000-43C9-A534-CA42315B741B}" dt="2019-04-09T14:13:20.314" v="13278" actId="1076"/>
          <ac:picMkLst>
            <pc:docMk/>
            <pc:sldMk cId="2475168239" sldId="395"/>
            <ac:picMk id="4" creationId="{5E67CC8C-15AC-4425-AD15-91F6329A58C0}"/>
          </ac:picMkLst>
        </pc:picChg>
        <pc:picChg chg="add mod">
          <ac:chgData name="James Franklin" userId="cf915d05-507f-491f-b4a6-b2aa085ee4b1" providerId="ADAL" clId="{7BFD7666-3000-43C9-A534-CA42315B741B}" dt="2019-04-09T14:16:58.441" v="13309" actId="732"/>
          <ac:picMkLst>
            <pc:docMk/>
            <pc:sldMk cId="2475168239" sldId="395"/>
            <ac:picMk id="3074" creationId="{0730F646-03B7-4F68-A34E-52EAFE4D0E42}"/>
          </ac:picMkLst>
        </pc:picChg>
      </pc:sldChg>
      <pc:sldChg chg="addSp delSp modSp add">
        <pc:chgData name="James Franklin" userId="cf915d05-507f-491f-b4a6-b2aa085ee4b1" providerId="ADAL" clId="{7BFD7666-3000-43C9-A534-CA42315B741B}" dt="2019-04-09T13:49:05.113" v="12668" actId="478"/>
        <pc:sldMkLst>
          <pc:docMk/>
          <pc:sldMk cId="93910958" sldId="397"/>
        </pc:sldMkLst>
        <pc:spChg chg="mod">
          <ac:chgData name="James Franklin" userId="cf915d05-507f-491f-b4a6-b2aa085ee4b1" providerId="ADAL" clId="{7BFD7666-3000-43C9-A534-CA42315B741B}" dt="2019-04-09T13:45:32.252" v="12666" actId="207"/>
          <ac:spMkLst>
            <pc:docMk/>
            <pc:sldMk cId="93910958" sldId="397"/>
            <ac:spMk id="3" creationId="{608A8B0B-3746-47C9-B476-6A05E129769C}"/>
          </ac:spMkLst>
        </pc:spChg>
        <pc:picChg chg="add del">
          <ac:chgData name="James Franklin" userId="cf915d05-507f-491f-b4a6-b2aa085ee4b1" providerId="ADAL" clId="{7BFD7666-3000-43C9-A534-CA42315B741B}" dt="2019-04-09T13:49:05.113" v="12668" actId="478"/>
          <ac:picMkLst>
            <pc:docMk/>
            <pc:sldMk cId="93910958" sldId="397"/>
            <ac:picMk id="1026" creationId="{27BF65FA-B176-47A0-B069-91FBE785D773}"/>
          </ac:picMkLst>
        </pc:picChg>
      </pc:sldChg>
      <pc:sldChg chg="addSp delSp modSp add addCm modCm">
        <pc:chgData name="James Franklin" userId="cf915d05-507f-491f-b4a6-b2aa085ee4b1" providerId="ADAL" clId="{7BFD7666-3000-43C9-A534-CA42315B741B}" dt="2019-03-29T15:07:04.462" v="5145" actId="207"/>
        <pc:sldMkLst>
          <pc:docMk/>
          <pc:sldMk cId="5690595" sldId="398"/>
        </pc:sldMkLst>
        <pc:spChg chg="del">
          <ac:chgData name="James Franklin" userId="cf915d05-507f-491f-b4a6-b2aa085ee4b1" providerId="ADAL" clId="{7BFD7666-3000-43C9-A534-CA42315B741B}" dt="2019-03-29T14:34:26.813" v="4439"/>
          <ac:spMkLst>
            <pc:docMk/>
            <pc:sldMk cId="5690595" sldId="398"/>
            <ac:spMk id="2" creationId="{E0D86D06-0C2A-4367-84DC-CFE08B820B9A}"/>
          </ac:spMkLst>
        </pc:spChg>
        <pc:spChg chg="del">
          <ac:chgData name="James Franklin" userId="cf915d05-507f-491f-b4a6-b2aa085ee4b1" providerId="ADAL" clId="{7BFD7666-3000-43C9-A534-CA42315B741B}" dt="2019-03-29T14:34:26.813" v="4439"/>
          <ac:spMkLst>
            <pc:docMk/>
            <pc:sldMk cId="5690595" sldId="398"/>
            <ac:spMk id="3" creationId="{E41F68C8-074B-4D77-967A-3B03A9063CCC}"/>
          </ac:spMkLst>
        </pc:spChg>
        <pc:spChg chg="add mod">
          <ac:chgData name="James Franklin" userId="cf915d05-507f-491f-b4a6-b2aa085ee4b1" providerId="ADAL" clId="{7BFD7666-3000-43C9-A534-CA42315B741B}" dt="2019-03-29T14:34:35.222" v="4466" actId="20577"/>
          <ac:spMkLst>
            <pc:docMk/>
            <pc:sldMk cId="5690595" sldId="398"/>
            <ac:spMk id="4" creationId="{7C2F9A8C-F75B-4A91-9CAF-0761FBDAAFAC}"/>
          </ac:spMkLst>
        </pc:spChg>
        <pc:spChg chg="add mod">
          <ac:chgData name="James Franklin" userId="cf915d05-507f-491f-b4a6-b2aa085ee4b1" providerId="ADAL" clId="{7BFD7666-3000-43C9-A534-CA42315B741B}" dt="2019-03-29T15:07:04.462" v="5145" actId="207"/>
          <ac:spMkLst>
            <pc:docMk/>
            <pc:sldMk cId="5690595" sldId="398"/>
            <ac:spMk id="5" creationId="{EC998E6A-6E0E-4E35-AA89-861292C1FD4C}"/>
          </ac:spMkLst>
        </pc:spChg>
        <pc:spChg chg="add del">
          <ac:chgData name="James Franklin" userId="cf915d05-507f-491f-b4a6-b2aa085ee4b1" providerId="ADAL" clId="{7BFD7666-3000-43C9-A534-CA42315B741B}" dt="2019-03-29T14:47:34.905" v="4644" actId="478"/>
          <ac:spMkLst>
            <pc:docMk/>
            <pc:sldMk cId="5690595" sldId="398"/>
            <ac:spMk id="6" creationId="{B728C0CC-957F-4511-8DD3-1B30CF440A4D}"/>
          </ac:spMkLst>
        </pc:spChg>
        <pc:picChg chg="add del mod">
          <ac:chgData name="James Franklin" userId="cf915d05-507f-491f-b4a6-b2aa085ee4b1" providerId="ADAL" clId="{7BFD7666-3000-43C9-A534-CA42315B741B}" dt="2019-03-29T14:39:22.797" v="4481" actId="478"/>
          <ac:picMkLst>
            <pc:docMk/>
            <pc:sldMk cId="5690595" sldId="398"/>
            <ac:picMk id="7" creationId="{4DC04087-8BE4-4BD1-A919-F8685681420E}"/>
          </ac:picMkLst>
        </pc:picChg>
        <pc:picChg chg="add del mod">
          <ac:chgData name="James Franklin" userId="cf915d05-507f-491f-b4a6-b2aa085ee4b1" providerId="ADAL" clId="{7BFD7666-3000-43C9-A534-CA42315B741B}" dt="2019-03-29T14:55:18.625" v="4677" actId="478"/>
          <ac:picMkLst>
            <pc:docMk/>
            <pc:sldMk cId="5690595" sldId="398"/>
            <ac:picMk id="8" creationId="{CA5963AC-3D1D-4A40-9449-B8BBF17EC227}"/>
          </ac:picMkLst>
        </pc:picChg>
        <pc:picChg chg="add mod">
          <ac:chgData name="James Franklin" userId="cf915d05-507f-491f-b4a6-b2aa085ee4b1" providerId="ADAL" clId="{7BFD7666-3000-43C9-A534-CA42315B741B}" dt="2019-03-29T14:59:03.317" v="4694" actId="1076"/>
          <ac:picMkLst>
            <pc:docMk/>
            <pc:sldMk cId="5690595" sldId="398"/>
            <ac:picMk id="16" creationId="{03FAA3E9-AFB3-41DC-9284-7BA50B50D787}"/>
          </ac:picMkLst>
        </pc:picChg>
        <pc:picChg chg="add del mod">
          <ac:chgData name="James Franklin" userId="cf915d05-507f-491f-b4a6-b2aa085ee4b1" providerId="ADAL" clId="{7BFD7666-3000-43C9-A534-CA42315B741B}" dt="2019-03-29T14:39:20.393" v="4480" actId="478"/>
          <ac:picMkLst>
            <pc:docMk/>
            <pc:sldMk cId="5690595" sldId="398"/>
            <ac:picMk id="6146" creationId="{87D0EEC9-D4C4-452A-9D57-C589C9950B96}"/>
          </ac:picMkLst>
        </pc:picChg>
        <pc:picChg chg="add del mod">
          <ac:chgData name="James Franklin" userId="cf915d05-507f-491f-b4a6-b2aa085ee4b1" providerId="ADAL" clId="{7BFD7666-3000-43C9-A534-CA42315B741B}" dt="2019-03-29T14:40:02.876" v="4487" actId="478"/>
          <ac:picMkLst>
            <pc:docMk/>
            <pc:sldMk cId="5690595" sldId="398"/>
            <ac:picMk id="6148" creationId="{20EAAD56-7322-4907-93E7-4736CA48E5A3}"/>
          </ac:picMkLst>
        </pc:picChg>
        <pc:picChg chg="add del mod">
          <ac:chgData name="James Franklin" userId="cf915d05-507f-491f-b4a6-b2aa085ee4b1" providerId="ADAL" clId="{7BFD7666-3000-43C9-A534-CA42315B741B}" dt="2019-03-29T14:41:57.445" v="4493" actId="478"/>
          <ac:picMkLst>
            <pc:docMk/>
            <pc:sldMk cId="5690595" sldId="398"/>
            <ac:picMk id="6150" creationId="{E7201D5F-0180-442C-BA74-874A61F3B97A}"/>
          </ac:picMkLst>
        </pc:picChg>
        <pc:picChg chg="add del mod">
          <ac:chgData name="James Franklin" userId="cf915d05-507f-491f-b4a6-b2aa085ee4b1" providerId="ADAL" clId="{7BFD7666-3000-43C9-A534-CA42315B741B}" dt="2019-03-29T14:42:14.813" v="4496" actId="478"/>
          <ac:picMkLst>
            <pc:docMk/>
            <pc:sldMk cId="5690595" sldId="398"/>
            <ac:picMk id="6152" creationId="{02A435B4-D777-4D8F-B7A4-BB3C313B7A95}"/>
          </ac:picMkLst>
        </pc:picChg>
        <pc:picChg chg="add del mod">
          <ac:chgData name="James Franklin" userId="cf915d05-507f-491f-b4a6-b2aa085ee4b1" providerId="ADAL" clId="{7BFD7666-3000-43C9-A534-CA42315B741B}" dt="2019-03-29T14:47:41.513" v="4646" actId="478"/>
          <ac:picMkLst>
            <pc:docMk/>
            <pc:sldMk cId="5690595" sldId="398"/>
            <ac:picMk id="6154" creationId="{50255AA4-A0D7-42DA-974B-6C63773BF6F5}"/>
          </ac:picMkLst>
        </pc:picChg>
        <pc:picChg chg="add del mod">
          <ac:chgData name="James Franklin" userId="cf915d05-507f-491f-b4a6-b2aa085ee4b1" providerId="ADAL" clId="{7BFD7666-3000-43C9-A534-CA42315B741B}" dt="2019-03-29T14:54:35.180" v="4676" actId="478"/>
          <ac:picMkLst>
            <pc:docMk/>
            <pc:sldMk cId="5690595" sldId="398"/>
            <ac:picMk id="6156" creationId="{A1404DEF-BF15-49F3-A8D3-490B35E1B3C6}"/>
          </ac:picMkLst>
        </pc:picChg>
        <pc:picChg chg="add mod">
          <ac:chgData name="James Franklin" userId="cf915d05-507f-491f-b4a6-b2aa085ee4b1" providerId="ADAL" clId="{7BFD7666-3000-43C9-A534-CA42315B741B}" dt="2019-03-29T14:59:03.317" v="4694" actId="1076"/>
          <ac:picMkLst>
            <pc:docMk/>
            <pc:sldMk cId="5690595" sldId="398"/>
            <ac:picMk id="6158" creationId="{2C9DE981-6B14-448F-AB7A-F8F56FA36BA1}"/>
          </ac:picMkLst>
        </pc:picChg>
      </pc:sldChg>
      <pc:sldChg chg="addSp delSp modSp add del">
        <pc:chgData name="James Franklin" userId="cf915d05-507f-491f-b4a6-b2aa085ee4b1" providerId="ADAL" clId="{7BFD7666-3000-43C9-A534-CA42315B741B}" dt="2019-04-09T13:44:44.078" v="12661" actId="207"/>
        <pc:sldMkLst>
          <pc:docMk/>
          <pc:sldMk cId="107463366" sldId="399"/>
        </pc:sldMkLst>
        <pc:spChg chg="mod">
          <ac:chgData name="James Franklin" userId="cf915d05-507f-491f-b4a6-b2aa085ee4b1" providerId="ADAL" clId="{7BFD7666-3000-43C9-A534-CA42315B741B}" dt="2019-03-29T16:20:36.546" v="6219" actId="20577"/>
          <ac:spMkLst>
            <pc:docMk/>
            <pc:sldMk cId="107463366" sldId="399"/>
            <ac:spMk id="2" creationId="{4464129A-F33A-48D7-B2F8-F7058B18C45A}"/>
          </ac:spMkLst>
        </pc:spChg>
        <pc:spChg chg="del">
          <ac:chgData name="James Franklin" userId="cf915d05-507f-491f-b4a6-b2aa085ee4b1" providerId="ADAL" clId="{7BFD7666-3000-43C9-A534-CA42315B741B}" dt="2019-03-29T16:21:11.636" v="6222"/>
          <ac:spMkLst>
            <pc:docMk/>
            <pc:sldMk cId="107463366" sldId="399"/>
            <ac:spMk id="3" creationId="{106808A2-664A-41E1-8441-5EE7E7A26BEB}"/>
          </ac:spMkLst>
        </pc:spChg>
        <pc:spChg chg="add mod">
          <ac:chgData name="James Franklin" userId="cf915d05-507f-491f-b4a6-b2aa085ee4b1" providerId="ADAL" clId="{7BFD7666-3000-43C9-A534-CA42315B741B}" dt="2019-04-09T13:44:44.078" v="12661" actId="207"/>
          <ac:spMkLst>
            <pc:docMk/>
            <pc:sldMk cId="107463366" sldId="399"/>
            <ac:spMk id="4" creationId="{5EE90C94-466A-46A9-A1EE-801F4C9D4D69}"/>
          </ac:spMkLst>
        </pc:spChg>
      </pc:sldChg>
      <pc:sldChg chg="addSp modSp add addCm modCm">
        <pc:chgData name="James Franklin" userId="cf915d05-507f-491f-b4a6-b2aa085ee4b1" providerId="ADAL" clId="{7BFD7666-3000-43C9-A534-CA42315B741B}" dt="2019-04-09T13:12:18.215" v="12014" actId="6549"/>
        <pc:sldMkLst>
          <pc:docMk/>
          <pc:sldMk cId="3176145112" sldId="400"/>
        </pc:sldMkLst>
        <pc:spChg chg="mod">
          <ac:chgData name="James Franklin" userId="cf915d05-507f-491f-b4a6-b2aa085ee4b1" providerId="ADAL" clId="{7BFD7666-3000-43C9-A534-CA42315B741B}" dt="2019-04-08T11:54:14.577" v="8070" actId="20577"/>
          <ac:spMkLst>
            <pc:docMk/>
            <pc:sldMk cId="3176145112" sldId="400"/>
            <ac:spMk id="2" creationId="{66C24E7A-74E9-4864-8F58-A0C68AA328D7}"/>
          </ac:spMkLst>
        </pc:spChg>
        <pc:spChg chg="mod">
          <ac:chgData name="James Franklin" userId="cf915d05-507f-491f-b4a6-b2aa085ee4b1" providerId="ADAL" clId="{7BFD7666-3000-43C9-A534-CA42315B741B}" dt="2019-04-09T13:12:18.215" v="12014" actId="6549"/>
          <ac:spMkLst>
            <pc:docMk/>
            <pc:sldMk cId="3176145112" sldId="400"/>
            <ac:spMk id="3" creationId="{B579E3C8-414C-4EB1-8F7A-B049453E81F9}"/>
          </ac:spMkLst>
        </pc:spChg>
        <pc:picChg chg="add mod">
          <ac:chgData name="James Franklin" userId="cf915d05-507f-491f-b4a6-b2aa085ee4b1" providerId="ADAL" clId="{7BFD7666-3000-43C9-A534-CA42315B741B}" dt="2019-04-08T12:02:42.782" v="8586" actId="1076"/>
          <ac:picMkLst>
            <pc:docMk/>
            <pc:sldMk cId="3176145112" sldId="400"/>
            <ac:picMk id="1026" creationId="{B8E8B814-88F0-468F-BF9F-3216B27D1D8B}"/>
          </ac:picMkLst>
        </pc:picChg>
      </pc:sldChg>
      <pc:sldChg chg="addSp delSp modSp add">
        <pc:chgData name="James Franklin" userId="cf915d05-507f-491f-b4a6-b2aa085ee4b1" providerId="ADAL" clId="{7BFD7666-3000-43C9-A534-CA42315B741B}" dt="2019-04-09T13:45:07.334" v="12664" actId="207"/>
        <pc:sldMkLst>
          <pc:docMk/>
          <pc:sldMk cId="22511024" sldId="401"/>
        </pc:sldMkLst>
        <pc:spChg chg="del">
          <ac:chgData name="James Franklin" userId="cf915d05-507f-491f-b4a6-b2aa085ee4b1" providerId="ADAL" clId="{7BFD7666-3000-43C9-A534-CA42315B741B}" dt="2019-04-08T11:55:15.600" v="8223"/>
          <ac:spMkLst>
            <pc:docMk/>
            <pc:sldMk cId="22511024" sldId="401"/>
            <ac:spMk id="2" creationId="{941CF949-B44B-49AD-B84D-61E71365394F}"/>
          </ac:spMkLst>
        </pc:spChg>
        <pc:spChg chg="del">
          <ac:chgData name="James Franklin" userId="cf915d05-507f-491f-b4a6-b2aa085ee4b1" providerId="ADAL" clId="{7BFD7666-3000-43C9-A534-CA42315B741B}" dt="2019-04-08T11:55:15.600" v="8223"/>
          <ac:spMkLst>
            <pc:docMk/>
            <pc:sldMk cId="22511024" sldId="401"/>
            <ac:spMk id="3" creationId="{028A7B30-2F1D-446D-A572-3F72D11833F5}"/>
          </ac:spMkLst>
        </pc:spChg>
        <pc:spChg chg="add mod">
          <ac:chgData name="James Franklin" userId="cf915d05-507f-491f-b4a6-b2aa085ee4b1" providerId="ADAL" clId="{7BFD7666-3000-43C9-A534-CA42315B741B}" dt="2019-04-08T11:55:19.055" v="8230" actId="20577"/>
          <ac:spMkLst>
            <pc:docMk/>
            <pc:sldMk cId="22511024" sldId="401"/>
            <ac:spMk id="4" creationId="{231601C9-69B9-4123-A69D-81EEC6D1DBE7}"/>
          </ac:spMkLst>
        </pc:spChg>
        <pc:spChg chg="add mod">
          <ac:chgData name="James Franklin" userId="cf915d05-507f-491f-b4a6-b2aa085ee4b1" providerId="ADAL" clId="{7BFD7666-3000-43C9-A534-CA42315B741B}" dt="2019-04-09T13:45:07.334" v="12664" actId="207"/>
          <ac:spMkLst>
            <pc:docMk/>
            <pc:sldMk cId="22511024" sldId="401"/>
            <ac:spMk id="5" creationId="{12546CB7-9C64-4C2C-8FF0-2464863CCD91}"/>
          </ac:spMkLst>
        </pc:spChg>
      </pc:sldChg>
      <pc:sldChg chg="modSp add">
        <pc:chgData name="James Franklin" userId="cf915d05-507f-491f-b4a6-b2aa085ee4b1" providerId="ADAL" clId="{7BFD7666-3000-43C9-A534-CA42315B741B}" dt="2019-04-09T14:18:03.514" v="13356" actId="20577"/>
        <pc:sldMkLst>
          <pc:docMk/>
          <pc:sldMk cId="609614312" sldId="402"/>
        </pc:sldMkLst>
        <pc:spChg chg="mod">
          <ac:chgData name="James Franklin" userId="cf915d05-507f-491f-b4a6-b2aa085ee4b1" providerId="ADAL" clId="{7BFD7666-3000-43C9-A534-CA42315B741B}" dt="2019-04-09T14:18:03.514" v="13356" actId="20577"/>
          <ac:spMkLst>
            <pc:docMk/>
            <pc:sldMk cId="609614312" sldId="402"/>
            <ac:spMk id="3" creationId="{608A8B0B-3746-47C9-B476-6A05E129769C}"/>
          </ac:spMkLst>
        </pc:spChg>
      </pc:sldChg>
      <pc:sldMasterChg chg="modSldLayout">
        <pc:chgData name="James Franklin" userId="cf915d05-507f-491f-b4a6-b2aa085ee4b1" providerId="ADAL" clId="{7BFD7666-3000-43C9-A534-CA42315B741B}" dt="2019-03-28T11:47:44.534" v="153"/>
        <pc:sldMasterMkLst>
          <pc:docMk/>
          <pc:sldMasterMk cId="2369807912" sldId="2147483660"/>
        </pc:sldMasterMkLst>
        <pc:sldLayoutChg chg="modSp">
          <pc:chgData name="James Franklin" userId="cf915d05-507f-491f-b4a6-b2aa085ee4b1" providerId="ADAL" clId="{7BFD7666-3000-43C9-A534-CA42315B741B}" dt="2019-03-28T11:47:31.508" v="148" actId="20577"/>
          <pc:sldLayoutMkLst>
            <pc:docMk/>
            <pc:sldMasterMk cId="2369807912" sldId="2147483660"/>
            <pc:sldLayoutMk cId="3864385121" sldId="2147483664"/>
          </pc:sldLayoutMkLst>
          <pc:spChg chg="mod">
            <ac:chgData name="James Franklin" userId="cf915d05-507f-491f-b4a6-b2aa085ee4b1" providerId="ADAL" clId="{7BFD7666-3000-43C9-A534-CA42315B741B}" dt="2019-03-28T11:47:31.508" v="148" actId="20577"/>
            <ac:spMkLst>
              <pc:docMk/>
              <pc:sldMasterMk cId="2369807912" sldId="2147483660"/>
              <pc:sldLayoutMk cId="3864385121" sldId="2147483664"/>
              <ac:spMk id="12" creationId="{00000000-0000-0000-0000-000000000000}"/>
            </ac:spMkLst>
          </pc:spChg>
        </pc:sldLayoutChg>
        <pc:sldLayoutChg chg="modSp">
          <pc:chgData name="James Franklin" userId="cf915d05-507f-491f-b4a6-b2aa085ee4b1" providerId="ADAL" clId="{7BFD7666-3000-43C9-A534-CA42315B741B}" dt="2019-03-28T11:47:37.680" v="150"/>
          <pc:sldLayoutMkLst>
            <pc:docMk/>
            <pc:sldMasterMk cId="2369807912" sldId="2147483660"/>
            <pc:sldLayoutMk cId="1482273398" sldId="2147483665"/>
          </pc:sldLayoutMkLst>
          <pc:spChg chg="mod">
            <ac:chgData name="James Franklin" userId="cf915d05-507f-491f-b4a6-b2aa085ee4b1" providerId="ADAL" clId="{7BFD7666-3000-43C9-A534-CA42315B741B}" dt="2019-03-28T11:47:37.680" v="150"/>
            <ac:spMkLst>
              <pc:docMk/>
              <pc:sldMasterMk cId="2369807912" sldId="2147483660"/>
              <pc:sldLayoutMk cId="1482273398" sldId="2147483665"/>
              <ac:spMk id="11" creationId="{F37FE98E-0FCE-43CB-BBF3-CF0E4B0EDC25}"/>
            </ac:spMkLst>
          </pc:spChg>
        </pc:sldLayoutChg>
        <pc:sldLayoutChg chg="modSp">
          <pc:chgData name="James Franklin" userId="cf915d05-507f-491f-b4a6-b2aa085ee4b1" providerId="ADAL" clId="{7BFD7666-3000-43C9-A534-CA42315B741B}" dt="2019-03-28T11:47:39.810" v="151"/>
          <pc:sldLayoutMkLst>
            <pc:docMk/>
            <pc:sldMasterMk cId="2369807912" sldId="2147483660"/>
            <pc:sldLayoutMk cId="1663747016" sldId="2147483666"/>
          </pc:sldLayoutMkLst>
          <pc:spChg chg="mod">
            <ac:chgData name="James Franklin" userId="cf915d05-507f-491f-b4a6-b2aa085ee4b1" providerId="ADAL" clId="{7BFD7666-3000-43C9-A534-CA42315B741B}" dt="2019-03-28T11:47:39.810" v="151"/>
            <ac:spMkLst>
              <pc:docMk/>
              <pc:sldMasterMk cId="2369807912" sldId="2147483660"/>
              <pc:sldLayoutMk cId="1663747016" sldId="2147483666"/>
              <ac:spMk id="8" creationId="{DCF7BA86-66A1-48FB-AB69-5258792ABFC2}"/>
            </ac:spMkLst>
          </pc:spChg>
        </pc:sldLayoutChg>
        <pc:sldLayoutChg chg="modSp">
          <pc:chgData name="James Franklin" userId="cf915d05-507f-491f-b4a6-b2aa085ee4b1" providerId="ADAL" clId="{7BFD7666-3000-43C9-A534-CA42315B741B}" dt="2019-03-28T11:24:01.838" v="61" actId="20577"/>
          <pc:sldLayoutMkLst>
            <pc:docMk/>
            <pc:sldMasterMk cId="2369807912" sldId="2147483660"/>
            <pc:sldLayoutMk cId="3920882233" sldId="2147483668"/>
          </pc:sldLayoutMkLst>
          <pc:spChg chg="mod">
            <ac:chgData name="James Franklin" userId="cf915d05-507f-491f-b4a6-b2aa085ee4b1" providerId="ADAL" clId="{7BFD7666-3000-43C9-A534-CA42315B741B}" dt="2019-03-28T11:24:01.838" v="61" actId="20577"/>
            <ac:spMkLst>
              <pc:docMk/>
              <pc:sldMasterMk cId="2369807912" sldId="2147483660"/>
              <pc:sldLayoutMk cId="3920882233" sldId="2147483668"/>
              <ac:spMk id="9" creationId="{2C0FA0A8-C7D4-43BB-AF10-236A9F5764F5}"/>
            </ac:spMkLst>
          </pc:spChg>
        </pc:sldLayoutChg>
        <pc:sldLayoutChg chg="modSp">
          <pc:chgData name="James Franklin" userId="cf915d05-507f-491f-b4a6-b2aa085ee4b1" providerId="ADAL" clId="{7BFD7666-3000-43C9-A534-CA42315B741B}" dt="2019-03-28T11:47:35.486" v="149"/>
          <pc:sldLayoutMkLst>
            <pc:docMk/>
            <pc:sldMasterMk cId="2369807912" sldId="2147483660"/>
            <pc:sldLayoutMk cId="930331741" sldId="2147483669"/>
          </pc:sldLayoutMkLst>
          <pc:spChg chg="mod">
            <ac:chgData name="James Franklin" userId="cf915d05-507f-491f-b4a6-b2aa085ee4b1" providerId="ADAL" clId="{7BFD7666-3000-43C9-A534-CA42315B741B}" dt="2019-03-28T11:47:35.486" v="149"/>
            <ac:spMkLst>
              <pc:docMk/>
              <pc:sldMasterMk cId="2369807912" sldId="2147483660"/>
              <pc:sldLayoutMk cId="930331741" sldId="2147483669"/>
              <ac:spMk id="12" creationId="{00000000-0000-0000-0000-000000000000}"/>
            </ac:spMkLst>
          </pc:spChg>
        </pc:sldLayoutChg>
      </pc:sldMasterChg>
    </pc:docChg>
  </pc:docChgLst>
  <pc:docChgLst>
    <pc:chgData name="Leonora Sheppard" userId="3688f6d8-1f97-408e-a4fe-cc859c551ddb" providerId="ADAL" clId="{3F1B92D2-72FA-436D-9C5B-102E74FDCC1D}"/>
  </pc:docChgLst>
  <pc:docChgLst>
    <pc:chgData name="James Franklin" userId="cf915d05-507f-491f-b4a6-b2aa085ee4b1" providerId="ADAL" clId="{02C7F34D-CD32-4D3C-B471-A6298D7FA1C3}"/>
    <pc:docChg chg="undo custSel addSld delSld modSld">
      <pc:chgData name="James Franklin" userId="cf915d05-507f-491f-b4a6-b2aa085ee4b1" providerId="ADAL" clId="{02C7F34D-CD32-4D3C-B471-A6298D7FA1C3}" dt="2019-03-22T10:59:05.063" v="648" actId="2696"/>
      <pc:docMkLst>
        <pc:docMk/>
      </pc:docMkLst>
    </pc:docChg>
  </pc:docChgLst>
  <pc:docChgLst>
    <pc:chgData name="Rob Heathcote" userId="62419938-1f1d-43ca-9327-cfd6c1894440" providerId="ADAL" clId="{00415E38-264A-4776-A203-8C96F1C825A7}"/>
    <pc:docChg chg="custSel modSld">
      <pc:chgData name="Rob Heathcote" userId="62419938-1f1d-43ca-9327-cfd6c1894440" providerId="ADAL" clId="{00415E38-264A-4776-A203-8C96F1C825A7}" dt="2019-05-23T08:11:52.702" v="8" actId="207"/>
      <pc:docMkLst>
        <pc:docMk/>
      </pc:docMkLst>
      <pc:sldChg chg="modSp">
        <pc:chgData name="Rob Heathcote" userId="62419938-1f1d-43ca-9327-cfd6c1894440" providerId="ADAL" clId="{00415E38-264A-4776-A203-8C96F1C825A7}" dt="2019-05-23T08:10:18.975" v="4" actId="15"/>
        <pc:sldMkLst>
          <pc:docMk/>
          <pc:sldMk cId="917450515" sldId="382"/>
        </pc:sldMkLst>
        <pc:spChg chg="mod">
          <ac:chgData name="Rob Heathcote" userId="62419938-1f1d-43ca-9327-cfd6c1894440" providerId="ADAL" clId="{00415E38-264A-4776-A203-8C96F1C825A7}" dt="2019-05-23T08:10:18.975" v="4" actId="15"/>
          <ac:spMkLst>
            <pc:docMk/>
            <pc:sldMk cId="917450515" sldId="382"/>
            <ac:spMk id="3" creationId="{0417D32D-95EB-4AE1-97B0-8F29435A3A84}"/>
          </ac:spMkLst>
        </pc:spChg>
      </pc:sldChg>
      <pc:sldChg chg="modSp">
        <pc:chgData name="Rob Heathcote" userId="62419938-1f1d-43ca-9327-cfd6c1894440" providerId="ADAL" clId="{00415E38-264A-4776-A203-8C96F1C825A7}" dt="2019-05-23T08:10:31.917" v="6" actId="207"/>
        <pc:sldMkLst>
          <pc:docMk/>
          <pc:sldMk cId="2356011157" sldId="384"/>
        </pc:sldMkLst>
        <pc:spChg chg="mod">
          <ac:chgData name="Rob Heathcote" userId="62419938-1f1d-43ca-9327-cfd6c1894440" providerId="ADAL" clId="{00415E38-264A-4776-A203-8C96F1C825A7}" dt="2019-05-23T08:10:31.917" v="6" actId="207"/>
          <ac:spMkLst>
            <pc:docMk/>
            <pc:sldMk cId="2356011157" sldId="384"/>
            <ac:spMk id="3" creationId="{0417D32D-95EB-4AE1-97B0-8F29435A3A84}"/>
          </ac:spMkLst>
        </pc:spChg>
      </pc:sldChg>
      <pc:sldChg chg="addSp modSp">
        <pc:chgData name="Rob Heathcote" userId="62419938-1f1d-43ca-9327-cfd6c1894440" providerId="ADAL" clId="{00415E38-264A-4776-A203-8C96F1C825A7}" dt="2019-05-23T08:11:52.702" v="8" actId="207"/>
        <pc:sldMkLst>
          <pc:docMk/>
          <pc:sldMk cId="2475168239" sldId="395"/>
        </pc:sldMkLst>
        <pc:picChg chg="add mod">
          <ac:chgData name="Rob Heathcote" userId="62419938-1f1d-43ca-9327-cfd6c1894440" providerId="ADAL" clId="{00415E38-264A-4776-A203-8C96F1C825A7}" dt="2019-05-23T08:11:52.702" v="8" actId="207"/>
          <ac:picMkLst>
            <pc:docMk/>
            <pc:sldMk cId="2475168239" sldId="395"/>
            <ac:picMk id="6" creationId="{058BBD55-CEC0-4D01-94ED-F4D708ADE32D}"/>
          </ac:picMkLst>
        </pc:picChg>
      </pc:sldChg>
      <pc:sldChg chg="addSp delSp modSp">
        <pc:chgData name="Rob Heathcote" userId="62419938-1f1d-43ca-9327-cfd6c1894440" providerId="ADAL" clId="{00415E38-264A-4776-A203-8C96F1C825A7}" dt="2019-05-23T08:09:29.408" v="3"/>
        <pc:sldMkLst>
          <pc:docMk/>
          <pc:sldMk cId="5690595" sldId="398"/>
        </pc:sldMkLst>
        <pc:spChg chg="del mod">
          <ac:chgData name="Rob Heathcote" userId="62419938-1f1d-43ca-9327-cfd6c1894440" providerId="ADAL" clId="{00415E38-264A-4776-A203-8C96F1C825A7}" dt="2019-05-23T08:09:26.229" v="2" actId="478"/>
          <ac:spMkLst>
            <pc:docMk/>
            <pc:sldMk cId="5690595" sldId="398"/>
            <ac:spMk id="4" creationId="{7C2F9A8C-F75B-4A91-9CAF-0761FBDAAFAC}"/>
          </ac:spMkLst>
        </pc:spChg>
        <pc:spChg chg="add">
          <ac:chgData name="Rob Heathcote" userId="62419938-1f1d-43ca-9327-cfd6c1894440" providerId="ADAL" clId="{00415E38-264A-4776-A203-8C96F1C825A7}" dt="2019-05-23T08:09:29.408" v="3"/>
          <ac:spMkLst>
            <pc:docMk/>
            <pc:sldMk cId="5690595" sldId="398"/>
            <ac:spMk id="6" creationId="{42034C1E-886C-497D-AA48-F46F1D52D607}"/>
          </ac:spMkLst>
        </pc:spChg>
      </pc:sldChg>
    </pc:docChg>
  </pc:docChgLst>
  <pc:docChgLst>
    <pc:chgData name="James Franklin" userId="S::james.franklin@pgonline.co.uk::cf915d05-507f-491f-b4a6-b2aa085ee4b1" providerId="AD" clId="Web-{21863CC5-C300-1302-A806-D10489CDB4D1}"/>
    <pc:docChg chg="modSld sldOrd">
      <pc:chgData name="James Franklin" userId="S::james.franklin@pgonline.co.uk::cf915d05-507f-491f-b4a6-b2aa085ee4b1" providerId="AD" clId="Web-{21863CC5-C300-1302-A806-D10489CDB4D1}" dt="2019-03-22T10:52:15.101" v="22" actId="20577"/>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GB" dirty="0"/>
              <a:t>PC sales</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150"/>
        <c:axId val="543900240"/>
        <c:axId val="543892368"/>
      </c:barChart>
      <c:catAx>
        <c:axId val="543900240"/>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dirty="0"/>
                  <a:t>Year</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543892368"/>
        <c:crosses val="autoZero"/>
        <c:auto val="1"/>
        <c:lblAlgn val="ctr"/>
        <c:lblOffset val="100"/>
        <c:noMultiLvlLbl val="0"/>
      </c:catAx>
      <c:valAx>
        <c:axId val="543892368"/>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dirty="0"/>
                  <a:t>Millions of units sold</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54390024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23/05/2019</a:t>
            </a:fld>
            <a:endParaRPr lang="en-GB" dirty="0"/>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dirty="0"/>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23/05/2019</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dirty="0"/>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A picture containing text, map&#10;&#10;Description generated with high confidence">
            <a:extLst>
              <a:ext uri="{FF2B5EF4-FFF2-40B4-BE49-F238E27FC236}">
                <a16:creationId xmlns:a16="http://schemas.microsoft.com/office/drawing/2014/main" id="{B828F8C7-6434-4196-BE41-EBF201EC14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Placeholder 23">
            <a:extLst>
              <a:ext uri="{FF2B5EF4-FFF2-40B4-BE49-F238E27FC236}">
                <a16:creationId xmlns:a16="http://schemas.microsoft.com/office/drawing/2014/main" id="{7694BA0E-1F63-41F2-B0E8-F0465B913055}"/>
              </a:ext>
            </a:extLst>
          </p:cNvPr>
          <p:cNvSpPr txBox="1">
            <a:spLocks/>
          </p:cNvSpPr>
          <p:nvPr userDrawn="1"/>
        </p:nvSpPr>
        <p:spPr>
          <a:xfrm>
            <a:off x="7757651" y="336217"/>
            <a:ext cx="924233" cy="924233"/>
          </a:xfrm>
          <a:prstGeom prst="pentagon">
            <a:avLst/>
          </a:prstGeom>
          <a:ln w="114300" cmpd="sng">
            <a:solidFill>
              <a:srgbClr val="4CBBFF"/>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4CBBFF"/>
                </a:solidFill>
              </a:rPr>
              <a:t>1</a:t>
            </a:r>
          </a:p>
        </p:txBody>
      </p:sp>
    </p:spTree>
    <p:extLst>
      <p:ext uri="{BB962C8B-B14F-4D97-AF65-F5344CB8AC3E}">
        <p14:creationId xmlns:p14="http://schemas.microsoft.com/office/powerpoint/2010/main" val="1593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licensing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Graphic 5">
            <a:extLst>
              <a:ext uri="{FF2B5EF4-FFF2-40B4-BE49-F238E27FC236}">
                <a16:creationId xmlns:a16="http://schemas.microsoft.com/office/drawing/2014/main" id="{B06B5AFB-DD88-44D0-84DB-9B997DA8A4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2727" y="6316547"/>
            <a:ext cx="1432860" cy="338190"/>
          </a:xfrm>
          <a:prstGeom prst="rect">
            <a:avLst/>
          </a:prstGeom>
        </p:spPr>
      </p:pic>
      <p:pic>
        <p:nvPicPr>
          <p:cNvPr id="7" name="Picture 6">
            <a:extLst>
              <a:ext uri="{FF2B5EF4-FFF2-40B4-BE49-F238E27FC236}">
                <a16:creationId xmlns:a16="http://schemas.microsoft.com/office/drawing/2014/main" id="{651D5050-10F6-473E-A936-34DA1A80C0C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0" name="TextBox 9">
            <a:extLst>
              <a:ext uri="{FF2B5EF4-FFF2-40B4-BE49-F238E27FC236}">
                <a16:creationId xmlns:a16="http://schemas.microsoft.com/office/drawing/2014/main" id="{69808144-3D29-4148-B2FF-07F5FB8B226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Digital devices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CBBFF"/>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95287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a:extLst>
              <a:ext uri="{FF2B5EF4-FFF2-40B4-BE49-F238E27FC236}">
                <a16:creationId xmlns:a16="http://schemas.microsoft.com/office/drawing/2014/main" id="{9381A80F-0075-4919-877A-375F2E3DADC0}"/>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7" name="Content Placeholder 2">
            <a:extLst>
              <a:ext uri="{FF2B5EF4-FFF2-40B4-BE49-F238E27FC236}">
                <a16:creationId xmlns:a16="http://schemas.microsoft.com/office/drawing/2014/main" id="{132E9C0B-0F4D-4FF9-AD53-CD8D12698CE3}"/>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F1C7A"/>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00788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76480C8F-AFE3-4015-B8C7-7F2A4FAF3AB7}"/>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8" name="Content Placeholder 2">
            <a:extLst>
              <a:ext uri="{FF2B5EF4-FFF2-40B4-BE49-F238E27FC236}">
                <a16:creationId xmlns:a16="http://schemas.microsoft.com/office/drawing/2014/main" id="{81ECB235-ABB4-41FA-A1C8-2D04CE269221}"/>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3A6100-85C1-4F2C-952D-A674770CAD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 Placeholder 7"/>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Digital devices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10" name="Graphic 9">
            <a:extLst>
              <a:ext uri="{FF2B5EF4-FFF2-40B4-BE49-F238E27FC236}">
                <a16:creationId xmlns:a16="http://schemas.microsoft.com/office/drawing/2014/main" id="{6F837AC8-70BE-41B8-A82B-6C7EC49BA5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EB574B-DCA3-4E72-AD46-F6C7215B8B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9" name="Text Placeholder 7">
            <a:extLst>
              <a:ext uri="{FF2B5EF4-FFF2-40B4-BE49-F238E27FC236}">
                <a16:creationId xmlns:a16="http://schemas.microsoft.com/office/drawing/2014/main" id="{3E870C45-D97E-4281-BEEF-AB973C908D7A}"/>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0" name="Text Placeholder 11">
            <a:extLst>
              <a:ext uri="{FF2B5EF4-FFF2-40B4-BE49-F238E27FC236}">
                <a16:creationId xmlns:a16="http://schemas.microsoft.com/office/drawing/2014/main" id="{C8F4355B-C12B-4D64-A9F8-D30EF17E4A3D}"/>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648B82C5-42F1-49AF-AF04-A4E20BEBBA87}"/>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Digital devices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663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0" name="Picture 9">
            <a:extLst>
              <a:ext uri="{FF2B5EF4-FFF2-40B4-BE49-F238E27FC236}">
                <a16:creationId xmlns:a16="http://schemas.microsoft.com/office/drawing/2014/main" id="{58D411FA-19CB-4C04-89C6-9285E366D7D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3" name="Text Placeholder 11">
            <a:extLst>
              <a:ext uri="{FF2B5EF4-FFF2-40B4-BE49-F238E27FC236}">
                <a16:creationId xmlns:a16="http://schemas.microsoft.com/office/drawing/2014/main" id="{8FF35AEE-5337-4A17-A68B-5F42AFDFFF0C}"/>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5" name="TextBox 14">
            <a:extLst>
              <a:ext uri="{FF2B5EF4-FFF2-40B4-BE49-F238E27FC236}">
                <a16:creationId xmlns:a16="http://schemas.microsoft.com/office/drawing/2014/main" id="{A13DB2E3-C319-4E9F-B684-25EDD7A4435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Digital devices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16" name="Graphic 15">
            <a:extLst>
              <a:ext uri="{FF2B5EF4-FFF2-40B4-BE49-F238E27FC236}">
                <a16:creationId xmlns:a16="http://schemas.microsoft.com/office/drawing/2014/main" id="{CFFB2EF8-C6C1-467E-811B-183D5E00154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93033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0" name="Picture 9">
            <a:extLst>
              <a:ext uri="{FF2B5EF4-FFF2-40B4-BE49-F238E27FC236}">
                <a16:creationId xmlns:a16="http://schemas.microsoft.com/office/drawing/2014/main" id="{58D411FA-19CB-4C04-89C6-9285E366D7D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3" name="Text Placeholder 11">
            <a:extLst>
              <a:ext uri="{FF2B5EF4-FFF2-40B4-BE49-F238E27FC236}">
                <a16:creationId xmlns:a16="http://schemas.microsoft.com/office/drawing/2014/main" id="{8FF35AEE-5337-4A17-A68B-5F42AFDFFF0C}"/>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5" name="TextBox 14">
            <a:extLst>
              <a:ext uri="{FF2B5EF4-FFF2-40B4-BE49-F238E27FC236}">
                <a16:creationId xmlns:a16="http://schemas.microsoft.com/office/drawing/2014/main" id="{A13DB2E3-C319-4E9F-B684-25EDD7A4435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Digital devices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68082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8" name="Picture 7">
            <a:extLst>
              <a:ext uri="{FF2B5EF4-FFF2-40B4-BE49-F238E27FC236}">
                <a16:creationId xmlns:a16="http://schemas.microsoft.com/office/drawing/2014/main" id="{227C6528-206C-4CD8-962B-FB652AD6782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sp>
        <p:nvSpPr>
          <p:cNvPr id="15" name="Text Placeholder 11">
            <a:extLst>
              <a:ext uri="{FF2B5EF4-FFF2-40B4-BE49-F238E27FC236}">
                <a16:creationId xmlns:a16="http://schemas.microsoft.com/office/drawing/2014/main" id="{EDB80FE1-CB5F-4209-A5CF-C0E7A88B733B}"/>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6" name="TextBox 15">
            <a:extLst>
              <a:ext uri="{FF2B5EF4-FFF2-40B4-BE49-F238E27FC236}">
                <a16:creationId xmlns:a16="http://schemas.microsoft.com/office/drawing/2014/main" id="{7BDF21DE-A169-4C08-9632-B1FCE7D8B29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Digital devices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17" name="Graphic 16">
            <a:extLst>
              <a:ext uri="{FF2B5EF4-FFF2-40B4-BE49-F238E27FC236}">
                <a16:creationId xmlns:a16="http://schemas.microsoft.com/office/drawing/2014/main" id="{3EF0F0AC-6610-4FFF-A713-8CE2D2FB7BE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48227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8" name="Picture 7">
            <a:extLst>
              <a:ext uri="{FF2B5EF4-FFF2-40B4-BE49-F238E27FC236}">
                <a16:creationId xmlns:a16="http://schemas.microsoft.com/office/drawing/2014/main" id="{227C6528-206C-4CD8-962B-FB652AD6782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sp>
        <p:nvSpPr>
          <p:cNvPr id="15" name="Text Placeholder 11">
            <a:extLst>
              <a:ext uri="{FF2B5EF4-FFF2-40B4-BE49-F238E27FC236}">
                <a16:creationId xmlns:a16="http://schemas.microsoft.com/office/drawing/2014/main" id="{EDB80FE1-CB5F-4209-A5CF-C0E7A88B733B}"/>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6" name="TextBox 15">
            <a:extLst>
              <a:ext uri="{FF2B5EF4-FFF2-40B4-BE49-F238E27FC236}">
                <a16:creationId xmlns:a16="http://schemas.microsoft.com/office/drawing/2014/main" id="{7BDF21DE-A169-4C08-9632-B1FCE7D8B29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Digital devices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12929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9" r:id="rId6"/>
    <p:sldLayoutId id="2147483671" r:id="rId7"/>
    <p:sldLayoutId id="2147483665" r:id="rId8"/>
    <p:sldLayoutId id="2147483672"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Personal computers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Personal computers are small, general purpose computers designed to be used by one person at </a:t>
            </a:r>
            <a:br>
              <a:rPr lang="en-GB" dirty="0"/>
            </a:br>
            <a:r>
              <a:rPr lang="en-GB" dirty="0"/>
              <a:t>a time</a:t>
            </a:r>
          </a:p>
          <a:p>
            <a:r>
              <a:rPr lang="en-GB" dirty="0"/>
              <a:t>Popular personal </a:t>
            </a:r>
            <a:br>
              <a:rPr lang="en-GB" dirty="0"/>
            </a:br>
            <a:r>
              <a:rPr lang="en-GB" dirty="0"/>
              <a:t>computers include:</a:t>
            </a:r>
          </a:p>
          <a:p>
            <a:pPr lvl="1"/>
            <a:r>
              <a:rPr lang="en-GB" dirty="0">
                <a:solidFill>
                  <a:srgbClr val="3F1C7A"/>
                </a:solidFill>
              </a:rPr>
              <a:t>Desktop</a:t>
            </a:r>
          </a:p>
          <a:p>
            <a:pPr lvl="1"/>
            <a:r>
              <a:rPr lang="en-GB" dirty="0">
                <a:solidFill>
                  <a:srgbClr val="3F1C7A"/>
                </a:solidFill>
              </a:rPr>
              <a:t>Laptop</a:t>
            </a:r>
          </a:p>
          <a:p>
            <a:pPr lvl="1"/>
            <a:r>
              <a:rPr lang="en-GB" dirty="0">
                <a:solidFill>
                  <a:srgbClr val="3F1C7A"/>
                </a:solidFill>
              </a:rPr>
              <a:t>PC</a:t>
            </a:r>
          </a:p>
          <a:p>
            <a:pPr lvl="1"/>
            <a:r>
              <a:rPr lang="en-GB" dirty="0">
                <a:solidFill>
                  <a:srgbClr val="3F1C7A"/>
                </a:solidFill>
              </a:rPr>
              <a:t>Mac</a:t>
            </a:r>
          </a:p>
          <a:p>
            <a:endParaRPr lang="en-GB" dirty="0"/>
          </a:p>
        </p:txBody>
      </p:sp>
    </p:spTree>
    <p:extLst>
      <p:ext uri="{BB962C8B-B14F-4D97-AF65-F5344CB8AC3E}">
        <p14:creationId xmlns:p14="http://schemas.microsoft.com/office/powerpoint/2010/main" val="363531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Desktops vs laptops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Desktop advantages:</a:t>
            </a:r>
          </a:p>
          <a:p>
            <a:pPr lvl="1"/>
            <a:r>
              <a:rPr lang="en-GB" dirty="0"/>
              <a:t>Screen at eye level so helps with </a:t>
            </a:r>
            <a:br>
              <a:rPr lang="en-GB" dirty="0"/>
            </a:br>
            <a:r>
              <a:rPr lang="en-GB" dirty="0"/>
              <a:t>better posture</a:t>
            </a:r>
          </a:p>
          <a:p>
            <a:pPr lvl="1"/>
            <a:r>
              <a:rPr lang="en-GB" dirty="0"/>
              <a:t>Easy to upgrade</a:t>
            </a:r>
          </a:p>
          <a:p>
            <a:r>
              <a:rPr lang="en-GB" dirty="0"/>
              <a:t>Laptop advantages:</a:t>
            </a:r>
          </a:p>
          <a:p>
            <a:pPr lvl="1"/>
            <a:r>
              <a:rPr lang="en-GB" dirty="0"/>
              <a:t>Lighter so more portable</a:t>
            </a:r>
          </a:p>
          <a:p>
            <a:pPr lvl="1"/>
            <a:r>
              <a:rPr lang="en-GB" dirty="0"/>
              <a:t>Integrated camera, speaker </a:t>
            </a:r>
            <a:br>
              <a:rPr lang="en-GB" dirty="0"/>
            </a:br>
            <a:r>
              <a:rPr lang="en-GB" dirty="0"/>
              <a:t>and microphone</a:t>
            </a:r>
          </a:p>
          <a:p>
            <a:r>
              <a:rPr lang="en-GB" dirty="0"/>
              <a:t>Give </a:t>
            </a:r>
            <a:r>
              <a:rPr lang="en-GB" b="1" dirty="0"/>
              <a:t>two </a:t>
            </a:r>
            <a:r>
              <a:rPr lang="en-GB" dirty="0"/>
              <a:t>more advantages </a:t>
            </a:r>
            <a:br>
              <a:rPr lang="en-GB" dirty="0"/>
            </a:br>
            <a:r>
              <a:rPr lang="en-GB" dirty="0"/>
              <a:t>or disadvantages for </a:t>
            </a:r>
            <a:br>
              <a:rPr lang="en-GB" dirty="0"/>
            </a:br>
            <a:r>
              <a:rPr lang="en-GB" dirty="0"/>
              <a:t>desktops and laptops</a:t>
            </a:r>
          </a:p>
          <a:p>
            <a:pPr lvl="1"/>
            <a:endParaRPr lang="en-GB" dirty="0"/>
          </a:p>
        </p:txBody>
      </p:sp>
    </p:spTree>
    <p:extLst>
      <p:ext uri="{BB962C8B-B14F-4D97-AF65-F5344CB8AC3E}">
        <p14:creationId xmlns:p14="http://schemas.microsoft.com/office/powerpoint/2010/main" val="4188305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monitor&#10;&#10;Description generated with high confidence">
            <a:extLst>
              <a:ext uri="{FF2B5EF4-FFF2-40B4-BE49-F238E27FC236}">
                <a16:creationId xmlns:a16="http://schemas.microsoft.com/office/drawing/2014/main" id="{EFC86599-102B-4FC2-B2F9-E672F9DE63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37385" y="2628898"/>
            <a:ext cx="4620126" cy="3583815"/>
          </a:xfrm>
          <a:prstGeom prst="rect">
            <a:avLst/>
          </a:prstGeom>
        </p:spPr>
      </p:pic>
      <p:sp>
        <p:nvSpPr>
          <p:cNvPr id="4" name="Text Placeholder 3">
            <a:extLst>
              <a:ext uri="{FF2B5EF4-FFF2-40B4-BE49-F238E27FC236}">
                <a16:creationId xmlns:a16="http://schemas.microsoft.com/office/drawing/2014/main" id="{4C38339C-B983-43CE-8219-0B94A60822A1}"/>
              </a:ext>
            </a:extLst>
          </p:cNvPr>
          <p:cNvSpPr>
            <a:spLocks noGrp="1"/>
          </p:cNvSpPr>
          <p:nvPr>
            <p:ph type="body" sz="quarter" idx="13"/>
          </p:nvPr>
        </p:nvSpPr>
        <p:spPr>
          <a:prstGeom prst="rect">
            <a:avLst/>
          </a:prstGeom>
        </p:spPr>
        <p:txBody>
          <a:bodyPr/>
          <a:lstStyle/>
          <a:p>
            <a:r>
              <a:rPr lang="en-GB" dirty="0"/>
              <a:t>Desktops vs laptops</a:t>
            </a:r>
          </a:p>
        </p:txBody>
      </p:sp>
      <p:sp>
        <p:nvSpPr>
          <p:cNvPr id="5" name="Text Placeholder 4">
            <a:extLst>
              <a:ext uri="{FF2B5EF4-FFF2-40B4-BE49-F238E27FC236}">
                <a16:creationId xmlns:a16="http://schemas.microsoft.com/office/drawing/2014/main" id="{0B4682D5-EE7D-4BE0-B583-9BFD12417C46}"/>
              </a:ext>
            </a:extLst>
          </p:cNvPr>
          <p:cNvSpPr>
            <a:spLocks noGrp="1"/>
          </p:cNvSpPr>
          <p:nvPr>
            <p:ph type="body" sz="quarter" idx="14"/>
          </p:nvPr>
        </p:nvSpPr>
        <p:spPr>
          <a:prstGeom prst="rect">
            <a:avLst/>
          </a:prstGeom>
        </p:spPr>
        <p:txBody>
          <a:bodyPr/>
          <a:lstStyle/>
          <a:p>
            <a:r>
              <a:rPr lang="en-GB" dirty="0"/>
              <a:t>Desktop advantages:</a:t>
            </a:r>
          </a:p>
          <a:p>
            <a:pPr lvl="1"/>
            <a:r>
              <a:rPr lang="en-GB" dirty="0">
                <a:solidFill>
                  <a:srgbClr val="FF0000"/>
                </a:solidFill>
              </a:rPr>
              <a:t>Generally faster processor and graphics processor for price</a:t>
            </a:r>
          </a:p>
          <a:p>
            <a:pPr lvl="1"/>
            <a:r>
              <a:rPr lang="en-GB" dirty="0">
                <a:solidFill>
                  <a:srgbClr val="FF0000"/>
                </a:solidFill>
              </a:rPr>
              <a:t>Easier to expand, modify and upgrade</a:t>
            </a:r>
          </a:p>
          <a:p>
            <a:pPr lvl="1"/>
            <a:r>
              <a:rPr lang="en-GB" dirty="0">
                <a:solidFill>
                  <a:srgbClr val="FF0000"/>
                </a:solidFill>
              </a:rPr>
              <a:t>Harder to steal</a:t>
            </a:r>
          </a:p>
          <a:p>
            <a:r>
              <a:rPr lang="en-GB" dirty="0"/>
              <a:t>Laptop advantages:</a:t>
            </a:r>
          </a:p>
          <a:p>
            <a:pPr lvl="1"/>
            <a:r>
              <a:rPr lang="en-GB" dirty="0">
                <a:solidFill>
                  <a:srgbClr val="FF0000"/>
                </a:solidFill>
              </a:rPr>
              <a:t>Batteries can take over if </a:t>
            </a:r>
            <a:br>
              <a:rPr lang="en-GB" dirty="0">
                <a:solidFill>
                  <a:srgbClr val="FF0000"/>
                </a:solidFill>
              </a:rPr>
            </a:br>
            <a:r>
              <a:rPr lang="en-GB" dirty="0">
                <a:solidFill>
                  <a:srgbClr val="FF0000"/>
                </a:solidFill>
              </a:rPr>
              <a:t>power supply fails</a:t>
            </a:r>
          </a:p>
          <a:p>
            <a:pPr lvl="1"/>
            <a:r>
              <a:rPr lang="en-GB" dirty="0">
                <a:solidFill>
                  <a:srgbClr val="FF0000"/>
                </a:solidFill>
              </a:rPr>
              <a:t>Fewer compatibility issues </a:t>
            </a:r>
            <a:br>
              <a:rPr lang="en-GB" dirty="0">
                <a:solidFill>
                  <a:srgbClr val="FF0000"/>
                </a:solidFill>
              </a:rPr>
            </a:br>
            <a:r>
              <a:rPr lang="en-GB" dirty="0">
                <a:solidFill>
                  <a:srgbClr val="FF0000"/>
                </a:solidFill>
              </a:rPr>
              <a:t>with integrated devices</a:t>
            </a:r>
          </a:p>
          <a:p>
            <a:pPr lvl="1"/>
            <a:r>
              <a:rPr lang="en-GB" dirty="0">
                <a:solidFill>
                  <a:srgbClr val="FF0000"/>
                </a:solidFill>
              </a:rPr>
              <a:t>More power efficient</a:t>
            </a:r>
          </a:p>
        </p:txBody>
      </p:sp>
    </p:spTree>
    <p:extLst>
      <p:ext uri="{BB962C8B-B14F-4D97-AF65-F5344CB8AC3E}">
        <p14:creationId xmlns:p14="http://schemas.microsoft.com/office/powerpoint/2010/main" val="1043684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DBB36E-DA56-47FA-9B70-B7A20EE154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2927" y="4016914"/>
            <a:ext cx="4898146" cy="2273813"/>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PC sales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PC sales rose from 71 million in 1996 to 365 million in 2011</a:t>
            </a:r>
          </a:p>
          <a:p>
            <a:r>
              <a:rPr lang="en-GB" dirty="0"/>
              <a:t>They fell back down to 259 million in 2018</a:t>
            </a:r>
          </a:p>
          <a:p>
            <a:pPr lvl="1"/>
            <a:r>
              <a:rPr lang="en-GB" dirty="0"/>
              <a:t>Why do you think the number of PCs sold has decreased since 2011? </a:t>
            </a:r>
          </a:p>
        </p:txBody>
      </p:sp>
      <p:graphicFrame>
        <p:nvGraphicFramePr>
          <p:cNvPr id="5" name="Chart 4">
            <a:extLst>
              <a:ext uri="{FF2B5EF4-FFF2-40B4-BE49-F238E27FC236}">
                <a16:creationId xmlns:a16="http://schemas.microsoft.com/office/drawing/2014/main" id="{F7FD79F0-BC5E-4130-A16F-AE99CCEF2A74}"/>
              </a:ext>
            </a:extLst>
          </p:cNvPr>
          <p:cNvGraphicFramePr>
            <a:graphicFrameLocks/>
          </p:cNvGraphicFramePr>
          <p:nvPr>
            <p:extLst>
              <p:ext uri="{D42A27DB-BD31-4B8C-83A1-F6EECF244321}">
                <p14:modId xmlns:p14="http://schemas.microsoft.com/office/powerpoint/2010/main" val="2969303390"/>
              </p:ext>
            </p:extLst>
          </p:nvPr>
        </p:nvGraphicFramePr>
        <p:xfrm>
          <a:off x="2336895" y="378222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5863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20B38-3EFD-4445-8C93-43C013B7E70A}"/>
              </a:ext>
            </a:extLst>
          </p:cNvPr>
          <p:cNvSpPr>
            <a:spLocks noGrp="1"/>
          </p:cNvSpPr>
          <p:nvPr>
            <p:ph type="body" sz="quarter" idx="13"/>
          </p:nvPr>
        </p:nvSpPr>
        <p:spPr/>
        <p:txBody>
          <a:bodyPr/>
          <a:lstStyle/>
          <a:p>
            <a:r>
              <a:rPr lang="en-GB" dirty="0"/>
              <a:t>Mobile devices</a:t>
            </a:r>
          </a:p>
        </p:txBody>
      </p:sp>
      <p:sp>
        <p:nvSpPr>
          <p:cNvPr id="3" name="Text Placeholder 2">
            <a:extLst>
              <a:ext uri="{FF2B5EF4-FFF2-40B4-BE49-F238E27FC236}">
                <a16:creationId xmlns:a16="http://schemas.microsoft.com/office/drawing/2014/main" id="{E8899DA0-6861-4B19-B7E9-3DB2F3DEDEB5}"/>
              </a:ext>
            </a:extLst>
          </p:cNvPr>
          <p:cNvSpPr>
            <a:spLocks noGrp="1"/>
          </p:cNvSpPr>
          <p:nvPr>
            <p:ph type="body" sz="quarter" idx="14"/>
          </p:nvPr>
        </p:nvSpPr>
        <p:spPr/>
        <p:txBody>
          <a:bodyPr/>
          <a:lstStyle/>
          <a:p>
            <a:r>
              <a:rPr lang="en-GB" dirty="0"/>
              <a:t>Smartphones and tablets have </a:t>
            </a:r>
            <a:br>
              <a:rPr lang="en-GB" dirty="0"/>
            </a:br>
            <a:r>
              <a:rPr lang="en-GB" dirty="0"/>
              <a:t>transformed how people </a:t>
            </a:r>
            <a:br>
              <a:rPr lang="en-GB" dirty="0"/>
            </a:br>
            <a:r>
              <a:rPr lang="en-GB" dirty="0"/>
              <a:t>use computers</a:t>
            </a:r>
          </a:p>
          <a:p>
            <a:pPr lvl="1"/>
            <a:r>
              <a:rPr lang="en-GB" dirty="0"/>
              <a:t>What are three </a:t>
            </a:r>
            <a:br>
              <a:rPr lang="en-GB" dirty="0"/>
            </a:br>
            <a:r>
              <a:rPr lang="en-GB" dirty="0"/>
              <a:t>advantages of </a:t>
            </a:r>
            <a:br>
              <a:rPr lang="en-GB" dirty="0"/>
            </a:br>
            <a:r>
              <a:rPr lang="en-GB" dirty="0"/>
              <a:t>these types </a:t>
            </a:r>
            <a:br>
              <a:rPr lang="en-GB" dirty="0"/>
            </a:br>
            <a:r>
              <a:rPr lang="en-GB" dirty="0"/>
              <a:t>of devices?</a:t>
            </a:r>
          </a:p>
          <a:p>
            <a:pPr lvl="1"/>
            <a:r>
              <a:rPr lang="en-GB" dirty="0"/>
              <a:t>How can </a:t>
            </a:r>
            <a:br>
              <a:rPr lang="en-GB" dirty="0"/>
            </a:br>
            <a:r>
              <a:rPr lang="en-GB" dirty="0"/>
              <a:t>businesses make </a:t>
            </a:r>
            <a:br>
              <a:rPr lang="en-GB" dirty="0"/>
            </a:br>
            <a:r>
              <a:rPr lang="en-GB" dirty="0"/>
              <a:t>use of these types </a:t>
            </a:r>
            <a:br>
              <a:rPr lang="en-GB" dirty="0"/>
            </a:br>
            <a:r>
              <a:rPr lang="en-GB" dirty="0"/>
              <a:t>of systems?</a:t>
            </a:r>
          </a:p>
        </p:txBody>
      </p:sp>
    </p:spTree>
    <p:extLst>
      <p:ext uri="{BB962C8B-B14F-4D97-AF65-F5344CB8AC3E}">
        <p14:creationId xmlns:p14="http://schemas.microsoft.com/office/powerpoint/2010/main" val="1794923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64129A-F33A-48D7-B2F8-F7058B18C45A}"/>
              </a:ext>
            </a:extLst>
          </p:cNvPr>
          <p:cNvSpPr>
            <a:spLocks noGrp="1"/>
          </p:cNvSpPr>
          <p:nvPr>
            <p:ph type="body" sz="quarter" idx="13"/>
          </p:nvPr>
        </p:nvSpPr>
        <p:spPr>
          <a:prstGeom prst="rect">
            <a:avLst/>
          </a:prstGeom>
        </p:spPr>
        <p:txBody>
          <a:bodyPr/>
          <a:lstStyle/>
          <a:p>
            <a:r>
              <a:rPr lang="en-GB" dirty="0"/>
              <a:t>Mobile devices</a:t>
            </a:r>
          </a:p>
        </p:txBody>
      </p:sp>
      <p:sp>
        <p:nvSpPr>
          <p:cNvPr id="4" name="Text Placeholder 3">
            <a:extLst>
              <a:ext uri="{FF2B5EF4-FFF2-40B4-BE49-F238E27FC236}">
                <a16:creationId xmlns:a16="http://schemas.microsoft.com/office/drawing/2014/main" id="{5EE90C94-466A-46A9-A1EE-801F4C9D4D69}"/>
              </a:ext>
            </a:extLst>
          </p:cNvPr>
          <p:cNvSpPr>
            <a:spLocks noGrp="1"/>
          </p:cNvSpPr>
          <p:nvPr>
            <p:ph type="body" sz="quarter" idx="14"/>
          </p:nvPr>
        </p:nvSpPr>
        <p:spPr>
          <a:prstGeom prst="rect">
            <a:avLst/>
          </a:prstGeom>
        </p:spPr>
        <p:txBody>
          <a:bodyPr/>
          <a:lstStyle/>
          <a:p>
            <a:r>
              <a:rPr lang="en-GB" dirty="0"/>
              <a:t>Advantages of mobile devices</a:t>
            </a:r>
          </a:p>
          <a:p>
            <a:pPr lvl="1"/>
            <a:r>
              <a:rPr lang="en-GB" dirty="0">
                <a:solidFill>
                  <a:srgbClr val="FF0000"/>
                </a:solidFill>
              </a:rPr>
              <a:t>Very light and stored in a pocket, bag or handbag</a:t>
            </a:r>
          </a:p>
          <a:p>
            <a:pPr lvl="1"/>
            <a:r>
              <a:rPr lang="en-GB" dirty="0">
                <a:solidFill>
                  <a:srgbClr val="FF0000"/>
                </a:solidFill>
              </a:rPr>
              <a:t>Use solid state storage which is fast and durable</a:t>
            </a:r>
          </a:p>
          <a:p>
            <a:pPr lvl="1"/>
            <a:r>
              <a:rPr lang="en-GB" dirty="0">
                <a:solidFill>
                  <a:srgbClr val="FF0000"/>
                </a:solidFill>
              </a:rPr>
              <a:t>Very fast to log in from standby</a:t>
            </a:r>
          </a:p>
          <a:p>
            <a:pPr lvl="1"/>
            <a:r>
              <a:rPr lang="en-GB" dirty="0">
                <a:solidFill>
                  <a:srgbClr val="FF0000"/>
                </a:solidFill>
              </a:rPr>
              <a:t>Internet connection allows for better use of cloud applications</a:t>
            </a:r>
          </a:p>
          <a:p>
            <a:r>
              <a:rPr lang="en-GB" dirty="0"/>
              <a:t>Business use</a:t>
            </a:r>
          </a:p>
          <a:p>
            <a:pPr lvl="1"/>
            <a:r>
              <a:rPr lang="en-GB" dirty="0">
                <a:solidFill>
                  <a:srgbClr val="FF0000"/>
                </a:solidFill>
              </a:rPr>
              <a:t>Email and other work functions can be carried out whilst at home or away from the office</a:t>
            </a:r>
          </a:p>
          <a:p>
            <a:pPr lvl="1"/>
            <a:r>
              <a:rPr lang="en-GB" dirty="0">
                <a:solidFill>
                  <a:srgbClr val="FF0000"/>
                </a:solidFill>
              </a:rPr>
              <a:t>Apps can extend functionality. e.g. use the phone to run a taxi service or to take images of receipts</a:t>
            </a:r>
          </a:p>
        </p:txBody>
      </p:sp>
    </p:spTree>
    <p:extLst>
      <p:ext uri="{BB962C8B-B14F-4D97-AF65-F5344CB8AC3E}">
        <p14:creationId xmlns:p14="http://schemas.microsoft.com/office/powerpoint/2010/main" val="107463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dirty="0"/>
              <a:t>Worksheet 1</a:t>
            </a:r>
          </a:p>
        </p:txBody>
      </p:sp>
      <p:sp>
        <p:nvSpPr>
          <p:cNvPr id="5" name="Text Placeholder 4"/>
          <p:cNvSpPr>
            <a:spLocks noGrp="1"/>
          </p:cNvSpPr>
          <p:nvPr>
            <p:ph type="body" sz="quarter" idx="14"/>
          </p:nvPr>
        </p:nvSpPr>
        <p:spPr>
          <a:prstGeom prst="rect">
            <a:avLst/>
          </a:prstGeom>
        </p:spPr>
        <p:txBody>
          <a:bodyPr/>
          <a:lstStyle/>
          <a:p>
            <a:r>
              <a:rPr lang="en-GB" dirty="0"/>
              <a:t>Now complete </a:t>
            </a:r>
            <a:r>
              <a:rPr lang="en-GB" b="1" dirty="0"/>
              <a:t>Task 2 </a:t>
            </a:r>
            <a:r>
              <a:rPr lang="en-GB" dirty="0"/>
              <a:t>on </a:t>
            </a:r>
            <a:r>
              <a:rPr lang="en-GB" b="1" dirty="0"/>
              <a:t>Worksheet 1</a:t>
            </a:r>
          </a:p>
        </p:txBody>
      </p:sp>
    </p:spTree>
    <p:extLst>
      <p:ext uri="{BB962C8B-B14F-4D97-AF65-F5344CB8AC3E}">
        <p14:creationId xmlns:p14="http://schemas.microsoft.com/office/powerpoint/2010/main" val="1569172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lat screen television&#10;&#10;Description generated with very high confidence">
            <a:extLst>
              <a:ext uri="{FF2B5EF4-FFF2-40B4-BE49-F238E27FC236}">
                <a16:creationId xmlns:a16="http://schemas.microsoft.com/office/drawing/2014/main" id="{9BF157CF-FE03-4289-9DD7-63FEF487BB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05869" y="2921810"/>
            <a:ext cx="4438131" cy="2877412"/>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Entertainments systems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Entertainment systems include:</a:t>
            </a:r>
          </a:p>
          <a:p>
            <a:pPr lvl="1"/>
            <a:r>
              <a:rPr lang="en-GB" dirty="0"/>
              <a:t>TV</a:t>
            </a:r>
          </a:p>
          <a:p>
            <a:pPr lvl="1"/>
            <a:r>
              <a:rPr lang="en-GB" dirty="0"/>
              <a:t>Stereos, sound systems</a:t>
            </a:r>
          </a:p>
          <a:p>
            <a:pPr lvl="1"/>
            <a:r>
              <a:rPr lang="en-GB" dirty="0"/>
              <a:t>Radios</a:t>
            </a:r>
          </a:p>
          <a:p>
            <a:pPr lvl="1"/>
            <a:r>
              <a:rPr lang="en-GB" dirty="0"/>
              <a:t>Games systems</a:t>
            </a:r>
          </a:p>
          <a:p>
            <a:pPr lvl="1"/>
            <a:r>
              <a:rPr lang="en-GB" dirty="0"/>
              <a:t>Home cinema</a:t>
            </a:r>
          </a:p>
          <a:p>
            <a:r>
              <a:rPr lang="en-GB" dirty="0"/>
              <a:t>TVs used to be analogue</a:t>
            </a:r>
          </a:p>
          <a:p>
            <a:pPr lvl="1"/>
            <a:r>
              <a:rPr lang="en-GB" dirty="0"/>
              <a:t>What advantages do digital </a:t>
            </a:r>
            <a:br>
              <a:rPr lang="en-GB" dirty="0"/>
            </a:br>
            <a:r>
              <a:rPr lang="en-GB" dirty="0"/>
              <a:t>and smart TVs have?</a:t>
            </a:r>
          </a:p>
        </p:txBody>
      </p:sp>
    </p:spTree>
    <p:extLst>
      <p:ext uri="{BB962C8B-B14F-4D97-AF65-F5344CB8AC3E}">
        <p14:creationId xmlns:p14="http://schemas.microsoft.com/office/powerpoint/2010/main" val="2965502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D21132-1928-4794-B8FF-03D0AA34AC95}"/>
              </a:ext>
            </a:extLst>
          </p:cNvPr>
          <p:cNvSpPr>
            <a:spLocks noGrp="1"/>
          </p:cNvSpPr>
          <p:nvPr>
            <p:ph type="body" sz="quarter" idx="13"/>
          </p:nvPr>
        </p:nvSpPr>
        <p:spPr>
          <a:prstGeom prst="rect">
            <a:avLst/>
          </a:prstGeom>
        </p:spPr>
        <p:txBody>
          <a:bodyPr/>
          <a:lstStyle/>
          <a:p>
            <a:r>
              <a:rPr lang="en-GB" dirty="0"/>
              <a:t>Digital and smart TV</a:t>
            </a:r>
          </a:p>
        </p:txBody>
      </p:sp>
      <p:sp>
        <p:nvSpPr>
          <p:cNvPr id="5" name="Text Placeholder 4">
            <a:extLst>
              <a:ext uri="{FF2B5EF4-FFF2-40B4-BE49-F238E27FC236}">
                <a16:creationId xmlns:a16="http://schemas.microsoft.com/office/drawing/2014/main" id="{7A5AC9C5-D72D-4E5E-A80C-4E398E920A48}"/>
              </a:ext>
            </a:extLst>
          </p:cNvPr>
          <p:cNvSpPr>
            <a:spLocks noGrp="1"/>
          </p:cNvSpPr>
          <p:nvPr>
            <p:ph type="body" sz="quarter" idx="14"/>
          </p:nvPr>
        </p:nvSpPr>
        <p:spPr>
          <a:prstGeom prst="rect">
            <a:avLst/>
          </a:prstGeom>
        </p:spPr>
        <p:txBody>
          <a:bodyPr/>
          <a:lstStyle/>
          <a:p>
            <a:r>
              <a:rPr lang="en-GB" dirty="0"/>
              <a:t>Digital TV</a:t>
            </a:r>
          </a:p>
          <a:p>
            <a:pPr lvl="1"/>
            <a:r>
              <a:rPr lang="en-GB" dirty="0">
                <a:solidFill>
                  <a:srgbClr val="FF0000"/>
                </a:solidFill>
              </a:rPr>
              <a:t>Better picture quality (HD, UHD/4K), better sound quality</a:t>
            </a:r>
          </a:p>
          <a:p>
            <a:pPr lvl="1"/>
            <a:r>
              <a:rPr lang="en-GB" dirty="0">
                <a:solidFill>
                  <a:srgbClr val="FF0000"/>
                </a:solidFill>
              </a:rPr>
              <a:t>Clearer sound quality, surround sound</a:t>
            </a:r>
          </a:p>
          <a:p>
            <a:pPr lvl="1"/>
            <a:r>
              <a:rPr lang="en-GB" dirty="0">
                <a:solidFill>
                  <a:srgbClr val="FF0000"/>
                </a:solidFill>
              </a:rPr>
              <a:t>More channels</a:t>
            </a:r>
          </a:p>
          <a:p>
            <a:r>
              <a:rPr lang="en-GB" dirty="0"/>
              <a:t>Smart TV</a:t>
            </a:r>
          </a:p>
          <a:p>
            <a:pPr lvl="1"/>
            <a:r>
              <a:rPr lang="en-GB" dirty="0">
                <a:solidFill>
                  <a:srgbClr val="FF0000"/>
                </a:solidFill>
              </a:rPr>
              <a:t>Recording programmes</a:t>
            </a:r>
          </a:p>
          <a:p>
            <a:pPr lvl="1"/>
            <a:r>
              <a:rPr lang="en-GB" dirty="0">
                <a:solidFill>
                  <a:srgbClr val="FF0000"/>
                </a:solidFill>
              </a:rPr>
              <a:t>Streaming TV</a:t>
            </a:r>
          </a:p>
          <a:p>
            <a:pPr lvl="1"/>
            <a:endParaRPr lang="en-GB" dirty="0"/>
          </a:p>
        </p:txBody>
      </p:sp>
    </p:spTree>
    <p:extLst>
      <p:ext uri="{BB962C8B-B14F-4D97-AF65-F5344CB8AC3E}">
        <p14:creationId xmlns:p14="http://schemas.microsoft.com/office/powerpoint/2010/main" val="2986392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generated with very high confidence">
            <a:extLst>
              <a:ext uri="{FF2B5EF4-FFF2-40B4-BE49-F238E27FC236}">
                <a16:creationId xmlns:a16="http://schemas.microsoft.com/office/drawing/2014/main" id="{F918CAD1-1906-4024-9971-493924ACA3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24825" y="2773277"/>
            <a:ext cx="5019175" cy="3453607"/>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Games consoles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The global games market was worth over </a:t>
            </a:r>
            <a:br>
              <a:rPr lang="en-GB" dirty="0"/>
            </a:br>
            <a:r>
              <a:rPr lang="en-GB" dirty="0"/>
              <a:t>£100 billion in 2018. Games consoles are dedicated to computer games and entertainment</a:t>
            </a:r>
          </a:p>
          <a:p>
            <a:pPr lvl="1"/>
            <a:r>
              <a:rPr lang="en-GB" dirty="0"/>
              <a:t>The controllers are customised to games</a:t>
            </a:r>
          </a:p>
          <a:p>
            <a:pPr lvl="1"/>
            <a:r>
              <a:rPr lang="en-GB" dirty="0"/>
              <a:t>Motion sensors can be used for </a:t>
            </a:r>
            <a:br>
              <a:rPr lang="en-GB" dirty="0"/>
            </a:br>
            <a:r>
              <a:rPr lang="en-GB" dirty="0"/>
              <a:t>hands-free gaming</a:t>
            </a:r>
          </a:p>
          <a:p>
            <a:r>
              <a:rPr lang="en-GB" dirty="0"/>
              <a:t>What other features or </a:t>
            </a:r>
            <a:br>
              <a:rPr lang="en-GB" dirty="0"/>
            </a:br>
            <a:r>
              <a:rPr lang="en-GB" dirty="0"/>
              <a:t>advantages do games </a:t>
            </a:r>
            <a:br>
              <a:rPr lang="en-GB" dirty="0"/>
            </a:br>
            <a:r>
              <a:rPr lang="en-GB" dirty="0"/>
              <a:t>consoles have over </a:t>
            </a:r>
            <a:br>
              <a:rPr lang="en-GB" dirty="0"/>
            </a:br>
            <a:r>
              <a:rPr lang="en-GB" dirty="0"/>
              <a:t>other platforms?</a:t>
            </a:r>
          </a:p>
        </p:txBody>
      </p:sp>
    </p:spTree>
    <p:extLst>
      <p:ext uri="{BB962C8B-B14F-4D97-AF65-F5344CB8AC3E}">
        <p14:creationId xmlns:p14="http://schemas.microsoft.com/office/powerpoint/2010/main" val="70060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sz="quarter" idx="15"/>
          </p:nvPr>
        </p:nvSpPr>
        <p:spPr/>
        <p:txBody>
          <a:bodyPr/>
          <a:lstStyle/>
          <a:p>
            <a:r>
              <a:rPr lang="en-GB" dirty="0"/>
              <a:t>Describe digital devices that form part or all of IT systems:</a:t>
            </a:r>
          </a:p>
          <a:p>
            <a:pPr lvl="1"/>
            <a:r>
              <a:rPr lang="en-GB" dirty="0"/>
              <a:t>multifunctional devices, personal computers, mobile devices, servers, entertainment systems</a:t>
            </a:r>
          </a:p>
          <a:p>
            <a:pPr lvl="1"/>
            <a:r>
              <a:rPr lang="en-GB" dirty="0"/>
              <a:t>digital cameras – still, video</a:t>
            </a:r>
          </a:p>
          <a:p>
            <a:pPr lvl="1"/>
            <a:r>
              <a:rPr lang="en-GB" dirty="0"/>
              <a:t>navigation systems, data capture and collection systems, communication devices and systems</a:t>
            </a:r>
          </a:p>
          <a:p>
            <a:endParaRPr lang="en-GB" dirty="0"/>
          </a:p>
        </p:txBody>
      </p:sp>
    </p:spTree>
    <p:extLst>
      <p:ext uri="{BB962C8B-B14F-4D97-AF65-F5344CB8AC3E}">
        <p14:creationId xmlns:p14="http://schemas.microsoft.com/office/powerpoint/2010/main" val="291291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C24E7A-74E9-4864-8F58-A0C68AA328D7}"/>
              </a:ext>
            </a:extLst>
          </p:cNvPr>
          <p:cNvSpPr>
            <a:spLocks noGrp="1"/>
          </p:cNvSpPr>
          <p:nvPr>
            <p:ph type="body" sz="quarter" idx="13"/>
          </p:nvPr>
        </p:nvSpPr>
        <p:spPr/>
        <p:txBody>
          <a:bodyPr/>
          <a:lstStyle/>
          <a:p>
            <a:r>
              <a:rPr lang="en-GB" dirty="0"/>
              <a:t>Servers</a:t>
            </a:r>
          </a:p>
        </p:txBody>
      </p:sp>
      <p:sp>
        <p:nvSpPr>
          <p:cNvPr id="3" name="Text Placeholder 2">
            <a:extLst>
              <a:ext uri="{FF2B5EF4-FFF2-40B4-BE49-F238E27FC236}">
                <a16:creationId xmlns:a16="http://schemas.microsoft.com/office/drawing/2014/main" id="{B579E3C8-414C-4EB1-8F7A-B049453E81F9}"/>
              </a:ext>
            </a:extLst>
          </p:cNvPr>
          <p:cNvSpPr>
            <a:spLocks noGrp="1"/>
          </p:cNvSpPr>
          <p:nvPr>
            <p:ph type="body" sz="quarter" idx="14"/>
          </p:nvPr>
        </p:nvSpPr>
        <p:spPr/>
        <p:txBody>
          <a:bodyPr/>
          <a:lstStyle/>
          <a:p>
            <a:r>
              <a:rPr lang="en-GB" dirty="0"/>
              <a:t>A server is a hardware unit that provides a service to other programs</a:t>
            </a:r>
          </a:p>
          <a:p>
            <a:r>
              <a:rPr lang="en-GB" dirty="0"/>
              <a:t>It will usually be fast and powerful as it will need to server many devices and users</a:t>
            </a:r>
          </a:p>
          <a:p>
            <a:pPr lvl="1"/>
            <a:r>
              <a:rPr lang="en-GB" dirty="0"/>
              <a:t>A web server will serve </a:t>
            </a:r>
            <a:br>
              <a:rPr lang="en-GB" dirty="0"/>
            </a:br>
            <a:r>
              <a:rPr lang="en-GB" dirty="0"/>
              <a:t>web pages to user’s </a:t>
            </a:r>
            <a:br>
              <a:rPr lang="en-GB" dirty="0"/>
            </a:br>
            <a:r>
              <a:rPr lang="en-GB" dirty="0"/>
              <a:t>web browsers</a:t>
            </a:r>
          </a:p>
          <a:p>
            <a:r>
              <a:rPr lang="en-GB" dirty="0"/>
              <a:t>What are </a:t>
            </a:r>
            <a:r>
              <a:rPr lang="en-GB" b="1" dirty="0"/>
              <a:t>three </a:t>
            </a:r>
            <a:br>
              <a:rPr lang="en-GB" b="1" dirty="0"/>
            </a:br>
            <a:r>
              <a:rPr lang="en-GB" dirty="0"/>
              <a:t>other types of </a:t>
            </a:r>
            <a:br>
              <a:rPr lang="en-GB" dirty="0"/>
            </a:br>
            <a:r>
              <a:rPr lang="en-GB" dirty="0"/>
              <a:t>server that you have </a:t>
            </a:r>
            <a:br>
              <a:rPr lang="en-GB" dirty="0"/>
            </a:br>
            <a:r>
              <a:rPr lang="en-GB" dirty="0"/>
              <a:t>used in the last week?</a:t>
            </a:r>
          </a:p>
        </p:txBody>
      </p:sp>
    </p:spTree>
    <p:extLst>
      <p:ext uri="{BB962C8B-B14F-4D97-AF65-F5344CB8AC3E}">
        <p14:creationId xmlns:p14="http://schemas.microsoft.com/office/powerpoint/2010/main" val="3176145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31601C9-69B9-4123-A69D-81EEC6D1DBE7}"/>
              </a:ext>
            </a:extLst>
          </p:cNvPr>
          <p:cNvSpPr>
            <a:spLocks noGrp="1"/>
          </p:cNvSpPr>
          <p:nvPr>
            <p:ph type="body" sz="quarter" idx="13"/>
          </p:nvPr>
        </p:nvSpPr>
        <p:spPr>
          <a:prstGeom prst="rect">
            <a:avLst/>
          </a:prstGeom>
        </p:spPr>
        <p:txBody>
          <a:bodyPr/>
          <a:lstStyle/>
          <a:p>
            <a:r>
              <a:rPr lang="en-GB" dirty="0"/>
              <a:t>Servers</a:t>
            </a:r>
          </a:p>
        </p:txBody>
      </p:sp>
      <p:sp>
        <p:nvSpPr>
          <p:cNvPr id="5" name="Text Placeholder 4">
            <a:extLst>
              <a:ext uri="{FF2B5EF4-FFF2-40B4-BE49-F238E27FC236}">
                <a16:creationId xmlns:a16="http://schemas.microsoft.com/office/drawing/2014/main" id="{12546CB7-9C64-4C2C-8FF0-2464863CCD91}"/>
              </a:ext>
            </a:extLst>
          </p:cNvPr>
          <p:cNvSpPr>
            <a:spLocks noGrp="1"/>
          </p:cNvSpPr>
          <p:nvPr>
            <p:ph type="body" sz="quarter" idx="14"/>
          </p:nvPr>
        </p:nvSpPr>
        <p:spPr>
          <a:prstGeom prst="rect">
            <a:avLst/>
          </a:prstGeom>
        </p:spPr>
        <p:txBody>
          <a:bodyPr/>
          <a:lstStyle/>
          <a:p>
            <a:r>
              <a:rPr lang="en-GB" dirty="0"/>
              <a:t>Servers that you may have used:</a:t>
            </a:r>
          </a:p>
          <a:p>
            <a:pPr lvl="1"/>
            <a:r>
              <a:rPr lang="en-GB" dirty="0">
                <a:solidFill>
                  <a:srgbClr val="FF0000"/>
                </a:solidFill>
              </a:rPr>
              <a:t>Mail server – for email</a:t>
            </a:r>
          </a:p>
          <a:p>
            <a:pPr lvl="1"/>
            <a:r>
              <a:rPr lang="en-GB" dirty="0">
                <a:solidFill>
                  <a:srgbClr val="FF0000"/>
                </a:solidFill>
              </a:rPr>
              <a:t>Web server – for web pages</a:t>
            </a:r>
          </a:p>
          <a:p>
            <a:pPr lvl="1"/>
            <a:r>
              <a:rPr lang="en-GB" dirty="0">
                <a:solidFill>
                  <a:srgbClr val="FF0000"/>
                </a:solidFill>
              </a:rPr>
              <a:t>Database server – many websites like social networks will store their data in a database</a:t>
            </a:r>
          </a:p>
          <a:p>
            <a:pPr lvl="1"/>
            <a:r>
              <a:rPr lang="en-GB" dirty="0">
                <a:solidFill>
                  <a:srgbClr val="FF0000"/>
                </a:solidFill>
              </a:rPr>
              <a:t>File server – for files on a school network</a:t>
            </a:r>
          </a:p>
          <a:p>
            <a:pPr lvl="1"/>
            <a:r>
              <a:rPr lang="en-GB" dirty="0">
                <a:solidFill>
                  <a:srgbClr val="FF0000"/>
                </a:solidFill>
              </a:rPr>
              <a:t>Print server – for printing files</a:t>
            </a:r>
          </a:p>
          <a:p>
            <a:pPr lvl="1"/>
            <a:r>
              <a:rPr lang="en-GB" dirty="0">
                <a:solidFill>
                  <a:srgbClr val="FF0000"/>
                </a:solidFill>
              </a:rPr>
              <a:t>Game server – used for running multiplayer video games</a:t>
            </a:r>
          </a:p>
        </p:txBody>
      </p:sp>
    </p:spTree>
    <p:extLst>
      <p:ext uri="{BB962C8B-B14F-4D97-AF65-F5344CB8AC3E}">
        <p14:creationId xmlns:p14="http://schemas.microsoft.com/office/powerpoint/2010/main" val="22511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dirty="0"/>
              <a:t>Worksheet 1</a:t>
            </a:r>
          </a:p>
        </p:txBody>
      </p:sp>
      <p:sp>
        <p:nvSpPr>
          <p:cNvPr id="5" name="Text Placeholder 4"/>
          <p:cNvSpPr>
            <a:spLocks noGrp="1"/>
          </p:cNvSpPr>
          <p:nvPr>
            <p:ph type="body" sz="quarter" idx="14"/>
          </p:nvPr>
        </p:nvSpPr>
        <p:spPr>
          <a:prstGeom prst="rect">
            <a:avLst/>
          </a:prstGeom>
        </p:spPr>
        <p:txBody>
          <a:bodyPr/>
          <a:lstStyle/>
          <a:p>
            <a:r>
              <a:rPr lang="en-GB" dirty="0"/>
              <a:t>Now complete </a:t>
            </a:r>
            <a:r>
              <a:rPr lang="en-GB" b="1" dirty="0"/>
              <a:t>Task 3 </a:t>
            </a:r>
            <a:r>
              <a:rPr lang="en-GB" dirty="0"/>
              <a:t>on </a:t>
            </a:r>
            <a:r>
              <a:rPr lang="en-GB" b="1" dirty="0"/>
              <a:t>Worksheet 1</a:t>
            </a:r>
          </a:p>
        </p:txBody>
      </p:sp>
    </p:spTree>
    <p:extLst>
      <p:ext uri="{BB962C8B-B14F-4D97-AF65-F5344CB8AC3E}">
        <p14:creationId xmlns:p14="http://schemas.microsoft.com/office/powerpoint/2010/main" val="162283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D53E4F-5F7A-4330-84D7-86D34C63782E}"/>
              </a:ext>
            </a:extLst>
          </p:cNvPr>
          <p:cNvSpPr>
            <a:spLocks noGrp="1"/>
          </p:cNvSpPr>
          <p:nvPr>
            <p:ph type="body" sz="quarter" idx="13"/>
          </p:nvPr>
        </p:nvSpPr>
        <p:spPr/>
        <p:txBody>
          <a:bodyPr/>
          <a:lstStyle/>
          <a:p>
            <a:r>
              <a:rPr lang="en-GB" dirty="0"/>
              <a:t>Digital cameras</a:t>
            </a:r>
          </a:p>
        </p:txBody>
      </p:sp>
      <p:sp>
        <p:nvSpPr>
          <p:cNvPr id="3" name="Text Placeholder 2">
            <a:extLst>
              <a:ext uri="{FF2B5EF4-FFF2-40B4-BE49-F238E27FC236}">
                <a16:creationId xmlns:a16="http://schemas.microsoft.com/office/drawing/2014/main" id="{0417D32D-95EB-4AE1-97B0-8F29435A3A84}"/>
              </a:ext>
            </a:extLst>
          </p:cNvPr>
          <p:cNvSpPr>
            <a:spLocks noGrp="1"/>
          </p:cNvSpPr>
          <p:nvPr>
            <p:ph type="body" sz="quarter" idx="14"/>
          </p:nvPr>
        </p:nvSpPr>
        <p:spPr/>
        <p:txBody>
          <a:bodyPr/>
          <a:lstStyle/>
          <a:p>
            <a:r>
              <a:rPr lang="en-GB" dirty="0"/>
              <a:t>Digital cameras increased in popularity between 1999 and 2010</a:t>
            </a:r>
          </a:p>
          <a:p>
            <a:pPr lvl="1"/>
            <a:r>
              <a:rPr lang="en-GB" dirty="0"/>
              <a:t>At their peak they sold more than 120 million per year</a:t>
            </a:r>
          </a:p>
          <a:p>
            <a:endParaRPr lang="en-GB" dirty="0"/>
          </a:p>
          <a:p>
            <a:endParaRPr lang="en-GB" dirty="0"/>
          </a:p>
          <a:p>
            <a:endParaRPr lang="en-GB" dirty="0"/>
          </a:p>
          <a:p>
            <a:pPr marL="0" indent="0">
              <a:buNone/>
            </a:pPr>
            <a:endParaRPr lang="en-GB" dirty="0"/>
          </a:p>
          <a:p>
            <a:pPr marL="0" indent="0">
              <a:buNone/>
            </a:pPr>
            <a:endParaRPr lang="en-GB" dirty="0"/>
          </a:p>
          <a:p>
            <a:pPr lvl="1"/>
            <a:r>
              <a:rPr lang="en-GB" dirty="0"/>
              <a:t>Why do you think sales have fallen since then?</a:t>
            </a:r>
          </a:p>
          <a:p>
            <a:endParaRPr lang="en-GB" dirty="0"/>
          </a:p>
        </p:txBody>
      </p:sp>
      <p:sp>
        <p:nvSpPr>
          <p:cNvPr id="6" name="TextBox 5">
            <a:extLst>
              <a:ext uri="{FF2B5EF4-FFF2-40B4-BE49-F238E27FC236}">
                <a16:creationId xmlns:a16="http://schemas.microsoft.com/office/drawing/2014/main" id="{586EB43A-0619-4A05-823D-2E43522C5D4B}"/>
              </a:ext>
            </a:extLst>
          </p:cNvPr>
          <p:cNvSpPr txBox="1"/>
          <p:nvPr/>
        </p:nvSpPr>
        <p:spPr>
          <a:xfrm>
            <a:off x="5985091" y="3429000"/>
            <a:ext cx="2243580" cy="230832"/>
          </a:xfrm>
          <a:prstGeom prst="rect">
            <a:avLst/>
          </a:prstGeom>
          <a:noFill/>
        </p:spPr>
        <p:txBody>
          <a:bodyPr wrap="square" rtlCol="0">
            <a:spAutoFit/>
          </a:bodyPr>
          <a:lstStyle/>
          <a:p>
            <a:r>
              <a:rPr lang="en-GB" sz="900" dirty="0">
                <a:solidFill>
                  <a:schemeClr val="accent1"/>
                </a:solidFill>
              </a:rPr>
              <a:t>Data source: CIPA</a:t>
            </a:r>
          </a:p>
        </p:txBody>
      </p:sp>
      <p:pic>
        <p:nvPicPr>
          <p:cNvPr id="8" name="Picture 7" descr="A screenshot of a cell phone&#10;&#10;Description generated with high confidence">
            <a:extLst>
              <a:ext uri="{FF2B5EF4-FFF2-40B4-BE49-F238E27FC236}">
                <a16:creationId xmlns:a16="http://schemas.microsoft.com/office/drawing/2014/main" id="{76689819-32A7-4FE4-90C4-340F18F707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12259" y="3205290"/>
            <a:ext cx="4919482" cy="2456693"/>
          </a:xfrm>
          <a:prstGeom prst="rect">
            <a:avLst/>
          </a:prstGeom>
        </p:spPr>
      </p:pic>
    </p:spTree>
    <p:extLst>
      <p:ext uri="{BB962C8B-B14F-4D97-AF65-F5344CB8AC3E}">
        <p14:creationId xmlns:p14="http://schemas.microsoft.com/office/powerpoint/2010/main" val="917450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D53E4F-5F7A-4330-84D7-86D34C63782E}"/>
              </a:ext>
            </a:extLst>
          </p:cNvPr>
          <p:cNvSpPr>
            <a:spLocks noGrp="1"/>
          </p:cNvSpPr>
          <p:nvPr>
            <p:ph type="body" sz="quarter" idx="13"/>
          </p:nvPr>
        </p:nvSpPr>
        <p:spPr/>
        <p:txBody>
          <a:bodyPr/>
          <a:lstStyle/>
          <a:p>
            <a:r>
              <a:rPr lang="en-GB" dirty="0"/>
              <a:t>Case study: Huawei P30</a:t>
            </a:r>
          </a:p>
        </p:txBody>
      </p:sp>
      <p:sp>
        <p:nvSpPr>
          <p:cNvPr id="3" name="Text Placeholder 2">
            <a:extLst>
              <a:ext uri="{FF2B5EF4-FFF2-40B4-BE49-F238E27FC236}">
                <a16:creationId xmlns:a16="http://schemas.microsoft.com/office/drawing/2014/main" id="{0417D32D-95EB-4AE1-97B0-8F29435A3A84}"/>
              </a:ext>
            </a:extLst>
          </p:cNvPr>
          <p:cNvSpPr>
            <a:spLocks noGrp="1"/>
          </p:cNvSpPr>
          <p:nvPr>
            <p:ph type="body" sz="quarter" idx="14"/>
          </p:nvPr>
        </p:nvSpPr>
        <p:spPr/>
        <p:txBody>
          <a:bodyPr/>
          <a:lstStyle/>
          <a:p>
            <a:r>
              <a:rPr lang="en-GB" dirty="0"/>
              <a:t>The Huawei P30 Pro phone released in 2019 has cameras with the following features:</a:t>
            </a:r>
          </a:p>
          <a:p>
            <a:pPr lvl="1"/>
            <a:r>
              <a:rPr lang="en-GB" dirty="0">
                <a:solidFill>
                  <a:srgbClr val="0068D7"/>
                </a:solidFill>
              </a:rPr>
              <a:t>40 Megapixel wide angle quad camera (rear)</a:t>
            </a:r>
          </a:p>
          <a:p>
            <a:pPr lvl="1"/>
            <a:r>
              <a:rPr lang="en-GB" dirty="0">
                <a:solidFill>
                  <a:srgbClr val="0068D7"/>
                </a:solidFill>
              </a:rPr>
              <a:t>5x optical zoom</a:t>
            </a:r>
          </a:p>
          <a:p>
            <a:pPr lvl="1"/>
            <a:r>
              <a:rPr lang="en-GB" dirty="0">
                <a:solidFill>
                  <a:srgbClr val="0068D7"/>
                </a:solidFill>
              </a:rPr>
              <a:t>Low-light photography</a:t>
            </a:r>
          </a:p>
          <a:p>
            <a:pPr lvl="1"/>
            <a:r>
              <a:rPr lang="en-GB" dirty="0">
                <a:solidFill>
                  <a:srgbClr val="0068D7"/>
                </a:solidFill>
              </a:rPr>
              <a:t>Flash</a:t>
            </a:r>
          </a:p>
          <a:p>
            <a:pPr lvl="1"/>
            <a:r>
              <a:rPr lang="en-GB" dirty="0">
                <a:solidFill>
                  <a:srgbClr val="0068D7"/>
                </a:solidFill>
              </a:rPr>
              <a:t>High Dynamic Range </a:t>
            </a:r>
            <a:br>
              <a:rPr lang="en-GB" dirty="0">
                <a:solidFill>
                  <a:srgbClr val="0068D7"/>
                </a:solidFill>
              </a:rPr>
            </a:br>
            <a:r>
              <a:rPr lang="en-GB" dirty="0">
                <a:solidFill>
                  <a:srgbClr val="0068D7"/>
                </a:solidFill>
              </a:rPr>
              <a:t>(HDR) video</a:t>
            </a:r>
          </a:p>
          <a:p>
            <a:r>
              <a:rPr lang="en-GB" dirty="0"/>
              <a:t>How do standalone </a:t>
            </a:r>
            <a:br>
              <a:rPr lang="en-GB" dirty="0"/>
            </a:br>
            <a:r>
              <a:rPr lang="en-GB" dirty="0"/>
              <a:t>digital cameras compete </a:t>
            </a:r>
            <a:br>
              <a:rPr lang="en-GB" dirty="0"/>
            </a:br>
            <a:r>
              <a:rPr lang="en-GB" dirty="0"/>
              <a:t>against this?</a:t>
            </a:r>
          </a:p>
          <a:p>
            <a:pPr lvl="1"/>
            <a:endParaRPr lang="en-GB" dirty="0"/>
          </a:p>
        </p:txBody>
      </p:sp>
    </p:spTree>
    <p:extLst>
      <p:ext uri="{BB962C8B-B14F-4D97-AF65-F5344CB8AC3E}">
        <p14:creationId xmlns:p14="http://schemas.microsoft.com/office/powerpoint/2010/main" val="2356011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 shot of a computer&#10;&#10;Description generated with very high confidence">
            <a:extLst>
              <a:ext uri="{FF2B5EF4-FFF2-40B4-BE49-F238E27FC236}">
                <a16:creationId xmlns:a16="http://schemas.microsoft.com/office/drawing/2014/main" id="{1C1548E0-D050-4A5B-BE67-EAED0BD0EA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36595" y="3041407"/>
            <a:ext cx="4805782" cy="3283638"/>
          </a:xfrm>
          <a:prstGeom prst="rect">
            <a:avLst/>
          </a:prstGeom>
        </p:spPr>
      </p:pic>
      <p:sp>
        <p:nvSpPr>
          <p:cNvPr id="2" name="Text Placeholder 1">
            <a:extLst>
              <a:ext uri="{FF2B5EF4-FFF2-40B4-BE49-F238E27FC236}">
                <a16:creationId xmlns:a16="http://schemas.microsoft.com/office/drawing/2014/main" id="{B4D53E4F-5F7A-4330-84D7-86D34C63782E}"/>
              </a:ext>
            </a:extLst>
          </p:cNvPr>
          <p:cNvSpPr>
            <a:spLocks noGrp="1"/>
          </p:cNvSpPr>
          <p:nvPr>
            <p:ph type="body" sz="quarter" idx="13"/>
          </p:nvPr>
        </p:nvSpPr>
        <p:spPr/>
        <p:txBody>
          <a:bodyPr/>
          <a:lstStyle/>
          <a:p>
            <a:r>
              <a:rPr lang="en-GB" dirty="0"/>
              <a:t>Navigation systems</a:t>
            </a:r>
          </a:p>
        </p:txBody>
      </p:sp>
      <p:sp>
        <p:nvSpPr>
          <p:cNvPr id="3" name="Text Placeholder 2">
            <a:extLst>
              <a:ext uri="{FF2B5EF4-FFF2-40B4-BE49-F238E27FC236}">
                <a16:creationId xmlns:a16="http://schemas.microsoft.com/office/drawing/2014/main" id="{0417D32D-95EB-4AE1-97B0-8F29435A3A84}"/>
              </a:ext>
            </a:extLst>
          </p:cNvPr>
          <p:cNvSpPr>
            <a:spLocks noGrp="1"/>
          </p:cNvSpPr>
          <p:nvPr>
            <p:ph type="body" sz="quarter" idx="14"/>
          </p:nvPr>
        </p:nvSpPr>
        <p:spPr/>
        <p:txBody>
          <a:bodyPr/>
          <a:lstStyle/>
          <a:p>
            <a:r>
              <a:rPr lang="en-GB" dirty="0"/>
              <a:t>Navigation systems allow users to:</a:t>
            </a:r>
          </a:p>
          <a:p>
            <a:pPr lvl="1"/>
            <a:r>
              <a:rPr lang="en-GB" dirty="0"/>
              <a:t>Plan routes</a:t>
            </a:r>
          </a:p>
          <a:p>
            <a:pPr lvl="1"/>
            <a:r>
              <a:rPr lang="en-GB" dirty="0"/>
              <a:t>Receive audio and visual instructions</a:t>
            </a:r>
          </a:p>
          <a:p>
            <a:pPr lvl="1"/>
            <a:r>
              <a:rPr lang="en-GB" dirty="0"/>
              <a:t>Reroute drivers around traffic problems</a:t>
            </a:r>
          </a:p>
          <a:p>
            <a:r>
              <a:rPr lang="en-GB" dirty="0"/>
              <a:t>How do navigation </a:t>
            </a:r>
            <a:br>
              <a:rPr lang="en-GB" dirty="0"/>
            </a:br>
            <a:r>
              <a:rPr lang="en-GB" dirty="0"/>
              <a:t>systems know </a:t>
            </a:r>
            <a:br>
              <a:rPr lang="en-GB" dirty="0"/>
            </a:br>
            <a:r>
              <a:rPr lang="en-GB" dirty="0"/>
              <a:t>where the device is? </a:t>
            </a:r>
          </a:p>
        </p:txBody>
      </p:sp>
    </p:spTree>
    <p:extLst>
      <p:ext uri="{BB962C8B-B14F-4D97-AF65-F5344CB8AC3E}">
        <p14:creationId xmlns:p14="http://schemas.microsoft.com/office/powerpoint/2010/main" val="3424417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D53E4F-5F7A-4330-84D7-86D34C63782E}"/>
              </a:ext>
            </a:extLst>
          </p:cNvPr>
          <p:cNvSpPr>
            <a:spLocks noGrp="1"/>
          </p:cNvSpPr>
          <p:nvPr>
            <p:ph type="body" sz="quarter" idx="13"/>
          </p:nvPr>
        </p:nvSpPr>
        <p:spPr/>
        <p:txBody>
          <a:bodyPr/>
          <a:lstStyle/>
          <a:p>
            <a:r>
              <a:rPr lang="en-GB" dirty="0"/>
              <a:t>GPS</a:t>
            </a:r>
          </a:p>
        </p:txBody>
      </p:sp>
      <p:sp>
        <p:nvSpPr>
          <p:cNvPr id="3" name="Text Placeholder 2">
            <a:extLst>
              <a:ext uri="{FF2B5EF4-FFF2-40B4-BE49-F238E27FC236}">
                <a16:creationId xmlns:a16="http://schemas.microsoft.com/office/drawing/2014/main" id="{0417D32D-95EB-4AE1-97B0-8F29435A3A84}"/>
              </a:ext>
            </a:extLst>
          </p:cNvPr>
          <p:cNvSpPr>
            <a:spLocks noGrp="1"/>
          </p:cNvSpPr>
          <p:nvPr>
            <p:ph type="body" sz="quarter" idx="14"/>
          </p:nvPr>
        </p:nvSpPr>
        <p:spPr/>
        <p:txBody>
          <a:bodyPr/>
          <a:lstStyle/>
          <a:p>
            <a:r>
              <a:rPr lang="en-GB" dirty="0"/>
              <a:t>The Global Positioning System (GPS) has 31 satellites which orbit the earth</a:t>
            </a:r>
          </a:p>
          <a:p>
            <a:r>
              <a:rPr lang="en-GB" dirty="0"/>
              <a:t>Each satellite transmits a unique time signal</a:t>
            </a:r>
          </a:p>
          <a:p>
            <a:pPr lvl="1"/>
            <a:r>
              <a:rPr lang="en-GB" dirty="0"/>
              <a:t>A position is calculated by the time taken for the signal to reach the devices</a:t>
            </a:r>
          </a:p>
          <a:p>
            <a:pPr lvl="1"/>
            <a:r>
              <a:rPr lang="en-GB" dirty="0"/>
              <a:t>At least three satellites are needed to calculate a position</a:t>
            </a:r>
          </a:p>
          <a:p>
            <a:endParaRPr lang="en-GB" dirty="0"/>
          </a:p>
        </p:txBody>
      </p:sp>
      <p:pic>
        <p:nvPicPr>
          <p:cNvPr id="5" name="Picture 4">
            <a:extLst>
              <a:ext uri="{FF2B5EF4-FFF2-40B4-BE49-F238E27FC236}">
                <a16:creationId xmlns:a16="http://schemas.microsoft.com/office/drawing/2014/main" id="{E3184FDD-1463-45E2-9EED-98C3ADDB76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0938" y="4027173"/>
            <a:ext cx="4876800" cy="2830827"/>
          </a:xfrm>
          <a:prstGeom prst="rect">
            <a:avLst/>
          </a:prstGeom>
        </p:spPr>
      </p:pic>
    </p:spTree>
    <p:extLst>
      <p:ext uri="{BB962C8B-B14F-4D97-AF65-F5344CB8AC3E}">
        <p14:creationId xmlns:p14="http://schemas.microsoft.com/office/powerpoint/2010/main" val="148531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FE482E-7C6A-409E-9692-6CF582055302}"/>
              </a:ext>
            </a:extLst>
          </p:cNvPr>
          <p:cNvSpPr>
            <a:spLocks noGrp="1"/>
          </p:cNvSpPr>
          <p:nvPr>
            <p:ph type="body" sz="quarter" idx="13"/>
          </p:nvPr>
        </p:nvSpPr>
        <p:spPr/>
        <p:txBody>
          <a:bodyPr/>
          <a:lstStyle/>
          <a:p>
            <a:r>
              <a:rPr lang="en-GB" dirty="0"/>
              <a:t>Case study: what3words</a:t>
            </a:r>
          </a:p>
        </p:txBody>
      </p:sp>
      <p:sp>
        <p:nvSpPr>
          <p:cNvPr id="3" name="Text Placeholder 2">
            <a:extLst>
              <a:ext uri="{FF2B5EF4-FFF2-40B4-BE49-F238E27FC236}">
                <a16:creationId xmlns:a16="http://schemas.microsoft.com/office/drawing/2014/main" id="{5E583834-F357-4538-ACB2-A22610A4192F}"/>
              </a:ext>
            </a:extLst>
          </p:cNvPr>
          <p:cNvSpPr>
            <a:spLocks noGrp="1"/>
          </p:cNvSpPr>
          <p:nvPr>
            <p:ph type="body" sz="quarter" idx="14"/>
          </p:nvPr>
        </p:nvSpPr>
        <p:spPr/>
        <p:txBody>
          <a:bodyPr/>
          <a:lstStyle/>
          <a:p>
            <a:r>
              <a:rPr lang="en-GB" dirty="0"/>
              <a:t>What3words divides the world into a grid of 3m x 3m square?</a:t>
            </a:r>
          </a:p>
          <a:p>
            <a:pPr lvl="1"/>
            <a:r>
              <a:rPr lang="en-GB" dirty="0"/>
              <a:t>It allows a unique location to be given anywhere in the world with just three easy to remember words</a:t>
            </a:r>
          </a:p>
          <a:p>
            <a:pPr lvl="1"/>
            <a:r>
              <a:rPr lang="en-GB" dirty="0"/>
              <a:t>Using a mobile app and GPS it is possible to find any location </a:t>
            </a:r>
            <a:br>
              <a:rPr lang="en-GB" dirty="0"/>
            </a:br>
            <a:r>
              <a:rPr lang="en-GB" dirty="0"/>
              <a:t>in the world with just three words</a:t>
            </a:r>
          </a:p>
        </p:txBody>
      </p:sp>
      <p:pic>
        <p:nvPicPr>
          <p:cNvPr id="6" name="Picture 5" descr="A close up of a map&#10;&#10;Description generated with high confidence">
            <a:extLst>
              <a:ext uri="{FF2B5EF4-FFF2-40B4-BE49-F238E27FC236}">
                <a16:creationId xmlns:a16="http://schemas.microsoft.com/office/drawing/2014/main" id="{22176E72-CDDF-45DD-BE75-E53358D3A1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18348" y="4114128"/>
            <a:ext cx="5781173" cy="2576719"/>
          </a:xfrm>
          <a:prstGeom prst="rect">
            <a:avLst/>
          </a:prstGeom>
        </p:spPr>
      </p:pic>
    </p:spTree>
    <p:extLst>
      <p:ext uri="{BB962C8B-B14F-4D97-AF65-F5344CB8AC3E}">
        <p14:creationId xmlns:p14="http://schemas.microsoft.com/office/powerpoint/2010/main" val="3473464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dirty="0"/>
              <a:t>Worksheet 1</a:t>
            </a:r>
          </a:p>
        </p:txBody>
      </p:sp>
      <p:sp>
        <p:nvSpPr>
          <p:cNvPr id="5" name="Text Placeholder 4"/>
          <p:cNvSpPr>
            <a:spLocks noGrp="1"/>
          </p:cNvSpPr>
          <p:nvPr>
            <p:ph type="body" sz="quarter" idx="14"/>
          </p:nvPr>
        </p:nvSpPr>
        <p:spPr>
          <a:prstGeom prst="rect">
            <a:avLst/>
          </a:prstGeom>
        </p:spPr>
        <p:txBody>
          <a:bodyPr/>
          <a:lstStyle/>
          <a:p>
            <a:r>
              <a:rPr lang="en-GB" dirty="0"/>
              <a:t>Now complete </a:t>
            </a:r>
            <a:r>
              <a:rPr lang="en-GB" b="1" dirty="0"/>
              <a:t>Task 4 </a:t>
            </a:r>
            <a:r>
              <a:rPr lang="en-GB" dirty="0"/>
              <a:t>on </a:t>
            </a:r>
            <a:r>
              <a:rPr lang="en-GB" b="1" dirty="0"/>
              <a:t>Worksheet 1</a:t>
            </a:r>
          </a:p>
        </p:txBody>
      </p:sp>
    </p:spTree>
    <p:extLst>
      <p:ext uri="{BB962C8B-B14F-4D97-AF65-F5344CB8AC3E}">
        <p14:creationId xmlns:p14="http://schemas.microsoft.com/office/powerpoint/2010/main" val="1299457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black object&#10;&#10;Description generated with high confidence">
            <a:extLst>
              <a:ext uri="{FF2B5EF4-FFF2-40B4-BE49-F238E27FC236}">
                <a16:creationId xmlns:a16="http://schemas.microsoft.com/office/drawing/2014/main" id="{9E8F819F-A8B7-48A0-AE35-30D935E88A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07405" y="2098881"/>
            <a:ext cx="4036595" cy="4759120"/>
          </a:xfrm>
          <a:prstGeom prst="rect">
            <a:avLst/>
          </a:prstGeom>
        </p:spPr>
      </p:pic>
      <p:sp>
        <p:nvSpPr>
          <p:cNvPr id="2" name="Text Placeholder 1">
            <a:extLst>
              <a:ext uri="{FF2B5EF4-FFF2-40B4-BE49-F238E27FC236}">
                <a16:creationId xmlns:a16="http://schemas.microsoft.com/office/drawing/2014/main" id="{F4B0C7A0-8244-4834-82E7-A04AC9578828}"/>
              </a:ext>
            </a:extLst>
          </p:cNvPr>
          <p:cNvSpPr>
            <a:spLocks noGrp="1"/>
          </p:cNvSpPr>
          <p:nvPr>
            <p:ph type="body" sz="quarter" idx="13"/>
          </p:nvPr>
        </p:nvSpPr>
        <p:spPr/>
        <p:txBody>
          <a:bodyPr/>
          <a:lstStyle/>
          <a:p>
            <a:r>
              <a:rPr lang="en-GB" dirty="0"/>
              <a:t>Data capture devices</a:t>
            </a:r>
          </a:p>
        </p:txBody>
      </p:sp>
      <p:sp>
        <p:nvSpPr>
          <p:cNvPr id="3" name="Text Placeholder 2">
            <a:extLst>
              <a:ext uri="{FF2B5EF4-FFF2-40B4-BE49-F238E27FC236}">
                <a16:creationId xmlns:a16="http://schemas.microsoft.com/office/drawing/2014/main" id="{608A8B0B-3746-47C9-B476-6A05E129769C}"/>
              </a:ext>
            </a:extLst>
          </p:cNvPr>
          <p:cNvSpPr>
            <a:spLocks noGrp="1"/>
          </p:cNvSpPr>
          <p:nvPr>
            <p:ph type="body" sz="quarter" idx="14"/>
          </p:nvPr>
        </p:nvSpPr>
        <p:spPr/>
        <p:txBody>
          <a:bodyPr/>
          <a:lstStyle/>
          <a:p>
            <a:r>
              <a:rPr lang="en-GB" dirty="0"/>
              <a:t>Data capture devices are used to collect data electronically to be processed. Examples include:</a:t>
            </a:r>
          </a:p>
          <a:p>
            <a:pPr lvl="1"/>
            <a:r>
              <a:rPr lang="en-GB" dirty="0"/>
              <a:t>GPS receiver</a:t>
            </a:r>
          </a:p>
          <a:p>
            <a:pPr lvl="1"/>
            <a:r>
              <a:rPr lang="en-GB" dirty="0"/>
              <a:t>Credit/debit card reader</a:t>
            </a:r>
          </a:p>
          <a:p>
            <a:pPr lvl="1"/>
            <a:r>
              <a:rPr lang="en-GB" dirty="0"/>
              <a:t>Automatic number plate </a:t>
            </a:r>
            <a:br>
              <a:rPr lang="en-GB" dirty="0"/>
            </a:br>
            <a:r>
              <a:rPr lang="en-GB" dirty="0"/>
              <a:t>recognition (ANPR) camera</a:t>
            </a:r>
          </a:p>
          <a:p>
            <a:r>
              <a:rPr lang="en-GB" dirty="0"/>
              <a:t>What are </a:t>
            </a:r>
            <a:r>
              <a:rPr lang="en-GB" b="1" dirty="0"/>
              <a:t>three </a:t>
            </a:r>
            <a:r>
              <a:rPr lang="en-GB" dirty="0"/>
              <a:t>other data </a:t>
            </a:r>
            <a:br>
              <a:rPr lang="en-GB" dirty="0"/>
            </a:br>
            <a:r>
              <a:rPr lang="en-GB" dirty="0"/>
              <a:t>capture devices?</a:t>
            </a:r>
          </a:p>
          <a:p>
            <a:pPr lvl="1"/>
            <a:endParaRPr lang="en-GB" dirty="0"/>
          </a:p>
        </p:txBody>
      </p:sp>
      <p:pic>
        <p:nvPicPr>
          <p:cNvPr id="7" name="Graphic 6">
            <a:extLst>
              <a:ext uri="{FF2B5EF4-FFF2-40B4-BE49-F238E27FC236}">
                <a16:creationId xmlns:a16="http://schemas.microsoft.com/office/drawing/2014/main" id="{0EB5E542-B1DE-4A3F-98F2-C08DC8076B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029808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A smartphone is one of </a:t>
            </a:r>
            <a:br>
              <a:rPr lang="en-GB" dirty="0"/>
            </a:br>
            <a:r>
              <a:rPr lang="en-GB" dirty="0"/>
              <a:t>the most widely used </a:t>
            </a:r>
            <a:br>
              <a:rPr lang="en-GB" dirty="0"/>
            </a:br>
            <a:r>
              <a:rPr lang="en-GB" dirty="0"/>
              <a:t>digital devices</a:t>
            </a:r>
          </a:p>
          <a:p>
            <a:pPr lvl="1"/>
            <a:r>
              <a:rPr lang="en-GB" dirty="0">
                <a:solidFill>
                  <a:srgbClr val="3F1C7A"/>
                </a:solidFill>
              </a:rPr>
              <a:t>What are </a:t>
            </a:r>
            <a:r>
              <a:rPr lang="en-GB" b="1" dirty="0">
                <a:solidFill>
                  <a:srgbClr val="3F1C7A"/>
                </a:solidFill>
              </a:rPr>
              <a:t>five</a:t>
            </a:r>
            <a:r>
              <a:rPr lang="en-GB" dirty="0">
                <a:solidFill>
                  <a:srgbClr val="3F1C7A"/>
                </a:solidFill>
              </a:rPr>
              <a:t> functions of </a:t>
            </a:r>
            <a:br>
              <a:rPr lang="en-GB" dirty="0">
                <a:solidFill>
                  <a:srgbClr val="3F1C7A"/>
                </a:solidFill>
              </a:rPr>
            </a:br>
            <a:r>
              <a:rPr lang="en-GB" dirty="0">
                <a:solidFill>
                  <a:srgbClr val="3F1C7A"/>
                </a:solidFill>
              </a:rPr>
              <a:t>these devices?</a:t>
            </a:r>
          </a:p>
        </p:txBody>
      </p:sp>
    </p:spTree>
    <p:extLst>
      <p:ext uri="{BB962C8B-B14F-4D97-AF65-F5344CB8AC3E}">
        <p14:creationId xmlns:p14="http://schemas.microsoft.com/office/powerpoint/2010/main" val="3768048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5844399-A06C-4978-8C2E-CA63D42BD26F}"/>
              </a:ext>
            </a:extLst>
          </p:cNvPr>
          <p:cNvSpPr>
            <a:spLocks noGrp="1"/>
          </p:cNvSpPr>
          <p:nvPr>
            <p:ph type="body" sz="quarter" idx="13"/>
          </p:nvPr>
        </p:nvSpPr>
        <p:spPr>
          <a:prstGeom prst="rect">
            <a:avLst/>
          </a:prstGeom>
        </p:spPr>
        <p:txBody>
          <a:bodyPr/>
          <a:lstStyle/>
          <a:p>
            <a:r>
              <a:rPr lang="en-GB" dirty="0"/>
              <a:t>Data capture devices</a:t>
            </a:r>
          </a:p>
        </p:txBody>
      </p:sp>
      <p:sp>
        <p:nvSpPr>
          <p:cNvPr id="5" name="Text Placeholder 4">
            <a:extLst>
              <a:ext uri="{FF2B5EF4-FFF2-40B4-BE49-F238E27FC236}">
                <a16:creationId xmlns:a16="http://schemas.microsoft.com/office/drawing/2014/main" id="{43EED7B4-65DD-490A-B19D-FD56C20E771D}"/>
              </a:ext>
            </a:extLst>
          </p:cNvPr>
          <p:cNvSpPr>
            <a:spLocks noGrp="1"/>
          </p:cNvSpPr>
          <p:nvPr>
            <p:ph type="body" sz="quarter" idx="14"/>
          </p:nvPr>
        </p:nvSpPr>
        <p:spPr>
          <a:prstGeom prst="rect">
            <a:avLst/>
          </a:prstGeom>
        </p:spPr>
        <p:txBody>
          <a:bodyPr/>
          <a:lstStyle/>
          <a:p>
            <a:r>
              <a:rPr lang="en-GB" dirty="0">
                <a:solidFill>
                  <a:srgbClr val="FF0000"/>
                </a:solidFill>
              </a:rPr>
              <a:t>Barcode readers</a:t>
            </a:r>
          </a:p>
          <a:p>
            <a:r>
              <a:rPr lang="en-GB" dirty="0">
                <a:solidFill>
                  <a:srgbClr val="FF0000"/>
                </a:solidFill>
              </a:rPr>
              <a:t>Biometric capture devices: fingerprint reader, </a:t>
            </a:r>
            <a:br>
              <a:rPr lang="en-GB" dirty="0">
                <a:solidFill>
                  <a:srgbClr val="FF0000"/>
                </a:solidFill>
              </a:rPr>
            </a:br>
            <a:r>
              <a:rPr lang="en-GB" dirty="0">
                <a:solidFill>
                  <a:srgbClr val="FF0000"/>
                </a:solidFill>
              </a:rPr>
              <a:t>iris reader</a:t>
            </a:r>
          </a:p>
          <a:p>
            <a:r>
              <a:rPr lang="en-GB" dirty="0">
                <a:solidFill>
                  <a:srgbClr val="FF0000"/>
                </a:solidFill>
              </a:rPr>
              <a:t>Near Field Communication (NFC) devices – used in mobile/contactless payments and to connect electronic devices</a:t>
            </a:r>
          </a:p>
          <a:p>
            <a:r>
              <a:rPr lang="en-GB" dirty="0">
                <a:solidFill>
                  <a:srgbClr val="FF0000"/>
                </a:solidFill>
              </a:rPr>
              <a:t>RFID (Radio Frequency Identification) – used in contactless payment cards</a:t>
            </a:r>
          </a:p>
          <a:p>
            <a:pPr lvl="1"/>
            <a:r>
              <a:rPr lang="en-GB" dirty="0"/>
              <a:t>What are the advantages and disadvantages of using RFID for contactless payments?</a:t>
            </a:r>
          </a:p>
          <a:p>
            <a:endParaRPr lang="en-GB" dirty="0"/>
          </a:p>
        </p:txBody>
      </p:sp>
    </p:spTree>
    <p:extLst>
      <p:ext uri="{BB962C8B-B14F-4D97-AF65-F5344CB8AC3E}">
        <p14:creationId xmlns:p14="http://schemas.microsoft.com/office/powerpoint/2010/main" val="3404815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computer&#10;&#10;Description generated with high confidence">
            <a:extLst>
              <a:ext uri="{FF2B5EF4-FFF2-40B4-BE49-F238E27FC236}">
                <a16:creationId xmlns:a16="http://schemas.microsoft.com/office/drawing/2014/main" id="{5B8F610A-696B-453F-A48C-BC7A6B7AE3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35995" y="2304048"/>
            <a:ext cx="4308004" cy="3836067"/>
          </a:xfrm>
          <a:prstGeom prst="rect">
            <a:avLst/>
          </a:prstGeom>
        </p:spPr>
      </p:pic>
      <p:sp>
        <p:nvSpPr>
          <p:cNvPr id="2" name="Text Placeholder 1">
            <a:extLst>
              <a:ext uri="{FF2B5EF4-FFF2-40B4-BE49-F238E27FC236}">
                <a16:creationId xmlns:a16="http://schemas.microsoft.com/office/drawing/2014/main" id="{F4B0C7A0-8244-4834-82E7-A04AC9578828}"/>
              </a:ext>
            </a:extLst>
          </p:cNvPr>
          <p:cNvSpPr>
            <a:spLocks noGrp="1"/>
          </p:cNvSpPr>
          <p:nvPr>
            <p:ph type="body" sz="quarter" idx="13"/>
          </p:nvPr>
        </p:nvSpPr>
        <p:spPr/>
        <p:txBody>
          <a:bodyPr/>
          <a:lstStyle/>
          <a:p>
            <a:r>
              <a:rPr lang="en-GB" dirty="0"/>
              <a:t>Case study: Mobile payments</a:t>
            </a:r>
          </a:p>
        </p:txBody>
      </p:sp>
      <p:sp>
        <p:nvSpPr>
          <p:cNvPr id="3" name="Text Placeholder 2">
            <a:extLst>
              <a:ext uri="{FF2B5EF4-FFF2-40B4-BE49-F238E27FC236}">
                <a16:creationId xmlns:a16="http://schemas.microsoft.com/office/drawing/2014/main" id="{608A8B0B-3746-47C9-B476-6A05E129769C}"/>
              </a:ext>
            </a:extLst>
          </p:cNvPr>
          <p:cNvSpPr>
            <a:spLocks noGrp="1"/>
          </p:cNvSpPr>
          <p:nvPr>
            <p:ph type="body" sz="quarter" idx="14"/>
          </p:nvPr>
        </p:nvSpPr>
        <p:spPr/>
        <p:txBody>
          <a:bodyPr/>
          <a:lstStyle/>
          <a:p>
            <a:r>
              <a:rPr lang="en-GB" dirty="0"/>
              <a:t>In 2018, contactless payments overtook chip and pin with more than 50% of card payments made using the technology</a:t>
            </a:r>
          </a:p>
          <a:p>
            <a:pPr lvl="1"/>
            <a:r>
              <a:rPr lang="en-GB" dirty="0"/>
              <a:t>The payments make use of an RFID chip</a:t>
            </a:r>
          </a:p>
          <a:p>
            <a:pPr lvl="1"/>
            <a:r>
              <a:rPr lang="en-GB" dirty="0"/>
              <a:t>They can be used for payments </a:t>
            </a:r>
            <a:br>
              <a:rPr lang="en-GB" dirty="0"/>
            </a:br>
            <a:r>
              <a:rPr lang="en-GB" dirty="0"/>
              <a:t>up to £30</a:t>
            </a:r>
          </a:p>
          <a:p>
            <a:pPr lvl="1"/>
            <a:r>
              <a:rPr lang="en-GB" dirty="0"/>
              <a:t>Paying for goods is very fast</a:t>
            </a:r>
          </a:p>
          <a:p>
            <a:pPr lvl="1"/>
            <a:r>
              <a:rPr lang="en-GB" dirty="0"/>
              <a:t>The cards are less secure </a:t>
            </a:r>
            <a:br>
              <a:rPr lang="en-GB" dirty="0"/>
            </a:br>
            <a:r>
              <a:rPr lang="en-GB" dirty="0"/>
              <a:t>as they normally don’t </a:t>
            </a:r>
            <a:br>
              <a:rPr lang="en-GB" dirty="0"/>
            </a:br>
            <a:r>
              <a:rPr lang="en-GB" dirty="0"/>
              <a:t>require a PIN to be entered</a:t>
            </a:r>
          </a:p>
          <a:p>
            <a:pPr lvl="1"/>
            <a:endParaRPr lang="en-GB" dirty="0"/>
          </a:p>
          <a:p>
            <a:endParaRPr lang="en-GB" dirty="0"/>
          </a:p>
        </p:txBody>
      </p:sp>
    </p:spTree>
    <p:extLst>
      <p:ext uri="{BB962C8B-B14F-4D97-AF65-F5344CB8AC3E}">
        <p14:creationId xmlns:p14="http://schemas.microsoft.com/office/powerpoint/2010/main" val="3552038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generated with high confidence">
            <a:extLst>
              <a:ext uri="{FF2B5EF4-FFF2-40B4-BE49-F238E27FC236}">
                <a16:creationId xmlns:a16="http://schemas.microsoft.com/office/drawing/2014/main" id="{4D990654-28A4-43B7-BCF7-2D3FF20031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97"/>
          <a:stretch/>
        </p:blipFill>
        <p:spPr>
          <a:xfrm flipH="1">
            <a:off x="0" y="651653"/>
            <a:ext cx="9144000" cy="6212363"/>
          </a:xfrm>
          <a:prstGeom prst="rect">
            <a:avLst/>
          </a:prstGeom>
        </p:spPr>
      </p:pic>
      <p:sp>
        <p:nvSpPr>
          <p:cNvPr id="2" name="Text Placeholder 1">
            <a:extLst>
              <a:ext uri="{FF2B5EF4-FFF2-40B4-BE49-F238E27FC236}">
                <a16:creationId xmlns:a16="http://schemas.microsoft.com/office/drawing/2014/main" id="{F4B0C7A0-8244-4834-82E7-A04AC9578828}"/>
              </a:ext>
            </a:extLst>
          </p:cNvPr>
          <p:cNvSpPr>
            <a:spLocks noGrp="1"/>
          </p:cNvSpPr>
          <p:nvPr>
            <p:ph type="body" sz="quarter" idx="13"/>
          </p:nvPr>
        </p:nvSpPr>
        <p:spPr/>
        <p:txBody>
          <a:bodyPr/>
          <a:lstStyle/>
          <a:p>
            <a:r>
              <a:rPr lang="en-GB" dirty="0">
                <a:solidFill>
                  <a:schemeClr val="bg1"/>
                </a:solidFill>
              </a:rPr>
              <a:t>Communication devices</a:t>
            </a:r>
          </a:p>
        </p:txBody>
      </p:sp>
      <p:sp>
        <p:nvSpPr>
          <p:cNvPr id="3" name="Text Placeholder 2">
            <a:extLst>
              <a:ext uri="{FF2B5EF4-FFF2-40B4-BE49-F238E27FC236}">
                <a16:creationId xmlns:a16="http://schemas.microsoft.com/office/drawing/2014/main" id="{608A8B0B-3746-47C9-B476-6A05E129769C}"/>
              </a:ext>
            </a:extLst>
          </p:cNvPr>
          <p:cNvSpPr>
            <a:spLocks noGrp="1"/>
          </p:cNvSpPr>
          <p:nvPr>
            <p:ph type="body" sz="quarter" idx="14"/>
          </p:nvPr>
        </p:nvSpPr>
        <p:spPr/>
        <p:txBody>
          <a:bodyPr/>
          <a:lstStyle/>
          <a:p>
            <a:r>
              <a:rPr lang="en-GB" dirty="0">
                <a:solidFill>
                  <a:schemeClr val="bg1"/>
                </a:solidFill>
              </a:rPr>
              <a:t>Computers, mobile phones and tablets </a:t>
            </a:r>
            <a:br>
              <a:rPr lang="en-GB" dirty="0">
                <a:solidFill>
                  <a:schemeClr val="bg1"/>
                </a:solidFill>
              </a:rPr>
            </a:br>
            <a:r>
              <a:rPr lang="en-GB" dirty="0">
                <a:solidFill>
                  <a:schemeClr val="bg1"/>
                </a:solidFill>
              </a:rPr>
              <a:t>can all be used for communication</a:t>
            </a:r>
          </a:p>
          <a:p>
            <a:r>
              <a:rPr lang="en-GB" dirty="0">
                <a:solidFill>
                  <a:schemeClr val="bg1"/>
                </a:solidFill>
              </a:rPr>
              <a:t>These can be connected together in </a:t>
            </a:r>
            <a:br>
              <a:rPr lang="en-GB" dirty="0">
                <a:solidFill>
                  <a:schemeClr val="bg1"/>
                </a:solidFill>
              </a:rPr>
            </a:br>
            <a:r>
              <a:rPr lang="en-GB" dirty="0">
                <a:solidFill>
                  <a:schemeClr val="bg1"/>
                </a:solidFill>
              </a:rPr>
              <a:t>networks using:</a:t>
            </a:r>
          </a:p>
          <a:p>
            <a:pPr lvl="1"/>
            <a:r>
              <a:rPr lang="en-GB" dirty="0">
                <a:solidFill>
                  <a:schemeClr val="bg1"/>
                </a:solidFill>
              </a:rPr>
              <a:t>Wi-Fi</a:t>
            </a:r>
          </a:p>
          <a:p>
            <a:pPr lvl="1"/>
            <a:r>
              <a:rPr lang="en-GB" dirty="0">
                <a:solidFill>
                  <a:schemeClr val="bg1"/>
                </a:solidFill>
              </a:rPr>
              <a:t>Network cable (copper and fibre optic)</a:t>
            </a:r>
          </a:p>
          <a:p>
            <a:pPr lvl="1"/>
            <a:r>
              <a:rPr lang="en-GB" dirty="0">
                <a:solidFill>
                  <a:schemeClr val="bg1"/>
                </a:solidFill>
              </a:rPr>
              <a:t>Routers</a:t>
            </a:r>
          </a:p>
          <a:p>
            <a:r>
              <a:rPr lang="en-GB" dirty="0">
                <a:solidFill>
                  <a:schemeClr val="bg1"/>
                </a:solidFill>
              </a:rPr>
              <a:t>Give </a:t>
            </a:r>
            <a:r>
              <a:rPr lang="en-GB" b="1" dirty="0">
                <a:solidFill>
                  <a:schemeClr val="bg1"/>
                </a:solidFill>
              </a:rPr>
              <a:t>four </a:t>
            </a:r>
            <a:r>
              <a:rPr lang="en-GB" dirty="0">
                <a:solidFill>
                  <a:schemeClr val="bg1"/>
                </a:solidFill>
              </a:rPr>
              <a:t>other technologies that allow </a:t>
            </a:r>
            <a:br>
              <a:rPr lang="en-GB" dirty="0">
                <a:solidFill>
                  <a:schemeClr val="bg1"/>
                </a:solidFill>
              </a:rPr>
            </a:br>
            <a:r>
              <a:rPr lang="en-GB" dirty="0">
                <a:solidFill>
                  <a:schemeClr val="bg1"/>
                </a:solidFill>
              </a:rPr>
              <a:t>people to communicate electronically</a:t>
            </a:r>
          </a:p>
        </p:txBody>
      </p:sp>
    </p:spTree>
    <p:extLst>
      <p:ext uri="{BB962C8B-B14F-4D97-AF65-F5344CB8AC3E}">
        <p14:creationId xmlns:p14="http://schemas.microsoft.com/office/powerpoint/2010/main" val="4024249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B0C7A0-8244-4834-82E7-A04AC9578828}"/>
              </a:ext>
            </a:extLst>
          </p:cNvPr>
          <p:cNvSpPr>
            <a:spLocks noGrp="1"/>
          </p:cNvSpPr>
          <p:nvPr>
            <p:ph type="body" sz="quarter" idx="13"/>
          </p:nvPr>
        </p:nvSpPr>
        <p:spPr>
          <a:prstGeom prst="rect">
            <a:avLst/>
          </a:prstGeom>
        </p:spPr>
        <p:txBody>
          <a:bodyPr/>
          <a:lstStyle/>
          <a:p>
            <a:r>
              <a:rPr lang="en-GB" dirty="0"/>
              <a:t>Communication devices</a:t>
            </a:r>
          </a:p>
        </p:txBody>
      </p:sp>
      <p:sp>
        <p:nvSpPr>
          <p:cNvPr id="3" name="Text Placeholder 2">
            <a:extLst>
              <a:ext uri="{FF2B5EF4-FFF2-40B4-BE49-F238E27FC236}">
                <a16:creationId xmlns:a16="http://schemas.microsoft.com/office/drawing/2014/main" id="{608A8B0B-3746-47C9-B476-6A05E129769C}"/>
              </a:ext>
            </a:extLst>
          </p:cNvPr>
          <p:cNvSpPr>
            <a:spLocks noGrp="1"/>
          </p:cNvSpPr>
          <p:nvPr>
            <p:ph type="body" sz="quarter" idx="14"/>
          </p:nvPr>
        </p:nvSpPr>
        <p:spPr>
          <a:prstGeom prst="rect">
            <a:avLst/>
          </a:prstGeom>
        </p:spPr>
        <p:txBody>
          <a:bodyPr/>
          <a:lstStyle/>
          <a:p>
            <a:r>
              <a:rPr lang="en-GB" dirty="0">
                <a:solidFill>
                  <a:srgbClr val="FF0000"/>
                </a:solidFill>
              </a:rPr>
              <a:t>Wireless: Wireless Access Point (WAP), Bluetooth</a:t>
            </a:r>
          </a:p>
          <a:p>
            <a:r>
              <a:rPr lang="en-GB" dirty="0">
                <a:solidFill>
                  <a:srgbClr val="FF0000"/>
                </a:solidFill>
              </a:rPr>
              <a:t>Mobile phone: 2G, 3G, HSDPA, LTE, 4G, 5G</a:t>
            </a:r>
          </a:p>
          <a:p>
            <a:r>
              <a:rPr lang="en-GB" dirty="0">
                <a:solidFill>
                  <a:srgbClr val="FF0000"/>
                </a:solidFill>
              </a:rPr>
              <a:t>Fibre: Fibre to the cabinet (FTTC), fibre to the premises (FTTP)</a:t>
            </a:r>
          </a:p>
          <a:p>
            <a:r>
              <a:rPr lang="en-GB" dirty="0">
                <a:solidFill>
                  <a:srgbClr val="FF0000"/>
                </a:solidFill>
              </a:rPr>
              <a:t>Hardware: Network Interface Card (NIC), </a:t>
            </a:r>
            <a:br>
              <a:rPr lang="en-GB" dirty="0">
                <a:solidFill>
                  <a:srgbClr val="FF0000"/>
                </a:solidFill>
              </a:rPr>
            </a:br>
            <a:r>
              <a:rPr lang="en-GB" dirty="0">
                <a:solidFill>
                  <a:srgbClr val="FF0000"/>
                </a:solidFill>
              </a:rPr>
              <a:t>switch, router</a:t>
            </a:r>
          </a:p>
        </p:txBody>
      </p:sp>
    </p:spTree>
    <p:extLst>
      <p:ext uri="{BB962C8B-B14F-4D97-AF65-F5344CB8AC3E}">
        <p14:creationId xmlns:p14="http://schemas.microsoft.com/office/powerpoint/2010/main" val="93910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dirty="0"/>
              <a:t>Worksheet 1</a:t>
            </a:r>
          </a:p>
        </p:txBody>
      </p:sp>
      <p:sp>
        <p:nvSpPr>
          <p:cNvPr id="5" name="Text Placeholder 4"/>
          <p:cNvSpPr>
            <a:spLocks noGrp="1"/>
          </p:cNvSpPr>
          <p:nvPr>
            <p:ph type="body" sz="quarter" idx="14"/>
          </p:nvPr>
        </p:nvSpPr>
        <p:spPr>
          <a:prstGeom prst="rect">
            <a:avLst/>
          </a:prstGeom>
        </p:spPr>
        <p:txBody>
          <a:bodyPr/>
          <a:lstStyle/>
          <a:p>
            <a:r>
              <a:rPr lang="en-GB" dirty="0"/>
              <a:t>Now complete </a:t>
            </a:r>
            <a:r>
              <a:rPr lang="en-GB" b="1" dirty="0"/>
              <a:t>Task 5 </a:t>
            </a:r>
            <a:r>
              <a:rPr lang="en-GB" dirty="0"/>
              <a:t>on </a:t>
            </a:r>
            <a:r>
              <a:rPr lang="en-GB" b="1" dirty="0"/>
              <a:t>Worksheet 1</a:t>
            </a:r>
          </a:p>
        </p:txBody>
      </p:sp>
    </p:spTree>
    <p:extLst>
      <p:ext uri="{BB962C8B-B14F-4D97-AF65-F5344CB8AC3E}">
        <p14:creationId xmlns:p14="http://schemas.microsoft.com/office/powerpoint/2010/main" val="383292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on a rock&#10;&#10;Description generated with very high confidence">
            <a:extLst>
              <a:ext uri="{FF2B5EF4-FFF2-40B4-BE49-F238E27FC236}">
                <a16:creationId xmlns:a16="http://schemas.microsoft.com/office/drawing/2014/main" id="{35E18CFD-E6A2-4297-86A3-329BE98C02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1072131"/>
            <a:ext cx="9144000" cy="5785869"/>
          </a:xfrm>
          <a:prstGeom prst="rect">
            <a:avLst/>
          </a:prstGeom>
        </p:spPr>
      </p:pic>
      <p:sp>
        <p:nvSpPr>
          <p:cNvPr id="2" name="Text Placeholder 1">
            <a:extLst>
              <a:ext uri="{FF2B5EF4-FFF2-40B4-BE49-F238E27FC236}">
                <a16:creationId xmlns:a16="http://schemas.microsoft.com/office/drawing/2014/main" id="{F4B0C7A0-8244-4834-82E7-A04AC9578828}"/>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608A8B0B-3746-47C9-B476-6A05E129769C}"/>
              </a:ext>
            </a:extLst>
          </p:cNvPr>
          <p:cNvSpPr>
            <a:spLocks noGrp="1"/>
          </p:cNvSpPr>
          <p:nvPr>
            <p:ph type="body" sz="quarter" idx="14"/>
          </p:nvPr>
        </p:nvSpPr>
        <p:spPr/>
        <p:txBody>
          <a:bodyPr/>
          <a:lstStyle/>
          <a:p>
            <a:r>
              <a:rPr lang="en-GB" dirty="0"/>
              <a:t>What digital devices may people </a:t>
            </a:r>
            <a:br>
              <a:rPr lang="en-GB" dirty="0"/>
            </a:br>
            <a:r>
              <a:rPr lang="en-GB" dirty="0"/>
              <a:t>use whilst doing the following tasks?</a:t>
            </a:r>
          </a:p>
          <a:p>
            <a:pPr lvl="1"/>
            <a:r>
              <a:rPr lang="en-GB" dirty="0"/>
              <a:t>Walking</a:t>
            </a:r>
          </a:p>
          <a:p>
            <a:pPr lvl="1"/>
            <a:r>
              <a:rPr lang="en-GB" dirty="0"/>
              <a:t>Driving a car</a:t>
            </a:r>
          </a:p>
          <a:p>
            <a:pPr lvl="1"/>
            <a:r>
              <a:rPr lang="en-GB" dirty="0"/>
              <a:t>Travelling on a train</a:t>
            </a:r>
          </a:p>
          <a:p>
            <a:pPr lvl="1"/>
            <a:r>
              <a:rPr lang="en-GB" dirty="0"/>
              <a:t>Travelling on a plane</a:t>
            </a:r>
          </a:p>
        </p:txBody>
      </p:sp>
      <p:pic>
        <p:nvPicPr>
          <p:cNvPr id="6" name="Graphic 5">
            <a:extLst>
              <a:ext uri="{FF2B5EF4-FFF2-40B4-BE49-F238E27FC236}">
                <a16:creationId xmlns:a16="http://schemas.microsoft.com/office/drawing/2014/main" id="{058BBD55-CEC0-4D01-94ED-F4D708ADE3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475168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B0C7A0-8244-4834-82E7-A04AC9578828}"/>
              </a:ext>
            </a:extLst>
          </p:cNvPr>
          <p:cNvSpPr>
            <a:spLocks noGrp="1"/>
          </p:cNvSpPr>
          <p:nvPr>
            <p:ph type="body" sz="quarter" idx="13"/>
          </p:nvPr>
        </p:nvSpPr>
        <p:spPr>
          <a:prstGeom prst="rect">
            <a:avLst/>
          </a:prstGeom>
        </p:spPr>
        <p:txBody>
          <a:bodyPr/>
          <a:lstStyle/>
          <a:p>
            <a:r>
              <a:rPr lang="en-GB" dirty="0"/>
              <a:t>Plenary</a:t>
            </a:r>
          </a:p>
        </p:txBody>
      </p:sp>
      <p:sp>
        <p:nvSpPr>
          <p:cNvPr id="3" name="Text Placeholder 2">
            <a:extLst>
              <a:ext uri="{FF2B5EF4-FFF2-40B4-BE49-F238E27FC236}">
                <a16:creationId xmlns:a16="http://schemas.microsoft.com/office/drawing/2014/main" id="{608A8B0B-3746-47C9-B476-6A05E129769C}"/>
              </a:ext>
            </a:extLst>
          </p:cNvPr>
          <p:cNvSpPr>
            <a:spLocks noGrp="1"/>
          </p:cNvSpPr>
          <p:nvPr>
            <p:ph type="body" sz="quarter" idx="14"/>
          </p:nvPr>
        </p:nvSpPr>
        <p:spPr>
          <a:prstGeom prst="rect">
            <a:avLst/>
          </a:prstGeom>
        </p:spPr>
        <p:txBody>
          <a:bodyPr/>
          <a:lstStyle/>
          <a:p>
            <a:r>
              <a:rPr lang="en-GB" dirty="0"/>
              <a:t>Walking</a:t>
            </a:r>
          </a:p>
          <a:p>
            <a:pPr lvl="1"/>
            <a:r>
              <a:rPr lang="en-GB" dirty="0">
                <a:solidFill>
                  <a:srgbClr val="FF0000"/>
                </a:solidFill>
              </a:rPr>
              <a:t>Mobile phone, CCTV</a:t>
            </a:r>
          </a:p>
          <a:p>
            <a:r>
              <a:rPr lang="en-GB" dirty="0"/>
              <a:t>Driving a car</a:t>
            </a:r>
          </a:p>
          <a:p>
            <a:pPr lvl="1"/>
            <a:r>
              <a:rPr lang="en-GB" dirty="0">
                <a:solidFill>
                  <a:srgbClr val="FF0000"/>
                </a:solidFill>
              </a:rPr>
              <a:t>Satnav, in car entertainment system, Bluetooth, mobile phone, ANPR (Automatic number plate recognition), CCTV, cruise control, auto/self parking, engine management system (EMS)</a:t>
            </a:r>
          </a:p>
          <a:p>
            <a:r>
              <a:rPr lang="en-GB" dirty="0"/>
              <a:t>Travelling on a train</a:t>
            </a:r>
          </a:p>
          <a:p>
            <a:pPr lvl="1"/>
            <a:r>
              <a:rPr lang="en-GB" dirty="0">
                <a:solidFill>
                  <a:srgbClr val="FF0000"/>
                </a:solidFill>
              </a:rPr>
              <a:t>Mobile phone, laptop, LED passenger information system / departure board </a:t>
            </a:r>
          </a:p>
          <a:p>
            <a:r>
              <a:rPr lang="en-GB" dirty="0"/>
              <a:t>Travelling on a plane</a:t>
            </a:r>
          </a:p>
          <a:p>
            <a:pPr lvl="1"/>
            <a:r>
              <a:rPr lang="en-GB" dirty="0">
                <a:solidFill>
                  <a:srgbClr val="FF0000"/>
                </a:solidFill>
              </a:rPr>
              <a:t>In flight entertainment, tablet, mobile, autopilot</a:t>
            </a:r>
          </a:p>
        </p:txBody>
      </p:sp>
    </p:spTree>
    <p:extLst>
      <p:ext uri="{BB962C8B-B14F-4D97-AF65-F5344CB8AC3E}">
        <p14:creationId xmlns:p14="http://schemas.microsoft.com/office/powerpoint/2010/main" val="609614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a:t>Smartphone functions</a:t>
            </a:r>
            <a:endParaRPr lang="en-GB" dirty="0"/>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solidFill>
                  <a:srgbClr val="FF0000"/>
                </a:solidFill>
              </a:rPr>
              <a:t>Making calls, sending text messages</a:t>
            </a:r>
          </a:p>
          <a:p>
            <a:r>
              <a:rPr lang="en-GB" dirty="0">
                <a:solidFill>
                  <a:srgbClr val="FF0000"/>
                </a:solidFill>
              </a:rPr>
              <a:t>Clock, alarms, timer</a:t>
            </a:r>
          </a:p>
          <a:p>
            <a:r>
              <a:rPr lang="en-GB" dirty="0">
                <a:solidFill>
                  <a:srgbClr val="FF0000"/>
                </a:solidFill>
              </a:rPr>
              <a:t>Application software (Apps)</a:t>
            </a:r>
          </a:p>
          <a:p>
            <a:pPr lvl="1"/>
            <a:r>
              <a:rPr lang="en-GB" dirty="0">
                <a:solidFill>
                  <a:srgbClr val="FF0000"/>
                </a:solidFill>
              </a:rPr>
              <a:t>Email</a:t>
            </a:r>
          </a:p>
          <a:p>
            <a:pPr lvl="1"/>
            <a:r>
              <a:rPr lang="en-GB" dirty="0">
                <a:solidFill>
                  <a:srgbClr val="FF0000"/>
                </a:solidFill>
              </a:rPr>
              <a:t>Web browser</a:t>
            </a:r>
          </a:p>
          <a:p>
            <a:pPr lvl="1"/>
            <a:r>
              <a:rPr lang="en-GB" dirty="0">
                <a:solidFill>
                  <a:srgbClr val="FF0000"/>
                </a:solidFill>
              </a:rPr>
              <a:t>Internet banking</a:t>
            </a:r>
          </a:p>
          <a:p>
            <a:pPr lvl="1"/>
            <a:r>
              <a:rPr lang="en-GB" dirty="0">
                <a:solidFill>
                  <a:srgbClr val="FF0000"/>
                </a:solidFill>
              </a:rPr>
              <a:t>Social networking and messaging</a:t>
            </a:r>
          </a:p>
          <a:p>
            <a:pPr lvl="1"/>
            <a:r>
              <a:rPr lang="en-GB" dirty="0">
                <a:solidFill>
                  <a:srgbClr val="FF0000"/>
                </a:solidFill>
              </a:rPr>
              <a:t>Games</a:t>
            </a:r>
          </a:p>
          <a:p>
            <a:pPr lvl="1"/>
            <a:r>
              <a:rPr lang="en-GB" dirty="0">
                <a:solidFill>
                  <a:srgbClr val="FF0000"/>
                </a:solidFill>
              </a:rPr>
              <a:t>Video calling</a:t>
            </a:r>
          </a:p>
          <a:p>
            <a:pPr lvl="1"/>
            <a:endParaRPr lang="en-GB" dirty="0"/>
          </a:p>
        </p:txBody>
      </p:sp>
    </p:spTree>
    <p:extLst>
      <p:ext uri="{BB962C8B-B14F-4D97-AF65-F5344CB8AC3E}">
        <p14:creationId xmlns:p14="http://schemas.microsoft.com/office/powerpoint/2010/main" val="1515091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box&#10;&#10;Description generated with high confidence">
            <a:extLst>
              <a:ext uri="{FF2B5EF4-FFF2-40B4-BE49-F238E27FC236}">
                <a16:creationId xmlns:a16="http://schemas.microsoft.com/office/drawing/2014/main" id="{19763F1A-A9B4-4898-A1E7-EB0C21098F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21805" y="1888958"/>
            <a:ext cx="2941721" cy="3954764"/>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Multifunctional devices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A multifunctional device is one that </a:t>
            </a:r>
            <a:br>
              <a:rPr lang="en-GB" dirty="0"/>
            </a:br>
            <a:r>
              <a:rPr lang="en-GB" dirty="0"/>
              <a:t>performs many different functions</a:t>
            </a:r>
          </a:p>
          <a:p>
            <a:r>
              <a:rPr lang="en-GB" dirty="0"/>
              <a:t>Many school photocopiers are </a:t>
            </a:r>
            <a:br>
              <a:rPr lang="en-GB" dirty="0"/>
            </a:br>
            <a:r>
              <a:rPr lang="en-GB" dirty="0"/>
              <a:t>multifunctional devices as they offer </a:t>
            </a:r>
            <a:br>
              <a:rPr lang="en-GB" dirty="0"/>
            </a:br>
            <a:r>
              <a:rPr lang="en-GB" dirty="0"/>
              <a:t>many of the following features:</a:t>
            </a:r>
          </a:p>
          <a:p>
            <a:pPr lvl="1"/>
            <a:r>
              <a:rPr lang="en-GB" dirty="0"/>
              <a:t>Photocopying</a:t>
            </a:r>
          </a:p>
          <a:p>
            <a:pPr lvl="1"/>
            <a:r>
              <a:rPr lang="en-GB" dirty="0"/>
              <a:t>Printing</a:t>
            </a:r>
          </a:p>
          <a:p>
            <a:pPr lvl="1"/>
            <a:r>
              <a:rPr lang="en-GB" dirty="0"/>
              <a:t>Scanning</a:t>
            </a:r>
          </a:p>
          <a:p>
            <a:pPr lvl="1"/>
            <a:r>
              <a:rPr lang="en-GB" dirty="0"/>
              <a:t>Sending faxes</a:t>
            </a:r>
          </a:p>
          <a:p>
            <a:r>
              <a:rPr lang="en-GB" dirty="0"/>
              <a:t>Name </a:t>
            </a:r>
            <a:r>
              <a:rPr lang="en-GB" b="1" dirty="0"/>
              <a:t>two </a:t>
            </a:r>
            <a:r>
              <a:rPr lang="en-GB" dirty="0"/>
              <a:t>other multifunctional devices</a:t>
            </a:r>
          </a:p>
          <a:p>
            <a:pPr lvl="1"/>
            <a:endParaRPr lang="en-GB" dirty="0"/>
          </a:p>
          <a:p>
            <a:pPr lvl="1"/>
            <a:endParaRPr lang="en-GB" dirty="0"/>
          </a:p>
          <a:p>
            <a:pPr lvl="1"/>
            <a:endParaRPr lang="en-GB" dirty="0"/>
          </a:p>
        </p:txBody>
      </p:sp>
    </p:spTree>
    <p:extLst>
      <p:ext uri="{BB962C8B-B14F-4D97-AF65-F5344CB8AC3E}">
        <p14:creationId xmlns:p14="http://schemas.microsoft.com/office/powerpoint/2010/main" val="56718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of a cell phone&#10;&#10;Description generated with high confidence">
            <a:extLst>
              <a:ext uri="{FF2B5EF4-FFF2-40B4-BE49-F238E27FC236}">
                <a16:creationId xmlns:a16="http://schemas.microsoft.com/office/drawing/2014/main" id="{8AF16D96-45A3-4B5C-AFB5-E65A31285E8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033712"/>
            <a:ext cx="9144000" cy="3824287"/>
          </a:xfrm>
          <a:prstGeom prst="rect">
            <a:avLst/>
          </a:prstGeom>
        </p:spPr>
      </p:pic>
      <p:sp>
        <p:nvSpPr>
          <p:cNvPr id="5" name="Text Placeholder 4">
            <a:extLst>
              <a:ext uri="{FF2B5EF4-FFF2-40B4-BE49-F238E27FC236}">
                <a16:creationId xmlns:a16="http://schemas.microsoft.com/office/drawing/2014/main" id="{EC998E6A-6E0E-4E35-AA89-861292C1FD4C}"/>
              </a:ext>
            </a:extLst>
          </p:cNvPr>
          <p:cNvSpPr>
            <a:spLocks noGrp="1"/>
          </p:cNvSpPr>
          <p:nvPr>
            <p:ph type="body" sz="quarter" idx="4294967295"/>
          </p:nvPr>
        </p:nvSpPr>
        <p:spPr>
          <a:xfrm>
            <a:off x="724280" y="1704179"/>
            <a:ext cx="7797230" cy="3453607"/>
          </a:xfrm>
          <a:prstGeom prst="rect">
            <a:avLst/>
          </a:prstGeom>
        </p:spPr>
        <p:txBody>
          <a:bodyPr/>
          <a:lstStyle/>
          <a:p>
            <a:r>
              <a:rPr lang="en-GB" dirty="0">
                <a:solidFill>
                  <a:srgbClr val="FF0000"/>
                </a:solidFill>
              </a:rPr>
              <a:t>Other examples of multifunctional devices:</a:t>
            </a:r>
          </a:p>
          <a:p>
            <a:pPr lvl="1"/>
            <a:r>
              <a:rPr lang="en-GB" dirty="0">
                <a:solidFill>
                  <a:srgbClr val="FF0000"/>
                </a:solidFill>
              </a:rPr>
              <a:t>In-car entertainment systems</a:t>
            </a:r>
          </a:p>
          <a:p>
            <a:pPr lvl="1"/>
            <a:r>
              <a:rPr lang="en-GB" dirty="0">
                <a:solidFill>
                  <a:srgbClr val="FF0000"/>
                </a:solidFill>
              </a:rPr>
              <a:t>Smart TV</a:t>
            </a:r>
          </a:p>
          <a:p>
            <a:pPr lvl="1"/>
            <a:r>
              <a:rPr lang="en-GB" dirty="0">
                <a:solidFill>
                  <a:srgbClr val="FF0000"/>
                </a:solidFill>
              </a:rPr>
              <a:t>Mobile phone, tablet</a:t>
            </a:r>
          </a:p>
          <a:p>
            <a:pPr lvl="1"/>
            <a:r>
              <a:rPr lang="en-GB" dirty="0">
                <a:solidFill>
                  <a:srgbClr val="FF0000"/>
                </a:solidFill>
              </a:rPr>
              <a:t>Laptop or PC</a:t>
            </a:r>
          </a:p>
        </p:txBody>
      </p:sp>
      <p:sp>
        <p:nvSpPr>
          <p:cNvPr id="6" name="Text Placeholder 1">
            <a:extLst>
              <a:ext uri="{FF2B5EF4-FFF2-40B4-BE49-F238E27FC236}">
                <a16:creationId xmlns:a16="http://schemas.microsoft.com/office/drawing/2014/main" id="{42034C1E-886C-497D-AA48-F46F1D52D607}"/>
              </a:ext>
            </a:extLst>
          </p:cNvPr>
          <p:cNvSpPr>
            <a:spLocks noGrp="1"/>
          </p:cNvSpPr>
          <p:nvPr>
            <p:ph type="body" sz="quarter" idx="13"/>
          </p:nvPr>
        </p:nvSpPr>
        <p:spPr>
          <a:xfrm>
            <a:off x="724280" y="906233"/>
            <a:ext cx="7816470" cy="670772"/>
          </a:xfrm>
        </p:spPr>
        <p:txBody>
          <a:bodyPr/>
          <a:lstStyle/>
          <a:p>
            <a:r>
              <a:rPr lang="en-GB" dirty="0"/>
              <a:t>Multifunctional devices</a:t>
            </a:r>
          </a:p>
        </p:txBody>
      </p:sp>
    </p:spTree>
    <p:extLst>
      <p:ext uri="{BB962C8B-B14F-4D97-AF65-F5344CB8AC3E}">
        <p14:creationId xmlns:p14="http://schemas.microsoft.com/office/powerpoint/2010/main" val="5690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appliance, white goods, wall, indoor&#10;&#10;Description generated with very high confidence">
            <a:extLst>
              <a:ext uri="{FF2B5EF4-FFF2-40B4-BE49-F238E27FC236}">
                <a16:creationId xmlns:a16="http://schemas.microsoft.com/office/drawing/2014/main" id="{B5B3D362-4EC8-4B32-AB97-D936C85497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72771" y="1748340"/>
            <a:ext cx="3118690" cy="4051630"/>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Digital devices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A device is digital if it is </a:t>
            </a:r>
            <a:br>
              <a:rPr lang="en-GB" dirty="0"/>
            </a:br>
            <a:r>
              <a:rPr lang="en-GB" dirty="0"/>
              <a:t>controlled by a </a:t>
            </a:r>
            <a:r>
              <a:rPr lang="en-GB" b="1" dirty="0"/>
              <a:t>microprocessor</a:t>
            </a:r>
          </a:p>
          <a:p>
            <a:pPr lvl="1"/>
            <a:r>
              <a:rPr lang="en-GB" dirty="0"/>
              <a:t>The microprocessor can </a:t>
            </a:r>
            <a:br>
              <a:rPr lang="en-GB" dirty="0"/>
            </a:br>
            <a:r>
              <a:rPr lang="en-GB" dirty="0"/>
              <a:t>be programmed</a:t>
            </a:r>
          </a:p>
          <a:p>
            <a:r>
              <a:rPr lang="en-GB" dirty="0"/>
              <a:t>The following are examples of </a:t>
            </a:r>
            <a:br>
              <a:rPr lang="en-GB" dirty="0"/>
            </a:br>
            <a:r>
              <a:rPr lang="en-GB" dirty="0"/>
              <a:t>digital devices with one function:</a:t>
            </a:r>
          </a:p>
          <a:p>
            <a:pPr lvl="1"/>
            <a:r>
              <a:rPr lang="en-GB" dirty="0"/>
              <a:t>Microwave oven</a:t>
            </a:r>
          </a:p>
          <a:p>
            <a:pPr lvl="1"/>
            <a:r>
              <a:rPr lang="en-GB" dirty="0"/>
              <a:t>Digital radio</a:t>
            </a:r>
          </a:p>
          <a:p>
            <a:pPr lvl="1"/>
            <a:r>
              <a:rPr lang="en-GB" dirty="0"/>
              <a:t>Alarm clock</a:t>
            </a:r>
          </a:p>
          <a:p>
            <a:pPr lvl="1"/>
            <a:r>
              <a:rPr lang="en-GB" dirty="0"/>
              <a:t>Washing machine</a:t>
            </a:r>
          </a:p>
        </p:txBody>
      </p:sp>
    </p:spTree>
    <p:extLst>
      <p:ext uri="{BB962C8B-B14F-4D97-AF65-F5344CB8AC3E}">
        <p14:creationId xmlns:p14="http://schemas.microsoft.com/office/powerpoint/2010/main" val="1244951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Types of digital devices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Digital devices are often classified into different types depending on their usage:</a:t>
            </a:r>
          </a:p>
          <a:p>
            <a:pPr lvl="1"/>
            <a:r>
              <a:rPr lang="en-GB" dirty="0"/>
              <a:t>Multifunctional devices</a:t>
            </a:r>
          </a:p>
          <a:p>
            <a:pPr lvl="1"/>
            <a:r>
              <a:rPr lang="en-GB" dirty="0"/>
              <a:t>Mobile devices</a:t>
            </a:r>
          </a:p>
          <a:p>
            <a:pPr lvl="1"/>
            <a:r>
              <a:rPr lang="en-GB" dirty="0"/>
              <a:t>Entertainment systems</a:t>
            </a:r>
          </a:p>
          <a:p>
            <a:pPr lvl="1"/>
            <a:r>
              <a:rPr lang="en-GB" dirty="0"/>
              <a:t>Digital cameras – still, video</a:t>
            </a:r>
          </a:p>
          <a:p>
            <a:pPr lvl="1"/>
            <a:r>
              <a:rPr lang="en-GB" dirty="0"/>
              <a:t>Navigation systems</a:t>
            </a:r>
          </a:p>
          <a:p>
            <a:r>
              <a:rPr lang="en-GB" dirty="0"/>
              <a:t>Which of the above categories could a </a:t>
            </a:r>
            <a:br>
              <a:rPr lang="en-GB" dirty="0"/>
            </a:br>
            <a:r>
              <a:rPr lang="en-GB" dirty="0"/>
              <a:t>smartphone fit into?</a:t>
            </a:r>
          </a:p>
        </p:txBody>
      </p:sp>
    </p:spTree>
    <p:extLst>
      <p:ext uri="{BB962C8B-B14F-4D97-AF65-F5344CB8AC3E}">
        <p14:creationId xmlns:p14="http://schemas.microsoft.com/office/powerpoint/2010/main" val="385231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dirty="0"/>
              <a:t>Worksheet 1</a:t>
            </a:r>
          </a:p>
        </p:txBody>
      </p:sp>
      <p:sp>
        <p:nvSpPr>
          <p:cNvPr id="5" name="Text Placeholder 4"/>
          <p:cNvSpPr>
            <a:spLocks noGrp="1"/>
          </p:cNvSpPr>
          <p:nvPr>
            <p:ph type="body" sz="quarter" idx="14"/>
          </p:nvPr>
        </p:nvSpPr>
        <p:spPr>
          <a:prstGeom prst="rect">
            <a:avLst/>
          </a:prstGeom>
        </p:spPr>
        <p:txBody>
          <a:bodyPr/>
          <a:lstStyle/>
          <a:p>
            <a:r>
              <a:rPr lang="en-GB" dirty="0"/>
              <a:t>Now complete </a:t>
            </a:r>
            <a:r>
              <a:rPr lang="en-GB" b="1" dirty="0"/>
              <a:t>Task 1</a:t>
            </a:r>
            <a:r>
              <a:rPr lang="en-GB" dirty="0"/>
              <a:t> on </a:t>
            </a:r>
            <a:r>
              <a:rPr lang="en-GB" b="1" dirty="0"/>
              <a:t>Worksheet 1</a:t>
            </a:r>
          </a:p>
        </p:txBody>
      </p:sp>
    </p:spTree>
    <p:extLst>
      <p:ext uri="{BB962C8B-B14F-4D97-AF65-F5344CB8AC3E}">
        <p14:creationId xmlns:p14="http://schemas.microsoft.com/office/powerpoint/2010/main" val="1612668401"/>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5887BE-E653-4099-9DBA-E5CDD11654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5F3F7C-0E1E-48F5-B58E-9D0DAAE166F7}">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1ef05dc5-97a2-498b-bf7c-bd189143a1ff"/>
    <ds:schemaRef ds:uri="http://www.w3.org/XML/1998/namespace"/>
    <ds:schemaRef ds:uri="http://purl.org/dc/elements/1.1/"/>
  </ds:schemaRefs>
</ds:datastoreItem>
</file>

<file path=customXml/itemProps3.xml><?xml version="1.0" encoding="utf-8"?>
<ds:datastoreItem xmlns:ds="http://schemas.openxmlformats.org/officeDocument/2006/customXml" ds:itemID="{264990D6-9465-4624-B6E0-2D6D71CC4C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18031</TotalTime>
  <Words>970</Words>
  <Application>Microsoft Office PowerPoint</Application>
  <PresentationFormat>On-screen Show (4:3)</PresentationFormat>
  <Paragraphs>216</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Heathcote</cp:lastModifiedBy>
  <cp:revision>268</cp:revision>
  <cp:lastPrinted>2018-12-20T16:13:44Z</cp:lastPrinted>
  <dcterms:created xsi:type="dcterms:W3CDTF">2016-01-18T14:01:19Z</dcterms:created>
  <dcterms:modified xsi:type="dcterms:W3CDTF">2019-05-23T08:12:17Z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25088">
    <vt:lpwstr>219</vt:lpwstr>
  </property>
</Properties>
</file>