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0"/>
  </p:notesMasterIdLst>
  <p:handoutMasterIdLst>
    <p:handoutMasterId r:id="rId31"/>
  </p:handoutMasterIdLst>
  <p:sldIdLst>
    <p:sldId id="259" r:id="rId5"/>
    <p:sldId id="319" r:id="rId6"/>
    <p:sldId id="354" r:id="rId7"/>
    <p:sldId id="365" r:id="rId8"/>
    <p:sldId id="380" r:id="rId9"/>
    <p:sldId id="379" r:id="rId10"/>
    <p:sldId id="367" r:id="rId11"/>
    <p:sldId id="382" r:id="rId12"/>
    <p:sldId id="383" r:id="rId13"/>
    <p:sldId id="364" r:id="rId14"/>
    <p:sldId id="368" r:id="rId15"/>
    <p:sldId id="384" r:id="rId16"/>
    <p:sldId id="369" r:id="rId17"/>
    <p:sldId id="385" r:id="rId18"/>
    <p:sldId id="370" r:id="rId19"/>
    <p:sldId id="373" r:id="rId20"/>
    <p:sldId id="374" r:id="rId21"/>
    <p:sldId id="386" r:id="rId22"/>
    <p:sldId id="371" r:id="rId23"/>
    <p:sldId id="387" r:id="rId24"/>
    <p:sldId id="388" r:id="rId25"/>
    <p:sldId id="372" r:id="rId26"/>
    <p:sldId id="381" r:id="rId27"/>
    <p:sldId id="389" r:id="rId28"/>
    <p:sldId id="262" r:id="rId29"/>
  </p:sldIdLst>
  <p:sldSz cx="9144000" cy="6858000" type="screen4x3"/>
  <p:notesSz cx="6797675" cy="9926638"/>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9"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C7A"/>
    <a:srgbClr val="4CBBFF"/>
    <a:srgbClr val="42BD0B"/>
    <a:srgbClr val="47C009"/>
    <a:srgbClr val="F7F8FA"/>
    <a:srgbClr val="D0D1D6"/>
    <a:srgbClr val="F3F3F3"/>
    <a:srgbClr val="79BFFA"/>
    <a:srgbClr val="1010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18" autoAdjust="0"/>
    <p:restoredTop sz="97449" autoAdjust="0"/>
  </p:normalViewPr>
  <p:slideViewPr>
    <p:cSldViewPr snapToGrid="0">
      <p:cViewPr varScale="1">
        <p:scale>
          <a:sx n="111" d="100"/>
          <a:sy n="111" d="100"/>
        </p:scale>
        <p:origin x="1674" y="102"/>
      </p:cViewPr>
      <p:guideLst>
        <p:guide orient="horz" pos="1911"/>
        <p:guide pos="3061"/>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A5395F3F-1176-472A-A36A-0B9B64ECCF9F}"/>
    <pc:docChg chg="undo custSel addSld delSld modSld sldOrd modMainMaster">
      <pc:chgData name="James Franklin" userId="cf915d05-507f-491f-b4a6-b2aa085ee4b1" providerId="ADAL" clId="{A5395F3F-1176-472A-A36A-0B9B64ECCF9F}" dt="2019-05-22T10:41:12.307" v="10882" actId="478"/>
      <pc:docMkLst>
        <pc:docMk/>
      </pc:docMkLst>
      <pc:sldChg chg="modSp">
        <pc:chgData name="James Franklin" userId="cf915d05-507f-491f-b4a6-b2aa085ee4b1" providerId="ADAL" clId="{A5395F3F-1176-472A-A36A-0B9B64ECCF9F}" dt="2019-03-28T17:04:17.659" v="152" actId="20577"/>
        <pc:sldMkLst>
          <pc:docMk/>
          <pc:sldMk cId="4088036100" sldId="259"/>
        </pc:sldMkLst>
        <pc:spChg chg="mod">
          <ac:chgData name="James Franklin" userId="cf915d05-507f-491f-b4a6-b2aa085ee4b1" providerId="ADAL" clId="{A5395F3F-1176-472A-A36A-0B9B64ECCF9F}" dt="2019-03-28T17:04:17.659" v="152" actId="20577"/>
          <ac:spMkLst>
            <pc:docMk/>
            <pc:sldMk cId="4088036100" sldId="259"/>
            <ac:spMk id="2" creationId="{C2FF3364-2D81-4476-A6D3-A34681DC1631}"/>
          </ac:spMkLst>
        </pc:spChg>
        <pc:spChg chg="mod">
          <ac:chgData name="James Franklin" userId="cf915d05-507f-491f-b4a6-b2aa085ee4b1" providerId="ADAL" clId="{A5395F3F-1176-472A-A36A-0B9B64ECCF9F}" dt="2019-03-28T11:54:10.820" v="123" actId="20577"/>
          <ac:spMkLst>
            <pc:docMk/>
            <pc:sldMk cId="4088036100" sldId="259"/>
            <ac:spMk id="3" creationId="{08031DB8-AE01-4A02-86AA-7978B495B428}"/>
          </ac:spMkLst>
        </pc:spChg>
      </pc:sldChg>
      <pc:sldChg chg="modSp">
        <pc:chgData name="James Franklin" userId="cf915d05-507f-491f-b4a6-b2aa085ee4b1" providerId="ADAL" clId="{A5395F3F-1176-472A-A36A-0B9B64ECCF9F}" dt="2019-04-10T11:31:05.508" v="176" actId="15"/>
        <pc:sldMkLst>
          <pc:docMk/>
          <pc:sldMk cId="2912915852" sldId="319"/>
        </pc:sldMkLst>
        <pc:spChg chg="mod">
          <ac:chgData name="James Franklin" userId="cf915d05-507f-491f-b4a6-b2aa085ee4b1" providerId="ADAL" clId="{A5395F3F-1176-472A-A36A-0B9B64ECCF9F}" dt="2019-04-10T11:31:05.508" v="176" actId="15"/>
          <ac:spMkLst>
            <pc:docMk/>
            <pc:sldMk cId="2912915852" sldId="319"/>
            <ac:spMk id="3" creationId="{8841C565-F8A1-4DE6-88F1-F82B859E4087}"/>
          </ac:spMkLst>
        </pc:spChg>
      </pc:sldChg>
      <pc:sldChg chg="addSp delSp modSp setBg">
        <pc:chgData name="James Franklin" userId="cf915d05-507f-491f-b4a6-b2aa085ee4b1" providerId="ADAL" clId="{A5395F3F-1176-472A-A36A-0B9B64ECCF9F}" dt="2019-04-11T11:40:56.193" v="8783" actId="478"/>
        <pc:sldMkLst>
          <pc:docMk/>
          <pc:sldMk cId="3768048513" sldId="354"/>
        </pc:sldMkLst>
        <pc:spChg chg="mod">
          <ac:chgData name="James Franklin" userId="cf915d05-507f-491f-b4a6-b2aa085ee4b1" providerId="ADAL" clId="{A5395F3F-1176-472A-A36A-0B9B64ECCF9F}" dt="2019-04-10T12:03:06.362" v="183" actId="20577"/>
          <ac:spMkLst>
            <pc:docMk/>
            <pc:sldMk cId="3768048513" sldId="354"/>
            <ac:spMk id="2" creationId="{66E20CF0-66EF-42EF-B23F-BE28152A237F}"/>
          </ac:spMkLst>
        </pc:spChg>
        <pc:spChg chg="mod">
          <ac:chgData name="James Franklin" userId="cf915d05-507f-491f-b4a6-b2aa085ee4b1" providerId="ADAL" clId="{A5395F3F-1176-472A-A36A-0B9B64ECCF9F}" dt="2019-04-11T11:40:49.281" v="8782" actId="20577"/>
          <ac:spMkLst>
            <pc:docMk/>
            <pc:sldMk cId="3768048513" sldId="354"/>
            <ac:spMk id="3" creationId="{037FB689-72BB-484B-A17A-EE7793CA52E9}"/>
          </ac:spMkLst>
        </pc:spChg>
        <pc:picChg chg="add del mod">
          <ac:chgData name="James Franklin" userId="cf915d05-507f-491f-b4a6-b2aa085ee4b1" providerId="ADAL" clId="{A5395F3F-1176-472A-A36A-0B9B64ECCF9F}" dt="2019-04-11T11:37:54.992" v="8478" actId="478"/>
          <ac:picMkLst>
            <pc:docMk/>
            <pc:sldMk cId="3768048513" sldId="354"/>
            <ac:picMk id="4" creationId="{1A5103AF-710C-48D6-A8CA-41CAC7EBEAC0}"/>
          </ac:picMkLst>
        </pc:picChg>
        <pc:picChg chg="add del mod">
          <ac:chgData name="James Franklin" userId="cf915d05-507f-491f-b4a6-b2aa085ee4b1" providerId="ADAL" clId="{A5395F3F-1176-472A-A36A-0B9B64ECCF9F}" dt="2019-04-11T11:38:29.540" v="8487" actId="478"/>
          <ac:picMkLst>
            <pc:docMk/>
            <pc:sldMk cId="3768048513" sldId="354"/>
            <ac:picMk id="5" creationId="{29687A83-0625-4841-B2E3-954346CD9AB7}"/>
          </ac:picMkLst>
        </pc:picChg>
        <pc:picChg chg="add del mod">
          <ac:chgData name="James Franklin" userId="cf915d05-507f-491f-b4a6-b2aa085ee4b1" providerId="ADAL" clId="{A5395F3F-1176-472A-A36A-0B9B64ECCF9F}" dt="2019-04-11T11:40:56.193" v="8783" actId="478"/>
          <ac:picMkLst>
            <pc:docMk/>
            <pc:sldMk cId="3768048513" sldId="354"/>
            <ac:picMk id="6" creationId="{7BDA5BB9-57CC-4362-8220-A0EA97E6B063}"/>
          </ac:picMkLst>
        </pc:picChg>
        <pc:picChg chg="add del mod">
          <ac:chgData name="James Franklin" userId="cf915d05-507f-491f-b4a6-b2aa085ee4b1" providerId="ADAL" clId="{A5395F3F-1176-472A-A36A-0B9B64ECCF9F}" dt="2019-04-11T11:32:12.691" v="8455" actId="478"/>
          <ac:picMkLst>
            <pc:docMk/>
            <pc:sldMk cId="3768048513" sldId="354"/>
            <ac:picMk id="1026" creationId="{C7D7699A-37B4-48B1-B3B0-38AED5490BF6}"/>
          </ac:picMkLst>
        </pc:picChg>
        <pc:picChg chg="add del mod">
          <ac:chgData name="James Franklin" userId="cf915d05-507f-491f-b4a6-b2aa085ee4b1" providerId="ADAL" clId="{A5395F3F-1176-472A-A36A-0B9B64ECCF9F}" dt="2019-04-11T11:34:29.867" v="8458" actId="478"/>
          <ac:picMkLst>
            <pc:docMk/>
            <pc:sldMk cId="3768048513" sldId="354"/>
            <ac:picMk id="7170" creationId="{3E9FF029-E52E-4C07-88D4-B8D1E54ED458}"/>
          </ac:picMkLst>
        </pc:picChg>
        <pc:picChg chg="add del mod">
          <ac:chgData name="James Franklin" userId="cf915d05-507f-491f-b4a6-b2aa085ee4b1" providerId="ADAL" clId="{A5395F3F-1176-472A-A36A-0B9B64ECCF9F}" dt="2019-04-11T11:37:54.208" v="8477" actId="478"/>
          <ac:picMkLst>
            <pc:docMk/>
            <pc:sldMk cId="3768048513" sldId="354"/>
            <ac:picMk id="7172" creationId="{6A9A7807-3DA0-49FB-86F7-B6C6C6E74E99}"/>
          </ac:picMkLst>
        </pc:picChg>
        <pc:picChg chg="add mod">
          <ac:chgData name="James Franklin" userId="cf915d05-507f-491f-b4a6-b2aa085ee4b1" providerId="ADAL" clId="{A5395F3F-1176-472A-A36A-0B9B64ECCF9F}" dt="2019-04-11T11:40:19.303" v="8758" actId="14100"/>
          <ac:picMkLst>
            <pc:docMk/>
            <pc:sldMk cId="3768048513" sldId="354"/>
            <ac:picMk id="7174" creationId="{3C7E8B32-FEA5-41E3-8BE5-6FE6D87671B9}"/>
          </ac:picMkLst>
        </pc:picChg>
      </pc:sldChg>
      <pc:sldChg chg="modSp ord">
        <pc:chgData name="James Franklin" userId="cf915d05-507f-491f-b4a6-b2aa085ee4b1" providerId="ADAL" clId="{A5395F3F-1176-472A-A36A-0B9B64ECCF9F}" dt="2019-04-10T14:36:17.308" v="2065"/>
        <pc:sldMkLst>
          <pc:docMk/>
          <pc:sldMk cId="1612668401" sldId="364"/>
        </pc:sldMkLst>
        <pc:spChg chg="mod">
          <ac:chgData name="James Franklin" userId="cf915d05-507f-491f-b4a6-b2aa085ee4b1" providerId="ADAL" clId="{A5395F3F-1176-472A-A36A-0B9B64ECCF9F}" dt="2019-03-29T10:13:06.336" v="154" actId="20577"/>
          <ac:spMkLst>
            <pc:docMk/>
            <pc:sldMk cId="1612668401" sldId="364"/>
            <ac:spMk id="4" creationId="{00000000-0000-0000-0000-000000000000}"/>
          </ac:spMkLst>
        </pc:spChg>
        <pc:spChg chg="mod">
          <ac:chgData name="James Franklin" userId="cf915d05-507f-491f-b4a6-b2aa085ee4b1" providerId="ADAL" clId="{A5395F3F-1176-472A-A36A-0B9B64ECCF9F}" dt="2019-03-29T10:13:08.713" v="156" actId="20577"/>
          <ac:spMkLst>
            <pc:docMk/>
            <pc:sldMk cId="1612668401" sldId="364"/>
            <ac:spMk id="5" creationId="{00000000-0000-0000-0000-000000000000}"/>
          </ac:spMkLst>
        </pc:spChg>
      </pc:sldChg>
      <pc:sldChg chg="addSp delSp modSp">
        <pc:chgData name="James Franklin" userId="cf915d05-507f-491f-b4a6-b2aa085ee4b1" providerId="ADAL" clId="{A5395F3F-1176-472A-A36A-0B9B64ECCF9F}" dt="2019-05-22T10:40:19.525" v="10881" actId="313"/>
        <pc:sldMkLst>
          <pc:docMk/>
          <pc:sldMk cId="1515091566" sldId="365"/>
        </pc:sldMkLst>
        <pc:spChg chg="mod">
          <ac:chgData name="James Franklin" userId="cf915d05-507f-491f-b4a6-b2aa085ee4b1" providerId="ADAL" clId="{A5395F3F-1176-472A-A36A-0B9B64ECCF9F}" dt="2019-04-10T13:42:07.818" v="337" actId="20577"/>
          <ac:spMkLst>
            <pc:docMk/>
            <pc:sldMk cId="1515091566" sldId="365"/>
            <ac:spMk id="2" creationId="{66E20CF0-66EF-42EF-B23F-BE28152A237F}"/>
          </ac:spMkLst>
        </pc:spChg>
        <pc:spChg chg="del">
          <ac:chgData name="James Franklin" userId="cf915d05-507f-491f-b4a6-b2aa085ee4b1" providerId="ADAL" clId="{A5395F3F-1176-472A-A36A-0B9B64ECCF9F}" dt="2019-04-10T13:42:14.891" v="338"/>
          <ac:spMkLst>
            <pc:docMk/>
            <pc:sldMk cId="1515091566" sldId="365"/>
            <ac:spMk id="3" creationId="{037FB689-72BB-484B-A17A-EE7793CA52E9}"/>
          </ac:spMkLst>
        </pc:spChg>
        <pc:spChg chg="add mod">
          <ac:chgData name="James Franklin" userId="cf915d05-507f-491f-b4a6-b2aa085ee4b1" providerId="ADAL" clId="{A5395F3F-1176-472A-A36A-0B9B64ECCF9F}" dt="2019-05-22T10:40:19.525" v="10881" actId="313"/>
          <ac:spMkLst>
            <pc:docMk/>
            <pc:sldMk cId="1515091566" sldId="365"/>
            <ac:spMk id="4" creationId="{426B3DE6-4762-4097-B45F-0F6B610D8F30}"/>
          </ac:spMkLst>
        </pc:spChg>
      </pc:sldChg>
      <pc:sldChg chg="addSp delSp modSp addCm modCm">
        <pc:chgData name="James Franklin" userId="cf915d05-507f-491f-b4a6-b2aa085ee4b1" providerId="ADAL" clId="{A5395F3F-1176-472A-A36A-0B9B64ECCF9F}" dt="2019-05-14T12:02:06.619" v="10797" actId="478"/>
        <pc:sldMkLst>
          <pc:docMk/>
          <pc:sldMk cId="3852316829" sldId="367"/>
        </pc:sldMkLst>
        <pc:spChg chg="mod">
          <ac:chgData name="James Franklin" userId="cf915d05-507f-491f-b4a6-b2aa085ee4b1" providerId="ADAL" clId="{A5395F3F-1176-472A-A36A-0B9B64ECCF9F}" dt="2019-04-10T13:54:13.655" v="922" actId="20577"/>
          <ac:spMkLst>
            <pc:docMk/>
            <pc:sldMk cId="3852316829" sldId="367"/>
            <ac:spMk id="2" creationId="{66E20CF0-66EF-42EF-B23F-BE28152A237F}"/>
          </ac:spMkLst>
        </pc:spChg>
        <pc:spChg chg="mod">
          <ac:chgData name="James Franklin" userId="cf915d05-507f-491f-b4a6-b2aa085ee4b1" providerId="ADAL" clId="{A5395F3F-1176-472A-A36A-0B9B64ECCF9F}" dt="2019-04-10T14:35:34.725" v="2021" actId="20577"/>
          <ac:spMkLst>
            <pc:docMk/>
            <pc:sldMk cId="3852316829" sldId="367"/>
            <ac:spMk id="3" creationId="{037FB689-72BB-484B-A17A-EE7793CA52E9}"/>
          </ac:spMkLst>
        </pc:spChg>
        <pc:spChg chg="add del mod">
          <ac:chgData name="James Franklin" userId="cf915d05-507f-491f-b4a6-b2aa085ee4b1" providerId="ADAL" clId="{A5395F3F-1176-472A-A36A-0B9B64ECCF9F}" dt="2019-05-14T12:02:06.619" v="10797" actId="478"/>
          <ac:spMkLst>
            <pc:docMk/>
            <pc:sldMk cId="3852316829" sldId="367"/>
            <ac:spMk id="4" creationId="{3503E40B-5CA3-43FA-B9E5-03A740116EC7}"/>
          </ac:spMkLst>
        </pc:spChg>
        <pc:picChg chg="add mod">
          <ac:chgData name="James Franklin" userId="cf915d05-507f-491f-b4a6-b2aa085ee4b1" providerId="ADAL" clId="{A5395F3F-1176-472A-A36A-0B9B64ECCF9F}" dt="2019-04-10T14:33:05.851" v="1993" actId="1076"/>
          <ac:picMkLst>
            <pc:docMk/>
            <pc:sldMk cId="3852316829" sldId="367"/>
            <ac:picMk id="5" creationId="{E4ED4497-E6A9-4142-B645-5D6389287017}"/>
          </ac:picMkLst>
        </pc:picChg>
        <pc:picChg chg="add del">
          <ac:chgData name="James Franklin" userId="cf915d05-507f-491f-b4a6-b2aa085ee4b1" providerId="ADAL" clId="{A5395F3F-1176-472A-A36A-0B9B64ECCF9F}" dt="2019-04-11T09:24:41.855" v="5092" actId="478"/>
          <ac:picMkLst>
            <pc:docMk/>
            <pc:sldMk cId="3852316829" sldId="367"/>
            <ac:picMk id="6" creationId="{E7DADEF6-715A-4D6E-B16D-F27CAF1F425E}"/>
          </ac:picMkLst>
        </pc:picChg>
        <pc:picChg chg="add del mod">
          <ac:chgData name="James Franklin" userId="cf915d05-507f-491f-b4a6-b2aa085ee4b1" providerId="ADAL" clId="{A5395F3F-1176-472A-A36A-0B9B64ECCF9F}" dt="2019-04-10T13:53:00.941" v="909" actId="478"/>
          <ac:picMkLst>
            <pc:docMk/>
            <pc:sldMk cId="3852316829" sldId="367"/>
            <ac:picMk id="2050" creationId="{6E6ACB84-E519-4E18-A49F-FA5415D1D18F}"/>
          </ac:picMkLst>
        </pc:picChg>
        <pc:picChg chg="add mod">
          <ac:chgData name="James Franklin" userId="cf915d05-507f-491f-b4a6-b2aa085ee4b1" providerId="ADAL" clId="{A5395F3F-1176-472A-A36A-0B9B64ECCF9F}" dt="2019-04-11T09:25:04.979" v="5094" actId="732"/>
          <ac:picMkLst>
            <pc:docMk/>
            <pc:sldMk cId="3852316829" sldId="367"/>
            <ac:picMk id="2052" creationId="{F84D5DBF-CECC-4B1C-9C44-46A3A84D93EF}"/>
          </ac:picMkLst>
        </pc:picChg>
      </pc:sldChg>
      <pc:sldChg chg="modSp">
        <pc:chgData name="James Franklin" userId="cf915d05-507f-491f-b4a6-b2aa085ee4b1" providerId="ADAL" clId="{A5395F3F-1176-472A-A36A-0B9B64ECCF9F}" dt="2019-05-09T10:59:23.832" v="10790" actId="20577"/>
        <pc:sldMkLst>
          <pc:docMk/>
          <pc:sldMk cId="567189255" sldId="368"/>
        </pc:sldMkLst>
        <pc:spChg chg="mod">
          <ac:chgData name="James Franklin" userId="cf915d05-507f-491f-b4a6-b2aa085ee4b1" providerId="ADAL" clId="{A5395F3F-1176-472A-A36A-0B9B64ECCF9F}" dt="2019-04-10T15:35:48.744" v="3105" actId="20577"/>
          <ac:spMkLst>
            <pc:docMk/>
            <pc:sldMk cId="567189255" sldId="368"/>
            <ac:spMk id="2" creationId="{66E20CF0-66EF-42EF-B23F-BE28152A237F}"/>
          </ac:spMkLst>
        </pc:spChg>
        <pc:spChg chg="mod">
          <ac:chgData name="James Franklin" userId="cf915d05-507f-491f-b4a6-b2aa085ee4b1" providerId="ADAL" clId="{A5395F3F-1176-472A-A36A-0B9B64ECCF9F}" dt="2019-05-09T10:59:23.832" v="10790" actId="20577"/>
          <ac:spMkLst>
            <pc:docMk/>
            <pc:sldMk cId="567189255" sldId="368"/>
            <ac:spMk id="3" creationId="{037FB689-72BB-484B-A17A-EE7793CA52E9}"/>
          </ac:spMkLst>
        </pc:spChg>
      </pc:sldChg>
      <pc:sldChg chg="addSp delSp modSp setBg">
        <pc:chgData name="James Franklin" userId="cf915d05-507f-491f-b4a6-b2aa085ee4b1" providerId="ADAL" clId="{A5395F3F-1176-472A-A36A-0B9B64ECCF9F}" dt="2019-05-09T11:12:50.510" v="10791" actId="478"/>
        <pc:sldMkLst>
          <pc:docMk/>
          <pc:sldMk cId="363531344" sldId="369"/>
        </pc:sldMkLst>
        <pc:spChg chg="mod">
          <ac:chgData name="James Franklin" userId="cf915d05-507f-491f-b4a6-b2aa085ee4b1" providerId="ADAL" clId="{A5395F3F-1176-472A-A36A-0B9B64ECCF9F}" dt="2019-04-11T08:21:26.639" v="4396" actId="20577"/>
          <ac:spMkLst>
            <pc:docMk/>
            <pc:sldMk cId="363531344" sldId="369"/>
            <ac:spMk id="2" creationId="{66E20CF0-66EF-42EF-B23F-BE28152A237F}"/>
          </ac:spMkLst>
        </pc:spChg>
        <pc:spChg chg="mod">
          <ac:chgData name="James Franklin" userId="cf915d05-507f-491f-b4a6-b2aa085ee4b1" providerId="ADAL" clId="{A5395F3F-1176-472A-A36A-0B9B64ECCF9F}" dt="2019-04-11T09:45:00.097" v="5612" actId="20577"/>
          <ac:spMkLst>
            <pc:docMk/>
            <pc:sldMk cId="363531344" sldId="369"/>
            <ac:spMk id="3" creationId="{037FB689-72BB-484B-A17A-EE7793CA52E9}"/>
          </ac:spMkLst>
        </pc:spChg>
        <pc:spChg chg="add del mod">
          <ac:chgData name="James Franklin" userId="cf915d05-507f-491f-b4a6-b2aa085ee4b1" providerId="ADAL" clId="{A5395F3F-1176-472A-A36A-0B9B64ECCF9F}" dt="2019-04-11T08:57:37.205" v="5086" actId="478"/>
          <ac:spMkLst>
            <pc:docMk/>
            <pc:sldMk cId="363531344" sldId="369"/>
            <ac:spMk id="4" creationId="{B10FB038-C570-4B58-B674-E34287E0A37F}"/>
          </ac:spMkLst>
        </pc:spChg>
        <pc:spChg chg="add del mod">
          <ac:chgData name="James Franklin" userId="cf915d05-507f-491f-b4a6-b2aa085ee4b1" providerId="ADAL" clId="{A5395F3F-1176-472A-A36A-0B9B64ECCF9F}" dt="2019-05-09T11:12:50.510" v="10791" actId="478"/>
          <ac:spMkLst>
            <pc:docMk/>
            <pc:sldMk cId="363531344" sldId="369"/>
            <ac:spMk id="5" creationId="{B1AA52A0-E8C0-410A-9D5B-82DAB97F4502}"/>
          </ac:spMkLst>
        </pc:spChg>
        <pc:picChg chg="add mod">
          <ac:chgData name="James Franklin" userId="cf915d05-507f-491f-b4a6-b2aa085ee4b1" providerId="ADAL" clId="{A5395F3F-1176-472A-A36A-0B9B64ECCF9F}" dt="2019-04-11T09:44:20.874" v="5607" actId="1076"/>
          <ac:picMkLst>
            <pc:docMk/>
            <pc:sldMk cId="363531344" sldId="369"/>
            <ac:picMk id="2050" creationId="{7072A645-3B22-4D45-8B76-1D2D24207222}"/>
          </ac:picMkLst>
        </pc:picChg>
      </pc:sldChg>
      <pc:sldChg chg="addSp delSp modSp setBg addCm modCm">
        <pc:chgData name="James Franklin" userId="cf915d05-507f-491f-b4a6-b2aa085ee4b1" providerId="ADAL" clId="{A5395F3F-1176-472A-A36A-0B9B64ECCF9F}" dt="2019-05-22T10:41:12.307" v="10882" actId="478"/>
        <pc:sldMkLst>
          <pc:docMk/>
          <pc:sldMk cId="2205863446" sldId="370"/>
        </pc:sldMkLst>
        <pc:spChg chg="mod">
          <ac:chgData name="James Franklin" userId="cf915d05-507f-491f-b4a6-b2aa085ee4b1" providerId="ADAL" clId="{A5395F3F-1176-472A-A36A-0B9B64ECCF9F}" dt="2019-04-11T08:40:29.795" v="4496" actId="207"/>
          <ac:spMkLst>
            <pc:docMk/>
            <pc:sldMk cId="2205863446" sldId="370"/>
            <ac:spMk id="2" creationId="{66E20CF0-66EF-42EF-B23F-BE28152A237F}"/>
          </ac:spMkLst>
        </pc:spChg>
        <pc:spChg chg="mod">
          <ac:chgData name="James Franklin" userId="cf915d05-507f-491f-b4a6-b2aa085ee4b1" providerId="ADAL" clId="{A5395F3F-1176-472A-A36A-0B9B64ECCF9F}" dt="2019-05-15T15:05:22.096" v="10852" actId="6549"/>
          <ac:spMkLst>
            <pc:docMk/>
            <pc:sldMk cId="2205863446" sldId="370"/>
            <ac:spMk id="3" creationId="{037FB689-72BB-484B-A17A-EE7793CA52E9}"/>
          </ac:spMkLst>
        </pc:spChg>
        <pc:spChg chg="add mod ord">
          <ac:chgData name="James Franklin" userId="cf915d05-507f-491f-b4a6-b2aa085ee4b1" providerId="ADAL" clId="{A5395F3F-1176-472A-A36A-0B9B64ECCF9F}" dt="2019-04-11T08:44:44.564" v="4631" actId="207"/>
          <ac:spMkLst>
            <pc:docMk/>
            <pc:sldMk cId="2205863446" sldId="370"/>
            <ac:spMk id="6" creationId="{8BFEFFB8-D596-4DA6-A12D-0367921A789E}"/>
          </ac:spMkLst>
        </pc:spChg>
        <pc:spChg chg="add del mod">
          <ac:chgData name="James Franklin" userId="cf915d05-507f-491f-b4a6-b2aa085ee4b1" providerId="ADAL" clId="{A5395F3F-1176-472A-A36A-0B9B64ECCF9F}" dt="2019-05-22T10:41:12.307" v="10882" actId="478"/>
          <ac:spMkLst>
            <pc:docMk/>
            <pc:sldMk cId="2205863446" sldId="370"/>
            <ac:spMk id="7" creationId="{F7A59BC8-7567-404E-89BC-AD875CBC37C2}"/>
          </ac:spMkLst>
        </pc:spChg>
        <pc:spChg chg="add del mod">
          <ac:chgData name="James Franklin" userId="cf915d05-507f-491f-b4a6-b2aa085ee4b1" providerId="ADAL" clId="{A5395F3F-1176-472A-A36A-0B9B64ECCF9F}" dt="2019-05-09T11:16:53.053" v="10794" actId="478"/>
          <ac:spMkLst>
            <pc:docMk/>
            <pc:sldMk cId="2205863446" sldId="370"/>
            <ac:spMk id="8" creationId="{DCD098E1-BB86-4441-B790-A5E8968F327A}"/>
          </ac:spMkLst>
        </pc:spChg>
        <pc:picChg chg="add del mod">
          <ac:chgData name="James Franklin" userId="cf915d05-507f-491f-b4a6-b2aa085ee4b1" providerId="ADAL" clId="{A5395F3F-1176-472A-A36A-0B9B64ECCF9F}" dt="2019-04-11T08:35:30.268" v="4457" actId="478"/>
          <ac:picMkLst>
            <pc:docMk/>
            <pc:sldMk cId="2205863446" sldId="370"/>
            <ac:picMk id="4" creationId="{8B9973D3-49DB-4322-847C-2C23145F1ACA}"/>
          </ac:picMkLst>
        </pc:picChg>
        <pc:picChg chg="add mod">
          <ac:chgData name="James Franklin" userId="cf915d05-507f-491f-b4a6-b2aa085ee4b1" providerId="ADAL" clId="{A5395F3F-1176-472A-A36A-0B9B64ECCF9F}" dt="2019-04-11T08:41:29.228" v="4502" actId="1076"/>
          <ac:picMkLst>
            <pc:docMk/>
            <pc:sldMk cId="2205863446" sldId="370"/>
            <ac:picMk id="5" creationId="{D4E6A311-1E94-4B77-A8FC-1ACD0F403001}"/>
          </ac:picMkLst>
        </pc:picChg>
        <pc:picChg chg="add mod">
          <ac:chgData name="James Franklin" userId="cf915d05-507f-491f-b4a6-b2aa085ee4b1" providerId="ADAL" clId="{A5395F3F-1176-472A-A36A-0B9B64ECCF9F}" dt="2019-04-11T08:43:58.494" v="4548" actId="167"/>
          <ac:picMkLst>
            <pc:docMk/>
            <pc:sldMk cId="2205863446" sldId="370"/>
            <ac:picMk id="9" creationId="{4C54C8FC-347D-4410-AEA1-5362B4CFF544}"/>
          </ac:picMkLst>
        </pc:picChg>
        <pc:picChg chg="add mod">
          <ac:chgData name="James Franklin" userId="cf915d05-507f-491f-b4a6-b2aa085ee4b1" providerId="ADAL" clId="{A5395F3F-1176-472A-A36A-0B9B64ECCF9F}" dt="2019-04-11T08:43:58.494" v="4548" actId="167"/>
          <ac:picMkLst>
            <pc:docMk/>
            <pc:sldMk cId="2205863446" sldId="370"/>
            <ac:picMk id="10" creationId="{5D282D66-6B9A-4662-9C8A-9285249DE9C1}"/>
          </ac:picMkLst>
        </pc:picChg>
        <pc:picChg chg="add del mod">
          <ac:chgData name="James Franklin" userId="cf915d05-507f-491f-b4a6-b2aa085ee4b1" providerId="ADAL" clId="{A5395F3F-1176-472A-A36A-0B9B64ECCF9F}" dt="2019-04-11T08:29:25.388" v="4442" actId="478"/>
          <ac:picMkLst>
            <pc:docMk/>
            <pc:sldMk cId="2205863446" sldId="370"/>
            <ac:picMk id="1026" creationId="{7CC247EC-CB78-410E-94F7-A6E573240479}"/>
          </ac:picMkLst>
        </pc:picChg>
        <pc:picChg chg="add del mod">
          <ac:chgData name="James Franklin" userId="cf915d05-507f-491f-b4a6-b2aa085ee4b1" providerId="ADAL" clId="{A5395F3F-1176-472A-A36A-0B9B64ECCF9F}" dt="2019-04-11T08:35:27.595" v="4455" actId="478"/>
          <ac:picMkLst>
            <pc:docMk/>
            <pc:sldMk cId="2205863446" sldId="370"/>
            <ac:picMk id="1028" creationId="{6E4F98AD-B5FB-44BE-9AFD-6BEA18920D4C}"/>
          </ac:picMkLst>
        </pc:picChg>
        <pc:picChg chg="add del mod">
          <ac:chgData name="James Franklin" userId="cf915d05-507f-491f-b4a6-b2aa085ee4b1" providerId="ADAL" clId="{A5395F3F-1176-472A-A36A-0B9B64ECCF9F}" dt="2019-04-11T08:35:45.636" v="4462" actId="478"/>
          <ac:picMkLst>
            <pc:docMk/>
            <pc:sldMk cId="2205863446" sldId="370"/>
            <ac:picMk id="1030" creationId="{587A1007-6326-4969-B157-D5702CCC0B61}"/>
          </ac:picMkLst>
        </pc:picChg>
        <pc:picChg chg="add mod">
          <ac:chgData name="James Franklin" userId="cf915d05-507f-491f-b4a6-b2aa085ee4b1" providerId="ADAL" clId="{A5395F3F-1176-472A-A36A-0B9B64ECCF9F}" dt="2019-04-11T08:51:26.054" v="5073" actId="1076"/>
          <ac:picMkLst>
            <pc:docMk/>
            <pc:sldMk cId="2205863446" sldId="370"/>
            <ac:picMk id="1032" creationId="{66B524D1-A814-49DB-B16B-6FA6DE489528}"/>
          </ac:picMkLst>
        </pc:picChg>
      </pc:sldChg>
      <pc:sldChg chg="addSp delSp modSp">
        <pc:chgData name="James Franklin" userId="cf915d05-507f-491f-b4a6-b2aa085ee4b1" providerId="ADAL" clId="{A5395F3F-1176-472A-A36A-0B9B64ECCF9F}" dt="2019-04-11T10:43:45.606" v="7899" actId="20577"/>
        <pc:sldMkLst>
          <pc:docMk/>
          <pc:sldMk cId="4188305560" sldId="371"/>
        </pc:sldMkLst>
        <pc:spChg chg="mod">
          <ac:chgData name="James Franklin" userId="cf915d05-507f-491f-b4a6-b2aa085ee4b1" providerId="ADAL" clId="{A5395F3F-1176-472A-A36A-0B9B64ECCF9F}" dt="2019-04-11T09:59:50.075" v="6278" actId="20577"/>
          <ac:spMkLst>
            <pc:docMk/>
            <pc:sldMk cId="4188305560" sldId="371"/>
            <ac:spMk id="2" creationId="{66E20CF0-66EF-42EF-B23F-BE28152A237F}"/>
          </ac:spMkLst>
        </pc:spChg>
        <pc:spChg chg="mod">
          <ac:chgData name="James Franklin" userId="cf915d05-507f-491f-b4a6-b2aa085ee4b1" providerId="ADAL" clId="{A5395F3F-1176-472A-A36A-0B9B64ECCF9F}" dt="2019-04-11T10:43:45.606" v="7899" actId="20577"/>
          <ac:spMkLst>
            <pc:docMk/>
            <pc:sldMk cId="4188305560" sldId="371"/>
            <ac:spMk id="3" creationId="{037FB689-72BB-484B-A17A-EE7793CA52E9}"/>
          </ac:spMkLst>
        </pc:spChg>
        <pc:spChg chg="add del mod">
          <ac:chgData name="James Franklin" userId="cf915d05-507f-491f-b4a6-b2aa085ee4b1" providerId="ADAL" clId="{A5395F3F-1176-472A-A36A-0B9B64ECCF9F}" dt="2019-04-11T10:34:20.690" v="7684"/>
          <ac:spMkLst>
            <pc:docMk/>
            <pc:sldMk cId="4188305560" sldId="371"/>
            <ac:spMk id="4" creationId="{142FEAC8-CE22-44AF-8729-EB49FFF1D930}"/>
          </ac:spMkLst>
        </pc:spChg>
        <pc:picChg chg="add mod">
          <ac:chgData name="James Franklin" userId="cf915d05-507f-491f-b4a6-b2aa085ee4b1" providerId="ADAL" clId="{A5395F3F-1176-472A-A36A-0B9B64ECCF9F}" dt="2019-04-11T10:12:01.342" v="6285" actId="167"/>
          <ac:picMkLst>
            <pc:docMk/>
            <pc:sldMk cId="4188305560" sldId="371"/>
            <ac:picMk id="3074" creationId="{5238A0D1-B01F-4DE5-99E5-2D150C6CDBC2}"/>
          </ac:picMkLst>
        </pc:picChg>
      </pc:sldChg>
      <pc:sldChg chg="addSp delSp modSp setBg">
        <pc:chgData name="James Franklin" userId="cf915d05-507f-491f-b4a6-b2aa085ee4b1" providerId="ADAL" clId="{A5395F3F-1176-472A-A36A-0B9B64ECCF9F}" dt="2019-04-11T10:32:06.769" v="7658" actId="20577"/>
        <pc:sldMkLst>
          <pc:docMk/>
          <pc:sldMk cId="1043684076" sldId="372"/>
        </pc:sldMkLst>
        <pc:spChg chg="mod">
          <ac:chgData name="James Franklin" userId="cf915d05-507f-491f-b4a6-b2aa085ee4b1" providerId="ADAL" clId="{A5395F3F-1176-472A-A36A-0B9B64ECCF9F}" dt="2019-04-11T10:26:48.067" v="7290" actId="207"/>
          <ac:spMkLst>
            <pc:docMk/>
            <pc:sldMk cId="1043684076" sldId="372"/>
            <ac:spMk id="2" creationId="{66E20CF0-66EF-42EF-B23F-BE28152A237F}"/>
          </ac:spMkLst>
        </pc:spChg>
        <pc:spChg chg="mod">
          <ac:chgData name="James Franklin" userId="cf915d05-507f-491f-b4a6-b2aa085ee4b1" providerId="ADAL" clId="{A5395F3F-1176-472A-A36A-0B9B64ECCF9F}" dt="2019-04-11T10:32:06.769" v="7658" actId="20577"/>
          <ac:spMkLst>
            <pc:docMk/>
            <pc:sldMk cId="1043684076" sldId="372"/>
            <ac:spMk id="3" creationId="{037FB689-72BB-484B-A17A-EE7793CA52E9}"/>
          </ac:spMkLst>
        </pc:spChg>
        <pc:picChg chg="add del mod">
          <ac:chgData name="James Franklin" userId="cf915d05-507f-491f-b4a6-b2aa085ee4b1" providerId="ADAL" clId="{A5395F3F-1176-472A-A36A-0B9B64ECCF9F}" dt="2019-04-11T10:26:11.990" v="7270" actId="478"/>
          <ac:picMkLst>
            <pc:docMk/>
            <pc:sldMk cId="1043684076" sldId="372"/>
            <ac:picMk id="4" creationId="{936C71D9-B535-467E-A799-28C4A97BB81C}"/>
          </ac:picMkLst>
        </pc:picChg>
        <pc:picChg chg="add del mod">
          <ac:chgData name="James Franklin" userId="cf915d05-507f-491f-b4a6-b2aa085ee4b1" providerId="ADAL" clId="{A5395F3F-1176-472A-A36A-0B9B64ECCF9F}" dt="2019-04-11T10:26:09.505" v="7268" actId="478"/>
          <ac:picMkLst>
            <pc:docMk/>
            <pc:sldMk cId="1043684076" sldId="372"/>
            <ac:picMk id="4098" creationId="{1D32D051-9BA0-4B1B-B8E6-892683696F23}"/>
          </ac:picMkLst>
        </pc:picChg>
        <pc:picChg chg="add del mod">
          <ac:chgData name="James Franklin" userId="cf915d05-507f-491f-b4a6-b2aa085ee4b1" providerId="ADAL" clId="{A5395F3F-1176-472A-A36A-0B9B64ECCF9F}" dt="2019-04-11T10:22:54.094" v="6861"/>
          <ac:picMkLst>
            <pc:docMk/>
            <pc:sldMk cId="1043684076" sldId="372"/>
            <ac:picMk id="4100" creationId="{57D770C2-8FA6-4A5D-B63F-17CFB394315E}"/>
          </ac:picMkLst>
        </pc:picChg>
        <pc:picChg chg="add del mod">
          <ac:chgData name="James Franklin" userId="cf915d05-507f-491f-b4a6-b2aa085ee4b1" providerId="ADAL" clId="{A5395F3F-1176-472A-A36A-0B9B64ECCF9F}" dt="2019-04-11T10:22:52.215" v="6857"/>
          <ac:picMkLst>
            <pc:docMk/>
            <pc:sldMk cId="1043684076" sldId="372"/>
            <ac:picMk id="4102" creationId="{230FDF87-14C8-41EB-AA1D-695C5A1DE529}"/>
          </ac:picMkLst>
        </pc:picChg>
        <pc:picChg chg="add mod">
          <ac:chgData name="James Franklin" userId="cf915d05-507f-491f-b4a6-b2aa085ee4b1" providerId="ADAL" clId="{A5395F3F-1176-472A-A36A-0B9B64ECCF9F}" dt="2019-04-11T10:27:35.769" v="7403" actId="1076"/>
          <ac:picMkLst>
            <pc:docMk/>
            <pc:sldMk cId="1043684076" sldId="372"/>
            <ac:picMk id="4104" creationId="{A63D1C6D-8D51-4DBD-BE88-C1EF7E133B38}"/>
          </ac:picMkLst>
        </pc:picChg>
      </pc:sldChg>
      <pc:sldChg chg="modSp ord">
        <pc:chgData name="James Franklin" userId="cf915d05-507f-491f-b4a6-b2aa085ee4b1" providerId="ADAL" clId="{A5395F3F-1176-472A-A36A-0B9B64ECCF9F}" dt="2019-04-11T12:06:21.103" v="10191" actId="20577"/>
        <pc:sldMkLst>
          <pc:docMk/>
          <pc:sldMk cId="2965502656" sldId="373"/>
        </pc:sldMkLst>
        <pc:spChg chg="mod">
          <ac:chgData name="James Franklin" userId="cf915d05-507f-491f-b4a6-b2aa085ee4b1" providerId="ADAL" clId="{A5395F3F-1176-472A-A36A-0B9B64ECCF9F}" dt="2019-04-11T11:06:29.674" v="8310" actId="20577"/>
          <ac:spMkLst>
            <pc:docMk/>
            <pc:sldMk cId="2965502656" sldId="373"/>
            <ac:spMk id="2" creationId="{66E20CF0-66EF-42EF-B23F-BE28152A237F}"/>
          </ac:spMkLst>
        </pc:spChg>
        <pc:spChg chg="mod">
          <ac:chgData name="James Franklin" userId="cf915d05-507f-491f-b4a6-b2aa085ee4b1" providerId="ADAL" clId="{A5395F3F-1176-472A-A36A-0B9B64ECCF9F}" dt="2019-04-11T12:06:21.103" v="10191" actId="20577"/>
          <ac:spMkLst>
            <pc:docMk/>
            <pc:sldMk cId="2965502656" sldId="373"/>
            <ac:spMk id="3" creationId="{037FB689-72BB-484B-A17A-EE7793CA52E9}"/>
          </ac:spMkLst>
        </pc:spChg>
      </pc:sldChg>
      <pc:sldChg chg="addSp delSp modSp ord addCm modCm">
        <pc:chgData name="James Franklin" userId="cf915d05-507f-491f-b4a6-b2aa085ee4b1" providerId="ADAL" clId="{A5395F3F-1176-472A-A36A-0B9B64ECCF9F}" dt="2019-05-09T11:18:14.152" v="10795" actId="207"/>
        <pc:sldMkLst>
          <pc:docMk/>
          <pc:sldMk cId="2986392551" sldId="374"/>
        </pc:sldMkLst>
        <pc:spChg chg="mod">
          <ac:chgData name="James Franklin" userId="cf915d05-507f-491f-b4a6-b2aa085ee4b1" providerId="ADAL" clId="{A5395F3F-1176-472A-A36A-0B9B64ECCF9F}" dt="2019-04-11T11:13:22.882" v="8352" actId="20577"/>
          <ac:spMkLst>
            <pc:docMk/>
            <pc:sldMk cId="2986392551" sldId="374"/>
            <ac:spMk id="2" creationId="{66E20CF0-66EF-42EF-B23F-BE28152A237F}"/>
          </ac:spMkLst>
        </pc:spChg>
        <pc:spChg chg="mod">
          <ac:chgData name="James Franklin" userId="cf915d05-507f-491f-b4a6-b2aa085ee4b1" providerId="ADAL" clId="{A5395F3F-1176-472A-A36A-0B9B64ECCF9F}" dt="2019-05-09T11:18:14.152" v="10795" actId="207"/>
          <ac:spMkLst>
            <pc:docMk/>
            <pc:sldMk cId="2986392551" sldId="374"/>
            <ac:spMk id="3" creationId="{037FB689-72BB-484B-A17A-EE7793CA52E9}"/>
          </ac:spMkLst>
        </pc:spChg>
        <pc:spChg chg="add mod ord">
          <ac:chgData name="James Franklin" userId="cf915d05-507f-491f-b4a6-b2aa085ee4b1" providerId="ADAL" clId="{A5395F3F-1176-472A-A36A-0B9B64ECCF9F}" dt="2019-04-11T12:14:10.906" v="10681" actId="207"/>
          <ac:spMkLst>
            <pc:docMk/>
            <pc:sldMk cId="2986392551" sldId="374"/>
            <ac:spMk id="4" creationId="{1FEAA86C-0B0B-4012-B4D4-C5865702BC68}"/>
          </ac:spMkLst>
        </pc:spChg>
        <pc:picChg chg="add mod">
          <ac:chgData name="James Franklin" userId="cf915d05-507f-491f-b4a6-b2aa085ee4b1" providerId="ADAL" clId="{A5395F3F-1176-472A-A36A-0B9B64ECCF9F}" dt="2019-04-11T12:15:52.567" v="10717" actId="1076"/>
          <ac:picMkLst>
            <pc:docMk/>
            <pc:sldMk cId="2986392551" sldId="374"/>
            <ac:picMk id="5" creationId="{913D4CC3-9FF0-4D52-8E27-A09D4BA31330}"/>
          </ac:picMkLst>
        </pc:picChg>
        <pc:picChg chg="add del mod">
          <ac:chgData name="James Franklin" userId="cf915d05-507f-491f-b4a6-b2aa085ee4b1" providerId="ADAL" clId="{A5395F3F-1176-472A-A36A-0B9B64ECCF9F}" dt="2019-04-11T12:11:03.642" v="10524" actId="478"/>
          <ac:picMkLst>
            <pc:docMk/>
            <pc:sldMk cId="2986392551" sldId="374"/>
            <ac:picMk id="9218" creationId="{0A77A639-706A-4B9B-A8B3-0C17989C899C}"/>
          </ac:picMkLst>
        </pc:picChg>
        <pc:picChg chg="add mod">
          <ac:chgData name="James Franklin" userId="cf915d05-507f-491f-b4a6-b2aa085ee4b1" providerId="ADAL" clId="{A5395F3F-1176-472A-A36A-0B9B64ECCF9F}" dt="2019-04-11T12:16:02.077" v="10718" actId="732"/>
          <ac:picMkLst>
            <pc:docMk/>
            <pc:sldMk cId="2986392551" sldId="374"/>
            <ac:picMk id="9220" creationId="{06398026-1046-4CCB-94F4-0070AE1D2851}"/>
          </ac:picMkLst>
        </pc:picChg>
      </pc:sldChg>
      <pc:sldChg chg="addSp delSp modSp add">
        <pc:chgData name="James Franklin" userId="cf915d05-507f-491f-b4a6-b2aa085ee4b1" providerId="ADAL" clId="{A5395F3F-1176-472A-A36A-0B9B64ECCF9F}" dt="2019-04-11T13:57:43.949" v="10723" actId="20577"/>
        <pc:sldMkLst>
          <pc:docMk/>
          <pc:sldMk cId="2093666435" sldId="379"/>
        </pc:sldMkLst>
        <pc:spChg chg="del">
          <ac:chgData name="James Franklin" userId="cf915d05-507f-491f-b4a6-b2aa085ee4b1" providerId="ADAL" clId="{A5395F3F-1176-472A-A36A-0B9B64ECCF9F}" dt="2019-04-10T13:54:30.862" v="926"/>
          <ac:spMkLst>
            <pc:docMk/>
            <pc:sldMk cId="2093666435" sldId="379"/>
            <ac:spMk id="2" creationId="{FC3CE9DF-8DA2-45FC-832F-BD0B32EBE200}"/>
          </ac:spMkLst>
        </pc:spChg>
        <pc:spChg chg="del">
          <ac:chgData name="James Franklin" userId="cf915d05-507f-491f-b4a6-b2aa085ee4b1" providerId="ADAL" clId="{A5395F3F-1176-472A-A36A-0B9B64ECCF9F}" dt="2019-04-10T13:54:30.862" v="926"/>
          <ac:spMkLst>
            <pc:docMk/>
            <pc:sldMk cId="2093666435" sldId="379"/>
            <ac:spMk id="3" creationId="{5627DE66-769F-4476-B748-D1C7AFEC3A21}"/>
          </ac:spMkLst>
        </pc:spChg>
        <pc:spChg chg="add mod">
          <ac:chgData name="James Franklin" userId="cf915d05-507f-491f-b4a6-b2aa085ee4b1" providerId="ADAL" clId="{A5395F3F-1176-472A-A36A-0B9B64ECCF9F}" dt="2019-04-10T14:06:51.791" v="1044" actId="20577"/>
          <ac:spMkLst>
            <pc:docMk/>
            <pc:sldMk cId="2093666435" sldId="379"/>
            <ac:spMk id="4" creationId="{96226FF1-45D5-4D86-A59F-6AF662FA387B}"/>
          </ac:spMkLst>
        </pc:spChg>
        <pc:spChg chg="add mod">
          <ac:chgData name="James Franklin" userId="cf915d05-507f-491f-b4a6-b2aa085ee4b1" providerId="ADAL" clId="{A5395F3F-1176-472A-A36A-0B9B64ECCF9F}" dt="2019-04-11T13:57:43.949" v="10723" actId="20577"/>
          <ac:spMkLst>
            <pc:docMk/>
            <pc:sldMk cId="2093666435" sldId="379"/>
            <ac:spMk id="5" creationId="{E573A18D-AC0D-4DD4-9379-CDEA6CDA2155}"/>
          </ac:spMkLst>
        </pc:spChg>
      </pc:sldChg>
      <pc:sldChg chg="addSp delSp modSp add">
        <pc:chgData name="James Franklin" userId="cf915d05-507f-491f-b4a6-b2aa085ee4b1" providerId="ADAL" clId="{A5395F3F-1176-472A-A36A-0B9B64ECCF9F}" dt="2019-04-10T14:06:03.189" v="1022" actId="1076"/>
        <pc:sldMkLst>
          <pc:docMk/>
          <pc:sldMk cId="1471504255" sldId="380"/>
        </pc:sldMkLst>
        <pc:spChg chg="mod">
          <ac:chgData name="James Franklin" userId="cf915d05-507f-491f-b4a6-b2aa085ee4b1" providerId="ADAL" clId="{A5395F3F-1176-472A-A36A-0B9B64ECCF9F}" dt="2019-04-10T14:05:47.223" v="1020" actId="6549"/>
          <ac:spMkLst>
            <pc:docMk/>
            <pc:sldMk cId="1471504255" sldId="380"/>
            <ac:spMk id="3" creationId="{037FB689-72BB-484B-A17A-EE7793CA52E9}"/>
          </ac:spMkLst>
        </pc:spChg>
        <pc:picChg chg="del mod">
          <ac:chgData name="James Franklin" userId="cf915d05-507f-491f-b4a6-b2aa085ee4b1" providerId="ADAL" clId="{A5395F3F-1176-472A-A36A-0B9B64ECCF9F}" dt="2019-04-10T14:05:14.957" v="1009" actId="478"/>
          <ac:picMkLst>
            <pc:docMk/>
            <pc:sldMk cId="1471504255" sldId="380"/>
            <ac:picMk id="6" creationId="{A2A77EB7-709F-487D-A8EE-E9B715EA6989}"/>
          </ac:picMkLst>
        </pc:picChg>
        <pc:picChg chg="add mod">
          <ac:chgData name="James Franklin" userId="cf915d05-507f-491f-b4a6-b2aa085ee4b1" providerId="ADAL" clId="{A5395F3F-1176-472A-A36A-0B9B64ECCF9F}" dt="2019-04-10T14:05:34.060" v="1014" actId="167"/>
          <ac:picMkLst>
            <pc:docMk/>
            <pc:sldMk cId="1471504255" sldId="380"/>
            <ac:picMk id="7" creationId="{368F5867-AFCB-45F9-9DDD-011E842A6142}"/>
          </ac:picMkLst>
        </pc:picChg>
        <pc:picChg chg="mod">
          <ac:chgData name="James Franklin" userId="cf915d05-507f-491f-b4a6-b2aa085ee4b1" providerId="ADAL" clId="{A5395F3F-1176-472A-A36A-0B9B64ECCF9F}" dt="2019-04-10T14:06:03.189" v="1022" actId="1076"/>
          <ac:picMkLst>
            <pc:docMk/>
            <pc:sldMk cId="1471504255" sldId="380"/>
            <ac:picMk id="3076" creationId="{EB3AB917-3AC0-4C56-AFF1-73C2D53C45DF}"/>
          </ac:picMkLst>
        </pc:picChg>
      </pc:sldChg>
      <pc:sldChg chg="modSp add ord">
        <pc:chgData name="James Franklin" userId="cf915d05-507f-491f-b4a6-b2aa085ee4b1" providerId="ADAL" clId="{A5395F3F-1176-472A-A36A-0B9B64ECCF9F}" dt="2019-04-11T11:27:05.697" v="8450" actId="20577"/>
        <pc:sldMkLst>
          <pc:docMk/>
          <pc:sldMk cId="377247709" sldId="381"/>
        </pc:sldMkLst>
        <pc:spChg chg="mod">
          <ac:chgData name="James Franklin" userId="cf915d05-507f-491f-b4a6-b2aa085ee4b1" providerId="ADAL" clId="{A5395F3F-1176-472A-A36A-0B9B64ECCF9F}" dt="2019-04-11T11:27:05.697" v="8450" actId="20577"/>
          <ac:spMkLst>
            <pc:docMk/>
            <pc:sldMk cId="377247709" sldId="381"/>
            <ac:spMk id="5" creationId="{00000000-0000-0000-0000-000000000000}"/>
          </ac:spMkLst>
        </pc:spChg>
      </pc:sldChg>
      <pc:sldChg chg="addSp modSp add">
        <pc:chgData name="James Franklin" userId="cf915d05-507f-491f-b4a6-b2aa085ee4b1" providerId="ADAL" clId="{A5395F3F-1176-472A-A36A-0B9B64ECCF9F}" dt="2019-04-11T10:49:01.137" v="8016" actId="14100"/>
        <pc:sldMkLst>
          <pc:docMk/>
          <pc:sldMk cId="3209547733" sldId="382"/>
        </pc:sldMkLst>
        <pc:spChg chg="mod">
          <ac:chgData name="James Franklin" userId="cf915d05-507f-491f-b4a6-b2aa085ee4b1" providerId="ADAL" clId="{A5395F3F-1176-472A-A36A-0B9B64ECCF9F}" dt="2019-04-10T14:42:38.195" v="2491" actId="20577"/>
          <ac:spMkLst>
            <pc:docMk/>
            <pc:sldMk cId="3209547733" sldId="382"/>
            <ac:spMk id="2" creationId="{32E2EECD-4861-41DA-993A-B887AF38EE92}"/>
          </ac:spMkLst>
        </pc:spChg>
        <pc:spChg chg="mod">
          <ac:chgData name="James Franklin" userId="cf915d05-507f-491f-b4a6-b2aa085ee4b1" providerId="ADAL" clId="{A5395F3F-1176-472A-A36A-0B9B64ECCF9F}" dt="2019-04-10T14:42:11.195" v="2456" actId="20577"/>
          <ac:spMkLst>
            <pc:docMk/>
            <pc:sldMk cId="3209547733" sldId="382"/>
            <ac:spMk id="3" creationId="{2A6EB9AD-73D4-40D4-A3A8-AAD24471407A}"/>
          </ac:spMkLst>
        </pc:spChg>
        <pc:picChg chg="add mod">
          <ac:chgData name="James Franklin" userId="cf915d05-507f-491f-b4a6-b2aa085ee4b1" providerId="ADAL" clId="{A5395F3F-1176-472A-A36A-0B9B64ECCF9F}" dt="2019-04-11T10:48:35.753" v="8012" actId="1076"/>
          <ac:picMkLst>
            <pc:docMk/>
            <pc:sldMk cId="3209547733" sldId="382"/>
            <ac:picMk id="4" creationId="{5698672A-2F5C-4A99-B1BE-5B0206CEE080}"/>
          </ac:picMkLst>
        </pc:picChg>
        <pc:picChg chg="add mod">
          <ac:chgData name="James Franklin" userId="cf915d05-507f-491f-b4a6-b2aa085ee4b1" providerId="ADAL" clId="{A5395F3F-1176-472A-A36A-0B9B64ECCF9F}" dt="2019-04-11T10:49:01.137" v="8016" actId="14100"/>
          <ac:picMkLst>
            <pc:docMk/>
            <pc:sldMk cId="3209547733" sldId="382"/>
            <ac:picMk id="4098" creationId="{712F14C1-E6D4-4631-B1DC-90C317183463}"/>
          </ac:picMkLst>
        </pc:picChg>
      </pc:sldChg>
      <pc:sldChg chg="addSp delSp modSp add">
        <pc:chgData name="James Franklin" userId="cf915d05-507f-491f-b4a6-b2aa085ee4b1" providerId="ADAL" clId="{A5395F3F-1176-472A-A36A-0B9B64ECCF9F}" dt="2019-05-09T10:48:25.047" v="10724" actId="478"/>
        <pc:sldMkLst>
          <pc:docMk/>
          <pc:sldMk cId="1951108228" sldId="383"/>
        </pc:sldMkLst>
        <pc:spChg chg="mod">
          <ac:chgData name="James Franklin" userId="cf915d05-507f-491f-b4a6-b2aa085ee4b1" providerId="ADAL" clId="{A5395F3F-1176-472A-A36A-0B9B64ECCF9F}" dt="2019-04-10T14:42:23.752" v="2482" actId="20577"/>
          <ac:spMkLst>
            <pc:docMk/>
            <pc:sldMk cId="1951108228" sldId="383"/>
            <ac:spMk id="2" creationId="{F7DC026D-86D3-412B-A4DD-C75F0425214B}"/>
          </ac:spMkLst>
        </pc:spChg>
        <pc:spChg chg="del">
          <ac:chgData name="James Franklin" userId="cf915d05-507f-491f-b4a6-b2aa085ee4b1" providerId="ADAL" clId="{A5395F3F-1176-472A-A36A-0B9B64ECCF9F}" dt="2019-04-10T14:42:48.752" v="2492"/>
          <ac:spMkLst>
            <pc:docMk/>
            <pc:sldMk cId="1951108228" sldId="383"/>
            <ac:spMk id="3" creationId="{1B51256E-2E26-4BE3-9EC1-795D8AA94AFB}"/>
          </ac:spMkLst>
        </pc:spChg>
        <pc:spChg chg="add mod">
          <ac:chgData name="James Franklin" userId="cf915d05-507f-491f-b4a6-b2aa085ee4b1" providerId="ADAL" clId="{A5395F3F-1176-472A-A36A-0B9B64ECCF9F}" dt="2019-04-11T10:49:17.236" v="8017" actId="207"/>
          <ac:spMkLst>
            <pc:docMk/>
            <pc:sldMk cId="1951108228" sldId="383"/>
            <ac:spMk id="4" creationId="{869D15A9-A9BB-4D8A-9A76-E32422F35012}"/>
          </ac:spMkLst>
        </pc:spChg>
        <pc:spChg chg="add del mod">
          <ac:chgData name="James Franklin" userId="cf915d05-507f-491f-b4a6-b2aa085ee4b1" providerId="ADAL" clId="{A5395F3F-1176-472A-A36A-0B9B64ECCF9F}" dt="2019-05-09T10:48:25.047" v="10724" actId="478"/>
          <ac:spMkLst>
            <pc:docMk/>
            <pc:sldMk cId="1951108228" sldId="383"/>
            <ac:spMk id="5" creationId="{8AACBFFC-0B3F-4152-A267-60F25B9C7093}"/>
          </ac:spMkLst>
        </pc:spChg>
      </pc:sldChg>
      <pc:sldChg chg="addSp delSp modSp add setBg">
        <pc:chgData name="James Franklin" userId="cf915d05-507f-491f-b4a6-b2aa085ee4b1" providerId="ADAL" clId="{A5395F3F-1176-472A-A36A-0B9B64ECCF9F}" dt="2019-05-14T12:02:19.881" v="10798" actId="478"/>
        <pc:sldMkLst>
          <pc:docMk/>
          <pc:sldMk cId="422176807" sldId="384"/>
        </pc:sldMkLst>
        <pc:spChg chg="mod">
          <ac:chgData name="James Franklin" userId="cf915d05-507f-491f-b4a6-b2aa085ee4b1" providerId="ADAL" clId="{A5395F3F-1176-472A-A36A-0B9B64ECCF9F}" dt="2019-04-10T15:57:18.329" v="3832" actId="207"/>
          <ac:spMkLst>
            <pc:docMk/>
            <pc:sldMk cId="422176807" sldId="384"/>
            <ac:spMk id="2" creationId="{59B11716-B0C6-44A4-A25D-F7CAC7021F34}"/>
          </ac:spMkLst>
        </pc:spChg>
        <pc:spChg chg="mod">
          <ac:chgData name="James Franklin" userId="cf915d05-507f-491f-b4a6-b2aa085ee4b1" providerId="ADAL" clId="{A5395F3F-1176-472A-A36A-0B9B64ECCF9F}" dt="2019-04-10T15:59:53.366" v="4249" actId="20577"/>
          <ac:spMkLst>
            <pc:docMk/>
            <pc:sldMk cId="422176807" sldId="384"/>
            <ac:spMk id="3" creationId="{2C9BE1A9-F5F0-42D4-806D-F16EBCD3AAAC}"/>
          </ac:spMkLst>
        </pc:spChg>
        <pc:spChg chg="add del mod">
          <ac:chgData name="James Franklin" userId="cf915d05-507f-491f-b4a6-b2aa085ee4b1" providerId="ADAL" clId="{A5395F3F-1176-472A-A36A-0B9B64ECCF9F}" dt="2019-05-14T12:02:19.881" v="10798" actId="478"/>
          <ac:spMkLst>
            <pc:docMk/>
            <pc:sldMk cId="422176807" sldId="384"/>
            <ac:spMk id="4" creationId="{36AD91B1-B4E6-4FE8-A48C-F312536624F0}"/>
          </ac:spMkLst>
        </pc:spChg>
        <pc:picChg chg="add mod">
          <ac:chgData name="James Franklin" userId="cf915d05-507f-491f-b4a6-b2aa085ee4b1" providerId="ADAL" clId="{A5395F3F-1176-472A-A36A-0B9B64ECCF9F}" dt="2019-04-10T15:51:47.502" v="3830" actId="1076"/>
          <ac:picMkLst>
            <pc:docMk/>
            <pc:sldMk cId="422176807" sldId="384"/>
            <ac:picMk id="6146" creationId="{BE14B514-7FA4-4A30-AAE3-8AC75768F3E1}"/>
          </ac:picMkLst>
        </pc:picChg>
      </pc:sldChg>
      <pc:sldChg chg="addSp delSp modSp add setBg addCm modCm">
        <pc:chgData name="James Franklin" userId="cf915d05-507f-491f-b4a6-b2aa085ee4b1" providerId="ADAL" clId="{A5395F3F-1176-472A-A36A-0B9B64ECCF9F}" dt="2019-05-09T11:13:53.775" v="10793" actId="20577"/>
        <pc:sldMkLst>
          <pc:docMk/>
          <pc:sldMk cId="505586952" sldId="385"/>
        </pc:sldMkLst>
        <pc:spChg chg="mod">
          <ac:chgData name="James Franklin" userId="cf915d05-507f-491f-b4a6-b2aa085ee4b1" providerId="ADAL" clId="{A5395F3F-1176-472A-A36A-0B9B64ECCF9F}" dt="2019-04-11T11:59:22.440" v="9724" actId="20577"/>
          <ac:spMkLst>
            <pc:docMk/>
            <pc:sldMk cId="505586952" sldId="385"/>
            <ac:spMk id="2" creationId="{B40EE706-8079-4B0F-AA18-579A457E35C2}"/>
          </ac:spMkLst>
        </pc:spChg>
        <pc:spChg chg="mod">
          <ac:chgData name="James Franklin" userId="cf915d05-507f-491f-b4a6-b2aa085ee4b1" providerId="ADAL" clId="{A5395F3F-1176-472A-A36A-0B9B64ECCF9F}" dt="2019-05-09T11:13:53.775" v="10793" actId="20577"/>
          <ac:spMkLst>
            <pc:docMk/>
            <pc:sldMk cId="505586952" sldId="385"/>
            <ac:spMk id="3" creationId="{667B093D-7147-49FB-A6DB-3B721F3DC9CE}"/>
          </ac:spMkLst>
        </pc:spChg>
        <pc:spChg chg="add del mod">
          <ac:chgData name="James Franklin" userId="cf915d05-507f-491f-b4a6-b2aa085ee4b1" providerId="ADAL" clId="{A5395F3F-1176-472A-A36A-0B9B64ECCF9F}" dt="2019-04-11T09:48:54.408" v="5767"/>
          <ac:spMkLst>
            <pc:docMk/>
            <pc:sldMk cId="505586952" sldId="385"/>
            <ac:spMk id="4" creationId="{402FF3D5-3781-4FA4-A4EE-5A26F2E6D7F6}"/>
          </ac:spMkLst>
        </pc:spChg>
        <pc:picChg chg="add mod">
          <ac:chgData name="James Franklin" userId="cf915d05-507f-491f-b4a6-b2aa085ee4b1" providerId="ADAL" clId="{A5395F3F-1176-472A-A36A-0B9B64ECCF9F}" dt="2019-04-11T11:57:34.689" v="9685" actId="1076"/>
          <ac:picMkLst>
            <pc:docMk/>
            <pc:sldMk cId="505586952" sldId="385"/>
            <ac:picMk id="5" creationId="{0657A2AB-5FB7-418A-A715-7AA00DAB7B51}"/>
          </ac:picMkLst>
        </pc:picChg>
        <pc:picChg chg="add mod">
          <ac:chgData name="James Franklin" userId="cf915d05-507f-491f-b4a6-b2aa085ee4b1" providerId="ADAL" clId="{A5395F3F-1176-472A-A36A-0B9B64ECCF9F}" dt="2019-04-11T11:57:16.873" v="9683" actId="732"/>
          <ac:picMkLst>
            <pc:docMk/>
            <pc:sldMk cId="505586952" sldId="385"/>
            <ac:picMk id="8194" creationId="{E7FE9D0A-1E78-424A-8F42-88B7424A7045}"/>
          </ac:picMkLst>
        </pc:picChg>
      </pc:sldChg>
      <pc:sldChg chg="modSp add ord">
        <pc:chgData name="James Franklin" userId="cf915d05-507f-491f-b4a6-b2aa085ee4b1" providerId="ADAL" clId="{A5395F3F-1176-472A-A36A-0B9B64ECCF9F}" dt="2019-04-11T09:59:30.715" v="6264" actId="20577"/>
        <pc:sldMkLst>
          <pc:docMk/>
          <pc:sldMk cId="1272347082" sldId="386"/>
        </pc:sldMkLst>
        <pc:spChg chg="mod">
          <ac:chgData name="James Franklin" userId="cf915d05-507f-491f-b4a6-b2aa085ee4b1" providerId="ADAL" clId="{A5395F3F-1176-472A-A36A-0B9B64ECCF9F}" dt="2019-04-11T09:59:30.715" v="6264" actId="20577"/>
          <ac:spMkLst>
            <pc:docMk/>
            <pc:sldMk cId="1272347082" sldId="386"/>
            <ac:spMk id="5" creationId="{00000000-0000-0000-0000-000000000000}"/>
          </ac:spMkLst>
        </pc:spChg>
      </pc:sldChg>
      <pc:sldChg chg="addSp delSp modSp add ord setBg">
        <pc:chgData name="James Franklin" userId="cf915d05-507f-491f-b4a6-b2aa085ee4b1" providerId="ADAL" clId="{A5395F3F-1176-472A-A36A-0B9B64ECCF9F}" dt="2019-05-09T11:20:37.670" v="10796" actId="207"/>
        <pc:sldMkLst>
          <pc:docMk/>
          <pc:sldMk cId="3668707121" sldId="387"/>
        </pc:sldMkLst>
        <pc:spChg chg="mod">
          <ac:chgData name="James Franklin" userId="cf915d05-507f-491f-b4a6-b2aa085ee4b1" providerId="ADAL" clId="{A5395F3F-1176-472A-A36A-0B9B64ECCF9F}" dt="2019-04-11T10:45:15.543" v="7972" actId="207"/>
          <ac:spMkLst>
            <pc:docMk/>
            <pc:sldMk cId="3668707121" sldId="387"/>
            <ac:spMk id="2" creationId="{B618C669-38B4-4AEE-9BF5-2DF525F4212D}"/>
          </ac:spMkLst>
        </pc:spChg>
        <pc:spChg chg="mod">
          <ac:chgData name="James Franklin" userId="cf915d05-507f-491f-b4a6-b2aa085ee4b1" providerId="ADAL" clId="{A5395F3F-1176-472A-A36A-0B9B64ECCF9F}" dt="2019-05-09T11:20:37.670" v="10796" actId="207"/>
          <ac:spMkLst>
            <pc:docMk/>
            <pc:sldMk cId="3668707121" sldId="387"/>
            <ac:spMk id="3" creationId="{E87EE716-066E-418F-B423-AFBEC910FB70}"/>
          </ac:spMkLst>
        </pc:spChg>
        <pc:spChg chg="add del">
          <ac:chgData name="James Franklin" userId="cf915d05-507f-491f-b4a6-b2aa085ee4b1" providerId="ADAL" clId="{A5395F3F-1176-472A-A36A-0B9B64ECCF9F}" dt="2019-04-11T10:47:00.795" v="8005"/>
          <ac:spMkLst>
            <pc:docMk/>
            <pc:sldMk cId="3668707121" sldId="387"/>
            <ac:spMk id="4" creationId="{C7DA917A-BCA7-4E6B-8AEC-D702199D9C59}"/>
          </ac:spMkLst>
        </pc:spChg>
        <pc:picChg chg="add del mod">
          <ac:chgData name="James Franklin" userId="cf915d05-507f-491f-b4a6-b2aa085ee4b1" providerId="ADAL" clId="{A5395F3F-1176-472A-A36A-0B9B64ECCF9F}" dt="2019-04-11T10:44:37.226" v="7962" actId="478"/>
          <ac:picMkLst>
            <pc:docMk/>
            <pc:sldMk cId="3668707121" sldId="387"/>
            <ac:picMk id="5" creationId="{F87A1692-89DD-40CE-B954-8FC81FEDECB6}"/>
          </ac:picMkLst>
        </pc:picChg>
        <pc:picChg chg="add mod">
          <ac:chgData name="James Franklin" userId="cf915d05-507f-491f-b4a6-b2aa085ee4b1" providerId="ADAL" clId="{A5395F3F-1176-472A-A36A-0B9B64ECCF9F}" dt="2019-04-11T10:44:47.841" v="7965" actId="1076"/>
          <ac:picMkLst>
            <pc:docMk/>
            <pc:sldMk cId="3668707121" sldId="387"/>
            <ac:picMk id="6" creationId="{1085FD21-C85D-4E79-A62A-9C9E66CA982A}"/>
          </ac:picMkLst>
        </pc:picChg>
        <pc:picChg chg="add del mod">
          <ac:chgData name="James Franklin" userId="cf915d05-507f-491f-b4a6-b2aa085ee4b1" providerId="ADAL" clId="{A5395F3F-1176-472A-A36A-0B9B64ECCF9F}" dt="2019-04-11T10:39:52.430" v="7752" actId="478"/>
          <ac:picMkLst>
            <pc:docMk/>
            <pc:sldMk cId="3668707121" sldId="387"/>
            <ac:picMk id="5122" creationId="{728B572C-375D-4595-91B2-1697E3602BDB}"/>
          </ac:picMkLst>
        </pc:picChg>
        <pc:picChg chg="add mod">
          <ac:chgData name="James Franklin" userId="cf915d05-507f-491f-b4a6-b2aa085ee4b1" providerId="ADAL" clId="{A5395F3F-1176-472A-A36A-0B9B64ECCF9F}" dt="2019-04-11T10:45:57.617" v="7979" actId="14100"/>
          <ac:picMkLst>
            <pc:docMk/>
            <pc:sldMk cId="3668707121" sldId="387"/>
            <ac:picMk id="5124" creationId="{1157B408-57D2-4844-8FEA-5C0AE2948C2E}"/>
          </ac:picMkLst>
        </pc:picChg>
      </pc:sldChg>
      <pc:sldChg chg="addSp delSp modSp add setBg">
        <pc:chgData name="James Franklin" userId="cf915d05-507f-491f-b4a6-b2aa085ee4b1" providerId="ADAL" clId="{A5395F3F-1176-472A-A36A-0B9B64ECCF9F}" dt="2019-05-15T15:09:39.457" v="10880" actId="6549"/>
        <pc:sldMkLst>
          <pc:docMk/>
          <pc:sldMk cId="1851519893" sldId="388"/>
        </pc:sldMkLst>
        <pc:spChg chg="del">
          <ac:chgData name="James Franklin" userId="cf915d05-507f-491f-b4a6-b2aa085ee4b1" providerId="ADAL" clId="{A5395F3F-1176-472A-A36A-0B9B64ECCF9F}" dt="2019-04-11T10:47:38.960" v="8009"/>
          <ac:spMkLst>
            <pc:docMk/>
            <pc:sldMk cId="1851519893" sldId="388"/>
            <ac:spMk id="2" creationId="{1ACF274F-3445-4A9E-BC9B-0CFF297E0741}"/>
          </ac:spMkLst>
        </pc:spChg>
        <pc:spChg chg="del">
          <ac:chgData name="James Franklin" userId="cf915d05-507f-491f-b4a6-b2aa085ee4b1" providerId="ADAL" clId="{A5395F3F-1176-472A-A36A-0B9B64ECCF9F}" dt="2019-04-11T10:47:38.960" v="8009"/>
          <ac:spMkLst>
            <pc:docMk/>
            <pc:sldMk cId="1851519893" sldId="388"/>
            <ac:spMk id="3" creationId="{4026C86A-913C-430F-AD4C-06F8905CCDB3}"/>
          </ac:spMkLst>
        </pc:spChg>
        <pc:spChg chg="add del mod">
          <ac:chgData name="James Franklin" userId="cf915d05-507f-491f-b4a6-b2aa085ee4b1" providerId="ADAL" clId="{A5395F3F-1176-472A-A36A-0B9B64ECCF9F}" dt="2019-04-11T11:05:57.004" v="8292" actId="478"/>
          <ac:spMkLst>
            <pc:docMk/>
            <pc:sldMk cId="1851519893" sldId="388"/>
            <ac:spMk id="4" creationId="{41CCE1BC-98B9-42E0-AC01-98A4FB12C2AA}"/>
          </ac:spMkLst>
        </pc:spChg>
        <pc:spChg chg="add mod">
          <ac:chgData name="James Franklin" userId="cf915d05-507f-491f-b4a6-b2aa085ee4b1" providerId="ADAL" clId="{A5395F3F-1176-472A-A36A-0B9B64ECCF9F}" dt="2019-04-11T10:52:18.425" v="8060" actId="20577"/>
          <ac:spMkLst>
            <pc:docMk/>
            <pc:sldMk cId="1851519893" sldId="388"/>
            <ac:spMk id="5" creationId="{762C06F3-5878-4D7B-B9CD-E4470338EA2D}"/>
          </ac:spMkLst>
        </pc:spChg>
        <pc:spChg chg="add mod">
          <ac:chgData name="James Franklin" userId="cf915d05-507f-491f-b4a6-b2aa085ee4b1" providerId="ADAL" clId="{A5395F3F-1176-472A-A36A-0B9B64ECCF9F}" dt="2019-05-15T15:09:39.457" v="10880" actId="6549"/>
          <ac:spMkLst>
            <pc:docMk/>
            <pc:sldMk cId="1851519893" sldId="388"/>
            <ac:spMk id="6" creationId="{9D585D38-B4F0-42CB-B8D5-5F5E20D623E7}"/>
          </ac:spMkLst>
        </pc:spChg>
        <pc:picChg chg="add del mod">
          <ac:chgData name="James Franklin" userId="cf915d05-507f-491f-b4a6-b2aa085ee4b1" providerId="ADAL" clId="{A5395F3F-1176-472A-A36A-0B9B64ECCF9F}" dt="2019-04-11T11:02:10.053" v="8132" actId="478"/>
          <ac:picMkLst>
            <pc:docMk/>
            <pc:sldMk cId="1851519893" sldId="388"/>
            <ac:picMk id="7" creationId="{DD9A3093-F665-41A5-99BD-755E2141AC10}"/>
          </ac:picMkLst>
        </pc:picChg>
        <pc:picChg chg="add mod">
          <ac:chgData name="James Franklin" userId="cf915d05-507f-491f-b4a6-b2aa085ee4b1" providerId="ADAL" clId="{A5395F3F-1176-472A-A36A-0B9B64ECCF9F}" dt="2019-04-11T11:03:15.793" v="8142" actId="1076"/>
          <ac:picMkLst>
            <pc:docMk/>
            <pc:sldMk cId="1851519893" sldId="388"/>
            <ac:picMk id="8" creationId="{A0953757-C42C-4D8C-BA56-3B98C9F22492}"/>
          </ac:picMkLst>
        </pc:picChg>
        <pc:picChg chg="add del mod">
          <ac:chgData name="James Franklin" userId="cf915d05-507f-491f-b4a6-b2aa085ee4b1" providerId="ADAL" clId="{A5395F3F-1176-472A-A36A-0B9B64ECCF9F}" dt="2019-04-11T10:51:35.080" v="8029" actId="478"/>
          <ac:picMkLst>
            <pc:docMk/>
            <pc:sldMk cId="1851519893" sldId="388"/>
            <ac:picMk id="6146" creationId="{22A2DE6A-4B10-44FA-8176-360B8E36CEE9}"/>
          </ac:picMkLst>
        </pc:picChg>
        <pc:picChg chg="add del mod">
          <ac:chgData name="James Franklin" userId="cf915d05-507f-491f-b4a6-b2aa085ee4b1" providerId="ADAL" clId="{A5395F3F-1176-472A-A36A-0B9B64ECCF9F}" dt="2019-04-11T11:00:13.475" v="8108" actId="478"/>
          <ac:picMkLst>
            <pc:docMk/>
            <pc:sldMk cId="1851519893" sldId="388"/>
            <ac:picMk id="6148" creationId="{108F053B-0B37-4A5E-8697-EF81AC437B4B}"/>
          </ac:picMkLst>
        </pc:picChg>
        <pc:picChg chg="add del mod">
          <ac:chgData name="James Franklin" userId="cf915d05-507f-491f-b4a6-b2aa085ee4b1" providerId="ADAL" clId="{A5395F3F-1176-472A-A36A-0B9B64ECCF9F}" dt="2019-04-11T11:02:09.405" v="8131" actId="478"/>
          <ac:picMkLst>
            <pc:docMk/>
            <pc:sldMk cId="1851519893" sldId="388"/>
            <ac:picMk id="6150" creationId="{60AC5882-95CE-4997-9DBE-D7B5CDB40426}"/>
          </ac:picMkLst>
        </pc:picChg>
        <pc:picChg chg="add mod">
          <ac:chgData name="James Franklin" userId="cf915d05-507f-491f-b4a6-b2aa085ee4b1" providerId="ADAL" clId="{A5395F3F-1176-472A-A36A-0B9B64ECCF9F}" dt="2019-05-15T15:09:14.774" v="10876" actId="1076"/>
          <ac:picMkLst>
            <pc:docMk/>
            <pc:sldMk cId="1851519893" sldId="388"/>
            <ac:picMk id="6152" creationId="{355FC685-DF13-4A52-A554-0848ABE76BA0}"/>
          </ac:picMkLst>
        </pc:picChg>
      </pc:sldChg>
      <pc:sldChg chg="addSp delSp modSp add">
        <pc:chgData name="James Franklin" userId="cf915d05-507f-491f-b4a6-b2aa085ee4b1" providerId="ADAL" clId="{A5395F3F-1176-472A-A36A-0B9B64ECCF9F}" dt="2019-04-11T11:51:23.440" v="9387" actId="20577"/>
        <pc:sldMkLst>
          <pc:docMk/>
          <pc:sldMk cId="2989655242" sldId="389"/>
        </pc:sldMkLst>
        <pc:spChg chg="del">
          <ac:chgData name="James Franklin" userId="cf915d05-507f-491f-b4a6-b2aa085ee4b1" providerId="ADAL" clId="{A5395F3F-1176-472A-A36A-0B9B64ECCF9F}" dt="2019-04-11T11:41:40.123" v="8787"/>
          <ac:spMkLst>
            <pc:docMk/>
            <pc:sldMk cId="2989655242" sldId="389"/>
            <ac:spMk id="2" creationId="{65FC9B2F-F0A2-4492-90B3-1DE9CCADAE76}"/>
          </ac:spMkLst>
        </pc:spChg>
        <pc:spChg chg="del">
          <ac:chgData name="James Franklin" userId="cf915d05-507f-491f-b4a6-b2aa085ee4b1" providerId="ADAL" clId="{A5395F3F-1176-472A-A36A-0B9B64ECCF9F}" dt="2019-04-11T11:41:40.123" v="8787"/>
          <ac:spMkLst>
            <pc:docMk/>
            <pc:sldMk cId="2989655242" sldId="389"/>
            <ac:spMk id="3" creationId="{5B3D36DD-DE4D-4C2D-BF67-21BA8D5EBEFD}"/>
          </ac:spMkLst>
        </pc:spChg>
        <pc:spChg chg="add mod">
          <ac:chgData name="James Franklin" userId="cf915d05-507f-491f-b4a6-b2aa085ee4b1" providerId="ADAL" clId="{A5395F3F-1176-472A-A36A-0B9B64ECCF9F}" dt="2019-04-11T11:47:26.793" v="8819" actId="20577"/>
          <ac:spMkLst>
            <pc:docMk/>
            <pc:sldMk cId="2989655242" sldId="389"/>
            <ac:spMk id="4" creationId="{18487F3C-69BD-4DDE-88C2-7BC37C7517EA}"/>
          </ac:spMkLst>
        </pc:spChg>
        <pc:spChg chg="add mod">
          <ac:chgData name="James Franklin" userId="cf915d05-507f-491f-b4a6-b2aa085ee4b1" providerId="ADAL" clId="{A5395F3F-1176-472A-A36A-0B9B64ECCF9F}" dt="2019-04-11T11:51:23.440" v="9387" actId="20577"/>
          <ac:spMkLst>
            <pc:docMk/>
            <pc:sldMk cId="2989655242" sldId="389"/>
            <ac:spMk id="5" creationId="{4F5ACC58-4452-420E-9274-7E68C17D01EF}"/>
          </ac:spMkLst>
        </pc:spChg>
      </pc:sldChg>
      <pc:sldMasterChg chg="modSldLayout">
        <pc:chgData name="James Franklin" userId="cf915d05-507f-491f-b4a6-b2aa085ee4b1" providerId="ADAL" clId="{A5395F3F-1176-472A-A36A-0B9B64ECCF9F}" dt="2019-03-28T11:53:49.841" v="45"/>
        <pc:sldMasterMkLst>
          <pc:docMk/>
          <pc:sldMasterMk cId="2369807912" sldId="2147483660"/>
        </pc:sldMasterMkLst>
        <pc:sldLayoutChg chg="modSp">
          <pc:chgData name="James Franklin" userId="cf915d05-507f-491f-b4a6-b2aa085ee4b1" providerId="ADAL" clId="{A5395F3F-1176-472A-A36A-0B9B64ECCF9F}" dt="2019-03-28T11:53:25.497" v="38" actId="20577"/>
          <pc:sldLayoutMkLst>
            <pc:docMk/>
            <pc:sldMasterMk cId="2369807912" sldId="2147483660"/>
            <pc:sldLayoutMk cId="3864385121" sldId="2147483664"/>
          </pc:sldLayoutMkLst>
          <pc:spChg chg="mod">
            <ac:chgData name="James Franklin" userId="cf915d05-507f-491f-b4a6-b2aa085ee4b1" providerId="ADAL" clId="{A5395F3F-1176-472A-A36A-0B9B64ECCF9F}" dt="2019-03-28T11:53:25.497" v="3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A5395F3F-1176-472A-A36A-0B9B64ECCF9F}" dt="2019-03-28T11:53:37.830" v="41"/>
          <pc:sldLayoutMkLst>
            <pc:docMk/>
            <pc:sldMasterMk cId="2369807912" sldId="2147483660"/>
            <pc:sldLayoutMk cId="1482273398" sldId="2147483665"/>
          </pc:sldLayoutMkLst>
          <pc:spChg chg="mod">
            <ac:chgData name="James Franklin" userId="cf915d05-507f-491f-b4a6-b2aa085ee4b1" providerId="ADAL" clId="{A5395F3F-1176-472A-A36A-0B9B64ECCF9F}" dt="2019-03-28T11:53:37.830" v="41"/>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A5395F3F-1176-472A-A36A-0B9B64ECCF9F}" dt="2019-03-28T11:53:49.841" v="45"/>
          <pc:sldLayoutMkLst>
            <pc:docMk/>
            <pc:sldMasterMk cId="2369807912" sldId="2147483660"/>
            <pc:sldLayoutMk cId="3920882233" sldId="2147483668"/>
          </pc:sldLayoutMkLst>
          <pc:spChg chg="mod">
            <ac:chgData name="James Franklin" userId="cf915d05-507f-491f-b4a6-b2aa085ee4b1" providerId="ADAL" clId="{A5395F3F-1176-472A-A36A-0B9B64ECCF9F}" dt="2019-03-28T11:53:49.841" v="45"/>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A5395F3F-1176-472A-A36A-0B9B64ECCF9F}" dt="2019-03-28T11:53:32.246" v="39"/>
          <pc:sldLayoutMkLst>
            <pc:docMk/>
            <pc:sldMasterMk cId="2369807912" sldId="2147483660"/>
            <pc:sldLayoutMk cId="930331741" sldId="2147483669"/>
          </pc:sldLayoutMkLst>
          <pc:spChg chg="mod">
            <ac:chgData name="James Franklin" userId="cf915d05-507f-491f-b4a6-b2aa085ee4b1" providerId="ADAL" clId="{A5395F3F-1176-472A-A36A-0B9B64ECCF9F}" dt="2019-03-28T11:53:32.246" v="39"/>
            <ac:spMkLst>
              <pc:docMk/>
              <pc:sldMasterMk cId="2369807912" sldId="2147483660"/>
              <pc:sldLayoutMk cId="930331741" sldId="2147483669"/>
              <ac:spMk id="12" creationId="{00000000-0000-0000-0000-000000000000}"/>
            </ac:spMkLst>
          </pc:spChg>
        </pc:sldLayoutChg>
      </pc:sldMasterChg>
    </pc:docChg>
  </pc:docChgLst>
  <pc:docChgLst>
    <pc:chgData name="Rob Heathcote" userId="62419938-1f1d-43ca-9327-cfd6c1894440" providerId="ADAL" clId="{1AC45B6F-8ED2-415B-98C9-3C6C205D467D}"/>
    <pc:docChg chg="modSld">
      <pc:chgData name="Rob Heathcote" userId="62419938-1f1d-43ca-9327-cfd6c1894440" providerId="ADAL" clId="{1AC45B6F-8ED2-415B-98C9-3C6C205D467D}" dt="2019-05-23T08:16:44.396" v="3" actId="20577"/>
      <pc:docMkLst>
        <pc:docMk/>
      </pc:docMkLst>
      <pc:sldChg chg="modSp">
        <pc:chgData name="Rob Heathcote" userId="62419938-1f1d-43ca-9327-cfd6c1894440" providerId="ADAL" clId="{1AC45B6F-8ED2-415B-98C9-3C6C205D467D}" dt="2019-05-23T08:16:44.396" v="3" actId="20577"/>
        <pc:sldMkLst>
          <pc:docMk/>
          <pc:sldMk cId="3209547733" sldId="382"/>
        </pc:sldMkLst>
        <pc:spChg chg="mod">
          <ac:chgData name="Rob Heathcote" userId="62419938-1f1d-43ca-9327-cfd6c1894440" providerId="ADAL" clId="{1AC45B6F-8ED2-415B-98C9-3C6C205D467D}" dt="2019-05-23T08:16:44.396" v="3" actId="20577"/>
          <ac:spMkLst>
            <pc:docMk/>
            <pc:sldMk cId="3209547733" sldId="382"/>
            <ac:spMk id="3" creationId="{2A6EB9AD-73D4-40D4-A3A8-AAD24471407A}"/>
          </ac:spMkLst>
        </pc:sp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delSp modSp">
        <pc:chgData name="James Franklin" userId="cf915d05-507f-491f-b4a6-b2aa085ee4b1" providerId="ADAL" clId="{BC22A463-4E82-4B25-A5EE-FFB8841EC762}" dt="2019-03-28T11:10:12.456" v="49" actId="6549"/>
        <pc:sldMkLst>
          <pc:docMk/>
          <pc:sldMk cId="3768048513" sldId="354"/>
        </pc:sldMkLst>
        <pc:spChg chg="mod">
          <ac:chgData name="James Franklin" userId="cf915d05-507f-491f-b4a6-b2aa085ee4b1" providerId="ADAL" clId="{BC22A463-4E82-4B25-A5EE-FFB8841EC762}" dt="2019-03-28T11:10:09.183" v="48" actId="6549"/>
          <ac:spMkLst>
            <pc:docMk/>
            <pc:sldMk cId="3768048513" sldId="354"/>
            <ac:spMk id="2" creationId="{66E20CF0-66EF-42EF-B23F-BE28152A237F}"/>
          </ac:spMkLst>
        </pc:spChg>
        <pc:spChg chg="mod">
          <ac:chgData name="James Franklin" userId="cf915d05-507f-491f-b4a6-b2aa085ee4b1" providerId="ADAL" clId="{BC22A463-4E82-4B25-A5EE-FFB8841EC762}" dt="2019-03-28T11:10:12.456" v="49" actId="6549"/>
          <ac:spMkLst>
            <pc:docMk/>
            <pc:sldMk cId="3768048513" sldId="354"/>
            <ac:spMk id="3" creationId="{037FB689-72BB-484B-A17A-EE7793CA52E9}"/>
          </ac:spMkLst>
        </pc:spChg>
        <pc:picChg chg="del">
          <ac:chgData name="James Franklin" userId="cf915d05-507f-491f-b4a6-b2aa085ee4b1" providerId="ADAL" clId="{BC22A463-4E82-4B25-A5EE-FFB8841EC762}" dt="2019-03-28T11:10:02.770" v="47" actId="478"/>
          <ac:picMkLst>
            <pc:docMk/>
            <pc:sldMk cId="3768048513" sldId="354"/>
            <ac:picMk id="7" creationId="{2EF29170-8AF9-4865-9D01-0803DCABBD69}"/>
          </ac:picMkLst>
        </pc:picChg>
        <pc:picChg chg="del">
          <ac:chgData name="James Franklin" userId="cf915d05-507f-491f-b4a6-b2aa085ee4b1" providerId="ADAL" clId="{BC22A463-4E82-4B25-A5EE-FFB8841EC762}" dt="2019-03-28T11:10:02.247" v="46" actId="478"/>
          <ac:picMkLst>
            <pc:docMk/>
            <pc:sldMk cId="3768048513" sldId="354"/>
            <ac:picMk id="9" creationId="{B8116C1E-1B14-46EF-8773-20A437796F52}"/>
          </ac:picMkLst>
        </pc:pic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sldChg chg="add">
        <pc:chgData name="James Franklin" userId="cf915d05-507f-491f-b4a6-b2aa085ee4b1" providerId="ADAL" clId="{BC22A463-4E82-4B25-A5EE-FFB8841EC762}" dt="2019-03-28T11:10:21.720" v="50"/>
        <pc:sldMkLst>
          <pc:docMk/>
          <pc:sldMk cId="1515091566" sldId="365"/>
        </pc:sldMkLst>
      </pc:sldChg>
      <pc:sldChg chg="add">
        <pc:chgData name="James Franklin" userId="cf915d05-507f-491f-b4a6-b2aa085ee4b1" providerId="ADAL" clId="{BC22A463-4E82-4B25-A5EE-FFB8841EC762}" dt="2019-03-28T11:10:22.057" v="52"/>
        <pc:sldMkLst>
          <pc:docMk/>
          <pc:sldMk cId="3852316829" sldId="367"/>
        </pc:sldMkLst>
      </pc:sldChg>
      <pc:sldChg chg="add">
        <pc:chgData name="James Franklin" userId="cf915d05-507f-491f-b4a6-b2aa085ee4b1" providerId="ADAL" clId="{BC22A463-4E82-4B25-A5EE-FFB8841EC762}" dt="2019-03-28T11:10:22.273" v="53"/>
        <pc:sldMkLst>
          <pc:docMk/>
          <pc:sldMk cId="567189255" sldId="368"/>
        </pc:sldMkLst>
      </pc:sldChg>
      <pc:sldChg chg="add">
        <pc:chgData name="James Franklin" userId="cf915d05-507f-491f-b4a6-b2aa085ee4b1" providerId="ADAL" clId="{BC22A463-4E82-4B25-A5EE-FFB8841EC762}" dt="2019-03-28T11:10:22.441" v="54"/>
        <pc:sldMkLst>
          <pc:docMk/>
          <pc:sldMk cId="363531344" sldId="369"/>
        </pc:sldMkLst>
      </pc:sldChg>
      <pc:sldChg chg="add">
        <pc:chgData name="James Franklin" userId="cf915d05-507f-491f-b4a6-b2aa085ee4b1" providerId="ADAL" clId="{BC22A463-4E82-4B25-A5EE-FFB8841EC762}" dt="2019-03-28T11:10:22.600" v="55"/>
        <pc:sldMkLst>
          <pc:docMk/>
          <pc:sldMk cId="2205863446" sldId="370"/>
        </pc:sldMkLst>
      </pc:sldChg>
      <pc:sldChg chg="add">
        <pc:chgData name="James Franklin" userId="cf915d05-507f-491f-b4a6-b2aa085ee4b1" providerId="ADAL" clId="{BC22A463-4E82-4B25-A5EE-FFB8841EC762}" dt="2019-03-28T11:10:22.728" v="56"/>
        <pc:sldMkLst>
          <pc:docMk/>
          <pc:sldMk cId="4188305560" sldId="371"/>
        </pc:sldMkLst>
      </pc:sldChg>
      <pc:sldChg chg="add">
        <pc:chgData name="James Franklin" userId="cf915d05-507f-491f-b4a6-b2aa085ee4b1" providerId="ADAL" clId="{BC22A463-4E82-4B25-A5EE-FFB8841EC762}" dt="2019-03-28T11:10:22.887" v="57"/>
        <pc:sldMkLst>
          <pc:docMk/>
          <pc:sldMk cId="1043684076" sldId="372"/>
        </pc:sldMkLst>
      </pc:sldChg>
      <pc:sldChg chg="add">
        <pc:chgData name="James Franklin" userId="cf915d05-507f-491f-b4a6-b2aa085ee4b1" providerId="ADAL" clId="{BC22A463-4E82-4B25-A5EE-FFB8841EC762}" dt="2019-03-28T11:10:23.031" v="58"/>
        <pc:sldMkLst>
          <pc:docMk/>
          <pc:sldMk cId="2965502656" sldId="373"/>
        </pc:sldMkLst>
      </pc:sldChg>
      <pc:sldChg chg="add">
        <pc:chgData name="James Franklin" userId="cf915d05-507f-491f-b4a6-b2aa085ee4b1" providerId="ADAL" clId="{BC22A463-4E82-4B25-A5EE-FFB8841EC762}" dt="2019-03-28T11:10:23.448" v="59"/>
        <pc:sldMkLst>
          <pc:docMk/>
          <pc:sldMk cId="2986392551" sldId="374"/>
        </pc:sldMkLst>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Leonora Sheppard" userId="3688f6d8-1f97-408e-a4fe-cc859c551ddb" providerId="ADAL" clId="{AE6CB78A-D1FF-4914-8427-374BF3F4BF91}"/>
    <pc:docChg chg="undo custSel modSld">
      <pc:chgData name="Leonora Sheppard" userId="3688f6d8-1f97-408e-a4fe-cc859c551ddb" providerId="ADAL" clId="{AE6CB78A-D1FF-4914-8427-374BF3F4BF91}" dt="2019-05-14T15:31:04.708" v="45" actId="1035"/>
      <pc:docMkLst>
        <pc:docMk/>
      </pc:docMkLst>
      <pc:sldChg chg="modSp">
        <pc:chgData name="Leonora Sheppard" userId="3688f6d8-1f97-408e-a4fe-cc859c551ddb" providerId="ADAL" clId="{AE6CB78A-D1FF-4914-8427-374BF3F4BF91}" dt="2019-05-14T15:31:04.708" v="45" actId="1035"/>
        <pc:sldMkLst>
          <pc:docMk/>
          <pc:sldMk cId="1043684076" sldId="372"/>
        </pc:sldMkLst>
        <pc:picChg chg="mod">
          <ac:chgData name="Leonora Sheppard" userId="3688f6d8-1f97-408e-a4fe-cc859c551ddb" providerId="ADAL" clId="{AE6CB78A-D1FF-4914-8427-374BF3F4BF91}" dt="2019-05-14T15:31:04.708" v="45" actId="1035"/>
          <ac:picMkLst>
            <pc:docMk/>
            <pc:sldMk cId="1043684076" sldId="372"/>
            <ac:picMk id="4104" creationId="{A63D1C6D-8D51-4DBD-BE88-C1EF7E133B38}"/>
          </ac:picMkLst>
        </pc:picChg>
      </pc:sldChg>
      <pc:sldChg chg="addSp delSp modSp">
        <pc:chgData name="Leonora Sheppard" userId="3688f6d8-1f97-408e-a4fe-cc859c551ddb" providerId="ADAL" clId="{AE6CB78A-D1FF-4914-8427-374BF3F4BF91}" dt="2019-05-14T15:19:53.857" v="23" actId="20577"/>
        <pc:sldMkLst>
          <pc:docMk/>
          <pc:sldMk cId="3209547733" sldId="382"/>
        </pc:sldMkLst>
        <pc:spChg chg="mod">
          <ac:chgData name="Leonora Sheppard" userId="3688f6d8-1f97-408e-a4fe-cc859c551ddb" providerId="ADAL" clId="{AE6CB78A-D1FF-4914-8427-374BF3F4BF91}" dt="2019-05-14T15:19:53.857" v="23" actId="20577"/>
          <ac:spMkLst>
            <pc:docMk/>
            <pc:sldMk cId="3209547733" sldId="382"/>
            <ac:spMk id="3" creationId="{2A6EB9AD-73D4-40D4-A3A8-AAD24471407A}"/>
          </ac:spMkLst>
        </pc:spChg>
        <pc:picChg chg="del">
          <ac:chgData name="Leonora Sheppard" userId="3688f6d8-1f97-408e-a4fe-cc859c551ddb" providerId="ADAL" clId="{AE6CB78A-D1FF-4914-8427-374BF3F4BF91}" dt="2019-05-14T15:19:31.207" v="17" actId="478"/>
          <ac:picMkLst>
            <pc:docMk/>
            <pc:sldMk cId="3209547733" sldId="382"/>
            <ac:picMk id="4" creationId="{5698672A-2F5C-4A99-B1BE-5B0206CEE080}"/>
          </ac:picMkLst>
        </pc:picChg>
        <pc:picChg chg="add mod ord modCrop">
          <ac:chgData name="Leonora Sheppard" userId="3688f6d8-1f97-408e-a4fe-cc859c551ddb" providerId="ADAL" clId="{AE6CB78A-D1FF-4914-8427-374BF3F4BF91}" dt="2019-05-14T15:19:08.364" v="12" actId="732"/>
          <ac:picMkLst>
            <pc:docMk/>
            <pc:sldMk cId="3209547733" sldId="382"/>
            <ac:picMk id="6" creationId="{66BF6989-A445-4202-B83C-FB05B38038C6}"/>
          </ac:picMkLst>
        </pc:picChg>
        <pc:picChg chg="del">
          <ac:chgData name="Leonora Sheppard" userId="3688f6d8-1f97-408e-a4fe-cc859c551ddb" providerId="ADAL" clId="{AE6CB78A-D1FF-4914-8427-374BF3F4BF91}" dt="2019-05-14T15:18:04.785" v="0" actId="478"/>
          <ac:picMkLst>
            <pc:docMk/>
            <pc:sldMk cId="3209547733" sldId="382"/>
            <ac:picMk id="4098" creationId="{712F14C1-E6D4-4631-B1DC-90C317183463}"/>
          </ac:picMkLst>
        </pc:picChg>
      </pc:sldChg>
      <pc:sldChg chg="modSp">
        <pc:chgData name="Leonora Sheppard" userId="3688f6d8-1f97-408e-a4fe-cc859c551ddb" providerId="ADAL" clId="{AE6CB78A-D1FF-4914-8427-374BF3F4BF91}" dt="2019-05-14T15:20:39.967" v="24" actId="20577"/>
        <pc:sldMkLst>
          <pc:docMk/>
          <pc:sldMk cId="1951108228" sldId="383"/>
        </pc:sldMkLst>
        <pc:spChg chg="mod">
          <ac:chgData name="Leonora Sheppard" userId="3688f6d8-1f97-408e-a4fe-cc859c551ddb" providerId="ADAL" clId="{AE6CB78A-D1FF-4914-8427-374BF3F4BF91}" dt="2019-05-14T15:20:39.967" v="24" actId="20577"/>
          <ac:spMkLst>
            <pc:docMk/>
            <pc:sldMk cId="1951108228" sldId="383"/>
            <ac:spMk id="4" creationId="{869D15A9-A9BB-4D8A-9A76-E32422F35012}"/>
          </ac:spMkLst>
        </pc:spChg>
      </pc:sldChg>
    </pc:docChg>
  </pc:docChgLst>
  <pc:docChgLst>
    <pc:chgData name="Andy Gray" userId="3900aca3-aa6e-4813-b4e0-c02f9e48a0aa" providerId="ADAL" clId="{7515633F-C1DD-41BF-83C6-6FE4AC2E3D1E}"/>
    <pc:docChg chg="undo custSel modSld modMainMaster">
      <pc:chgData name="Andy Gray" userId="3900aca3-aa6e-4813-b4e0-c02f9e48a0aa" providerId="ADAL" clId="{7515633F-C1DD-41BF-83C6-6FE4AC2E3D1E}" dt="2019-05-17T08:34:31.113" v="341" actId="478"/>
      <pc:docMkLst>
        <pc:docMk/>
      </pc:docMkLst>
      <pc:sldChg chg="delSp modSp">
        <pc:chgData name="Andy Gray" userId="3900aca3-aa6e-4813-b4e0-c02f9e48a0aa" providerId="ADAL" clId="{7515633F-C1DD-41BF-83C6-6FE4AC2E3D1E}" dt="2019-05-15T11:30:41.083" v="79" actId="478"/>
        <pc:sldMkLst>
          <pc:docMk/>
          <pc:sldMk cId="4088036100" sldId="259"/>
        </pc:sldMkLst>
        <pc:spChg chg="del">
          <ac:chgData name="Andy Gray" userId="3900aca3-aa6e-4813-b4e0-c02f9e48a0aa" providerId="ADAL" clId="{7515633F-C1DD-41BF-83C6-6FE4AC2E3D1E}" dt="2019-05-15T11:30:41.083" v="79" actId="478"/>
          <ac:spMkLst>
            <pc:docMk/>
            <pc:sldMk cId="4088036100" sldId="259"/>
            <ac:spMk id="2" creationId="{C2FF3364-2D81-4476-A6D3-A34681DC1631}"/>
          </ac:spMkLst>
        </pc:spChg>
        <pc:spChg chg="del mod">
          <ac:chgData name="Andy Gray" userId="3900aca3-aa6e-4813-b4e0-c02f9e48a0aa" providerId="ADAL" clId="{7515633F-C1DD-41BF-83C6-6FE4AC2E3D1E}" dt="2019-05-15T11:30:38.090" v="78" actId="478"/>
          <ac:spMkLst>
            <pc:docMk/>
            <pc:sldMk cId="4088036100" sldId="259"/>
            <ac:spMk id="3" creationId="{08031DB8-AE01-4A02-86AA-7978B495B428}"/>
          </ac:spMkLst>
        </pc:spChg>
      </pc:sldChg>
      <pc:sldChg chg="addSp delSp modSp setBg">
        <pc:chgData name="Andy Gray" userId="3900aca3-aa6e-4813-b4e0-c02f9e48a0aa" providerId="ADAL" clId="{7515633F-C1DD-41BF-83C6-6FE4AC2E3D1E}" dt="2019-05-16T15:21:35.217" v="113" actId="478"/>
        <pc:sldMkLst>
          <pc:docMk/>
          <pc:sldMk cId="3768048513" sldId="354"/>
        </pc:sldMkLst>
        <pc:picChg chg="add del mod ord">
          <ac:chgData name="Andy Gray" userId="3900aca3-aa6e-4813-b4e0-c02f9e48a0aa" providerId="ADAL" clId="{7515633F-C1DD-41BF-83C6-6FE4AC2E3D1E}" dt="2019-05-16T15:21:35.217" v="113" actId="478"/>
          <ac:picMkLst>
            <pc:docMk/>
            <pc:sldMk cId="3768048513" sldId="354"/>
            <ac:picMk id="5" creationId="{78C88D7A-1E84-448A-A339-FC68C04F507E}"/>
          </ac:picMkLst>
        </pc:picChg>
        <pc:picChg chg="del mod">
          <ac:chgData name="Andy Gray" userId="3900aca3-aa6e-4813-b4e0-c02f9e48a0aa" providerId="ADAL" clId="{7515633F-C1DD-41BF-83C6-6FE4AC2E3D1E}" dt="2019-05-16T15:11:57" v="108" actId="478"/>
          <ac:picMkLst>
            <pc:docMk/>
            <pc:sldMk cId="3768048513" sldId="354"/>
            <ac:picMk id="7174" creationId="{3C7E8B32-FEA5-41E3-8BE5-6FE6D87671B9}"/>
          </ac:picMkLst>
        </pc:picChg>
      </pc:sldChg>
      <pc:sldChg chg="addSp delSp modSp delCm">
        <pc:chgData name="Andy Gray" userId="3900aca3-aa6e-4813-b4e0-c02f9e48a0aa" providerId="ADAL" clId="{7515633F-C1DD-41BF-83C6-6FE4AC2E3D1E}" dt="2019-05-17T08:16:20.365" v="313" actId="14100"/>
        <pc:sldMkLst>
          <pc:docMk/>
          <pc:sldMk cId="3852316829" sldId="367"/>
        </pc:sldMkLst>
        <pc:picChg chg="del">
          <ac:chgData name="Andy Gray" userId="3900aca3-aa6e-4813-b4e0-c02f9e48a0aa" providerId="ADAL" clId="{7515633F-C1DD-41BF-83C6-6FE4AC2E3D1E}" dt="2019-05-17T08:14:32.872" v="304" actId="478"/>
          <ac:picMkLst>
            <pc:docMk/>
            <pc:sldMk cId="3852316829" sldId="367"/>
            <ac:picMk id="5" creationId="{E4ED4497-E6A9-4142-B645-5D6389287017}"/>
          </ac:picMkLst>
        </pc:picChg>
        <pc:picChg chg="add mod modCrop">
          <ac:chgData name="Andy Gray" userId="3900aca3-aa6e-4813-b4e0-c02f9e48a0aa" providerId="ADAL" clId="{7515633F-C1DD-41BF-83C6-6FE4AC2E3D1E}" dt="2019-05-17T08:16:20.365" v="313" actId="14100"/>
          <ac:picMkLst>
            <pc:docMk/>
            <pc:sldMk cId="3852316829" sldId="367"/>
            <ac:picMk id="6" creationId="{26DDAFEE-58B1-44A9-ADDA-6F9061DE5D8D}"/>
          </ac:picMkLst>
        </pc:picChg>
        <pc:picChg chg="del">
          <ac:chgData name="Andy Gray" userId="3900aca3-aa6e-4813-b4e0-c02f9e48a0aa" providerId="ADAL" clId="{7515633F-C1DD-41BF-83C6-6FE4AC2E3D1E}" dt="2019-05-17T08:15:10.419" v="306" actId="478"/>
          <ac:picMkLst>
            <pc:docMk/>
            <pc:sldMk cId="3852316829" sldId="367"/>
            <ac:picMk id="2052" creationId="{F84D5DBF-CECC-4B1C-9C44-46A3A84D93EF}"/>
          </ac:picMkLst>
        </pc:picChg>
      </pc:sldChg>
      <pc:sldChg chg="addSp delSp modSp setBg">
        <pc:chgData name="Andy Gray" userId="3900aca3-aa6e-4813-b4e0-c02f9e48a0aa" providerId="ADAL" clId="{7515633F-C1DD-41BF-83C6-6FE4AC2E3D1E}" dt="2019-05-16T15:50:42.949" v="196" actId="1076"/>
        <pc:sldMkLst>
          <pc:docMk/>
          <pc:sldMk cId="363531344" sldId="369"/>
        </pc:sldMkLst>
        <pc:picChg chg="add mod ord">
          <ac:chgData name="Andy Gray" userId="3900aca3-aa6e-4813-b4e0-c02f9e48a0aa" providerId="ADAL" clId="{7515633F-C1DD-41BF-83C6-6FE4AC2E3D1E}" dt="2019-05-16T15:50:42.949" v="196" actId="1076"/>
          <ac:picMkLst>
            <pc:docMk/>
            <pc:sldMk cId="363531344" sldId="369"/>
            <ac:picMk id="5" creationId="{2FB151EF-139C-403C-8AEB-7951787525A3}"/>
          </ac:picMkLst>
        </pc:picChg>
        <pc:picChg chg="del mod modCrop">
          <ac:chgData name="Andy Gray" userId="3900aca3-aa6e-4813-b4e0-c02f9e48a0aa" providerId="ADAL" clId="{7515633F-C1DD-41BF-83C6-6FE4AC2E3D1E}" dt="2019-05-16T15:50:12.022" v="190" actId="478"/>
          <ac:picMkLst>
            <pc:docMk/>
            <pc:sldMk cId="363531344" sldId="369"/>
            <ac:picMk id="2050" creationId="{7072A645-3B22-4D45-8B76-1D2D24207222}"/>
          </ac:picMkLst>
        </pc:picChg>
      </pc:sldChg>
      <pc:sldChg chg="addSp delSp modSp delCm">
        <pc:chgData name="Andy Gray" userId="3900aca3-aa6e-4813-b4e0-c02f9e48a0aa" providerId="ADAL" clId="{7515633F-C1DD-41BF-83C6-6FE4AC2E3D1E}" dt="2019-05-16T16:12:08.419" v="303" actId="164"/>
        <pc:sldMkLst>
          <pc:docMk/>
          <pc:sldMk cId="2205863446" sldId="370"/>
        </pc:sldMkLst>
        <pc:spChg chg="mod">
          <ac:chgData name="Andy Gray" userId="3900aca3-aa6e-4813-b4e0-c02f9e48a0aa" providerId="ADAL" clId="{7515633F-C1DD-41BF-83C6-6FE4AC2E3D1E}" dt="2019-05-16T16:12:08.419" v="303" actId="164"/>
          <ac:spMkLst>
            <pc:docMk/>
            <pc:sldMk cId="2205863446" sldId="370"/>
            <ac:spMk id="6" creationId="{8BFEFFB8-D596-4DA6-A12D-0367921A789E}"/>
          </ac:spMkLst>
        </pc:spChg>
        <pc:spChg chg="mod">
          <ac:chgData name="Andy Gray" userId="3900aca3-aa6e-4813-b4e0-c02f9e48a0aa" providerId="ADAL" clId="{7515633F-C1DD-41BF-83C6-6FE4AC2E3D1E}" dt="2019-05-16T16:11:17.906" v="292" actId="14100"/>
          <ac:spMkLst>
            <pc:docMk/>
            <pc:sldMk cId="2205863446" sldId="370"/>
            <ac:spMk id="7" creationId="{F7A59BC8-7567-404E-89BC-AD875CBC37C2}"/>
          </ac:spMkLst>
        </pc:spChg>
        <pc:grpChg chg="add mod">
          <ac:chgData name="Andy Gray" userId="3900aca3-aa6e-4813-b4e0-c02f9e48a0aa" providerId="ADAL" clId="{7515633F-C1DD-41BF-83C6-6FE4AC2E3D1E}" dt="2019-05-16T16:12:08.419" v="303" actId="164"/>
          <ac:grpSpMkLst>
            <pc:docMk/>
            <pc:sldMk cId="2205863446" sldId="370"/>
            <ac:grpSpMk id="11" creationId="{2F60F2F0-5950-4D0E-824A-EE4DA87FF447}"/>
          </ac:grpSpMkLst>
        </pc:grpChg>
        <pc:picChg chg="del mod">
          <ac:chgData name="Andy Gray" userId="3900aca3-aa6e-4813-b4e0-c02f9e48a0aa" providerId="ADAL" clId="{7515633F-C1DD-41BF-83C6-6FE4AC2E3D1E}" dt="2019-05-16T16:11:00.529" v="289" actId="478"/>
          <ac:picMkLst>
            <pc:docMk/>
            <pc:sldMk cId="2205863446" sldId="370"/>
            <ac:picMk id="5" creationId="{D4E6A311-1E94-4B77-A8FC-1ACD0F403001}"/>
          </ac:picMkLst>
        </pc:picChg>
        <pc:picChg chg="add mod ord modCrop">
          <ac:chgData name="Andy Gray" userId="3900aca3-aa6e-4813-b4e0-c02f9e48a0aa" providerId="ADAL" clId="{7515633F-C1DD-41BF-83C6-6FE4AC2E3D1E}" dt="2019-05-16T16:12:08.419" v="303" actId="164"/>
          <ac:picMkLst>
            <pc:docMk/>
            <pc:sldMk cId="2205863446" sldId="370"/>
            <ac:picMk id="8" creationId="{90BA758C-8546-4D6D-9BD2-1D957AC6B7B2}"/>
          </ac:picMkLst>
        </pc:picChg>
        <pc:picChg chg="del">
          <ac:chgData name="Andy Gray" userId="3900aca3-aa6e-4813-b4e0-c02f9e48a0aa" providerId="ADAL" clId="{7515633F-C1DD-41BF-83C6-6FE4AC2E3D1E}" dt="2019-05-16T16:10:16.784" v="278" actId="478"/>
          <ac:picMkLst>
            <pc:docMk/>
            <pc:sldMk cId="2205863446" sldId="370"/>
            <ac:picMk id="9" creationId="{4C54C8FC-347D-4410-AEA1-5362B4CFF544}"/>
          </ac:picMkLst>
        </pc:picChg>
        <pc:picChg chg="del">
          <ac:chgData name="Andy Gray" userId="3900aca3-aa6e-4813-b4e0-c02f9e48a0aa" providerId="ADAL" clId="{7515633F-C1DD-41BF-83C6-6FE4AC2E3D1E}" dt="2019-05-16T16:10:12.720" v="277" actId="478"/>
          <ac:picMkLst>
            <pc:docMk/>
            <pc:sldMk cId="2205863446" sldId="370"/>
            <ac:picMk id="10" creationId="{5D282D66-6B9A-4662-9C8A-9285249DE9C1}"/>
          </ac:picMkLst>
        </pc:picChg>
        <pc:picChg chg="del">
          <ac:chgData name="Andy Gray" userId="3900aca3-aa6e-4813-b4e0-c02f9e48a0aa" providerId="ADAL" clId="{7515633F-C1DD-41BF-83C6-6FE4AC2E3D1E}" dt="2019-05-16T16:09:43.948" v="271" actId="478"/>
          <ac:picMkLst>
            <pc:docMk/>
            <pc:sldMk cId="2205863446" sldId="370"/>
            <ac:picMk id="1032" creationId="{66B524D1-A814-49DB-B16B-6FA6DE489528}"/>
          </ac:picMkLst>
        </pc:picChg>
      </pc:sldChg>
      <pc:sldChg chg="addSp delSp modSp">
        <pc:chgData name="Andy Gray" userId="3900aca3-aa6e-4813-b4e0-c02f9e48a0aa" providerId="ADAL" clId="{7515633F-C1DD-41BF-83C6-6FE4AC2E3D1E}" dt="2019-05-16T15:52:32.658" v="209" actId="207"/>
        <pc:sldMkLst>
          <pc:docMk/>
          <pc:sldMk cId="4188305560" sldId="371"/>
        </pc:sldMkLst>
        <pc:picChg chg="add mod ord modCrop">
          <ac:chgData name="Andy Gray" userId="3900aca3-aa6e-4813-b4e0-c02f9e48a0aa" providerId="ADAL" clId="{7515633F-C1DD-41BF-83C6-6FE4AC2E3D1E}" dt="2019-05-16T15:52:04.548" v="207" actId="167"/>
          <ac:picMkLst>
            <pc:docMk/>
            <pc:sldMk cId="4188305560" sldId="371"/>
            <ac:picMk id="5" creationId="{FABF29AD-0974-428F-B2BA-5A6AE037A47A}"/>
          </ac:picMkLst>
        </pc:picChg>
        <pc:picChg chg="add mod">
          <ac:chgData name="Andy Gray" userId="3900aca3-aa6e-4813-b4e0-c02f9e48a0aa" providerId="ADAL" clId="{7515633F-C1DD-41BF-83C6-6FE4AC2E3D1E}" dt="2019-05-16T15:52:32.658" v="209" actId="207"/>
          <ac:picMkLst>
            <pc:docMk/>
            <pc:sldMk cId="4188305560" sldId="371"/>
            <ac:picMk id="7" creationId="{A9C0DC46-E5D2-4C3E-ACE7-68742EE58838}"/>
          </ac:picMkLst>
        </pc:picChg>
        <pc:picChg chg="del">
          <ac:chgData name="Andy Gray" userId="3900aca3-aa6e-4813-b4e0-c02f9e48a0aa" providerId="ADAL" clId="{7515633F-C1DD-41BF-83C6-6FE4AC2E3D1E}" dt="2019-05-16T15:51:28.774" v="203" actId="478"/>
          <ac:picMkLst>
            <pc:docMk/>
            <pc:sldMk cId="4188305560" sldId="371"/>
            <ac:picMk id="3074" creationId="{5238A0D1-B01F-4DE5-99E5-2D150C6CDBC2}"/>
          </ac:picMkLst>
        </pc:picChg>
      </pc:sldChg>
      <pc:sldChg chg="addSp delSp modSp setBg">
        <pc:chgData name="Andy Gray" userId="3900aca3-aa6e-4813-b4e0-c02f9e48a0aa" providerId="ADAL" clId="{7515633F-C1DD-41BF-83C6-6FE4AC2E3D1E}" dt="2019-05-17T08:34:31.113" v="341" actId="478"/>
        <pc:sldMkLst>
          <pc:docMk/>
          <pc:sldMk cId="1043684076" sldId="372"/>
        </pc:sldMkLst>
        <pc:picChg chg="add del mod">
          <ac:chgData name="Andy Gray" userId="3900aca3-aa6e-4813-b4e0-c02f9e48a0aa" providerId="ADAL" clId="{7515633F-C1DD-41BF-83C6-6FE4AC2E3D1E}" dt="2019-05-17T08:34:31.113" v="341" actId="478"/>
          <ac:picMkLst>
            <pc:docMk/>
            <pc:sldMk cId="1043684076" sldId="372"/>
            <ac:picMk id="4104" creationId="{A63D1C6D-8D51-4DBD-BE88-C1EF7E133B38}"/>
          </ac:picMkLst>
        </pc:picChg>
      </pc:sldChg>
      <pc:sldChg chg="addSp delSp modSp delCm">
        <pc:chgData name="Andy Gray" userId="3900aca3-aa6e-4813-b4e0-c02f9e48a0aa" providerId="ADAL" clId="{7515633F-C1DD-41BF-83C6-6FE4AC2E3D1E}" dt="2019-05-16T16:08:45.225" v="264"/>
        <pc:sldMkLst>
          <pc:docMk/>
          <pc:sldMk cId="2986392551" sldId="374"/>
        </pc:sldMkLst>
        <pc:spChg chg="mod ord">
          <ac:chgData name="Andy Gray" userId="3900aca3-aa6e-4813-b4e0-c02f9e48a0aa" providerId="ADAL" clId="{7515633F-C1DD-41BF-83C6-6FE4AC2E3D1E}" dt="2019-05-16T16:07:51.641" v="258" actId="164"/>
          <ac:spMkLst>
            <pc:docMk/>
            <pc:sldMk cId="2986392551" sldId="374"/>
            <ac:spMk id="4" creationId="{1FEAA86C-0B0B-4012-B4D4-C5865702BC68}"/>
          </ac:spMkLst>
        </pc:spChg>
        <pc:spChg chg="add del mod">
          <ac:chgData name="Andy Gray" userId="3900aca3-aa6e-4813-b4e0-c02f9e48a0aa" providerId="ADAL" clId="{7515633F-C1DD-41BF-83C6-6FE4AC2E3D1E}" dt="2019-05-16T16:07:37.022" v="255"/>
          <ac:spMkLst>
            <pc:docMk/>
            <pc:sldMk cId="2986392551" sldId="374"/>
            <ac:spMk id="8" creationId="{1B21CF72-DA6A-4B9B-AFA3-DAA7E6367CB2}"/>
          </ac:spMkLst>
        </pc:spChg>
        <pc:spChg chg="add del mod">
          <ac:chgData name="Andy Gray" userId="3900aca3-aa6e-4813-b4e0-c02f9e48a0aa" providerId="ADAL" clId="{7515633F-C1DD-41BF-83C6-6FE4AC2E3D1E}" dt="2019-05-16T16:07:37.022" v="255"/>
          <ac:spMkLst>
            <pc:docMk/>
            <pc:sldMk cId="2986392551" sldId="374"/>
            <ac:spMk id="9" creationId="{B3E878DD-8907-4E58-9070-703AE2D4A864}"/>
          </ac:spMkLst>
        </pc:spChg>
        <pc:grpChg chg="add mod">
          <ac:chgData name="Andy Gray" userId="3900aca3-aa6e-4813-b4e0-c02f9e48a0aa" providerId="ADAL" clId="{7515633F-C1DD-41BF-83C6-6FE4AC2E3D1E}" dt="2019-05-16T16:08:21.408" v="263" actId="14100"/>
          <ac:grpSpMkLst>
            <pc:docMk/>
            <pc:sldMk cId="2986392551" sldId="374"/>
            <ac:grpSpMk id="10" creationId="{6A72D09B-4515-45E9-9E0F-AD9B7EC494E0}"/>
          </ac:grpSpMkLst>
        </pc:grpChg>
        <pc:picChg chg="del mod">
          <ac:chgData name="Andy Gray" userId="3900aca3-aa6e-4813-b4e0-c02f9e48a0aa" providerId="ADAL" clId="{7515633F-C1DD-41BF-83C6-6FE4AC2E3D1E}" dt="2019-05-16T16:07:39.944" v="256" actId="478"/>
          <ac:picMkLst>
            <pc:docMk/>
            <pc:sldMk cId="2986392551" sldId="374"/>
            <ac:picMk id="5" creationId="{913D4CC3-9FF0-4D52-8E27-A09D4BA31330}"/>
          </ac:picMkLst>
        </pc:picChg>
        <pc:picChg chg="add mod ord">
          <ac:chgData name="Andy Gray" userId="3900aca3-aa6e-4813-b4e0-c02f9e48a0aa" providerId="ADAL" clId="{7515633F-C1DD-41BF-83C6-6FE4AC2E3D1E}" dt="2019-05-16T16:07:51.641" v="258" actId="164"/>
          <ac:picMkLst>
            <pc:docMk/>
            <pc:sldMk cId="2986392551" sldId="374"/>
            <ac:picMk id="7" creationId="{0CD37BB2-E690-4930-A0EB-D99DDFB819B6}"/>
          </ac:picMkLst>
        </pc:picChg>
        <pc:picChg chg="add">
          <ac:chgData name="Andy Gray" userId="3900aca3-aa6e-4813-b4e0-c02f9e48a0aa" providerId="ADAL" clId="{7515633F-C1DD-41BF-83C6-6FE4AC2E3D1E}" dt="2019-05-16T16:08:45.225" v="264"/>
          <ac:picMkLst>
            <pc:docMk/>
            <pc:sldMk cId="2986392551" sldId="374"/>
            <ac:picMk id="12" creationId="{ECCCE461-5368-4D61-8C2C-C27F486A97B5}"/>
          </ac:picMkLst>
        </pc:picChg>
        <pc:picChg chg="del">
          <ac:chgData name="Andy Gray" userId="3900aca3-aa6e-4813-b4e0-c02f9e48a0aa" providerId="ADAL" clId="{7515633F-C1DD-41BF-83C6-6FE4AC2E3D1E}" dt="2019-05-16T16:07:05.457" v="253" actId="478"/>
          <ac:picMkLst>
            <pc:docMk/>
            <pc:sldMk cId="2986392551" sldId="374"/>
            <ac:picMk id="9220" creationId="{06398026-1046-4CCB-94F4-0070AE1D2851}"/>
          </ac:picMkLst>
        </pc:picChg>
      </pc:sldChg>
      <pc:sldChg chg="delSp modSp setBg">
        <pc:chgData name="Andy Gray" userId="3900aca3-aa6e-4813-b4e0-c02f9e48a0aa" providerId="ADAL" clId="{7515633F-C1DD-41BF-83C6-6FE4AC2E3D1E}" dt="2019-05-16T15:33:08.177" v="120"/>
        <pc:sldMkLst>
          <pc:docMk/>
          <pc:sldMk cId="1471504255" sldId="380"/>
        </pc:sldMkLst>
        <pc:picChg chg="del mod">
          <ac:chgData name="Andy Gray" userId="3900aca3-aa6e-4813-b4e0-c02f9e48a0aa" providerId="ADAL" clId="{7515633F-C1DD-41BF-83C6-6FE4AC2E3D1E}" dt="2019-05-16T15:32:58.155" v="116" actId="478"/>
          <ac:picMkLst>
            <pc:docMk/>
            <pc:sldMk cId="1471504255" sldId="380"/>
            <ac:picMk id="7" creationId="{368F5867-AFCB-45F9-9DDD-011E842A6142}"/>
          </ac:picMkLst>
        </pc:picChg>
        <pc:picChg chg="del mod">
          <ac:chgData name="Andy Gray" userId="3900aca3-aa6e-4813-b4e0-c02f9e48a0aa" providerId="ADAL" clId="{7515633F-C1DD-41BF-83C6-6FE4AC2E3D1E}" dt="2019-05-16T15:33:00.107" v="117" actId="478"/>
          <ac:picMkLst>
            <pc:docMk/>
            <pc:sldMk cId="1471504255" sldId="380"/>
            <ac:picMk id="3076" creationId="{EB3AB917-3AC0-4C56-AFF1-73C2D53C45DF}"/>
          </ac:picMkLst>
        </pc:picChg>
      </pc:sldChg>
      <pc:sldChg chg="addSp delSp modSp">
        <pc:chgData name="Andy Gray" userId="3900aca3-aa6e-4813-b4e0-c02f9e48a0aa" providerId="ADAL" clId="{7515633F-C1DD-41BF-83C6-6FE4AC2E3D1E}" dt="2019-05-16T15:36:01.095" v="147" actId="18131"/>
        <pc:sldMkLst>
          <pc:docMk/>
          <pc:sldMk cId="3209547733" sldId="382"/>
        </pc:sldMkLst>
        <pc:spChg chg="mod">
          <ac:chgData name="Andy Gray" userId="3900aca3-aa6e-4813-b4e0-c02f9e48a0aa" providerId="ADAL" clId="{7515633F-C1DD-41BF-83C6-6FE4AC2E3D1E}" dt="2019-05-16T15:35:28.991" v="144" actId="20577"/>
          <ac:spMkLst>
            <pc:docMk/>
            <pc:sldMk cId="3209547733" sldId="382"/>
            <ac:spMk id="3" creationId="{2A6EB9AD-73D4-40D4-A3A8-AAD24471407A}"/>
          </ac:spMkLst>
        </pc:spChg>
        <pc:picChg chg="add mod ord modCrop">
          <ac:chgData name="Andy Gray" userId="3900aca3-aa6e-4813-b4e0-c02f9e48a0aa" providerId="ADAL" clId="{7515633F-C1DD-41BF-83C6-6FE4AC2E3D1E}" dt="2019-05-16T15:36:01.095" v="147" actId="18131"/>
          <ac:picMkLst>
            <pc:docMk/>
            <pc:sldMk cId="3209547733" sldId="382"/>
            <ac:picMk id="5" creationId="{DD98590F-674D-4834-B7A9-8ACC5096F8D9}"/>
          </ac:picMkLst>
        </pc:picChg>
        <pc:picChg chg="del mod modCrop">
          <ac:chgData name="Andy Gray" userId="3900aca3-aa6e-4813-b4e0-c02f9e48a0aa" providerId="ADAL" clId="{7515633F-C1DD-41BF-83C6-6FE4AC2E3D1E}" dt="2019-05-16T15:34:45.068" v="136" actId="478"/>
          <ac:picMkLst>
            <pc:docMk/>
            <pc:sldMk cId="3209547733" sldId="382"/>
            <ac:picMk id="6" creationId="{66BF6989-A445-4202-B83C-FB05B38038C6}"/>
          </ac:picMkLst>
        </pc:picChg>
        <pc:picChg chg="add mod">
          <ac:chgData name="Andy Gray" userId="3900aca3-aa6e-4813-b4e0-c02f9e48a0aa" providerId="ADAL" clId="{7515633F-C1DD-41BF-83C6-6FE4AC2E3D1E}" dt="2019-05-16T15:35:47.669" v="146" actId="207"/>
          <ac:picMkLst>
            <pc:docMk/>
            <pc:sldMk cId="3209547733" sldId="382"/>
            <ac:picMk id="7" creationId="{C8394967-C082-4C34-9F4B-308FDEEE10E9}"/>
          </ac:picMkLst>
        </pc:picChg>
      </pc:sldChg>
      <pc:sldChg chg="addSp delSp modSp setBg">
        <pc:chgData name="Andy Gray" userId="3900aca3-aa6e-4813-b4e0-c02f9e48a0aa" providerId="ADAL" clId="{7515633F-C1DD-41BF-83C6-6FE4AC2E3D1E}" dt="2019-05-16T15:45:38.299" v="182"/>
        <pc:sldMkLst>
          <pc:docMk/>
          <pc:sldMk cId="422176807" sldId="384"/>
        </pc:sldMkLst>
        <pc:picChg chg="add del mod">
          <ac:chgData name="Andy Gray" userId="3900aca3-aa6e-4813-b4e0-c02f9e48a0aa" providerId="ADAL" clId="{7515633F-C1DD-41BF-83C6-6FE4AC2E3D1E}" dt="2019-05-16T15:36:47.763" v="152" actId="478"/>
          <ac:picMkLst>
            <pc:docMk/>
            <pc:sldMk cId="422176807" sldId="384"/>
            <ac:picMk id="5" creationId="{D7898328-64C0-40FD-8B03-249C741B849F}"/>
          </ac:picMkLst>
        </pc:picChg>
        <pc:picChg chg="add del mod ord modCrop">
          <ac:chgData name="Andy Gray" userId="3900aca3-aa6e-4813-b4e0-c02f9e48a0aa" providerId="ADAL" clId="{7515633F-C1DD-41BF-83C6-6FE4AC2E3D1E}" dt="2019-05-16T15:44:24.317" v="180" actId="478"/>
          <ac:picMkLst>
            <pc:docMk/>
            <pc:sldMk cId="422176807" sldId="384"/>
            <ac:picMk id="7" creationId="{BA89384C-595B-4968-B909-B4FC76C86240}"/>
          </ac:picMkLst>
        </pc:picChg>
        <pc:picChg chg="del mod">
          <ac:chgData name="Andy Gray" userId="3900aca3-aa6e-4813-b4e0-c02f9e48a0aa" providerId="ADAL" clId="{7515633F-C1DD-41BF-83C6-6FE4AC2E3D1E}" dt="2019-05-16T15:37:26.941" v="164" actId="478"/>
          <ac:picMkLst>
            <pc:docMk/>
            <pc:sldMk cId="422176807" sldId="384"/>
            <ac:picMk id="6146" creationId="{BE14B514-7FA4-4A30-AAE3-8AC75768F3E1}"/>
          </ac:picMkLst>
        </pc:picChg>
      </pc:sldChg>
      <pc:sldChg chg="delSp modSp setBg">
        <pc:chgData name="Andy Gray" userId="3900aca3-aa6e-4813-b4e0-c02f9e48a0aa" providerId="ADAL" clId="{7515633F-C1DD-41BF-83C6-6FE4AC2E3D1E}" dt="2019-05-16T16:06:08.727" v="245"/>
        <pc:sldMkLst>
          <pc:docMk/>
          <pc:sldMk cId="505586952" sldId="385"/>
        </pc:sldMkLst>
        <pc:picChg chg="del">
          <ac:chgData name="Andy Gray" userId="3900aca3-aa6e-4813-b4e0-c02f9e48a0aa" providerId="ADAL" clId="{7515633F-C1DD-41BF-83C6-6FE4AC2E3D1E}" dt="2019-05-16T16:02:33.191" v="241" actId="478"/>
          <ac:picMkLst>
            <pc:docMk/>
            <pc:sldMk cId="505586952" sldId="385"/>
            <ac:picMk id="5" creationId="{0657A2AB-5FB7-418A-A715-7AA00DAB7B51}"/>
          </ac:picMkLst>
        </pc:picChg>
        <pc:picChg chg="del mod">
          <ac:chgData name="Andy Gray" userId="3900aca3-aa6e-4813-b4e0-c02f9e48a0aa" providerId="ADAL" clId="{7515633F-C1DD-41BF-83C6-6FE4AC2E3D1E}" dt="2019-05-16T16:02:30.579" v="240" actId="478"/>
          <ac:picMkLst>
            <pc:docMk/>
            <pc:sldMk cId="505586952" sldId="385"/>
            <ac:picMk id="8194" creationId="{E7FE9D0A-1E78-424A-8F42-88B7424A7045}"/>
          </ac:picMkLst>
        </pc:picChg>
      </pc:sldChg>
      <pc:sldChg chg="addSp delSp modSp">
        <pc:chgData name="Andy Gray" userId="3900aca3-aa6e-4813-b4e0-c02f9e48a0aa" providerId="ADAL" clId="{7515633F-C1DD-41BF-83C6-6FE4AC2E3D1E}" dt="2019-05-16T15:53:34.405" v="228" actId="14100"/>
        <pc:sldMkLst>
          <pc:docMk/>
          <pc:sldMk cId="3668707121" sldId="387"/>
        </pc:sldMkLst>
        <pc:picChg chg="add mod ord modCrop">
          <ac:chgData name="Andy Gray" userId="3900aca3-aa6e-4813-b4e0-c02f9e48a0aa" providerId="ADAL" clId="{7515633F-C1DD-41BF-83C6-6FE4AC2E3D1E}" dt="2019-05-16T15:53:34.405" v="228" actId="14100"/>
          <ac:picMkLst>
            <pc:docMk/>
            <pc:sldMk cId="3668707121" sldId="387"/>
            <ac:picMk id="5" creationId="{07037990-7F48-4631-8992-24AB3C6B6AD3}"/>
          </ac:picMkLst>
        </pc:picChg>
        <pc:picChg chg="del">
          <ac:chgData name="Andy Gray" userId="3900aca3-aa6e-4813-b4e0-c02f9e48a0aa" providerId="ADAL" clId="{7515633F-C1DD-41BF-83C6-6FE4AC2E3D1E}" dt="2019-05-16T15:53:03.710" v="219" actId="478"/>
          <ac:picMkLst>
            <pc:docMk/>
            <pc:sldMk cId="3668707121" sldId="387"/>
            <ac:picMk id="6" creationId="{1085FD21-C85D-4E79-A62A-9C9E66CA982A}"/>
          </ac:picMkLst>
        </pc:picChg>
        <pc:picChg chg="del">
          <ac:chgData name="Andy Gray" userId="3900aca3-aa6e-4813-b4e0-c02f9e48a0aa" providerId="ADAL" clId="{7515633F-C1DD-41BF-83C6-6FE4AC2E3D1E}" dt="2019-05-16T15:52:55.078" v="217" actId="478"/>
          <ac:picMkLst>
            <pc:docMk/>
            <pc:sldMk cId="3668707121" sldId="387"/>
            <ac:picMk id="5124" creationId="{1157B408-57D2-4844-8FEA-5C0AE2948C2E}"/>
          </ac:picMkLst>
        </pc:picChg>
      </pc:sldChg>
      <pc:sldChg chg="addSp delSp modSp setBg">
        <pc:chgData name="Andy Gray" userId="3900aca3-aa6e-4813-b4e0-c02f9e48a0aa" providerId="ADAL" clId="{7515633F-C1DD-41BF-83C6-6FE4AC2E3D1E}" dt="2019-05-17T08:27:46.482" v="337" actId="478"/>
        <pc:sldMkLst>
          <pc:docMk/>
          <pc:sldMk cId="1851519893" sldId="388"/>
        </pc:sldMkLst>
        <pc:picChg chg="add del mod ord modCrop">
          <ac:chgData name="Andy Gray" userId="3900aca3-aa6e-4813-b4e0-c02f9e48a0aa" providerId="ADAL" clId="{7515633F-C1DD-41BF-83C6-6FE4AC2E3D1E}" dt="2019-05-17T08:27:46.482" v="337" actId="478"/>
          <ac:picMkLst>
            <pc:docMk/>
            <pc:sldMk cId="1851519893" sldId="388"/>
            <ac:picMk id="3" creationId="{8585E466-CB84-4D6B-9B33-D1414D4EBA1E}"/>
          </ac:picMkLst>
        </pc:picChg>
        <pc:picChg chg="del">
          <ac:chgData name="Andy Gray" userId="3900aca3-aa6e-4813-b4e0-c02f9e48a0aa" providerId="ADAL" clId="{7515633F-C1DD-41BF-83C6-6FE4AC2E3D1E}" dt="2019-05-17T08:20:33.541" v="331" actId="478"/>
          <ac:picMkLst>
            <pc:docMk/>
            <pc:sldMk cId="1851519893" sldId="388"/>
            <ac:picMk id="8" creationId="{A0953757-C42C-4D8C-BA56-3B98C9F22492}"/>
          </ac:picMkLst>
        </pc:picChg>
        <pc:picChg chg="del">
          <ac:chgData name="Andy Gray" userId="3900aca3-aa6e-4813-b4e0-c02f9e48a0aa" providerId="ADAL" clId="{7515633F-C1DD-41BF-83C6-6FE4AC2E3D1E}" dt="2019-05-17T08:18:48.554" v="323" actId="478"/>
          <ac:picMkLst>
            <pc:docMk/>
            <pc:sldMk cId="1851519893" sldId="388"/>
            <ac:picMk id="6152" creationId="{355FC685-DF13-4A52-A554-0848ABE76BA0}"/>
          </ac:picMkLst>
        </pc:picChg>
      </pc:sldChg>
      <pc:sldMasterChg chg="delSldLayout modSldLayout">
        <pc:chgData name="Andy Gray" userId="3900aca3-aa6e-4813-b4e0-c02f9e48a0aa" providerId="ADAL" clId="{7515633F-C1DD-41BF-83C6-6FE4AC2E3D1E}" dt="2019-05-16T15:55:03.571" v="234" actId="207"/>
        <pc:sldMasterMkLst>
          <pc:docMk/>
          <pc:sldMasterMk cId="2369807912" sldId="2147483660"/>
        </pc:sldMasterMkLst>
        <pc:sldLayoutChg chg="addSp delSp modSp">
          <pc:chgData name="Andy Gray" userId="3900aca3-aa6e-4813-b4e0-c02f9e48a0aa" providerId="ADAL" clId="{7515633F-C1DD-41BF-83C6-6FE4AC2E3D1E}" dt="2019-05-15T11:25:35.247" v="7" actId="167"/>
          <pc:sldLayoutMkLst>
            <pc:docMk/>
            <pc:sldMasterMk cId="2369807912" sldId="2147483660"/>
            <pc:sldLayoutMk cId="1593432957" sldId="2147483661"/>
          </pc:sldLayoutMkLst>
          <pc:spChg chg="mod">
            <ac:chgData name="Andy Gray" userId="3900aca3-aa6e-4813-b4e0-c02f9e48a0aa" providerId="ADAL" clId="{7515633F-C1DD-41BF-83C6-6FE4AC2E3D1E}" dt="2019-05-15T11:25:11.472" v="2" actId="20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7515633F-C1DD-41BF-83C6-6FE4AC2E3D1E}" dt="2019-05-15T11:25:35.247" v="7" actId="167"/>
            <ac:picMkLst>
              <pc:docMk/>
              <pc:sldMasterMk cId="2369807912" sldId="2147483660"/>
              <pc:sldLayoutMk cId="1593432957" sldId="2147483661"/>
              <ac:picMk id="3" creationId="{2191D30B-F581-4620-8E2C-DFECA3923838}"/>
            </ac:picMkLst>
          </pc:picChg>
          <pc:picChg chg="del">
            <ac:chgData name="Andy Gray" userId="3900aca3-aa6e-4813-b4e0-c02f9e48a0aa" providerId="ADAL" clId="{7515633F-C1DD-41BF-83C6-6FE4AC2E3D1E}" dt="2019-05-15T11:25:24.779" v="3" actId="478"/>
            <ac:picMkLst>
              <pc:docMk/>
              <pc:sldMasterMk cId="2369807912" sldId="2147483660"/>
              <pc:sldLayoutMk cId="1593432957" sldId="2147483661"/>
              <ac:picMk id="13" creationId="{AEE686FF-1E59-41AC-901E-7A175318FE40}"/>
            </ac:picMkLst>
          </pc:picChg>
        </pc:sldLayoutChg>
        <pc:sldLayoutChg chg="modSp setBg">
          <pc:chgData name="Andy Gray" userId="3900aca3-aa6e-4813-b4e0-c02f9e48a0aa" providerId="ADAL" clId="{7515633F-C1DD-41BF-83C6-6FE4AC2E3D1E}" dt="2019-05-15T11:26:56.723" v="26" actId="20577"/>
          <pc:sldLayoutMkLst>
            <pc:docMk/>
            <pc:sldMasterMk cId="2369807912" sldId="2147483660"/>
            <pc:sldLayoutMk cId="3265224848" sldId="2147483662"/>
          </pc:sldLayoutMkLst>
          <pc:spChg chg="mod">
            <ac:chgData name="Andy Gray" userId="3900aca3-aa6e-4813-b4e0-c02f9e48a0aa" providerId="ADAL" clId="{7515633F-C1DD-41BF-83C6-6FE4AC2E3D1E}" dt="2019-05-15T11:26:56.723" v="26"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7515633F-C1DD-41BF-83C6-6FE4AC2E3D1E}" dt="2019-05-15T11:27:04.286" v="36" actId="20577"/>
          <pc:sldLayoutMkLst>
            <pc:docMk/>
            <pc:sldMasterMk cId="2369807912" sldId="2147483660"/>
            <pc:sldLayoutMk cId="1230368745" sldId="2147483663"/>
          </pc:sldLayoutMkLst>
          <pc:spChg chg="mod">
            <ac:chgData name="Andy Gray" userId="3900aca3-aa6e-4813-b4e0-c02f9e48a0aa" providerId="ADAL" clId="{7515633F-C1DD-41BF-83C6-6FE4AC2E3D1E}" dt="2019-05-15T11:27:04.286" v="36"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7515633F-C1DD-41BF-83C6-6FE4AC2E3D1E}" dt="2019-05-15T11:26:47.260" v="16" actId="20577"/>
          <pc:sldLayoutMkLst>
            <pc:docMk/>
            <pc:sldMasterMk cId="2369807912" sldId="2147483660"/>
            <pc:sldLayoutMk cId="3864385121" sldId="2147483664"/>
          </pc:sldLayoutMkLst>
          <pc:spChg chg="mod">
            <ac:chgData name="Andy Gray" userId="3900aca3-aa6e-4813-b4e0-c02f9e48a0aa" providerId="ADAL" clId="{7515633F-C1DD-41BF-83C6-6FE4AC2E3D1E}" dt="2019-05-15T11:26:47.260" v="16"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7515633F-C1DD-41BF-83C6-6FE4AC2E3D1E}" dt="2019-05-15T11:26:36.539" v="14"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7515633F-C1DD-41BF-83C6-6FE4AC2E3D1E}" dt="2019-05-15T11:26:25.721" v="11" actId="167"/>
            <ac:picMkLst>
              <pc:docMk/>
              <pc:sldMasterMk cId="2369807912" sldId="2147483660"/>
              <pc:sldLayoutMk cId="3864385121" sldId="2147483664"/>
              <ac:picMk id="3" creationId="{A0029D78-5ACB-475B-B01F-411D3F1ED1C4}"/>
            </ac:picMkLst>
          </pc:picChg>
          <pc:picChg chg="del">
            <ac:chgData name="Andy Gray" userId="3900aca3-aa6e-4813-b4e0-c02f9e48a0aa" providerId="ADAL" clId="{7515633F-C1DD-41BF-83C6-6FE4AC2E3D1E}" dt="2019-05-15T11:26:27.444" v="12"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7515633F-C1DD-41BF-83C6-6FE4AC2E3D1E}" dt="2019-05-15T11:26:41.851" v="15"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7515633F-C1DD-41BF-83C6-6FE4AC2E3D1E}" dt="2019-05-15T11:30:04.939" v="76" actId="20577"/>
          <pc:sldLayoutMkLst>
            <pc:docMk/>
            <pc:sldMasterMk cId="2369807912" sldId="2147483660"/>
            <pc:sldLayoutMk cId="1482273398" sldId="2147483665"/>
          </pc:sldLayoutMkLst>
          <pc:spChg chg="del">
            <ac:chgData name="Andy Gray" userId="3900aca3-aa6e-4813-b4e0-c02f9e48a0aa" providerId="ADAL" clId="{7515633F-C1DD-41BF-83C6-6FE4AC2E3D1E}" dt="2019-05-15T11:29:07.087" v="51"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7515633F-C1DD-41BF-83C6-6FE4AC2E3D1E}" dt="2019-05-15T11:30:04.939" v="76" actId="20577"/>
            <ac:spMkLst>
              <pc:docMk/>
              <pc:sldMasterMk cId="2369807912" sldId="2147483660"/>
              <pc:sldLayoutMk cId="1482273398" sldId="2147483665"/>
              <ac:spMk id="12" creationId="{9C6887DC-56BF-498F-8746-643797D1AA9F}"/>
            </ac:spMkLst>
          </pc:spChg>
          <pc:spChg chg="del">
            <ac:chgData name="Andy Gray" userId="3900aca3-aa6e-4813-b4e0-c02f9e48a0aa" providerId="ADAL" clId="{7515633F-C1DD-41BF-83C6-6FE4AC2E3D1E}" dt="2019-05-15T11:29:07.087" v="51"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7515633F-C1DD-41BF-83C6-6FE4AC2E3D1E}" dt="2019-05-15T11:29:07.087" v="51"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7515633F-C1DD-41BF-83C6-6FE4AC2E3D1E}" dt="2019-05-15T11:29:07.941" v="52"/>
            <ac:spMkLst>
              <pc:docMk/>
              <pc:sldMasterMk cId="2369807912" sldId="2147483660"/>
              <pc:sldLayoutMk cId="1482273398" sldId="2147483665"/>
              <ac:spMk id="15" creationId="{6A5D0640-46AC-4987-A687-B4B54DBF7B05}"/>
            </ac:spMkLst>
          </pc:spChg>
          <pc:spChg chg="add">
            <ac:chgData name="Andy Gray" userId="3900aca3-aa6e-4813-b4e0-c02f9e48a0aa" providerId="ADAL" clId="{7515633F-C1DD-41BF-83C6-6FE4AC2E3D1E}" dt="2019-05-15T11:29:07.941" v="52"/>
            <ac:spMkLst>
              <pc:docMk/>
              <pc:sldMasterMk cId="2369807912" sldId="2147483660"/>
              <pc:sldLayoutMk cId="1482273398" sldId="2147483665"/>
              <ac:spMk id="16" creationId="{5969B6E9-81A4-4E64-82AD-8B853149185C}"/>
            </ac:spMkLst>
          </pc:spChg>
          <pc:picChg chg="add">
            <ac:chgData name="Andy Gray" userId="3900aca3-aa6e-4813-b4e0-c02f9e48a0aa" providerId="ADAL" clId="{7515633F-C1DD-41BF-83C6-6FE4AC2E3D1E}" dt="2019-05-15T11:29:07.941" v="52"/>
            <ac:picMkLst>
              <pc:docMk/>
              <pc:sldMasterMk cId="2369807912" sldId="2147483660"/>
              <pc:sldLayoutMk cId="1482273398" sldId="2147483665"/>
              <ac:picMk id="8" creationId="{EE95536E-AE35-4729-812A-79B034250A03}"/>
            </ac:picMkLst>
          </pc:picChg>
          <pc:picChg chg="mod">
            <ac:chgData name="Andy Gray" userId="3900aca3-aa6e-4813-b4e0-c02f9e48a0aa" providerId="ADAL" clId="{7515633F-C1DD-41BF-83C6-6FE4AC2E3D1E}" dt="2019-05-15T11:29:14.605" v="53" actId="207"/>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7515633F-C1DD-41BF-83C6-6FE4AC2E3D1E}" dt="2019-05-15T11:29:07.087" v="51" actId="478"/>
            <ac:picMkLst>
              <pc:docMk/>
              <pc:sldMasterMk cId="2369807912" sldId="2147483660"/>
              <pc:sldLayoutMk cId="1482273398" sldId="2147483665"/>
              <ac:picMk id="10" creationId="{CC60EF19-724F-4A21-AADC-6B7F158F7EBB}"/>
            </ac:picMkLst>
          </pc:picChg>
        </pc:sldLayoutChg>
        <pc:sldLayoutChg chg="addSp delSp modSp">
          <pc:chgData name="Andy Gray" userId="3900aca3-aa6e-4813-b4e0-c02f9e48a0aa" providerId="ADAL" clId="{7515633F-C1DD-41BF-83C6-6FE4AC2E3D1E}" dt="2019-05-15T11:29:47.054" v="58" actId="207"/>
          <pc:sldLayoutMkLst>
            <pc:docMk/>
            <pc:sldMasterMk cId="2369807912" sldId="2147483660"/>
            <pc:sldLayoutMk cId="3920882233" sldId="2147483668"/>
          </pc:sldLayoutMkLst>
          <pc:spChg chg="del">
            <ac:chgData name="Andy Gray" userId="3900aca3-aa6e-4813-b4e0-c02f9e48a0aa" providerId="ADAL" clId="{7515633F-C1DD-41BF-83C6-6FE4AC2E3D1E}" dt="2019-05-15T11:29:37.882" v="56"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7515633F-C1DD-41BF-83C6-6FE4AC2E3D1E}" dt="2019-05-15T11:29:38.443" v="57"/>
            <ac:spMkLst>
              <pc:docMk/>
              <pc:sldMasterMk cId="2369807912" sldId="2147483660"/>
              <pc:sldLayoutMk cId="3920882233" sldId="2147483668"/>
              <ac:spMk id="10" creationId="{E97A9792-2091-4943-B591-06ABF7DF1AD9}"/>
            </ac:spMkLst>
          </pc:spChg>
          <pc:picChg chg="mod">
            <ac:chgData name="Andy Gray" userId="3900aca3-aa6e-4813-b4e0-c02f9e48a0aa" providerId="ADAL" clId="{7515633F-C1DD-41BF-83C6-6FE4AC2E3D1E}" dt="2019-05-15T11:29:47.054" v="58"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7515633F-C1DD-41BF-83C6-6FE4AC2E3D1E}" dt="2019-05-15T11:29:38.443" v="57"/>
            <ac:picMkLst>
              <pc:docMk/>
              <pc:sldMasterMk cId="2369807912" sldId="2147483660"/>
              <pc:sldLayoutMk cId="3920882233" sldId="2147483668"/>
              <ac:picMk id="7" creationId="{5219F88E-97F9-4BFD-A228-48E2BB743230}"/>
            </ac:picMkLst>
          </pc:picChg>
          <pc:picChg chg="del">
            <ac:chgData name="Andy Gray" userId="3900aca3-aa6e-4813-b4e0-c02f9e48a0aa" providerId="ADAL" clId="{7515633F-C1DD-41BF-83C6-6FE4AC2E3D1E}" dt="2019-05-15T11:29:37.882" v="56"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7515633F-C1DD-41BF-83C6-6FE4AC2E3D1E}" dt="2019-05-16T15:54:43.668" v="231" actId="1037"/>
          <pc:sldLayoutMkLst>
            <pc:docMk/>
            <pc:sldMasterMk cId="2369807912" sldId="2147483660"/>
            <pc:sldLayoutMk cId="930331741" sldId="2147483669"/>
          </pc:sldLayoutMkLst>
          <pc:spChg chg="del">
            <ac:chgData name="Andy Gray" userId="3900aca3-aa6e-4813-b4e0-c02f9e48a0aa" providerId="ADAL" clId="{7515633F-C1DD-41BF-83C6-6FE4AC2E3D1E}" dt="2019-05-15T11:27:36.223" v="39"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7515633F-C1DD-41BF-83C6-6FE4AC2E3D1E}" dt="2019-05-15T11:27:36.223" v="39"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7515633F-C1DD-41BF-83C6-6FE4AC2E3D1E}" dt="2019-05-15T11:27:37.565" v="40"/>
            <ac:spMkLst>
              <pc:docMk/>
              <pc:sldMasterMk cId="2369807912" sldId="2147483660"/>
              <pc:sldLayoutMk cId="930331741" sldId="2147483669"/>
              <ac:spMk id="11" creationId="{796386B4-6183-427A-A036-706401C8B819}"/>
            </ac:spMkLst>
          </pc:spChg>
          <pc:spChg chg="add">
            <ac:chgData name="Andy Gray" userId="3900aca3-aa6e-4813-b4e0-c02f9e48a0aa" providerId="ADAL" clId="{7515633F-C1DD-41BF-83C6-6FE4AC2E3D1E}" dt="2019-05-15T11:27:37.565" v="40"/>
            <ac:spMkLst>
              <pc:docMk/>
              <pc:sldMasterMk cId="2369807912" sldId="2147483660"/>
              <pc:sldLayoutMk cId="930331741" sldId="2147483669"/>
              <ac:spMk id="13" creationId="{9085B5AD-0B67-49DB-B78A-EE686084EAFB}"/>
            </ac:spMkLst>
          </pc:spChg>
          <pc:spChg chg="add del">
            <ac:chgData name="Andy Gray" userId="3900aca3-aa6e-4813-b4e0-c02f9e48a0aa" providerId="ADAL" clId="{7515633F-C1DD-41BF-83C6-6FE4AC2E3D1E}" dt="2019-05-15T11:27:46.171" v="42" actId="478"/>
            <ac:spMkLst>
              <pc:docMk/>
              <pc:sldMasterMk cId="2369807912" sldId="2147483660"/>
              <pc:sldLayoutMk cId="930331741" sldId="2147483669"/>
              <ac:spMk id="15" creationId="{88FC6421-6139-4C84-987D-C83407D3BBBC}"/>
            </ac:spMkLst>
          </pc:spChg>
          <pc:picChg chg="del">
            <ac:chgData name="Andy Gray" userId="3900aca3-aa6e-4813-b4e0-c02f9e48a0aa" providerId="ADAL" clId="{7515633F-C1DD-41BF-83C6-6FE4AC2E3D1E}" dt="2019-05-15T11:27:36.223" v="39" actId="478"/>
            <ac:picMkLst>
              <pc:docMk/>
              <pc:sldMasterMk cId="2369807912" sldId="2147483660"/>
              <pc:sldLayoutMk cId="930331741" sldId="2147483669"/>
              <ac:picMk id="4" creationId="{84C9E5D7-593D-4744-9564-2245C6666109}"/>
            </ac:picMkLst>
          </pc:picChg>
          <pc:picChg chg="mod ord">
            <ac:chgData name="Andy Gray" userId="3900aca3-aa6e-4813-b4e0-c02f9e48a0aa" providerId="ADAL" clId="{7515633F-C1DD-41BF-83C6-6FE4AC2E3D1E}" dt="2019-05-16T15:54:43.668" v="231" actId="1037"/>
            <ac:picMkLst>
              <pc:docMk/>
              <pc:sldMasterMk cId="2369807912" sldId="2147483660"/>
              <pc:sldLayoutMk cId="930331741" sldId="2147483669"/>
              <ac:picMk id="7" creationId="{D460BBC8-286A-4820-AB62-CFDFC807B4B3}"/>
            </ac:picMkLst>
          </pc:picChg>
          <pc:picChg chg="add ord">
            <ac:chgData name="Andy Gray" userId="3900aca3-aa6e-4813-b4e0-c02f9e48a0aa" providerId="ADAL" clId="{7515633F-C1DD-41BF-83C6-6FE4AC2E3D1E}" dt="2019-05-15T11:27:41.528" v="41" actId="167"/>
            <ac:picMkLst>
              <pc:docMk/>
              <pc:sldMasterMk cId="2369807912" sldId="2147483660"/>
              <pc:sldLayoutMk cId="930331741" sldId="2147483669"/>
              <ac:picMk id="10" creationId="{E9CC55F0-CC43-4A9F-8055-0F75E0306605}"/>
            </ac:picMkLst>
          </pc:picChg>
          <pc:picChg chg="del">
            <ac:chgData name="Andy Gray" userId="3900aca3-aa6e-4813-b4e0-c02f9e48a0aa" providerId="ADAL" clId="{7515633F-C1DD-41BF-83C6-6FE4AC2E3D1E}" dt="2019-05-15T11:27:36.223" v="39"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7515633F-C1DD-41BF-83C6-6FE4AC2E3D1E}" dt="2019-05-15T11:27:37.565" v="40"/>
            <ac:picMkLst>
              <pc:docMk/>
              <pc:sldMasterMk cId="2369807912" sldId="2147483660"/>
              <pc:sldLayoutMk cId="930331741" sldId="2147483669"/>
              <ac:picMk id="16" creationId="{1A85FC0A-7D49-4DCF-9859-DA60561942AE}"/>
            </ac:picMkLst>
          </pc:picChg>
        </pc:sldLayoutChg>
        <pc:sldLayoutChg chg="delSp modSp">
          <pc:chgData name="Andy Gray" userId="3900aca3-aa6e-4813-b4e0-c02f9e48a0aa" providerId="ADAL" clId="{7515633F-C1DD-41BF-83C6-6FE4AC2E3D1E}" dt="2019-05-15T11:27:24.243" v="38" actId="478"/>
          <pc:sldLayoutMkLst>
            <pc:docMk/>
            <pc:sldMasterMk cId="2369807912" sldId="2147483660"/>
            <pc:sldLayoutMk cId="2486431782" sldId="2147483671"/>
          </pc:sldLayoutMkLst>
          <pc:picChg chg="del mod">
            <ac:chgData name="Andy Gray" userId="3900aca3-aa6e-4813-b4e0-c02f9e48a0aa" providerId="ADAL" clId="{7515633F-C1DD-41BF-83C6-6FE4AC2E3D1E}" dt="2019-05-15T11:27:24.243" v="38" actId="478"/>
            <ac:picMkLst>
              <pc:docMk/>
              <pc:sldMasterMk cId="2369807912" sldId="2147483660"/>
              <pc:sldLayoutMk cId="2486431782" sldId="2147483671"/>
              <ac:picMk id="10" creationId="{6F837AC8-70BE-41B8-A82B-6C7EC49BA5B4}"/>
            </ac:picMkLst>
          </pc:picChg>
        </pc:sldLayoutChg>
        <pc:sldLayoutChg chg="delSp modSp">
          <pc:chgData name="Andy Gray" userId="3900aca3-aa6e-4813-b4e0-c02f9e48a0aa" providerId="ADAL" clId="{7515633F-C1DD-41BF-83C6-6FE4AC2E3D1E}" dt="2019-05-16T15:54:49.487" v="233" actId="1037"/>
          <pc:sldLayoutMkLst>
            <pc:docMk/>
            <pc:sldMasterMk cId="2369807912" sldId="2147483660"/>
            <pc:sldLayoutMk cId="4125486482" sldId="2147483672"/>
          </pc:sldLayoutMkLst>
          <pc:picChg chg="mod">
            <ac:chgData name="Andy Gray" userId="3900aca3-aa6e-4813-b4e0-c02f9e48a0aa" providerId="ADAL" clId="{7515633F-C1DD-41BF-83C6-6FE4AC2E3D1E}" dt="2019-05-16T15:54:49.487" v="233" actId="1037"/>
            <ac:picMkLst>
              <pc:docMk/>
              <pc:sldMasterMk cId="2369807912" sldId="2147483660"/>
              <pc:sldLayoutMk cId="4125486482" sldId="2147483672"/>
              <ac:picMk id="7" creationId="{D460BBC8-286A-4820-AB62-CFDFC807B4B3}"/>
            </ac:picMkLst>
          </pc:picChg>
          <pc:picChg chg="del">
            <ac:chgData name="Andy Gray" userId="3900aca3-aa6e-4813-b4e0-c02f9e48a0aa" providerId="ADAL" clId="{7515633F-C1DD-41BF-83C6-6FE4AC2E3D1E}" dt="2019-05-15T11:28:28.598" v="48" actId="478"/>
            <ac:picMkLst>
              <pc:docMk/>
              <pc:sldMasterMk cId="2369807912" sldId="2147483660"/>
              <pc:sldLayoutMk cId="4125486482" sldId="2147483672"/>
              <ac:picMk id="16" creationId="{1A85FC0A-7D49-4DCF-9859-DA60561942AE}"/>
            </ac:picMkLst>
          </pc:picChg>
        </pc:sldLayoutChg>
        <pc:sldLayoutChg chg="delSp modSp">
          <pc:chgData name="Andy Gray" userId="3900aca3-aa6e-4813-b4e0-c02f9e48a0aa" providerId="ADAL" clId="{7515633F-C1DD-41BF-83C6-6FE4AC2E3D1E}" dt="2019-05-15T11:29:55.507" v="67" actId="20577"/>
          <pc:sldLayoutMkLst>
            <pc:docMk/>
            <pc:sldMasterMk cId="2369807912" sldId="2147483660"/>
            <pc:sldLayoutMk cId="1118509094" sldId="2147483673"/>
          </pc:sldLayoutMkLst>
          <pc:spChg chg="mod">
            <ac:chgData name="Andy Gray" userId="3900aca3-aa6e-4813-b4e0-c02f9e48a0aa" providerId="ADAL" clId="{7515633F-C1DD-41BF-83C6-6FE4AC2E3D1E}" dt="2019-05-15T11:29:55.507" v="67" actId="20577"/>
            <ac:spMkLst>
              <pc:docMk/>
              <pc:sldMasterMk cId="2369807912" sldId="2147483660"/>
              <pc:sldLayoutMk cId="1118509094" sldId="2147483673"/>
              <ac:spMk id="12" creationId="{9C6887DC-56BF-498F-8746-643797D1AA9F}"/>
            </ac:spMkLst>
          </pc:spChg>
          <pc:picChg chg="del">
            <ac:chgData name="Andy Gray" userId="3900aca3-aa6e-4813-b4e0-c02f9e48a0aa" providerId="ADAL" clId="{7515633F-C1DD-41BF-83C6-6FE4AC2E3D1E}" dt="2019-05-15T11:29:22.820" v="54" actId="478"/>
            <ac:picMkLst>
              <pc:docMk/>
              <pc:sldMasterMk cId="2369807912" sldId="2147483660"/>
              <pc:sldLayoutMk cId="1118509094" sldId="2147483673"/>
              <ac:picMk id="9" creationId="{76A081CD-0754-4947-9B68-2FADEEE5BDEE}"/>
            </ac:picMkLst>
          </pc:picChg>
        </pc:sldLayoutChg>
        <pc:sldLayoutChg chg="modSp">
          <pc:chgData name="Andy Gray" userId="3900aca3-aa6e-4813-b4e0-c02f9e48a0aa" providerId="ADAL" clId="{7515633F-C1DD-41BF-83C6-6FE4AC2E3D1E}" dt="2019-05-16T15:54:04.371" v="229" actId="207"/>
          <pc:sldLayoutMkLst>
            <pc:docMk/>
            <pc:sldMasterMk cId="2369807912" sldId="2147483660"/>
            <pc:sldLayoutMk cId="1449554048" sldId="2147483674"/>
          </pc:sldLayoutMkLst>
          <pc:picChg chg="mod">
            <ac:chgData name="Andy Gray" userId="3900aca3-aa6e-4813-b4e0-c02f9e48a0aa" providerId="ADAL" clId="{7515633F-C1DD-41BF-83C6-6FE4AC2E3D1E}" dt="2019-05-16T15:54:04.371" v="229" actId="207"/>
            <ac:picMkLst>
              <pc:docMk/>
              <pc:sldMasterMk cId="2369807912" sldId="2147483660"/>
              <pc:sldLayoutMk cId="1449554048" sldId="2147483674"/>
              <ac:picMk id="10" creationId="{6F837AC8-70BE-41B8-A82B-6C7EC49BA5B4}"/>
            </ac:picMkLst>
          </pc:picChg>
        </pc:sldLayoutChg>
        <pc:sldLayoutChg chg="modSp">
          <pc:chgData name="Andy Gray" userId="3900aca3-aa6e-4813-b4e0-c02f9e48a0aa" providerId="ADAL" clId="{7515633F-C1DD-41BF-83C6-6FE4AC2E3D1E}" dt="2019-05-16T15:55:03.571" v="234" actId="207"/>
          <pc:sldLayoutMkLst>
            <pc:docMk/>
            <pc:sldMasterMk cId="2369807912" sldId="2147483660"/>
            <pc:sldLayoutMk cId="3265880742" sldId="2147483675"/>
          </pc:sldLayoutMkLst>
          <pc:picChg chg="mod">
            <ac:chgData name="Andy Gray" userId="3900aca3-aa6e-4813-b4e0-c02f9e48a0aa" providerId="ADAL" clId="{7515633F-C1DD-41BF-83C6-6FE4AC2E3D1E}" dt="2019-05-16T15:55:03.571" v="234" actId="207"/>
            <ac:picMkLst>
              <pc:docMk/>
              <pc:sldMasterMk cId="2369807912" sldId="2147483660"/>
              <pc:sldLayoutMk cId="3265880742" sldId="2147483675"/>
              <ac:picMk id="16" creationId="{1A85FC0A-7D49-4DCF-9859-DA60561942AE}"/>
            </ac:picMkLst>
          </pc:picChg>
        </pc:sldLayoutChg>
      </pc:sldMasterChg>
    </pc:docChg>
  </pc:docChgLst>
  <pc:docChgLst>
    <pc:chgData name="Leonora Sheppard" userId="3688f6d8-1f97-408e-a4fe-cc859c551ddb" providerId="ADAL" clId="{3F1B92D2-72FA-436D-9C5B-102E74FDCC1D}"/>
  </pc:docChgLst>
  <pc:docChgLst>
    <pc:chgData name="James Franklin" userId="cf915d05-507f-491f-b4a6-b2aa085ee4b1" providerId="ADAL" clId="{7BFD7666-3000-43C9-A534-CA42315B741B}"/>
    <pc:docChg chg="undo modSld modMainMaster">
      <pc:chgData name="James Franklin" userId="cf915d05-507f-491f-b4a6-b2aa085ee4b1" providerId="ADAL" clId="{7BFD7666-3000-43C9-A534-CA42315B741B}" dt="2019-03-28T11:48:15.750" v="183" actId="20577"/>
      <pc:docMkLst>
        <pc:docMk/>
      </pc:docMkLst>
      <pc:sldChg chg="modSp">
        <pc:chgData name="James Franklin" userId="cf915d05-507f-491f-b4a6-b2aa085ee4b1" providerId="ADAL" clId="{7BFD7666-3000-43C9-A534-CA42315B741B}" dt="2019-03-28T11:48:15.750" v="183" actId="20577"/>
        <pc:sldMkLst>
          <pc:docMk/>
          <pc:sldMk cId="4088036100" sldId="259"/>
        </pc:sldMkLst>
        <pc:spChg chg="mod">
          <ac:chgData name="James Franklin" userId="cf915d05-507f-491f-b4a6-b2aa085ee4b1" providerId="ADAL" clId="{7BFD7666-3000-43C9-A534-CA42315B741B}" dt="2019-03-28T11:48:15.750" v="183" actId="20577"/>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1:36:02.508" v="62" actId="20577"/>
        <pc:sldMkLst>
          <pc:docMk/>
          <pc:sldMk cId="2912915852" sldId="319"/>
        </pc:sldMkLst>
        <pc:spChg chg="mod">
          <ac:chgData name="James Franklin" userId="cf915d05-507f-491f-b4a6-b2aa085ee4b1" providerId="ADAL" clId="{7BFD7666-3000-43C9-A534-CA42315B741B}" dt="2019-03-28T11:36:02.508" v="62" actId="20577"/>
          <ac:spMkLst>
            <pc:docMk/>
            <pc:sldMk cId="2912915852" sldId="319"/>
            <ac:spMk id="3" creationId="{8841C565-F8A1-4DE6-88F1-F82B859E4087}"/>
          </ac:spMkLst>
        </pc:sp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Andy Gray" userId="3900aca3-aa6e-4813-b4e0-c02f9e48a0aa" providerId="ADAL" clId="{1BBD64D0-3EC8-4D85-8BBD-311541E1C692}"/>
    <pc:docChg chg="modSld modMainMaster">
      <pc:chgData name="Andy Gray" userId="3900aca3-aa6e-4813-b4e0-c02f9e48a0aa" providerId="ADAL" clId="{1BBD64D0-3EC8-4D85-8BBD-311541E1C692}" dt="2019-05-22T13:50:54.688" v="6"/>
      <pc:docMkLst>
        <pc:docMk/>
      </pc:docMkLst>
      <pc:sldChg chg="addSp modSp">
        <pc:chgData name="Andy Gray" userId="3900aca3-aa6e-4813-b4e0-c02f9e48a0aa" providerId="ADAL" clId="{1BBD64D0-3EC8-4D85-8BBD-311541E1C692}" dt="2019-05-22T13:50:54.688" v="6"/>
        <pc:sldMkLst>
          <pc:docMk/>
          <pc:sldMk cId="2205863446" sldId="370"/>
        </pc:sldMkLst>
        <pc:spChg chg="mod">
          <ac:chgData name="Andy Gray" userId="3900aca3-aa6e-4813-b4e0-c02f9e48a0aa" providerId="ADAL" clId="{1BBD64D0-3EC8-4D85-8BBD-311541E1C692}" dt="2019-05-22T13:49:15.959" v="5" actId="113"/>
          <ac:spMkLst>
            <pc:docMk/>
            <pc:sldMk cId="2205863446" sldId="370"/>
            <ac:spMk id="2" creationId="{66E20CF0-66EF-42EF-B23F-BE28152A237F}"/>
          </ac:spMkLst>
        </pc:spChg>
        <pc:picChg chg="add">
          <ac:chgData name="Andy Gray" userId="3900aca3-aa6e-4813-b4e0-c02f9e48a0aa" providerId="ADAL" clId="{1BBD64D0-3EC8-4D85-8BBD-311541E1C692}" dt="2019-05-22T13:50:54.688" v="6"/>
          <ac:picMkLst>
            <pc:docMk/>
            <pc:sldMk cId="2205863446" sldId="370"/>
            <ac:picMk id="7" creationId="{4B500F9C-23A2-496B-936D-A4581D5E6092}"/>
          </ac:picMkLst>
        </pc:picChg>
      </pc:sldChg>
      <pc:sldChg chg="modSp delCm">
        <pc:chgData name="Andy Gray" userId="3900aca3-aa6e-4813-b4e0-c02f9e48a0aa" providerId="ADAL" clId="{1BBD64D0-3EC8-4D85-8BBD-311541E1C692}" dt="2019-05-22T13:46:24.567" v="3" actId="20577"/>
        <pc:sldMkLst>
          <pc:docMk/>
          <pc:sldMk cId="505586952" sldId="385"/>
        </pc:sldMkLst>
        <pc:spChg chg="mod">
          <ac:chgData name="Andy Gray" userId="3900aca3-aa6e-4813-b4e0-c02f9e48a0aa" providerId="ADAL" clId="{1BBD64D0-3EC8-4D85-8BBD-311541E1C692}" dt="2019-05-22T13:46:24.567" v="3" actId="20577"/>
          <ac:spMkLst>
            <pc:docMk/>
            <pc:sldMk cId="505586952" sldId="385"/>
            <ac:spMk id="3" creationId="{667B093D-7147-49FB-A6DB-3B721F3DC9CE}"/>
          </ac:spMkLst>
        </pc:spChg>
      </pc:sldChg>
      <pc:sldMasterChg chg="modSldLayout">
        <pc:chgData name="Andy Gray" userId="3900aca3-aa6e-4813-b4e0-c02f9e48a0aa" providerId="ADAL" clId="{1BBD64D0-3EC8-4D85-8BBD-311541E1C692}" dt="2019-05-22T13:45:41.405" v="1" actId="14100"/>
        <pc:sldMasterMkLst>
          <pc:docMk/>
          <pc:sldMasterMk cId="2369807912" sldId="2147483660"/>
        </pc:sldMasterMkLst>
        <pc:sldLayoutChg chg="modSp">
          <pc:chgData name="Andy Gray" userId="3900aca3-aa6e-4813-b4e0-c02f9e48a0aa" providerId="ADAL" clId="{1BBD64D0-3EC8-4D85-8BBD-311541E1C692}" dt="2019-05-22T13:45:41.405" v="1" actId="14100"/>
          <pc:sldLayoutMkLst>
            <pc:docMk/>
            <pc:sldMasterMk cId="2369807912" sldId="2147483660"/>
            <pc:sldLayoutMk cId="3265224848" sldId="2147483662"/>
          </pc:sldLayoutMkLst>
          <pc:cxnChg chg="mod">
            <ac:chgData name="Andy Gray" userId="3900aca3-aa6e-4813-b4e0-c02f9e48a0aa" providerId="ADAL" clId="{1BBD64D0-3EC8-4D85-8BBD-311541E1C692}" dt="2019-05-22T13:45:41.405" v="1" actId="14100"/>
            <ac:cxnSpMkLst>
              <pc:docMk/>
              <pc:sldMasterMk cId="2369807912" sldId="2147483660"/>
              <pc:sldLayoutMk cId="3265224848" sldId="2147483662"/>
              <ac:cxnSpMk id="8" creationId="{00000000-0000-0000-0000-000000000000}"/>
            </ac:cxnSpMkLst>
          </pc:cxnChg>
        </pc:sldLayoutChg>
      </pc:sldMasterChg>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23/05/2019</a:t>
            </a:fld>
            <a:endParaRPr lang="en-GB"/>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23/05/2019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2191D30B-F581-4620-8E2C-DFECA39238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4CBBFF"/>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4CBBFF"/>
                </a:solidFill>
              </a:rPr>
              <a:t>2</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9" name="Graphic 8">
            <a:extLst>
              <a:ext uri="{FF2B5EF4-FFF2-40B4-BE49-F238E27FC236}">
                <a16:creationId xmlns:a16="http://schemas.microsoft.com/office/drawing/2014/main" id="{76A081CD-0754-4947-9B68-2FADEEE5BD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EE95536E-AE35-4729-812A-79B034250A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9C6887DC-56BF-498F-8746-643797D1A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6A5D0640-46AC-4987-A687-B4B54DBF7B05}"/>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5969B6E9-81A4-4E64-82AD-8B85314918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EE95536E-AE35-4729-812A-79B034250A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9C6887DC-56BF-498F-8746-643797D1A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6A5D0640-46AC-4987-A687-B4B54DBF7B05}"/>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5969B6E9-81A4-4E64-82AD-8B85314918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11850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5219F88E-97F9-4BFD-A228-48E2BB7432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E97A9792-2091-4943-B591-06ABF7DF1AD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61028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F1C7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29D78-5ACB-475B-B01F-411D3F1ED1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29D78-5ACB-475B-B01F-411D3F1ED1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4955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29D78-5ACB-475B-B01F-411D3F1ED1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248643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CC55F0-CC43-4A9F-8055-0F75E0306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A Digital devices in IT systems</a:t>
            </a:r>
            <a:endParaRPr lang="en-US" sz="1200" b="0" dirty="0">
              <a:solidFill>
                <a:srgbClr val="FFFFFF"/>
              </a:solidFill>
              <a:effectLst>
                <a:glow rad="228600">
                  <a:schemeClr val="tx1">
                    <a:alpha val="40000"/>
                  </a:schemeClr>
                </a:glow>
              </a:effectLst>
              <a:latin typeface="+mn-lt"/>
              <a:cs typeface="Arial"/>
            </a:endParaRPr>
          </a:p>
        </p:txBody>
      </p:sp>
      <p:sp>
        <p:nvSpPr>
          <p:cNvPr id="11" name="Text Placeholder 7">
            <a:extLst>
              <a:ext uri="{FF2B5EF4-FFF2-40B4-BE49-F238E27FC236}">
                <a16:creationId xmlns:a16="http://schemas.microsoft.com/office/drawing/2014/main" id="{796386B4-6183-427A-A036-706401C8B819}"/>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9085B5AD-0B67-49DB-B78A-EE686084EAF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1A85FC0A-7D49-4DCF-9859-DA60561942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CC55F0-CC43-4A9F-8055-0F75E0306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A Digital devices in IT systems</a:t>
            </a:r>
            <a:endParaRPr lang="en-US" sz="1200" b="0" dirty="0">
              <a:solidFill>
                <a:srgbClr val="FFFFFF"/>
              </a:solidFill>
              <a:effectLst>
                <a:glow rad="228600">
                  <a:schemeClr val="tx1">
                    <a:alpha val="40000"/>
                  </a:schemeClr>
                </a:glow>
              </a:effectLst>
              <a:latin typeface="+mn-lt"/>
              <a:cs typeface="Arial"/>
            </a:endParaRPr>
          </a:p>
        </p:txBody>
      </p:sp>
      <p:sp>
        <p:nvSpPr>
          <p:cNvPr id="11" name="Text Placeholder 7">
            <a:extLst>
              <a:ext uri="{FF2B5EF4-FFF2-40B4-BE49-F238E27FC236}">
                <a16:creationId xmlns:a16="http://schemas.microsoft.com/office/drawing/2014/main" id="{796386B4-6183-427A-A036-706401C8B819}"/>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9085B5AD-0B67-49DB-B78A-EE686084EAF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1A85FC0A-7D49-4DCF-9859-DA60561942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326588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CC55F0-CC43-4A9F-8055-0F75E0306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The function and use of digital devices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A Digital devices in IT systems</a:t>
            </a:r>
            <a:endParaRPr lang="en-US" sz="1200" b="0" dirty="0">
              <a:solidFill>
                <a:srgbClr val="FFFFFF"/>
              </a:solidFill>
              <a:effectLst>
                <a:glow rad="228600">
                  <a:schemeClr val="tx1">
                    <a:alpha val="40000"/>
                  </a:schemeClr>
                </a:glow>
              </a:effectLst>
              <a:latin typeface="+mn-lt"/>
              <a:cs typeface="Arial"/>
            </a:endParaRPr>
          </a:p>
        </p:txBody>
      </p:sp>
      <p:sp>
        <p:nvSpPr>
          <p:cNvPr id="11" name="Text Placeholder 7">
            <a:extLst>
              <a:ext uri="{FF2B5EF4-FFF2-40B4-BE49-F238E27FC236}">
                <a16:creationId xmlns:a16="http://schemas.microsoft.com/office/drawing/2014/main" id="{796386B4-6183-427A-A036-706401C8B819}"/>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9085B5AD-0B67-49DB-B78A-EE686084EAF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412548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4" r:id="rId5"/>
    <p:sldLayoutId id="2147483671" r:id="rId6"/>
    <p:sldLayoutId id="2147483669" r:id="rId7"/>
    <p:sldLayoutId id="2147483675" r:id="rId8"/>
    <p:sldLayoutId id="2147483672" r:id="rId9"/>
    <p:sldLayoutId id="2147483665" r:id="rId10"/>
    <p:sldLayoutId id="2147483673"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2</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1</a:t>
            </a:r>
            <a:r>
              <a:rPr lang="en-GB" dirty="0"/>
              <a:t> and</a:t>
            </a:r>
            <a:r>
              <a:rPr lang="en-GB" b="1" dirty="0"/>
              <a:t> Task 2 </a:t>
            </a:r>
            <a:r>
              <a:rPr lang="en-GB" dirty="0"/>
              <a:t>on </a:t>
            </a:r>
            <a:r>
              <a:rPr lang="en-GB" b="1" dirty="0"/>
              <a:t>Worksheet 2</a:t>
            </a:r>
          </a:p>
        </p:txBody>
      </p:sp>
    </p:spTree>
    <p:extLst>
      <p:ext uri="{BB962C8B-B14F-4D97-AF65-F5344CB8AC3E}">
        <p14:creationId xmlns:p14="http://schemas.microsoft.com/office/powerpoint/2010/main" val="161266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Social use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Digital devices are increasingly used for social interactions:</a:t>
            </a:r>
          </a:p>
          <a:p>
            <a:pPr lvl="1"/>
            <a:r>
              <a:rPr lang="en-GB" dirty="0"/>
              <a:t>Social networks such as Facebook and Twitter have enabled new, faster ways of communicating with many people</a:t>
            </a:r>
          </a:p>
          <a:p>
            <a:pPr lvl="1"/>
            <a:r>
              <a:rPr lang="en-GB" dirty="0"/>
              <a:t>Social groups can be formed around people with similar interests</a:t>
            </a:r>
          </a:p>
          <a:p>
            <a:pPr lvl="1"/>
            <a:r>
              <a:rPr lang="en-GB" dirty="0"/>
              <a:t>Messaging apps allow text, images and video to be shared with groups of friends</a:t>
            </a:r>
          </a:p>
          <a:p>
            <a:r>
              <a:rPr lang="en-GB" dirty="0"/>
              <a:t>Greater sharing of video and photos helps keep</a:t>
            </a:r>
            <a:br>
              <a:rPr lang="en-GB" dirty="0"/>
            </a:br>
            <a:r>
              <a:rPr lang="en-GB" dirty="0"/>
              <a:t>people connected</a:t>
            </a:r>
          </a:p>
          <a:p>
            <a:pPr lvl="1"/>
            <a:r>
              <a:rPr lang="en-GB" dirty="0"/>
              <a:t>What social media apps are most popular today?</a:t>
            </a:r>
          </a:p>
        </p:txBody>
      </p:sp>
    </p:spTree>
    <p:extLst>
      <p:ext uri="{BB962C8B-B14F-4D97-AF65-F5344CB8AC3E}">
        <p14:creationId xmlns:p14="http://schemas.microsoft.com/office/powerpoint/2010/main" val="56718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11716-B0C6-44A4-A25D-F7CAC7021F34}"/>
              </a:ext>
            </a:extLst>
          </p:cNvPr>
          <p:cNvSpPr>
            <a:spLocks noGrp="1"/>
          </p:cNvSpPr>
          <p:nvPr>
            <p:ph type="body" sz="quarter" idx="13"/>
          </p:nvPr>
        </p:nvSpPr>
        <p:spPr/>
        <p:txBody>
          <a:bodyPr/>
          <a:lstStyle/>
          <a:p>
            <a:r>
              <a:rPr lang="en-GB" dirty="0">
                <a:solidFill>
                  <a:schemeClr val="bg1"/>
                </a:solidFill>
              </a:rPr>
              <a:t>Case study: WhatsApp</a:t>
            </a:r>
          </a:p>
        </p:txBody>
      </p:sp>
      <p:sp>
        <p:nvSpPr>
          <p:cNvPr id="3" name="Text Placeholder 2">
            <a:extLst>
              <a:ext uri="{FF2B5EF4-FFF2-40B4-BE49-F238E27FC236}">
                <a16:creationId xmlns:a16="http://schemas.microsoft.com/office/drawing/2014/main" id="{2C9BE1A9-F5F0-42D4-806D-F16EBCD3AAAC}"/>
              </a:ext>
            </a:extLst>
          </p:cNvPr>
          <p:cNvSpPr>
            <a:spLocks noGrp="1"/>
          </p:cNvSpPr>
          <p:nvPr>
            <p:ph type="body" sz="quarter" idx="14"/>
          </p:nvPr>
        </p:nvSpPr>
        <p:spPr/>
        <p:txBody>
          <a:bodyPr/>
          <a:lstStyle/>
          <a:p>
            <a:r>
              <a:rPr lang="en-GB" dirty="0">
                <a:solidFill>
                  <a:schemeClr val="bg1"/>
                </a:solidFill>
              </a:rPr>
              <a:t>WhatsApp is a messaging app owned by Facebook</a:t>
            </a:r>
          </a:p>
          <a:p>
            <a:pPr lvl="1"/>
            <a:r>
              <a:rPr lang="en-GB" dirty="0">
                <a:solidFill>
                  <a:schemeClr val="bg1"/>
                </a:solidFill>
              </a:rPr>
              <a:t>Communication between users is encrypted</a:t>
            </a:r>
          </a:p>
          <a:p>
            <a:pPr lvl="1"/>
            <a:r>
              <a:rPr lang="en-GB" dirty="0">
                <a:solidFill>
                  <a:schemeClr val="bg1"/>
                </a:solidFill>
              </a:rPr>
              <a:t>Text messages can be sent to individuals or groups</a:t>
            </a:r>
          </a:p>
          <a:p>
            <a:r>
              <a:rPr lang="en-GB" dirty="0">
                <a:solidFill>
                  <a:schemeClr val="bg1"/>
                </a:solidFill>
              </a:rPr>
              <a:t>Voice calls can be made using </a:t>
            </a:r>
            <a:br>
              <a:rPr lang="en-GB" dirty="0">
                <a:solidFill>
                  <a:schemeClr val="bg1"/>
                </a:solidFill>
              </a:rPr>
            </a:br>
            <a:r>
              <a:rPr lang="en-GB" dirty="0">
                <a:solidFill>
                  <a:schemeClr val="bg1"/>
                </a:solidFill>
              </a:rPr>
              <a:t>VoIP (Voice over Internet Protocol)</a:t>
            </a:r>
          </a:p>
          <a:p>
            <a:r>
              <a:rPr lang="en-GB" dirty="0">
                <a:solidFill>
                  <a:schemeClr val="bg1"/>
                </a:solidFill>
              </a:rPr>
              <a:t>There are over 1.5 billion users </a:t>
            </a:r>
            <a:br>
              <a:rPr lang="en-GB" dirty="0">
                <a:solidFill>
                  <a:schemeClr val="bg1"/>
                </a:solidFill>
              </a:rPr>
            </a:br>
            <a:r>
              <a:rPr lang="en-GB" dirty="0">
                <a:solidFill>
                  <a:schemeClr val="bg1"/>
                </a:solidFill>
              </a:rPr>
              <a:t>of the service</a:t>
            </a:r>
          </a:p>
          <a:p>
            <a:pPr lvl="1"/>
            <a:r>
              <a:rPr lang="en-GB" dirty="0">
                <a:solidFill>
                  <a:schemeClr val="bg1"/>
                </a:solidFill>
              </a:rPr>
              <a:t>What other features does the </a:t>
            </a:r>
            <a:br>
              <a:rPr lang="en-GB" dirty="0">
                <a:solidFill>
                  <a:schemeClr val="bg1"/>
                </a:solidFill>
              </a:rPr>
            </a:br>
            <a:r>
              <a:rPr lang="en-GB" dirty="0">
                <a:solidFill>
                  <a:schemeClr val="bg1"/>
                </a:solidFill>
              </a:rPr>
              <a:t>service provide?</a:t>
            </a:r>
          </a:p>
        </p:txBody>
      </p:sp>
    </p:spTree>
    <p:extLst>
      <p:ext uri="{BB962C8B-B14F-4D97-AF65-F5344CB8AC3E}">
        <p14:creationId xmlns:p14="http://schemas.microsoft.com/office/powerpoint/2010/main" val="42217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B151EF-139C-403C-8AEB-7951787525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432" y="2831847"/>
            <a:ext cx="4423355" cy="3472882"/>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Retail use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Retail stores make heavy use of technology</a:t>
            </a:r>
          </a:p>
          <a:p>
            <a:pPr lvl="1"/>
            <a:r>
              <a:rPr lang="en-GB" dirty="0"/>
              <a:t>Barcodes and barcode scanners on each product</a:t>
            </a:r>
          </a:p>
          <a:p>
            <a:pPr lvl="1"/>
            <a:r>
              <a:rPr lang="en-GB" dirty="0"/>
              <a:t>Card payments and mobile payments</a:t>
            </a:r>
          </a:p>
          <a:p>
            <a:pPr lvl="1"/>
            <a:r>
              <a:rPr lang="en-GB" dirty="0"/>
              <a:t>RFID tags on expensive products</a:t>
            </a:r>
          </a:p>
          <a:p>
            <a:pPr lvl="1"/>
            <a:r>
              <a:rPr lang="en-GB" dirty="0"/>
              <a:t>Self service checkouts</a:t>
            </a:r>
          </a:p>
          <a:p>
            <a:pPr lvl="1"/>
            <a:r>
              <a:rPr lang="en-GB" dirty="0"/>
              <a:t>CCTV</a:t>
            </a:r>
          </a:p>
          <a:p>
            <a:pPr lvl="1"/>
            <a:r>
              <a:rPr lang="en-GB" dirty="0"/>
              <a:t>Loyalty cards</a:t>
            </a:r>
          </a:p>
          <a:p>
            <a:r>
              <a:rPr lang="en-GB" dirty="0"/>
              <a:t>How do each of these </a:t>
            </a:r>
            <a:br>
              <a:rPr lang="en-GB" dirty="0"/>
            </a:br>
            <a:r>
              <a:rPr lang="en-GB" dirty="0"/>
              <a:t>technologies help stores?</a:t>
            </a:r>
          </a:p>
        </p:txBody>
      </p:sp>
    </p:spTree>
    <p:extLst>
      <p:ext uri="{BB962C8B-B14F-4D97-AF65-F5344CB8AC3E}">
        <p14:creationId xmlns:p14="http://schemas.microsoft.com/office/powerpoint/2010/main" val="3635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EE706-8079-4B0F-AA18-579A457E35C2}"/>
              </a:ext>
            </a:extLst>
          </p:cNvPr>
          <p:cNvSpPr>
            <a:spLocks noGrp="1"/>
          </p:cNvSpPr>
          <p:nvPr>
            <p:ph type="body" sz="quarter" idx="13"/>
          </p:nvPr>
        </p:nvSpPr>
        <p:spPr/>
        <p:txBody>
          <a:bodyPr/>
          <a:lstStyle/>
          <a:p>
            <a:r>
              <a:rPr lang="en-GB" dirty="0"/>
              <a:t>Store closures</a:t>
            </a:r>
          </a:p>
        </p:txBody>
      </p:sp>
      <p:sp>
        <p:nvSpPr>
          <p:cNvPr id="3" name="Text Placeholder 2">
            <a:extLst>
              <a:ext uri="{FF2B5EF4-FFF2-40B4-BE49-F238E27FC236}">
                <a16:creationId xmlns:a16="http://schemas.microsoft.com/office/drawing/2014/main" id="{667B093D-7147-49FB-A6DB-3B721F3DC9CE}"/>
              </a:ext>
            </a:extLst>
          </p:cNvPr>
          <p:cNvSpPr>
            <a:spLocks noGrp="1"/>
          </p:cNvSpPr>
          <p:nvPr>
            <p:ph type="body" sz="quarter" idx="14"/>
          </p:nvPr>
        </p:nvSpPr>
        <p:spPr/>
        <p:txBody>
          <a:bodyPr/>
          <a:lstStyle/>
          <a:p>
            <a:r>
              <a:rPr lang="en-GB" dirty="0"/>
              <a:t>In 2018 over 2,500 UK stores closed</a:t>
            </a:r>
          </a:p>
          <a:p>
            <a:pPr lvl="1"/>
            <a:r>
              <a:rPr lang="en-GB" dirty="0"/>
              <a:t>The following went into administration in 2018: HMV, </a:t>
            </a:r>
            <a:br>
              <a:rPr lang="en-GB" dirty="0"/>
            </a:br>
            <a:r>
              <a:rPr lang="en-GB" dirty="0"/>
              <a:t>House of Fraser, Poundworld, Bench, Toys ‘R’ Us and Maplin</a:t>
            </a:r>
          </a:p>
          <a:p>
            <a:pPr lvl="1"/>
            <a:r>
              <a:rPr lang="en-GB" dirty="0"/>
              <a:t>More than 46,000 jobs were affected</a:t>
            </a:r>
          </a:p>
          <a:p>
            <a:r>
              <a:rPr lang="en-GB" dirty="0"/>
              <a:t>The Internet is one major factor in store closures</a:t>
            </a:r>
          </a:p>
          <a:p>
            <a:pPr lvl="1"/>
            <a:r>
              <a:rPr lang="en-GB" dirty="0"/>
              <a:t>What benefits does this technology have for consumers over traditional stores?</a:t>
            </a:r>
          </a:p>
        </p:txBody>
      </p:sp>
    </p:spTree>
    <p:extLst>
      <p:ext uri="{BB962C8B-B14F-4D97-AF65-F5344CB8AC3E}">
        <p14:creationId xmlns:p14="http://schemas.microsoft.com/office/powerpoint/2010/main" val="50558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60F2F0-5950-4D0E-824A-EE4DA87FF447}"/>
              </a:ext>
            </a:extLst>
          </p:cNvPr>
          <p:cNvGrpSpPr/>
          <p:nvPr/>
        </p:nvGrpSpPr>
        <p:grpSpPr>
          <a:xfrm>
            <a:off x="0" y="3821373"/>
            <a:ext cx="9144000" cy="3036627"/>
            <a:chOff x="0" y="3821373"/>
            <a:chExt cx="9144000" cy="3036627"/>
          </a:xfrm>
        </p:grpSpPr>
        <p:pic>
          <p:nvPicPr>
            <p:cNvPr id="8" name="Picture 7" descr="A house covered in snow&#10;&#10;Description generated with high confidence">
              <a:extLst>
                <a:ext uri="{FF2B5EF4-FFF2-40B4-BE49-F238E27FC236}">
                  <a16:creationId xmlns:a16="http://schemas.microsoft.com/office/drawing/2014/main" id="{90BA758C-8546-4D6D-9BD2-1D957AC6B7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277226"/>
              <a:ext cx="9144000" cy="2580774"/>
            </a:xfrm>
            <a:prstGeom prst="rect">
              <a:avLst/>
            </a:prstGeom>
          </p:spPr>
        </p:pic>
        <p:sp>
          <p:nvSpPr>
            <p:cNvPr id="6" name="Rectangle 5">
              <a:extLst>
                <a:ext uri="{FF2B5EF4-FFF2-40B4-BE49-F238E27FC236}">
                  <a16:creationId xmlns:a16="http://schemas.microsoft.com/office/drawing/2014/main" id="{8BFEFFB8-D596-4DA6-A12D-0367921A789E}"/>
                </a:ext>
              </a:extLst>
            </p:cNvPr>
            <p:cNvSpPr/>
            <p:nvPr/>
          </p:nvSpPr>
          <p:spPr>
            <a:xfrm>
              <a:off x="0" y="3821373"/>
              <a:ext cx="9137984" cy="1071348"/>
            </a:xfrm>
            <a:prstGeom prst="rect">
              <a:avLst/>
            </a:prstGeom>
            <a:gradFill>
              <a:gsLst>
                <a:gs pos="100000">
                  <a:schemeClr val="tx1">
                    <a:alpha val="0"/>
                  </a:schemeClr>
                </a:gs>
                <a:gs pos="55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Case study: Boxed</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Boxed is an ecommerce start-up selling bulk goods</a:t>
            </a:r>
          </a:p>
          <a:p>
            <a:pPr lvl="1"/>
            <a:r>
              <a:rPr lang="en-GB" dirty="0">
                <a:solidFill>
                  <a:schemeClr val="bg1"/>
                </a:solidFill>
              </a:rPr>
              <a:t>They have a fully automated warehouse</a:t>
            </a:r>
          </a:p>
          <a:p>
            <a:pPr lvl="1"/>
            <a:r>
              <a:rPr lang="en-GB" dirty="0">
                <a:solidFill>
                  <a:schemeClr val="bg1"/>
                </a:solidFill>
              </a:rPr>
              <a:t>The distribution centre has two miles of conveyor belts</a:t>
            </a:r>
          </a:p>
          <a:p>
            <a:pPr lvl="1"/>
            <a:r>
              <a:rPr lang="en-GB" dirty="0">
                <a:solidFill>
                  <a:schemeClr val="bg1"/>
                </a:solidFill>
              </a:rPr>
              <a:t>An autonomous cart collects goods for packing</a:t>
            </a:r>
          </a:p>
          <a:p>
            <a:pPr lvl="1"/>
            <a:r>
              <a:rPr lang="en-GB" dirty="0">
                <a:solidFill>
                  <a:schemeClr val="bg1"/>
                </a:solidFill>
              </a:rPr>
              <a:t>It takes just one hour to train staff in the warehouse</a:t>
            </a:r>
          </a:p>
          <a:p>
            <a:r>
              <a:rPr lang="en-GB" dirty="0">
                <a:solidFill>
                  <a:schemeClr val="bg1"/>
                </a:solidFill>
              </a:rPr>
              <a:t>How does this make the company more profitable?</a:t>
            </a:r>
          </a:p>
        </p:txBody>
      </p:sp>
      <p:pic>
        <p:nvPicPr>
          <p:cNvPr id="7" name="Graphic 6">
            <a:extLst>
              <a:ext uri="{FF2B5EF4-FFF2-40B4-BE49-F238E27FC236}">
                <a16:creationId xmlns:a16="http://schemas.microsoft.com/office/drawing/2014/main" id="{4B500F9C-23A2-496B-936D-A4581D5E60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20586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Organisational use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Businesses heavily use IT for administration</a:t>
            </a:r>
          </a:p>
          <a:p>
            <a:pPr lvl="1"/>
            <a:r>
              <a:rPr lang="en-GB" dirty="0"/>
              <a:t>Financial accounts software</a:t>
            </a:r>
          </a:p>
          <a:p>
            <a:pPr lvl="1"/>
            <a:r>
              <a:rPr lang="en-GB" dirty="0"/>
              <a:t>Bills and receipts are electronically recorded</a:t>
            </a:r>
          </a:p>
          <a:p>
            <a:pPr lvl="1"/>
            <a:r>
              <a:rPr lang="en-GB" dirty="0"/>
              <a:t>Reports are written in word processors</a:t>
            </a:r>
          </a:p>
          <a:p>
            <a:pPr lvl="1"/>
            <a:r>
              <a:rPr lang="en-GB" dirty="0"/>
              <a:t>Organisation of schedules, to-do lists and project management</a:t>
            </a:r>
          </a:p>
          <a:p>
            <a:r>
              <a:rPr lang="en-GB" dirty="0"/>
              <a:t>How do businesses use IT for communication?</a:t>
            </a:r>
          </a:p>
          <a:p>
            <a:pPr lvl="1"/>
            <a:endParaRPr lang="en-GB" dirty="0"/>
          </a:p>
        </p:txBody>
      </p:sp>
    </p:spTree>
    <p:extLst>
      <p:ext uri="{BB962C8B-B14F-4D97-AF65-F5344CB8AC3E}">
        <p14:creationId xmlns:p14="http://schemas.microsoft.com/office/powerpoint/2010/main" val="29655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72D09B-4515-45E9-9E0F-AD9B7EC494E0}"/>
              </a:ext>
            </a:extLst>
          </p:cNvPr>
          <p:cNvGrpSpPr/>
          <p:nvPr/>
        </p:nvGrpSpPr>
        <p:grpSpPr>
          <a:xfrm>
            <a:off x="0" y="2538663"/>
            <a:ext cx="9144000" cy="4319339"/>
            <a:chOff x="0" y="2581451"/>
            <a:chExt cx="9144000" cy="4276549"/>
          </a:xfrm>
        </p:grpSpPr>
        <p:pic>
          <p:nvPicPr>
            <p:cNvPr id="7" name="Picture 6" descr="A close up of a device&#10;&#10;Description generated with very high confidence">
              <a:extLst>
                <a:ext uri="{FF2B5EF4-FFF2-40B4-BE49-F238E27FC236}">
                  <a16:creationId xmlns:a16="http://schemas.microsoft.com/office/drawing/2014/main" id="{0CD37BB2-E690-4930-A0EB-D99DDFB819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02096"/>
              <a:ext cx="9144000" cy="3855904"/>
            </a:xfrm>
            <a:prstGeom prst="rect">
              <a:avLst/>
            </a:prstGeom>
          </p:spPr>
        </p:pic>
        <p:sp>
          <p:nvSpPr>
            <p:cNvPr id="4" name="Rectangle 3">
              <a:extLst>
                <a:ext uri="{FF2B5EF4-FFF2-40B4-BE49-F238E27FC236}">
                  <a16:creationId xmlns:a16="http://schemas.microsoft.com/office/drawing/2014/main" id="{1FEAA86C-0B0B-4012-B4D4-C5865702BC68}"/>
                </a:ext>
              </a:extLst>
            </p:cNvPr>
            <p:cNvSpPr/>
            <p:nvPr/>
          </p:nvSpPr>
          <p:spPr>
            <a:xfrm>
              <a:off x="0" y="2581451"/>
              <a:ext cx="9144000" cy="1176681"/>
            </a:xfrm>
            <a:prstGeom prst="rect">
              <a:avLst/>
            </a:prstGeom>
            <a:gradFill>
              <a:gsLst>
                <a:gs pos="100000">
                  <a:schemeClr val="bg1">
                    <a:alpha val="0"/>
                  </a:schemeClr>
                </a:gs>
                <a:gs pos="4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a:t>Business communication</a:t>
            </a:r>
            <a:endParaRPr lang="en-GB" dirty="0"/>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a:t>Sharing information to customers</a:t>
            </a:r>
          </a:p>
          <a:p>
            <a:pPr lvl="1"/>
            <a:r>
              <a:rPr lang="en-GB"/>
              <a:t>IT is used to share advertisements and product information</a:t>
            </a:r>
          </a:p>
          <a:p>
            <a:pPr lvl="1"/>
            <a:r>
              <a:rPr lang="en-GB"/>
              <a:t>Websites can help customers with purchasing decisions and give customer support</a:t>
            </a:r>
          </a:p>
          <a:p>
            <a:pPr lvl="1"/>
            <a:r>
              <a:rPr lang="en-GB"/>
              <a:t>Marketing through social media</a:t>
            </a:r>
          </a:p>
          <a:p>
            <a:r>
              <a:rPr lang="en-GB"/>
              <a:t>Sharing information inside companies</a:t>
            </a:r>
          </a:p>
          <a:p>
            <a:pPr lvl="1"/>
            <a:r>
              <a:rPr lang="en-GB"/>
              <a:t>Email and file servers</a:t>
            </a:r>
          </a:p>
          <a:p>
            <a:pPr lvl="1"/>
            <a:r>
              <a:rPr lang="en-GB"/>
              <a:t>Telephones and VoIP</a:t>
            </a:r>
          </a:p>
          <a:p>
            <a:pPr lvl="1"/>
            <a:r>
              <a:rPr lang="en-GB"/>
              <a:t>Cloud computing </a:t>
            </a:r>
            <a:br>
              <a:rPr lang="en-GB"/>
            </a:br>
            <a:r>
              <a:rPr lang="en-GB"/>
              <a:t>software also </a:t>
            </a:r>
            <a:br>
              <a:rPr lang="en-GB"/>
            </a:br>
            <a:r>
              <a:rPr lang="en-GB"/>
              <a:t>allows collaboration</a:t>
            </a:r>
            <a:endParaRPr lang="en-GB" dirty="0"/>
          </a:p>
        </p:txBody>
      </p:sp>
      <p:pic>
        <p:nvPicPr>
          <p:cNvPr id="12" name="Graphic 11">
            <a:extLst>
              <a:ext uri="{FF2B5EF4-FFF2-40B4-BE49-F238E27FC236}">
                <a16:creationId xmlns:a16="http://schemas.microsoft.com/office/drawing/2014/main" id="{ECCCE461-5368-4D61-8C2C-C27F486A97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8639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2</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3</a:t>
            </a:r>
            <a:r>
              <a:rPr lang="en-GB" dirty="0"/>
              <a:t> and</a:t>
            </a:r>
            <a:r>
              <a:rPr lang="en-GB" b="1" dirty="0"/>
              <a:t> Task 4 </a:t>
            </a:r>
            <a:r>
              <a:rPr lang="en-GB" dirty="0"/>
              <a:t>on </a:t>
            </a:r>
            <a:r>
              <a:rPr lang="en-GB" b="1" dirty="0"/>
              <a:t>Worksheet 2</a:t>
            </a:r>
          </a:p>
        </p:txBody>
      </p:sp>
    </p:spTree>
    <p:extLst>
      <p:ext uri="{BB962C8B-B14F-4D97-AF65-F5344CB8AC3E}">
        <p14:creationId xmlns:p14="http://schemas.microsoft.com/office/powerpoint/2010/main" val="127234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generated with very high confidence">
            <a:extLst>
              <a:ext uri="{FF2B5EF4-FFF2-40B4-BE49-F238E27FC236}">
                <a16:creationId xmlns:a16="http://schemas.microsoft.com/office/drawing/2014/main" id="{FABF29AD-0974-428F-B2BA-5A6AE037A4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53263" y="1583329"/>
            <a:ext cx="4090738" cy="5274672"/>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Creative tasks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creative industry now makes </a:t>
            </a:r>
            <a:br>
              <a:rPr lang="en-GB" dirty="0"/>
            </a:br>
            <a:r>
              <a:rPr lang="en-GB" dirty="0"/>
              <a:t>heavy use of digital technology</a:t>
            </a:r>
          </a:p>
          <a:p>
            <a:pPr lvl="1"/>
            <a:r>
              <a:rPr lang="en-GB" dirty="0"/>
              <a:t>Video editing and film production</a:t>
            </a:r>
          </a:p>
          <a:p>
            <a:pPr lvl="1"/>
            <a:r>
              <a:rPr lang="en-GB" dirty="0"/>
              <a:t>Image and photo editing</a:t>
            </a:r>
          </a:p>
          <a:p>
            <a:pPr lvl="1"/>
            <a:r>
              <a:rPr lang="en-GB" dirty="0"/>
              <a:t>Animation</a:t>
            </a:r>
          </a:p>
          <a:p>
            <a:pPr lvl="1"/>
            <a:r>
              <a:rPr lang="en-GB" dirty="0"/>
              <a:t>Music production</a:t>
            </a:r>
          </a:p>
          <a:p>
            <a:pPr lvl="1"/>
            <a:r>
              <a:rPr lang="en-GB" dirty="0"/>
              <a:t>Computer game production</a:t>
            </a:r>
          </a:p>
          <a:p>
            <a:r>
              <a:rPr lang="en-GB" dirty="0"/>
              <a:t>What other creative uses of </a:t>
            </a:r>
            <a:br>
              <a:rPr lang="en-GB" dirty="0"/>
            </a:br>
            <a:r>
              <a:rPr lang="en-GB" dirty="0"/>
              <a:t>technology exist?</a:t>
            </a:r>
          </a:p>
        </p:txBody>
      </p:sp>
      <p:pic>
        <p:nvPicPr>
          <p:cNvPr id="7" name="Graphic 6">
            <a:extLst>
              <a:ext uri="{FF2B5EF4-FFF2-40B4-BE49-F238E27FC236}">
                <a16:creationId xmlns:a16="http://schemas.microsoft.com/office/drawing/2014/main" id="{A9C0DC46-E5D2-4C3E-ACE7-68742EE588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18830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endParaRPr lang="en-GB" dirty="0"/>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US" dirty="0"/>
              <a:t>Describe the function and use of digital devices for:</a:t>
            </a:r>
          </a:p>
          <a:p>
            <a:pPr lvl="1"/>
            <a:r>
              <a:rPr lang="en-US" dirty="0"/>
              <a:t>education and training</a:t>
            </a:r>
          </a:p>
          <a:p>
            <a:pPr lvl="1"/>
            <a:r>
              <a:rPr lang="en-US" dirty="0"/>
              <a:t>personal</a:t>
            </a:r>
          </a:p>
          <a:p>
            <a:pPr lvl="1"/>
            <a:r>
              <a:rPr lang="en-US" dirty="0"/>
              <a:t>social</a:t>
            </a:r>
          </a:p>
          <a:p>
            <a:pPr lvl="1"/>
            <a:r>
              <a:rPr lang="en-US" dirty="0"/>
              <a:t>retail</a:t>
            </a:r>
          </a:p>
          <a:p>
            <a:pPr lvl="1"/>
            <a:r>
              <a:rPr lang="en-US" dirty="0"/>
              <a:t>organisational use – business operations, internal and external dissemination of information</a:t>
            </a:r>
          </a:p>
          <a:p>
            <a:pPr lvl="1"/>
            <a:r>
              <a:rPr lang="en-US" dirty="0"/>
              <a:t>creative tasks</a:t>
            </a:r>
            <a:endParaRPr lang="en-GB" dirty="0"/>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picture containing light, mask, green, dark&#10;&#10;Description generated with very high confidence">
            <a:extLst>
              <a:ext uri="{FF2B5EF4-FFF2-40B4-BE49-F238E27FC236}">
                <a16:creationId xmlns:a16="http://schemas.microsoft.com/office/drawing/2014/main" id="{07037990-7F48-4631-8992-24AB3C6B6A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492416" y="1700214"/>
            <a:ext cx="3453064" cy="4358773"/>
          </a:xfrm>
          <a:prstGeom prst="rect">
            <a:avLst/>
          </a:prstGeom>
        </p:spPr>
      </p:pic>
      <p:sp>
        <p:nvSpPr>
          <p:cNvPr id="2" name="Text Placeholder 1">
            <a:extLst>
              <a:ext uri="{FF2B5EF4-FFF2-40B4-BE49-F238E27FC236}">
                <a16:creationId xmlns:a16="http://schemas.microsoft.com/office/drawing/2014/main" id="{B618C669-38B4-4AEE-9BF5-2DF525F4212D}"/>
              </a:ext>
            </a:extLst>
          </p:cNvPr>
          <p:cNvSpPr>
            <a:spLocks noGrp="1"/>
          </p:cNvSpPr>
          <p:nvPr>
            <p:ph type="body" sz="quarter" idx="13"/>
          </p:nvPr>
        </p:nvSpPr>
        <p:spPr>
          <a:prstGeom prst="rect">
            <a:avLst/>
          </a:prstGeom>
        </p:spPr>
        <p:txBody>
          <a:bodyPr/>
          <a:lstStyle/>
          <a:p>
            <a:r>
              <a:rPr lang="en-GB" dirty="0">
                <a:solidFill>
                  <a:schemeClr val="bg1"/>
                </a:solidFill>
              </a:rPr>
              <a:t>Other creative uses</a:t>
            </a:r>
          </a:p>
        </p:txBody>
      </p:sp>
      <p:sp>
        <p:nvSpPr>
          <p:cNvPr id="3" name="Text Placeholder 2">
            <a:extLst>
              <a:ext uri="{FF2B5EF4-FFF2-40B4-BE49-F238E27FC236}">
                <a16:creationId xmlns:a16="http://schemas.microsoft.com/office/drawing/2014/main" id="{E87EE716-066E-418F-B423-AFBEC910FB70}"/>
              </a:ext>
            </a:extLst>
          </p:cNvPr>
          <p:cNvSpPr>
            <a:spLocks noGrp="1"/>
          </p:cNvSpPr>
          <p:nvPr>
            <p:ph type="body" sz="quarter" idx="14"/>
          </p:nvPr>
        </p:nvSpPr>
        <p:spPr>
          <a:prstGeom prst="rect">
            <a:avLst/>
          </a:prstGeom>
        </p:spPr>
        <p:txBody>
          <a:bodyPr/>
          <a:lstStyle/>
          <a:p>
            <a:r>
              <a:rPr lang="en-GB" dirty="0">
                <a:solidFill>
                  <a:schemeClr val="bg1"/>
                </a:solidFill>
              </a:rPr>
              <a:t>Many other creative uses exist, </a:t>
            </a:r>
            <a:br>
              <a:rPr lang="en-GB" dirty="0">
                <a:solidFill>
                  <a:schemeClr val="bg1"/>
                </a:solidFill>
              </a:rPr>
            </a:br>
            <a:r>
              <a:rPr lang="en-GB" dirty="0">
                <a:solidFill>
                  <a:schemeClr val="bg1"/>
                </a:solidFill>
              </a:rPr>
              <a:t>such as:</a:t>
            </a:r>
          </a:p>
          <a:p>
            <a:pPr lvl="1"/>
            <a:r>
              <a:rPr lang="en-GB" dirty="0">
                <a:solidFill>
                  <a:srgbClr val="FF0000"/>
                </a:solidFill>
              </a:rPr>
              <a:t>3D modelling</a:t>
            </a:r>
          </a:p>
          <a:p>
            <a:pPr lvl="1"/>
            <a:r>
              <a:rPr lang="en-GB" dirty="0">
                <a:solidFill>
                  <a:srgbClr val="FF0000"/>
                </a:solidFill>
              </a:rPr>
              <a:t>Programming of games engines </a:t>
            </a:r>
            <a:br>
              <a:rPr lang="en-GB" dirty="0">
                <a:solidFill>
                  <a:srgbClr val="FF0000"/>
                </a:solidFill>
              </a:rPr>
            </a:br>
            <a:r>
              <a:rPr lang="en-GB" dirty="0">
                <a:solidFill>
                  <a:srgbClr val="FF0000"/>
                </a:solidFill>
              </a:rPr>
              <a:t>and apps</a:t>
            </a:r>
          </a:p>
          <a:p>
            <a:pPr lvl="1"/>
            <a:r>
              <a:rPr lang="en-GB" dirty="0">
                <a:solidFill>
                  <a:srgbClr val="FF0000"/>
                </a:solidFill>
              </a:rPr>
              <a:t>Desktop design</a:t>
            </a:r>
          </a:p>
          <a:p>
            <a:pPr lvl="1"/>
            <a:r>
              <a:rPr lang="en-GB" dirty="0">
                <a:solidFill>
                  <a:srgbClr val="FF0000"/>
                </a:solidFill>
              </a:rPr>
              <a:t>Web design</a:t>
            </a:r>
          </a:p>
          <a:p>
            <a:r>
              <a:rPr lang="en-GB" dirty="0">
                <a:solidFill>
                  <a:schemeClr val="bg1"/>
                </a:solidFill>
              </a:rPr>
              <a:t>What other technologies are </a:t>
            </a:r>
            <a:br>
              <a:rPr lang="en-GB" dirty="0">
                <a:solidFill>
                  <a:schemeClr val="bg1"/>
                </a:solidFill>
              </a:rPr>
            </a:br>
            <a:r>
              <a:rPr lang="en-GB" dirty="0">
                <a:solidFill>
                  <a:schemeClr val="bg1"/>
                </a:solidFill>
              </a:rPr>
              <a:t>used in the film and TV industry?</a:t>
            </a:r>
          </a:p>
          <a:p>
            <a:endParaRPr lang="en-GB" dirty="0">
              <a:solidFill>
                <a:schemeClr val="bg1"/>
              </a:solidFill>
            </a:endParaRPr>
          </a:p>
        </p:txBody>
      </p:sp>
    </p:spTree>
    <p:extLst>
      <p:ext uri="{BB962C8B-B14F-4D97-AF65-F5344CB8AC3E}">
        <p14:creationId xmlns:p14="http://schemas.microsoft.com/office/powerpoint/2010/main" val="366870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2C06F3-5878-4D7B-B9CD-E4470338EA2D}"/>
              </a:ext>
            </a:extLst>
          </p:cNvPr>
          <p:cNvSpPr>
            <a:spLocks noGrp="1"/>
          </p:cNvSpPr>
          <p:nvPr>
            <p:ph type="body" sz="quarter" idx="13"/>
          </p:nvPr>
        </p:nvSpPr>
        <p:spPr>
          <a:prstGeom prst="rect">
            <a:avLst/>
          </a:prstGeom>
        </p:spPr>
        <p:txBody>
          <a:bodyPr/>
          <a:lstStyle/>
          <a:p>
            <a:r>
              <a:rPr lang="en-GB" dirty="0"/>
              <a:t>Film and TV technologies</a:t>
            </a:r>
          </a:p>
        </p:txBody>
      </p:sp>
      <p:sp>
        <p:nvSpPr>
          <p:cNvPr id="6" name="Text Placeholder 5">
            <a:extLst>
              <a:ext uri="{FF2B5EF4-FFF2-40B4-BE49-F238E27FC236}">
                <a16:creationId xmlns:a16="http://schemas.microsoft.com/office/drawing/2014/main" id="{9D585D38-B4F0-42CB-B8D5-5F5E20D623E7}"/>
              </a:ext>
            </a:extLst>
          </p:cNvPr>
          <p:cNvSpPr>
            <a:spLocks noGrp="1"/>
          </p:cNvSpPr>
          <p:nvPr>
            <p:ph type="body" sz="quarter" idx="14"/>
          </p:nvPr>
        </p:nvSpPr>
        <p:spPr>
          <a:prstGeom prst="rect">
            <a:avLst/>
          </a:prstGeom>
        </p:spPr>
        <p:txBody>
          <a:bodyPr/>
          <a:lstStyle/>
          <a:p>
            <a:r>
              <a:rPr lang="en-GB" dirty="0">
                <a:solidFill>
                  <a:srgbClr val="FF0000"/>
                </a:solidFill>
              </a:rPr>
              <a:t>Video cameras, 4k &amp; 8k with solid state storage</a:t>
            </a:r>
          </a:p>
          <a:p>
            <a:r>
              <a:rPr lang="en-GB" dirty="0">
                <a:solidFill>
                  <a:srgbClr val="FF0000"/>
                </a:solidFill>
              </a:rPr>
              <a:t>2D and 3D Animation, Special effects (SFX/FX)</a:t>
            </a:r>
          </a:p>
          <a:p>
            <a:r>
              <a:rPr lang="en-GB" dirty="0">
                <a:solidFill>
                  <a:srgbClr val="FF0000"/>
                </a:solidFill>
              </a:rPr>
              <a:t>Greenscreen / bluescreen (chroma key)</a:t>
            </a:r>
          </a:p>
          <a:p>
            <a:r>
              <a:rPr lang="en-GB" dirty="0">
                <a:solidFill>
                  <a:srgbClr val="FF0000"/>
                </a:solidFill>
              </a:rPr>
              <a:t>Digital editing</a:t>
            </a:r>
          </a:p>
          <a:p>
            <a:r>
              <a:rPr lang="en-GB" dirty="0">
                <a:solidFill>
                  <a:srgbClr val="FF0000"/>
                </a:solidFill>
              </a:rPr>
              <a:t>Drones</a:t>
            </a:r>
          </a:p>
          <a:p>
            <a:endParaRPr lang="en-GB" dirty="0"/>
          </a:p>
          <a:p>
            <a:endParaRPr lang="en-GB" dirty="0"/>
          </a:p>
          <a:p>
            <a:endParaRPr lang="en-GB" dirty="0"/>
          </a:p>
        </p:txBody>
      </p:sp>
    </p:spTree>
    <p:extLst>
      <p:ext uri="{BB962C8B-B14F-4D97-AF65-F5344CB8AC3E}">
        <p14:creationId xmlns:p14="http://schemas.microsoft.com/office/powerpoint/2010/main" val="1851519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Case study: Motion capture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Motion capture was used in the creation </a:t>
            </a:r>
            <a:br>
              <a:rPr lang="en-GB" dirty="0">
                <a:solidFill>
                  <a:schemeClr val="bg1"/>
                </a:solidFill>
              </a:rPr>
            </a:br>
            <a:r>
              <a:rPr lang="en-GB" dirty="0">
                <a:solidFill>
                  <a:schemeClr val="bg1"/>
                </a:solidFill>
              </a:rPr>
              <a:t>of Gollum in Lord of the Rings</a:t>
            </a:r>
          </a:p>
          <a:p>
            <a:r>
              <a:rPr lang="en-GB" dirty="0">
                <a:solidFill>
                  <a:schemeClr val="bg1"/>
                </a:solidFill>
              </a:rPr>
              <a:t>It is now heavily used in the film </a:t>
            </a:r>
            <a:br>
              <a:rPr lang="en-GB" dirty="0">
                <a:solidFill>
                  <a:schemeClr val="bg1"/>
                </a:solidFill>
              </a:rPr>
            </a:br>
            <a:r>
              <a:rPr lang="en-GB" dirty="0">
                <a:solidFill>
                  <a:schemeClr val="bg1"/>
                </a:solidFill>
              </a:rPr>
              <a:t>and games industries</a:t>
            </a:r>
          </a:p>
          <a:p>
            <a:pPr lvl="1"/>
            <a:r>
              <a:rPr lang="en-GB" dirty="0">
                <a:solidFill>
                  <a:schemeClr val="bg1"/>
                </a:solidFill>
              </a:rPr>
              <a:t>The actor is recorded against a green screen</a:t>
            </a:r>
          </a:p>
          <a:p>
            <a:pPr lvl="1"/>
            <a:r>
              <a:rPr lang="en-GB" dirty="0">
                <a:solidFill>
                  <a:schemeClr val="bg1"/>
                </a:solidFill>
              </a:rPr>
              <a:t>Special dots or sensors are placed all over </a:t>
            </a:r>
            <a:br>
              <a:rPr lang="en-GB" dirty="0">
                <a:solidFill>
                  <a:schemeClr val="bg1"/>
                </a:solidFill>
              </a:rPr>
            </a:br>
            <a:r>
              <a:rPr lang="en-GB" dirty="0">
                <a:solidFill>
                  <a:schemeClr val="bg1"/>
                </a:solidFill>
              </a:rPr>
              <a:t>the actor to record their movements</a:t>
            </a:r>
          </a:p>
          <a:p>
            <a:pPr lvl="1"/>
            <a:r>
              <a:rPr lang="en-GB" dirty="0">
                <a:solidFill>
                  <a:schemeClr val="bg1"/>
                </a:solidFill>
              </a:rPr>
              <a:t>Cameras may be located on their head</a:t>
            </a:r>
          </a:p>
          <a:p>
            <a:pPr lvl="1"/>
            <a:r>
              <a:rPr lang="en-GB" dirty="0">
                <a:solidFill>
                  <a:schemeClr val="bg1"/>
                </a:solidFill>
              </a:rPr>
              <a:t>Other animals or creatures can be </a:t>
            </a:r>
            <a:br>
              <a:rPr lang="en-GB" dirty="0">
                <a:solidFill>
                  <a:schemeClr val="bg1"/>
                </a:solidFill>
              </a:rPr>
            </a:br>
            <a:r>
              <a:rPr lang="en-GB" dirty="0">
                <a:solidFill>
                  <a:schemeClr val="bg1"/>
                </a:solidFill>
              </a:rPr>
              <a:t>mapped onto the actor as used in </a:t>
            </a:r>
            <a:br>
              <a:rPr lang="en-GB" dirty="0">
                <a:solidFill>
                  <a:schemeClr val="bg1"/>
                </a:solidFill>
              </a:rPr>
            </a:br>
            <a:r>
              <a:rPr lang="en-GB" dirty="0">
                <a:solidFill>
                  <a:schemeClr val="bg1"/>
                </a:solidFill>
              </a:rPr>
              <a:t>recent Planet of the Apes films</a:t>
            </a:r>
          </a:p>
        </p:txBody>
      </p:sp>
    </p:spTree>
    <p:extLst>
      <p:ext uri="{BB962C8B-B14F-4D97-AF65-F5344CB8AC3E}">
        <p14:creationId xmlns:p14="http://schemas.microsoft.com/office/powerpoint/2010/main" val="104368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2</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5 </a:t>
            </a:r>
            <a:r>
              <a:rPr lang="en-GB" dirty="0"/>
              <a:t>on </a:t>
            </a:r>
            <a:r>
              <a:rPr lang="en-GB" b="1" dirty="0"/>
              <a:t>Worksheet 2</a:t>
            </a:r>
          </a:p>
        </p:txBody>
      </p:sp>
    </p:spTree>
    <p:extLst>
      <p:ext uri="{BB962C8B-B14F-4D97-AF65-F5344CB8AC3E}">
        <p14:creationId xmlns:p14="http://schemas.microsoft.com/office/powerpoint/2010/main" val="37724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487F3C-69BD-4DDE-88C2-7BC37C7517EA}"/>
              </a:ext>
            </a:extLst>
          </p:cNvPr>
          <p:cNvSpPr>
            <a:spLocks noGrp="1"/>
          </p:cNvSpPr>
          <p:nvPr>
            <p:ph type="body" sz="quarter" idx="13"/>
          </p:nvPr>
        </p:nvSpPr>
        <p:spPr/>
        <p:txBody>
          <a:bodyPr/>
          <a:lstStyle/>
          <a:p>
            <a:r>
              <a:rPr lang="en-GB" dirty="0"/>
              <a:t>Plenary – Test a friend</a:t>
            </a:r>
          </a:p>
        </p:txBody>
      </p:sp>
      <p:sp>
        <p:nvSpPr>
          <p:cNvPr id="5" name="Text Placeholder 4">
            <a:extLst>
              <a:ext uri="{FF2B5EF4-FFF2-40B4-BE49-F238E27FC236}">
                <a16:creationId xmlns:a16="http://schemas.microsoft.com/office/drawing/2014/main" id="{4F5ACC58-4452-420E-9274-7E68C17D01EF}"/>
              </a:ext>
            </a:extLst>
          </p:cNvPr>
          <p:cNvSpPr>
            <a:spLocks noGrp="1"/>
          </p:cNvSpPr>
          <p:nvPr>
            <p:ph type="body" sz="quarter" idx="14"/>
          </p:nvPr>
        </p:nvSpPr>
        <p:spPr/>
        <p:txBody>
          <a:bodyPr/>
          <a:lstStyle/>
          <a:p>
            <a:r>
              <a:rPr lang="en-GB" dirty="0"/>
              <a:t>Write five questions for your friend to answer</a:t>
            </a:r>
          </a:p>
          <a:p>
            <a:pPr lvl="1"/>
            <a:r>
              <a:rPr lang="en-GB" dirty="0"/>
              <a:t>Each question should be answered with either multiple choice or a short answer</a:t>
            </a:r>
          </a:p>
          <a:p>
            <a:pPr lvl="1"/>
            <a:r>
              <a:rPr lang="en-GB" dirty="0"/>
              <a:t>Once you have written your questions, ask your friend</a:t>
            </a:r>
          </a:p>
          <a:p>
            <a:r>
              <a:rPr lang="en-GB" dirty="0"/>
              <a:t>The questions should cover use of IT in:</a:t>
            </a:r>
          </a:p>
          <a:p>
            <a:pPr lvl="1"/>
            <a:r>
              <a:rPr lang="en-GB" dirty="0"/>
              <a:t>Education and training</a:t>
            </a:r>
          </a:p>
          <a:p>
            <a:pPr lvl="1"/>
            <a:r>
              <a:rPr lang="en-GB" dirty="0"/>
              <a:t>Their personal or social life</a:t>
            </a:r>
          </a:p>
          <a:p>
            <a:pPr lvl="1"/>
            <a:r>
              <a:rPr lang="en-GB" dirty="0"/>
              <a:t>Retail</a:t>
            </a:r>
          </a:p>
          <a:p>
            <a:pPr lvl="1"/>
            <a:r>
              <a:rPr lang="en-GB" dirty="0"/>
              <a:t>Organisations</a:t>
            </a:r>
          </a:p>
          <a:p>
            <a:pPr lvl="1"/>
            <a:r>
              <a:rPr lang="en-GB" dirty="0"/>
              <a:t>Creative tasks</a:t>
            </a:r>
          </a:p>
        </p:txBody>
      </p:sp>
    </p:spTree>
    <p:extLst>
      <p:ext uri="{BB962C8B-B14F-4D97-AF65-F5344CB8AC3E}">
        <p14:creationId xmlns:p14="http://schemas.microsoft.com/office/powerpoint/2010/main" val="298965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Computers sold in the 80s used to come with thick manuals that were hundreds of pages long</a:t>
            </a:r>
          </a:p>
          <a:p>
            <a:pPr lvl="1"/>
            <a:r>
              <a:rPr lang="en-GB" dirty="0"/>
              <a:t>Computers and electronics now often only come with a quick start guide</a:t>
            </a:r>
          </a:p>
          <a:p>
            <a:r>
              <a:rPr lang="en-GB" dirty="0"/>
              <a:t>How do users learn how to </a:t>
            </a:r>
            <a:br>
              <a:rPr lang="en-GB" dirty="0"/>
            </a:br>
            <a:r>
              <a:rPr lang="en-GB" dirty="0"/>
              <a:t>use these devices?</a:t>
            </a:r>
          </a:p>
          <a:p>
            <a:r>
              <a:rPr lang="en-GB" dirty="0"/>
              <a:t>What do they do </a:t>
            </a:r>
            <a:br>
              <a:rPr lang="en-GB" dirty="0"/>
            </a:br>
            <a:r>
              <a:rPr lang="en-GB" dirty="0"/>
              <a:t>if they have </a:t>
            </a:r>
            <a:br>
              <a:rPr lang="en-GB" dirty="0"/>
            </a:br>
            <a:r>
              <a:rPr lang="en-GB" dirty="0"/>
              <a:t>a problem?</a:t>
            </a:r>
          </a:p>
        </p:txBody>
      </p:sp>
    </p:spTree>
    <p:extLst>
      <p:ext uri="{BB962C8B-B14F-4D97-AF65-F5344CB8AC3E}">
        <p14:creationId xmlns:p14="http://schemas.microsoft.com/office/powerpoint/2010/main" val="376804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Technology for learning</a:t>
            </a:r>
          </a:p>
        </p:txBody>
      </p:sp>
      <p:sp>
        <p:nvSpPr>
          <p:cNvPr id="4" name="Text Placeholder 3">
            <a:extLst>
              <a:ext uri="{FF2B5EF4-FFF2-40B4-BE49-F238E27FC236}">
                <a16:creationId xmlns:a16="http://schemas.microsoft.com/office/drawing/2014/main" id="{426B3DE6-4762-4097-B45F-0F6B610D8F30}"/>
              </a:ext>
            </a:extLst>
          </p:cNvPr>
          <p:cNvSpPr>
            <a:spLocks noGrp="1"/>
          </p:cNvSpPr>
          <p:nvPr>
            <p:ph type="body" sz="quarter" idx="14"/>
          </p:nvPr>
        </p:nvSpPr>
        <p:spPr>
          <a:prstGeom prst="rect">
            <a:avLst/>
          </a:prstGeom>
        </p:spPr>
        <p:txBody>
          <a:bodyPr/>
          <a:lstStyle/>
          <a:p>
            <a:r>
              <a:rPr lang="en-GB" dirty="0"/>
              <a:t>There are a number of technologies people use to help them learn new devices and solve problems:</a:t>
            </a:r>
          </a:p>
          <a:p>
            <a:pPr lvl="1"/>
            <a:r>
              <a:rPr lang="en-GB" dirty="0">
                <a:solidFill>
                  <a:srgbClr val="FF0000"/>
                </a:solidFill>
              </a:rPr>
              <a:t>Video sites such as YouTube</a:t>
            </a:r>
          </a:p>
          <a:p>
            <a:pPr lvl="1"/>
            <a:r>
              <a:rPr lang="en-GB" dirty="0">
                <a:solidFill>
                  <a:srgbClr val="FF0000"/>
                </a:solidFill>
              </a:rPr>
              <a:t>Asking friends via social media or messages</a:t>
            </a:r>
          </a:p>
          <a:p>
            <a:pPr lvl="1"/>
            <a:r>
              <a:rPr lang="en-GB" dirty="0">
                <a:solidFill>
                  <a:srgbClr val="FF0000"/>
                </a:solidFill>
              </a:rPr>
              <a:t>Searching in search engines such as Google</a:t>
            </a:r>
          </a:p>
          <a:p>
            <a:pPr lvl="1"/>
            <a:r>
              <a:rPr lang="en-GB" dirty="0">
                <a:solidFill>
                  <a:srgbClr val="FF0000"/>
                </a:solidFill>
              </a:rPr>
              <a:t>Asking in a specialist forum</a:t>
            </a:r>
          </a:p>
        </p:txBody>
      </p:sp>
    </p:spTree>
    <p:extLst>
      <p:ext uri="{BB962C8B-B14F-4D97-AF65-F5344CB8AC3E}">
        <p14:creationId xmlns:p14="http://schemas.microsoft.com/office/powerpoint/2010/main" val="151509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Education and training</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Many technologies improve how schools </a:t>
            </a:r>
            <a:br>
              <a:rPr lang="en-GB" dirty="0"/>
            </a:br>
            <a:r>
              <a:rPr lang="en-GB" dirty="0"/>
              <a:t>and colleges educate and train people:</a:t>
            </a:r>
          </a:p>
          <a:p>
            <a:pPr lvl="1"/>
            <a:r>
              <a:rPr lang="en-GB" dirty="0"/>
              <a:t>Interactive whiteboards</a:t>
            </a:r>
          </a:p>
          <a:p>
            <a:pPr lvl="1"/>
            <a:r>
              <a:rPr lang="en-GB" dirty="0"/>
              <a:t>Laptops and personal computers</a:t>
            </a:r>
          </a:p>
          <a:p>
            <a:pPr lvl="1"/>
            <a:r>
              <a:rPr lang="en-GB" dirty="0"/>
              <a:t>Internet for encyclopaedias and research</a:t>
            </a:r>
          </a:p>
          <a:p>
            <a:r>
              <a:rPr lang="en-GB" dirty="0"/>
              <a:t>What other technologies </a:t>
            </a:r>
            <a:br>
              <a:rPr lang="en-GB" dirty="0"/>
            </a:br>
            <a:r>
              <a:rPr lang="en-GB" dirty="0"/>
              <a:t>exist to enable schools, </a:t>
            </a:r>
            <a:br>
              <a:rPr lang="en-GB" dirty="0"/>
            </a:br>
            <a:r>
              <a:rPr lang="en-GB" dirty="0"/>
              <a:t>universities and businesses </a:t>
            </a:r>
            <a:br>
              <a:rPr lang="en-GB" dirty="0"/>
            </a:br>
            <a:r>
              <a:rPr lang="en-GB" dirty="0"/>
              <a:t>to educate people?</a:t>
            </a:r>
          </a:p>
        </p:txBody>
      </p:sp>
    </p:spTree>
    <p:extLst>
      <p:ext uri="{BB962C8B-B14F-4D97-AF65-F5344CB8AC3E}">
        <p14:creationId xmlns:p14="http://schemas.microsoft.com/office/powerpoint/2010/main" val="147150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226FF1-45D5-4D86-A59F-6AF662FA387B}"/>
              </a:ext>
            </a:extLst>
          </p:cNvPr>
          <p:cNvSpPr>
            <a:spLocks noGrp="1"/>
          </p:cNvSpPr>
          <p:nvPr>
            <p:ph type="body" sz="quarter" idx="13"/>
          </p:nvPr>
        </p:nvSpPr>
        <p:spPr>
          <a:prstGeom prst="rect">
            <a:avLst/>
          </a:prstGeom>
        </p:spPr>
        <p:txBody>
          <a:bodyPr/>
          <a:lstStyle/>
          <a:p>
            <a:r>
              <a:rPr lang="en-GB" dirty="0"/>
              <a:t>Educational technology</a:t>
            </a:r>
          </a:p>
        </p:txBody>
      </p:sp>
      <p:sp>
        <p:nvSpPr>
          <p:cNvPr id="5" name="Text Placeholder 4">
            <a:extLst>
              <a:ext uri="{FF2B5EF4-FFF2-40B4-BE49-F238E27FC236}">
                <a16:creationId xmlns:a16="http://schemas.microsoft.com/office/drawing/2014/main" id="{E573A18D-AC0D-4DD4-9379-CDEA6CDA2155}"/>
              </a:ext>
            </a:extLst>
          </p:cNvPr>
          <p:cNvSpPr>
            <a:spLocks noGrp="1"/>
          </p:cNvSpPr>
          <p:nvPr>
            <p:ph type="body" sz="quarter" idx="14"/>
          </p:nvPr>
        </p:nvSpPr>
        <p:spPr>
          <a:prstGeom prst="rect">
            <a:avLst/>
          </a:prstGeom>
        </p:spPr>
        <p:txBody>
          <a:bodyPr/>
          <a:lstStyle/>
          <a:p>
            <a:r>
              <a:rPr lang="en-GB" dirty="0">
                <a:solidFill>
                  <a:srgbClr val="FF0000"/>
                </a:solidFill>
              </a:rPr>
              <a:t>Educational apps – for research or giving repetitive exercises</a:t>
            </a:r>
          </a:p>
          <a:p>
            <a:r>
              <a:rPr lang="en-GB" dirty="0">
                <a:solidFill>
                  <a:srgbClr val="FF0000"/>
                </a:solidFill>
              </a:rPr>
              <a:t>Learning Platforms:</a:t>
            </a:r>
          </a:p>
          <a:p>
            <a:pPr lvl="1"/>
            <a:r>
              <a:rPr lang="en-GB" dirty="0">
                <a:solidFill>
                  <a:srgbClr val="FF0000"/>
                </a:solidFill>
              </a:rPr>
              <a:t>Virtual Learning Environments (VLEs)</a:t>
            </a:r>
          </a:p>
          <a:p>
            <a:pPr lvl="1"/>
            <a:r>
              <a:rPr lang="en-GB" dirty="0">
                <a:solidFill>
                  <a:srgbClr val="FF0000"/>
                </a:solidFill>
              </a:rPr>
              <a:t>Massive Open Online Courses (MOOCs)</a:t>
            </a:r>
          </a:p>
          <a:p>
            <a:pPr lvl="1"/>
            <a:r>
              <a:rPr lang="en-GB" dirty="0">
                <a:solidFill>
                  <a:srgbClr val="FF0000"/>
                </a:solidFill>
              </a:rPr>
              <a:t>Commercial learning platforms such as Coursera, Udemy </a:t>
            </a:r>
            <a:r>
              <a:rPr lang="en-GB">
                <a:solidFill>
                  <a:srgbClr val="FF0000"/>
                </a:solidFill>
              </a:rPr>
              <a:t>and Udacity</a:t>
            </a:r>
            <a:endParaRPr lang="en-GB" dirty="0">
              <a:solidFill>
                <a:srgbClr val="FF0000"/>
              </a:solidFill>
            </a:endParaRPr>
          </a:p>
          <a:p>
            <a:r>
              <a:rPr lang="en-GB" dirty="0">
                <a:solidFill>
                  <a:srgbClr val="FF0000"/>
                </a:solidFill>
              </a:rPr>
              <a:t>Video learning</a:t>
            </a:r>
          </a:p>
          <a:p>
            <a:r>
              <a:rPr lang="en-GB" dirty="0">
                <a:solidFill>
                  <a:srgbClr val="FF0000"/>
                </a:solidFill>
              </a:rPr>
              <a:t>Audio learning – especially for languages</a:t>
            </a:r>
          </a:p>
          <a:p>
            <a:endParaRPr lang="en-GB" dirty="0"/>
          </a:p>
        </p:txBody>
      </p:sp>
    </p:spTree>
    <p:extLst>
      <p:ext uri="{BB962C8B-B14F-4D97-AF65-F5344CB8AC3E}">
        <p14:creationId xmlns:p14="http://schemas.microsoft.com/office/powerpoint/2010/main" val="209366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a:t>
            </a:r>
            <a:r>
              <a:rPr lang="en-GB" dirty="0">
                <a:solidFill>
                  <a:srgbClr val="750D56"/>
                </a:solidFill>
              </a:rPr>
              <a:t>e</a:t>
            </a:r>
            <a:r>
              <a:rPr lang="en-GB" dirty="0">
                <a:solidFill>
                  <a:srgbClr val="6D6C85"/>
                </a:solidFill>
              </a:rPr>
              <a:t>d</a:t>
            </a:r>
            <a:r>
              <a:rPr lang="en-GB" dirty="0">
                <a:solidFill>
                  <a:srgbClr val="013DB5"/>
                </a:solidFill>
              </a:rPr>
              <a:t>X</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edX is a MOOC created in 2012 by MIT and Harvard university in the USA</a:t>
            </a:r>
          </a:p>
          <a:p>
            <a:pPr lvl="1"/>
            <a:r>
              <a:rPr lang="en-GB" dirty="0"/>
              <a:t>It has over 14 million students</a:t>
            </a:r>
          </a:p>
          <a:p>
            <a:pPr lvl="1"/>
            <a:r>
              <a:rPr lang="en-GB" dirty="0"/>
              <a:t>There are more than 1800 courses</a:t>
            </a:r>
          </a:p>
          <a:p>
            <a:r>
              <a:rPr lang="en-GB" dirty="0"/>
              <a:t>Students can study for </a:t>
            </a:r>
            <a:br>
              <a:rPr lang="en-GB" dirty="0"/>
            </a:br>
            <a:r>
              <a:rPr lang="en-GB" dirty="0"/>
              <a:t>free from some of the </a:t>
            </a:r>
            <a:br>
              <a:rPr lang="en-GB" dirty="0"/>
            </a:br>
            <a:r>
              <a:rPr lang="en-GB" dirty="0"/>
              <a:t>top professors in the world</a:t>
            </a:r>
          </a:p>
          <a:p>
            <a:pPr lvl="1"/>
            <a:r>
              <a:rPr lang="en-GB" dirty="0"/>
              <a:t>They can discuss </a:t>
            </a:r>
            <a:br>
              <a:rPr lang="en-GB" dirty="0"/>
            </a:br>
            <a:r>
              <a:rPr lang="en-GB" dirty="0"/>
              <a:t>problems online</a:t>
            </a:r>
          </a:p>
          <a:p>
            <a:pPr lvl="1"/>
            <a:r>
              <a:rPr lang="en-GB" dirty="0"/>
              <a:t>Answers can be </a:t>
            </a:r>
            <a:br>
              <a:rPr lang="en-GB" dirty="0"/>
            </a:br>
            <a:r>
              <a:rPr lang="en-GB" dirty="0"/>
              <a:t>automatically marked</a:t>
            </a:r>
          </a:p>
        </p:txBody>
      </p:sp>
      <p:pic>
        <p:nvPicPr>
          <p:cNvPr id="6" name="Picture 5" descr="A screen shot of a computer&#10;&#10;Description generated with very high confidence">
            <a:extLst>
              <a:ext uri="{FF2B5EF4-FFF2-40B4-BE49-F238E27FC236}">
                <a16:creationId xmlns:a16="http://schemas.microsoft.com/office/drawing/2014/main" id="{26DDAFEE-58B1-44A9-ADDA-6F9061DE5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201821"/>
            <a:ext cx="4572000" cy="3656179"/>
          </a:xfrm>
          <a:prstGeom prst="rect">
            <a:avLst/>
          </a:prstGeom>
        </p:spPr>
      </p:pic>
    </p:spTree>
    <p:extLst>
      <p:ext uri="{BB962C8B-B14F-4D97-AF65-F5344CB8AC3E}">
        <p14:creationId xmlns:p14="http://schemas.microsoft.com/office/powerpoint/2010/main" val="385231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blue shirt&#10;&#10;Description generated with very high confidence">
            <a:extLst>
              <a:ext uri="{FF2B5EF4-FFF2-40B4-BE49-F238E27FC236}">
                <a16:creationId xmlns:a16="http://schemas.microsoft.com/office/drawing/2014/main" id="{DD98590F-674D-4834-B7A9-8ACC5096F8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649867"/>
            <a:ext cx="9143999" cy="6208133"/>
          </a:xfrm>
          <a:prstGeom prst="rect">
            <a:avLst/>
          </a:prstGeom>
        </p:spPr>
      </p:pic>
      <p:sp>
        <p:nvSpPr>
          <p:cNvPr id="2" name="Text Placeholder 1">
            <a:extLst>
              <a:ext uri="{FF2B5EF4-FFF2-40B4-BE49-F238E27FC236}">
                <a16:creationId xmlns:a16="http://schemas.microsoft.com/office/drawing/2014/main" id="{32E2EECD-4861-41DA-993A-B887AF38EE92}"/>
              </a:ext>
            </a:extLst>
          </p:cNvPr>
          <p:cNvSpPr>
            <a:spLocks noGrp="1"/>
          </p:cNvSpPr>
          <p:nvPr>
            <p:ph type="body" sz="quarter" idx="13"/>
          </p:nvPr>
        </p:nvSpPr>
        <p:spPr/>
        <p:txBody>
          <a:bodyPr/>
          <a:lstStyle/>
          <a:p>
            <a:r>
              <a:rPr lang="en-GB" dirty="0"/>
              <a:t>Personal devices and uses</a:t>
            </a:r>
          </a:p>
        </p:txBody>
      </p:sp>
      <p:sp>
        <p:nvSpPr>
          <p:cNvPr id="3" name="Text Placeholder 2">
            <a:extLst>
              <a:ext uri="{FF2B5EF4-FFF2-40B4-BE49-F238E27FC236}">
                <a16:creationId xmlns:a16="http://schemas.microsoft.com/office/drawing/2014/main" id="{2A6EB9AD-73D4-40D4-A3A8-AAD24471407A}"/>
              </a:ext>
            </a:extLst>
          </p:cNvPr>
          <p:cNvSpPr>
            <a:spLocks noGrp="1"/>
          </p:cNvSpPr>
          <p:nvPr>
            <p:ph type="body" sz="quarter" idx="14"/>
          </p:nvPr>
        </p:nvSpPr>
        <p:spPr>
          <a:xfrm>
            <a:off x="724280" y="1704179"/>
            <a:ext cx="5150309" cy="3453607"/>
          </a:xfrm>
        </p:spPr>
        <p:txBody>
          <a:bodyPr/>
          <a:lstStyle/>
          <a:p>
            <a:r>
              <a:rPr lang="en-GB" dirty="0"/>
              <a:t>Many personal electronic devices now exist</a:t>
            </a:r>
          </a:p>
          <a:p>
            <a:pPr lvl="1"/>
            <a:r>
              <a:rPr lang="en-GB" dirty="0">
                <a:solidFill>
                  <a:srgbClr val="3F1C7A"/>
                </a:solidFill>
              </a:rPr>
              <a:t>Smartphones are used for communication, shopping, </a:t>
            </a:r>
            <a:br>
              <a:rPr lang="en-GB" dirty="0">
                <a:solidFill>
                  <a:srgbClr val="3F1C7A"/>
                </a:solidFill>
              </a:rPr>
            </a:br>
            <a:r>
              <a:rPr lang="en-GB" dirty="0">
                <a:solidFill>
                  <a:srgbClr val="3F1C7A"/>
                </a:solidFill>
              </a:rPr>
              <a:t>payments, video and music</a:t>
            </a:r>
          </a:p>
          <a:p>
            <a:pPr lvl="1"/>
            <a:r>
              <a:rPr lang="en-GB" dirty="0">
                <a:solidFill>
                  <a:srgbClr val="3F1C7A"/>
                </a:solidFill>
              </a:rPr>
              <a:t>Smart home devices such </a:t>
            </a:r>
            <a:br>
              <a:rPr lang="en-GB" dirty="0">
                <a:solidFill>
                  <a:srgbClr val="3F1C7A"/>
                </a:solidFill>
              </a:rPr>
            </a:br>
            <a:r>
              <a:rPr lang="en-GB" dirty="0">
                <a:solidFill>
                  <a:srgbClr val="3F1C7A"/>
                </a:solidFill>
              </a:rPr>
              <a:t>as Amazon Echo or </a:t>
            </a:r>
            <a:br>
              <a:rPr lang="en-GB" dirty="0">
                <a:solidFill>
                  <a:srgbClr val="3F1C7A"/>
                </a:solidFill>
              </a:rPr>
            </a:br>
            <a:r>
              <a:rPr lang="en-GB" dirty="0">
                <a:solidFill>
                  <a:srgbClr val="3F1C7A"/>
                </a:solidFill>
              </a:rPr>
              <a:t>Google Home can be used</a:t>
            </a:r>
            <a:br>
              <a:rPr lang="en-GB" dirty="0">
                <a:solidFill>
                  <a:srgbClr val="3F1C7A"/>
                </a:solidFill>
              </a:rPr>
            </a:br>
            <a:r>
              <a:rPr lang="en-GB" dirty="0">
                <a:solidFill>
                  <a:srgbClr val="3F1C7A"/>
                </a:solidFill>
              </a:rPr>
              <a:t>to control other devices such</a:t>
            </a:r>
            <a:br>
              <a:rPr lang="en-GB" dirty="0">
                <a:solidFill>
                  <a:srgbClr val="3F1C7A"/>
                </a:solidFill>
              </a:rPr>
            </a:br>
            <a:r>
              <a:rPr lang="en-GB" dirty="0">
                <a:solidFill>
                  <a:srgbClr val="3F1C7A"/>
                </a:solidFill>
              </a:rPr>
              <a:t>as televisions or lighting</a:t>
            </a:r>
          </a:p>
          <a:p>
            <a:r>
              <a:rPr lang="en-GB" dirty="0"/>
              <a:t>What other personal devices </a:t>
            </a:r>
            <a:br>
              <a:rPr lang="en-GB" dirty="0"/>
            </a:br>
            <a:r>
              <a:rPr lang="en-GB" dirty="0"/>
              <a:t>exist and what are they used for?</a:t>
            </a:r>
          </a:p>
        </p:txBody>
      </p:sp>
      <p:pic>
        <p:nvPicPr>
          <p:cNvPr id="7" name="Graphic 6">
            <a:extLst>
              <a:ext uri="{FF2B5EF4-FFF2-40B4-BE49-F238E27FC236}">
                <a16:creationId xmlns:a16="http://schemas.microsoft.com/office/drawing/2014/main" id="{C8394967-C082-4C34-9F4B-308FDEEE1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20954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C026D-86D3-412B-A4DD-C75F0425214B}"/>
              </a:ext>
            </a:extLst>
          </p:cNvPr>
          <p:cNvSpPr>
            <a:spLocks noGrp="1"/>
          </p:cNvSpPr>
          <p:nvPr>
            <p:ph type="body" sz="quarter" idx="13"/>
          </p:nvPr>
        </p:nvSpPr>
        <p:spPr>
          <a:prstGeom prst="rect">
            <a:avLst/>
          </a:prstGeom>
        </p:spPr>
        <p:txBody>
          <a:bodyPr/>
          <a:lstStyle/>
          <a:p>
            <a:r>
              <a:rPr lang="en-GB" dirty="0"/>
              <a:t>Personal devices and uses</a:t>
            </a:r>
          </a:p>
        </p:txBody>
      </p:sp>
      <p:sp>
        <p:nvSpPr>
          <p:cNvPr id="4" name="Text Placeholder 3">
            <a:extLst>
              <a:ext uri="{FF2B5EF4-FFF2-40B4-BE49-F238E27FC236}">
                <a16:creationId xmlns:a16="http://schemas.microsoft.com/office/drawing/2014/main" id="{869D15A9-A9BB-4D8A-9A76-E32422F35012}"/>
              </a:ext>
            </a:extLst>
          </p:cNvPr>
          <p:cNvSpPr>
            <a:spLocks noGrp="1"/>
          </p:cNvSpPr>
          <p:nvPr>
            <p:ph type="body" sz="quarter" idx="14"/>
          </p:nvPr>
        </p:nvSpPr>
        <p:spPr>
          <a:prstGeom prst="rect">
            <a:avLst/>
          </a:prstGeom>
        </p:spPr>
        <p:txBody>
          <a:bodyPr/>
          <a:lstStyle/>
          <a:p>
            <a:r>
              <a:rPr lang="en-GB" dirty="0">
                <a:solidFill>
                  <a:srgbClr val="FF0000"/>
                </a:solidFill>
              </a:rPr>
              <a:t>Smart watches can be used to help people monitor their fitness</a:t>
            </a:r>
          </a:p>
          <a:p>
            <a:pPr lvl="1"/>
            <a:r>
              <a:rPr lang="en-GB" dirty="0">
                <a:solidFill>
                  <a:srgbClr val="FF0000"/>
                </a:solidFill>
              </a:rPr>
              <a:t>Products such as Fitbit can monitor food intake, activities and weight, and track these over time</a:t>
            </a:r>
          </a:p>
          <a:p>
            <a:pPr lvl="1"/>
            <a:r>
              <a:rPr lang="en-GB" dirty="0">
                <a:solidFill>
                  <a:srgbClr val="FF0000"/>
                </a:solidFill>
              </a:rPr>
              <a:t>Smart sensors can be used to monitor a tennis racket and analyse a player’s strokes to aid improvement</a:t>
            </a:r>
          </a:p>
          <a:p>
            <a:pPr lvl="1"/>
            <a:r>
              <a:rPr lang="en-GB" dirty="0">
                <a:solidFill>
                  <a:srgbClr val="FF0000"/>
                </a:solidFill>
              </a:rPr>
              <a:t>A smart mat can be used can be used to check that yoga poses have been carried out correctly</a:t>
            </a:r>
          </a:p>
          <a:p>
            <a:r>
              <a:rPr lang="en-GB" dirty="0">
                <a:solidFill>
                  <a:srgbClr val="FF0000"/>
                </a:solidFill>
              </a:rPr>
              <a:t>Walkers and cyclists can used satnav devices that have more accurate maps and are more rugged</a:t>
            </a:r>
          </a:p>
          <a:p>
            <a:endParaRPr lang="en-GB" dirty="0"/>
          </a:p>
        </p:txBody>
      </p:sp>
    </p:spTree>
    <p:extLst>
      <p:ext uri="{BB962C8B-B14F-4D97-AF65-F5344CB8AC3E}">
        <p14:creationId xmlns:p14="http://schemas.microsoft.com/office/powerpoint/2010/main" val="1951108228"/>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1ef05dc5-97a2-498b-bf7c-bd189143a1ff"/>
    <ds:schemaRef ds:uri="http://www.w3.org/XML/1998/namespace"/>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1EBD378C-29B7-4243-B04B-497A0D8A9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15362</TotalTime>
  <Words>745</Words>
  <Application>Microsoft Office PowerPoint</Application>
  <PresentationFormat>On-screen Show (4:3)</PresentationFormat>
  <Paragraphs>148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265</cp:revision>
  <cp:lastPrinted>2018-12-20T16:13:44Z</cp:lastPrinted>
  <dcterms:created xsi:type="dcterms:W3CDTF">2016-01-18T14:01:19Z</dcterms:created>
  <dcterms:modified xsi:type="dcterms:W3CDTF">2019-05-23T08:18:10Z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9456">
    <vt:lpwstr>219</vt:lpwstr>
  </property>
</Properties>
</file>