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5"/>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12192000" cy="6858000"/>
  <p:notesSz cx="9926638" cy="67976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8" roundtripDataSignature="AMtx7mj96W3NmS0mkZyivQGrup0im/j5K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customschemas.google.com/relationships/presentationmetadata" Target="metadata"/><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1"/>
            <a:ext cx="4301543" cy="34106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5622798" y="1"/>
            <a:ext cx="4301543" cy="341064"/>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924175" y="849313"/>
            <a:ext cx="4078288" cy="22939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992664" y="3271381"/>
            <a:ext cx="7941310" cy="2676585"/>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6456612"/>
            <a:ext cx="4301543" cy="341063"/>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5622798" y="6456612"/>
            <a:ext cx="4301543" cy="341063"/>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7"/>
        <p:cNvGrpSpPr/>
        <p:nvPr/>
      </p:nvGrpSpPr>
      <p:grpSpPr>
        <a:xfrm>
          <a:off x="0" y="0"/>
          <a:ext cx="0" cy="0"/>
          <a:chOff x="0" y="0"/>
          <a:chExt cx="0" cy="0"/>
        </a:xfrm>
      </p:grpSpPr>
      <p:sp>
        <p:nvSpPr>
          <p:cNvPr id="378" name="Google Shape;378;p1:notes"/>
          <p:cNvSpPr txBox="1">
            <a:spLocks noGrp="1"/>
          </p:cNvSpPr>
          <p:nvPr>
            <p:ph type="body" idx="1"/>
          </p:nvPr>
        </p:nvSpPr>
        <p:spPr>
          <a:xfrm>
            <a:off x="992664" y="3271381"/>
            <a:ext cx="7941310" cy="2676585"/>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9" name="Google Shape;379;p1:notes"/>
          <p:cNvSpPr>
            <a:spLocks noGrp="1" noRot="1" noChangeAspect="1"/>
          </p:cNvSpPr>
          <p:nvPr>
            <p:ph type="sldImg" idx="2"/>
          </p:nvPr>
        </p:nvSpPr>
        <p:spPr>
          <a:xfrm>
            <a:off x="2924175" y="849313"/>
            <a:ext cx="4078288" cy="22939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6"/>
        <p:cNvGrpSpPr/>
        <p:nvPr/>
      </p:nvGrpSpPr>
      <p:grpSpPr>
        <a:xfrm>
          <a:off x="0" y="0"/>
          <a:ext cx="0" cy="0"/>
          <a:chOff x="0" y="0"/>
          <a:chExt cx="0" cy="0"/>
        </a:xfrm>
      </p:grpSpPr>
      <p:sp>
        <p:nvSpPr>
          <p:cNvPr id="597" name="Google Shape;597;p10:notes"/>
          <p:cNvSpPr txBox="1">
            <a:spLocks noGrp="1"/>
          </p:cNvSpPr>
          <p:nvPr>
            <p:ph type="body" idx="1"/>
          </p:nvPr>
        </p:nvSpPr>
        <p:spPr>
          <a:xfrm>
            <a:off x="992664" y="3271381"/>
            <a:ext cx="7941310" cy="2676585"/>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98" name="Google Shape;598;p10:notes"/>
          <p:cNvSpPr>
            <a:spLocks noGrp="1" noRot="1" noChangeAspect="1"/>
          </p:cNvSpPr>
          <p:nvPr>
            <p:ph type="sldImg" idx="2"/>
          </p:nvPr>
        </p:nvSpPr>
        <p:spPr>
          <a:xfrm>
            <a:off x="2924175" y="849313"/>
            <a:ext cx="4078288" cy="22939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2"/>
        <p:cNvGrpSpPr/>
        <p:nvPr/>
      </p:nvGrpSpPr>
      <p:grpSpPr>
        <a:xfrm>
          <a:off x="0" y="0"/>
          <a:ext cx="0" cy="0"/>
          <a:chOff x="0" y="0"/>
          <a:chExt cx="0" cy="0"/>
        </a:xfrm>
      </p:grpSpPr>
      <p:sp>
        <p:nvSpPr>
          <p:cNvPr id="623" name="Google Shape;623;p11:notes"/>
          <p:cNvSpPr txBox="1">
            <a:spLocks noGrp="1"/>
          </p:cNvSpPr>
          <p:nvPr>
            <p:ph type="body" idx="1"/>
          </p:nvPr>
        </p:nvSpPr>
        <p:spPr>
          <a:xfrm>
            <a:off x="992664" y="3271381"/>
            <a:ext cx="7941310" cy="2676585"/>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24" name="Google Shape;624;p11:notes"/>
          <p:cNvSpPr>
            <a:spLocks noGrp="1" noRot="1" noChangeAspect="1"/>
          </p:cNvSpPr>
          <p:nvPr>
            <p:ph type="sldImg" idx="2"/>
          </p:nvPr>
        </p:nvSpPr>
        <p:spPr>
          <a:xfrm>
            <a:off x="2924175" y="849313"/>
            <a:ext cx="4078288" cy="22939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7"/>
        <p:cNvGrpSpPr/>
        <p:nvPr/>
      </p:nvGrpSpPr>
      <p:grpSpPr>
        <a:xfrm>
          <a:off x="0" y="0"/>
          <a:ext cx="0" cy="0"/>
          <a:chOff x="0" y="0"/>
          <a:chExt cx="0" cy="0"/>
        </a:xfrm>
      </p:grpSpPr>
      <p:sp>
        <p:nvSpPr>
          <p:cNvPr id="648" name="Google Shape;648;p12:notes"/>
          <p:cNvSpPr txBox="1">
            <a:spLocks noGrp="1"/>
          </p:cNvSpPr>
          <p:nvPr>
            <p:ph type="body" idx="1"/>
          </p:nvPr>
        </p:nvSpPr>
        <p:spPr>
          <a:xfrm>
            <a:off x="992664" y="3271381"/>
            <a:ext cx="7941310" cy="2676585"/>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49" name="Google Shape;649;p12:notes"/>
          <p:cNvSpPr>
            <a:spLocks noGrp="1" noRot="1" noChangeAspect="1"/>
          </p:cNvSpPr>
          <p:nvPr>
            <p:ph type="sldImg" idx="2"/>
          </p:nvPr>
        </p:nvSpPr>
        <p:spPr>
          <a:xfrm>
            <a:off x="2924175" y="849313"/>
            <a:ext cx="4078288" cy="22939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p2:notes"/>
          <p:cNvSpPr txBox="1">
            <a:spLocks noGrp="1"/>
          </p:cNvSpPr>
          <p:nvPr>
            <p:ph type="body" idx="1"/>
          </p:nvPr>
        </p:nvSpPr>
        <p:spPr>
          <a:xfrm>
            <a:off x="992664" y="3271381"/>
            <a:ext cx="7941310" cy="2676585"/>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9" name="Google Shape;409;p2:notes"/>
          <p:cNvSpPr>
            <a:spLocks noGrp="1" noRot="1" noChangeAspect="1"/>
          </p:cNvSpPr>
          <p:nvPr>
            <p:ph type="sldImg" idx="2"/>
          </p:nvPr>
        </p:nvSpPr>
        <p:spPr>
          <a:xfrm>
            <a:off x="2924175" y="849313"/>
            <a:ext cx="4078288" cy="22939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Google Shape;433;p3:notes"/>
          <p:cNvSpPr txBox="1">
            <a:spLocks noGrp="1"/>
          </p:cNvSpPr>
          <p:nvPr>
            <p:ph type="body" idx="1"/>
          </p:nvPr>
        </p:nvSpPr>
        <p:spPr>
          <a:xfrm>
            <a:off x="992664" y="3271381"/>
            <a:ext cx="7941310" cy="2676585"/>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4" name="Google Shape;434;p3:notes"/>
          <p:cNvSpPr>
            <a:spLocks noGrp="1" noRot="1" noChangeAspect="1"/>
          </p:cNvSpPr>
          <p:nvPr>
            <p:ph type="sldImg" idx="2"/>
          </p:nvPr>
        </p:nvSpPr>
        <p:spPr>
          <a:xfrm>
            <a:off x="2924175" y="849313"/>
            <a:ext cx="4078288" cy="22939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1"/>
        <p:cNvGrpSpPr/>
        <p:nvPr/>
      </p:nvGrpSpPr>
      <p:grpSpPr>
        <a:xfrm>
          <a:off x="0" y="0"/>
          <a:ext cx="0" cy="0"/>
          <a:chOff x="0" y="0"/>
          <a:chExt cx="0" cy="0"/>
        </a:xfrm>
      </p:grpSpPr>
      <p:sp>
        <p:nvSpPr>
          <p:cNvPr id="462" name="Google Shape;462;p4:notes"/>
          <p:cNvSpPr txBox="1">
            <a:spLocks noGrp="1"/>
          </p:cNvSpPr>
          <p:nvPr>
            <p:ph type="body" idx="1"/>
          </p:nvPr>
        </p:nvSpPr>
        <p:spPr>
          <a:xfrm>
            <a:off x="992664" y="3271381"/>
            <a:ext cx="7941310" cy="2676585"/>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63" name="Google Shape;463;p4:notes"/>
          <p:cNvSpPr>
            <a:spLocks noGrp="1" noRot="1" noChangeAspect="1"/>
          </p:cNvSpPr>
          <p:nvPr>
            <p:ph type="sldImg" idx="2"/>
          </p:nvPr>
        </p:nvSpPr>
        <p:spPr>
          <a:xfrm>
            <a:off x="2924175" y="849313"/>
            <a:ext cx="4078288" cy="22939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7"/>
        <p:cNvGrpSpPr/>
        <p:nvPr/>
      </p:nvGrpSpPr>
      <p:grpSpPr>
        <a:xfrm>
          <a:off x="0" y="0"/>
          <a:ext cx="0" cy="0"/>
          <a:chOff x="0" y="0"/>
          <a:chExt cx="0" cy="0"/>
        </a:xfrm>
      </p:grpSpPr>
      <p:sp>
        <p:nvSpPr>
          <p:cNvPr id="468" name="Google Shape;468;p5:notes"/>
          <p:cNvSpPr txBox="1">
            <a:spLocks noGrp="1"/>
          </p:cNvSpPr>
          <p:nvPr>
            <p:ph type="body" idx="1"/>
          </p:nvPr>
        </p:nvSpPr>
        <p:spPr>
          <a:xfrm>
            <a:off x="992664" y="3271381"/>
            <a:ext cx="7941310" cy="2676585"/>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69" name="Google Shape;469;p5:notes"/>
          <p:cNvSpPr>
            <a:spLocks noGrp="1" noRot="1" noChangeAspect="1"/>
          </p:cNvSpPr>
          <p:nvPr>
            <p:ph type="sldImg" idx="2"/>
          </p:nvPr>
        </p:nvSpPr>
        <p:spPr>
          <a:xfrm>
            <a:off x="2924175" y="849313"/>
            <a:ext cx="4078288" cy="22939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2"/>
        <p:cNvGrpSpPr/>
        <p:nvPr/>
      </p:nvGrpSpPr>
      <p:grpSpPr>
        <a:xfrm>
          <a:off x="0" y="0"/>
          <a:ext cx="0" cy="0"/>
          <a:chOff x="0" y="0"/>
          <a:chExt cx="0" cy="0"/>
        </a:xfrm>
      </p:grpSpPr>
      <p:sp>
        <p:nvSpPr>
          <p:cNvPr id="493" name="Google Shape;493;p6:notes"/>
          <p:cNvSpPr txBox="1">
            <a:spLocks noGrp="1"/>
          </p:cNvSpPr>
          <p:nvPr>
            <p:ph type="body" idx="1"/>
          </p:nvPr>
        </p:nvSpPr>
        <p:spPr>
          <a:xfrm>
            <a:off x="992664" y="3271381"/>
            <a:ext cx="7941310" cy="2676585"/>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94" name="Google Shape;494;p6:notes"/>
          <p:cNvSpPr>
            <a:spLocks noGrp="1" noRot="1" noChangeAspect="1"/>
          </p:cNvSpPr>
          <p:nvPr>
            <p:ph type="sldImg" idx="2"/>
          </p:nvPr>
        </p:nvSpPr>
        <p:spPr>
          <a:xfrm>
            <a:off x="2924175" y="849313"/>
            <a:ext cx="4078288" cy="22939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8"/>
        <p:cNvGrpSpPr/>
        <p:nvPr/>
      </p:nvGrpSpPr>
      <p:grpSpPr>
        <a:xfrm>
          <a:off x="0" y="0"/>
          <a:ext cx="0" cy="0"/>
          <a:chOff x="0" y="0"/>
          <a:chExt cx="0" cy="0"/>
        </a:xfrm>
      </p:grpSpPr>
      <p:sp>
        <p:nvSpPr>
          <p:cNvPr id="519" name="Google Shape;519;p7:notes"/>
          <p:cNvSpPr txBox="1">
            <a:spLocks noGrp="1"/>
          </p:cNvSpPr>
          <p:nvPr>
            <p:ph type="body" idx="1"/>
          </p:nvPr>
        </p:nvSpPr>
        <p:spPr>
          <a:xfrm>
            <a:off x="992664" y="3271381"/>
            <a:ext cx="7941310" cy="2676585"/>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20" name="Google Shape;520;p7:notes"/>
          <p:cNvSpPr>
            <a:spLocks noGrp="1" noRot="1" noChangeAspect="1"/>
          </p:cNvSpPr>
          <p:nvPr>
            <p:ph type="sldImg" idx="2"/>
          </p:nvPr>
        </p:nvSpPr>
        <p:spPr>
          <a:xfrm>
            <a:off x="2924175" y="849313"/>
            <a:ext cx="4078288" cy="22939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4"/>
        <p:cNvGrpSpPr/>
        <p:nvPr/>
      </p:nvGrpSpPr>
      <p:grpSpPr>
        <a:xfrm>
          <a:off x="0" y="0"/>
          <a:ext cx="0" cy="0"/>
          <a:chOff x="0" y="0"/>
          <a:chExt cx="0" cy="0"/>
        </a:xfrm>
      </p:grpSpPr>
      <p:sp>
        <p:nvSpPr>
          <p:cNvPr id="545" name="Google Shape;545;p8:notes"/>
          <p:cNvSpPr txBox="1">
            <a:spLocks noGrp="1"/>
          </p:cNvSpPr>
          <p:nvPr>
            <p:ph type="body" idx="1"/>
          </p:nvPr>
        </p:nvSpPr>
        <p:spPr>
          <a:xfrm>
            <a:off x="992664" y="3271381"/>
            <a:ext cx="7941310" cy="2676585"/>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46" name="Google Shape;546;p8:notes"/>
          <p:cNvSpPr>
            <a:spLocks noGrp="1" noRot="1" noChangeAspect="1"/>
          </p:cNvSpPr>
          <p:nvPr>
            <p:ph type="sldImg" idx="2"/>
          </p:nvPr>
        </p:nvSpPr>
        <p:spPr>
          <a:xfrm>
            <a:off x="2924175" y="849313"/>
            <a:ext cx="4078288" cy="22939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0"/>
        <p:cNvGrpSpPr/>
        <p:nvPr/>
      </p:nvGrpSpPr>
      <p:grpSpPr>
        <a:xfrm>
          <a:off x="0" y="0"/>
          <a:ext cx="0" cy="0"/>
          <a:chOff x="0" y="0"/>
          <a:chExt cx="0" cy="0"/>
        </a:xfrm>
      </p:grpSpPr>
      <p:sp>
        <p:nvSpPr>
          <p:cNvPr id="571" name="Google Shape;571;p9:notes"/>
          <p:cNvSpPr txBox="1">
            <a:spLocks noGrp="1"/>
          </p:cNvSpPr>
          <p:nvPr>
            <p:ph type="body" idx="1"/>
          </p:nvPr>
        </p:nvSpPr>
        <p:spPr>
          <a:xfrm>
            <a:off x="992664" y="3271381"/>
            <a:ext cx="7941310" cy="2676585"/>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72" name="Google Shape;572;p9:notes"/>
          <p:cNvSpPr>
            <a:spLocks noGrp="1" noRot="1" noChangeAspect="1"/>
          </p:cNvSpPr>
          <p:nvPr>
            <p:ph type="sldImg" idx="2"/>
          </p:nvPr>
        </p:nvSpPr>
        <p:spPr>
          <a:xfrm>
            <a:off x="2924175" y="849313"/>
            <a:ext cx="4078288" cy="22939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grpSp>
        <p:nvGrpSpPr>
          <p:cNvPr id="16" name="Google Shape;16;p14"/>
          <p:cNvGrpSpPr/>
          <p:nvPr/>
        </p:nvGrpSpPr>
        <p:grpSpPr>
          <a:xfrm>
            <a:off x="-329674" y="-59376"/>
            <a:ext cx="12515851" cy="6923798"/>
            <a:chOff x="-329674" y="-51881"/>
            <a:chExt cx="12515851" cy="6923798"/>
          </a:xfrm>
        </p:grpSpPr>
        <p:sp>
          <p:nvSpPr>
            <p:cNvPr id="17" name="Google Shape;17;p14"/>
            <p:cNvSpPr/>
            <p:nvPr/>
          </p:nvSpPr>
          <p:spPr>
            <a:xfrm>
              <a:off x="-329674" y="1298404"/>
              <a:ext cx="9702800" cy="5573512"/>
            </a:xfrm>
            <a:custGeom>
              <a:avLst/>
              <a:gdLst/>
              <a:ahLst/>
              <a:cxnLst/>
              <a:rect l="l" t="t" r="r" b="b"/>
              <a:pathLst>
                <a:path w="2038" h="1169" extrusionOk="0">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14"/>
            <p:cNvSpPr/>
            <p:nvPr/>
          </p:nvSpPr>
          <p:spPr>
            <a:xfrm>
              <a:off x="670451" y="2018236"/>
              <a:ext cx="7373938" cy="4848892"/>
            </a:xfrm>
            <a:custGeom>
              <a:avLst/>
              <a:gdLst/>
              <a:ahLst/>
              <a:cxnLst/>
              <a:rect l="l" t="t" r="r" b="b"/>
              <a:pathLst>
                <a:path w="1549" h="1017" extrusionOk="0">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14"/>
            <p:cNvSpPr/>
            <p:nvPr/>
          </p:nvSpPr>
          <p:spPr>
            <a:xfrm>
              <a:off x="251351" y="1788400"/>
              <a:ext cx="8035925" cy="5083516"/>
            </a:xfrm>
            <a:custGeom>
              <a:avLst/>
              <a:gdLst/>
              <a:ahLst/>
              <a:cxnLst/>
              <a:rect l="l" t="t" r="r" b="b"/>
              <a:pathLst>
                <a:path w="1688" h="1066" extrusionOk="0">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14"/>
            <p:cNvSpPr/>
            <p:nvPr/>
          </p:nvSpPr>
          <p:spPr>
            <a:xfrm>
              <a:off x="-1061" y="549842"/>
              <a:ext cx="10334625" cy="6322075"/>
            </a:xfrm>
            <a:custGeom>
              <a:avLst/>
              <a:gdLst/>
              <a:ahLst/>
              <a:cxnLst/>
              <a:rect l="l" t="t" r="r" b="b"/>
              <a:pathLst>
                <a:path w="2171" h="1326" extrusionOk="0">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14"/>
            <p:cNvSpPr/>
            <p:nvPr/>
          </p:nvSpPr>
          <p:spPr>
            <a:xfrm>
              <a:off x="3701" y="6186246"/>
              <a:ext cx="504825" cy="681527"/>
            </a:xfrm>
            <a:custGeom>
              <a:avLst/>
              <a:gdLst/>
              <a:ahLst/>
              <a:cxnLst/>
              <a:rect l="l" t="t" r="r" b="b"/>
              <a:pathLst>
                <a:path w="106" h="143" extrusionOk="0">
                  <a:moveTo>
                    <a:pt x="0" y="0"/>
                  </a:moveTo>
                  <a:cubicBezTo>
                    <a:pt x="35" y="54"/>
                    <a:pt x="70" y="101"/>
                    <a:pt x="106" y="143"/>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14"/>
            <p:cNvSpPr/>
            <p:nvPr/>
          </p:nvSpPr>
          <p:spPr>
            <a:xfrm>
              <a:off x="-1061" y="-51881"/>
              <a:ext cx="11091863" cy="6923796"/>
            </a:xfrm>
            <a:custGeom>
              <a:avLst/>
              <a:gdLst/>
              <a:ahLst/>
              <a:cxnLst/>
              <a:rect l="l" t="t" r="r" b="b"/>
              <a:pathLst>
                <a:path w="2330" h="1452" extrusionOk="0">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14"/>
            <p:cNvSpPr/>
            <p:nvPr/>
          </p:nvSpPr>
          <p:spPr>
            <a:xfrm>
              <a:off x="5426601" y="5579"/>
              <a:ext cx="5788025" cy="6847184"/>
            </a:xfrm>
            <a:custGeom>
              <a:avLst/>
              <a:gdLst/>
              <a:ahLst/>
              <a:cxnLst/>
              <a:rect l="l" t="t" r="r" b="b"/>
              <a:pathLst>
                <a:path w="1216" h="1436" extrusionOk="0">
                  <a:moveTo>
                    <a:pt x="1094" y="1436"/>
                  </a:moveTo>
                  <a:cubicBezTo>
                    <a:pt x="1216" y="1114"/>
                    <a:pt x="904" y="770"/>
                    <a:pt x="709" y="551"/>
                  </a:cubicBezTo>
                  <a:cubicBezTo>
                    <a:pt x="509" y="327"/>
                    <a:pt x="274" y="127"/>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14"/>
            <p:cNvSpPr/>
            <p:nvPr/>
          </p:nvSpPr>
          <p:spPr>
            <a:xfrm>
              <a:off x="-1061" y="5579"/>
              <a:ext cx="1057275" cy="614491"/>
            </a:xfrm>
            <a:custGeom>
              <a:avLst/>
              <a:gdLst/>
              <a:ahLst/>
              <a:cxnLst/>
              <a:rect l="l" t="t" r="r" b="b"/>
              <a:pathLst>
                <a:path w="222" h="129" extrusionOk="0">
                  <a:moveTo>
                    <a:pt x="222" y="0"/>
                  </a:moveTo>
                  <a:cubicBezTo>
                    <a:pt x="152" y="35"/>
                    <a:pt x="76" y="78"/>
                    <a:pt x="0" y="129"/>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14"/>
            <p:cNvSpPr/>
            <p:nvPr/>
          </p:nvSpPr>
          <p:spPr>
            <a:xfrm>
              <a:off x="5821889" y="5579"/>
              <a:ext cx="5588000" cy="6866337"/>
            </a:xfrm>
            <a:custGeom>
              <a:avLst/>
              <a:gdLst/>
              <a:ahLst/>
              <a:cxnLst/>
              <a:rect l="l" t="t" r="r" b="b"/>
              <a:pathLst>
                <a:path w="1174" h="1440" extrusionOk="0">
                  <a:moveTo>
                    <a:pt x="1067" y="1440"/>
                  </a:moveTo>
                  <a:cubicBezTo>
                    <a:pt x="1174" y="1124"/>
                    <a:pt x="887" y="797"/>
                    <a:pt x="698" y="577"/>
                  </a:cubicBezTo>
                  <a:cubicBezTo>
                    <a:pt x="500" y="348"/>
                    <a:pt x="270" y="141"/>
                    <a:pt x="0" y="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14"/>
            <p:cNvSpPr/>
            <p:nvPr/>
          </p:nvSpPr>
          <p:spPr>
            <a:xfrm>
              <a:off x="3701" y="790"/>
              <a:ext cx="595313" cy="352734"/>
            </a:xfrm>
            <a:custGeom>
              <a:avLst/>
              <a:gdLst/>
              <a:ahLst/>
              <a:cxnLst/>
              <a:rect l="l" t="t" r="r" b="b"/>
              <a:pathLst>
                <a:path w="125" h="74" extrusionOk="0">
                  <a:moveTo>
                    <a:pt x="125" y="0"/>
                  </a:moveTo>
                  <a:cubicBezTo>
                    <a:pt x="85" y="22"/>
                    <a:pt x="43" y="47"/>
                    <a:pt x="0" y="74"/>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14"/>
            <p:cNvSpPr/>
            <p:nvPr/>
          </p:nvSpPr>
          <p:spPr>
            <a:xfrm>
              <a:off x="6012389" y="5579"/>
              <a:ext cx="5497513" cy="6866337"/>
            </a:xfrm>
            <a:custGeom>
              <a:avLst/>
              <a:gdLst/>
              <a:ahLst/>
              <a:cxnLst/>
              <a:rect l="l" t="t" r="r" b="b"/>
              <a:pathLst>
                <a:path w="1155" h="1440" extrusionOk="0">
                  <a:moveTo>
                    <a:pt x="1056" y="1440"/>
                  </a:moveTo>
                  <a:cubicBezTo>
                    <a:pt x="1155" y="1123"/>
                    <a:pt x="875" y="801"/>
                    <a:pt x="686" y="580"/>
                  </a:cubicBezTo>
                  <a:cubicBezTo>
                    <a:pt x="491" y="352"/>
                    <a:pt x="264" y="145"/>
                    <a:pt x="0" y="0"/>
                  </a:cubicBezTo>
                </a:path>
              </a:pathLst>
            </a:custGeom>
            <a:noFill/>
            <a:ln w="12700" cap="flat" cmpd="sng">
              <a:solidFill>
                <a:schemeClr val="dk1">
                  <a:alpha val="20000"/>
                </a:schemeClr>
              </a:solidFill>
              <a:prstDash val="dashDot"/>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14"/>
            <p:cNvSpPr/>
            <p:nvPr/>
          </p:nvSpPr>
          <p:spPr>
            <a:xfrm>
              <a:off x="-1061" y="5579"/>
              <a:ext cx="357188" cy="213875"/>
            </a:xfrm>
            <a:custGeom>
              <a:avLst/>
              <a:gdLst/>
              <a:ahLst/>
              <a:cxnLst/>
              <a:rect l="l" t="t" r="r" b="b"/>
              <a:pathLst>
                <a:path w="75" h="45" extrusionOk="0">
                  <a:moveTo>
                    <a:pt x="75" y="0"/>
                  </a:moveTo>
                  <a:cubicBezTo>
                    <a:pt x="50" y="14"/>
                    <a:pt x="25" y="29"/>
                    <a:pt x="0" y="45"/>
                  </a:cubicBezTo>
                </a:path>
              </a:pathLst>
            </a:custGeom>
            <a:noFill/>
            <a:ln w="12700" cap="flat" cmpd="sng">
              <a:solidFill>
                <a:schemeClr val="dk1">
                  <a:alpha val="20000"/>
                </a:schemeClr>
              </a:solidFill>
              <a:prstDash val="dashDot"/>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14"/>
            <p:cNvSpPr/>
            <p:nvPr/>
          </p:nvSpPr>
          <p:spPr>
            <a:xfrm>
              <a:off x="6210826" y="790"/>
              <a:ext cx="5522913" cy="6871126"/>
            </a:xfrm>
            <a:custGeom>
              <a:avLst/>
              <a:gdLst/>
              <a:ahLst/>
              <a:cxnLst/>
              <a:rect l="l" t="t" r="r" b="b"/>
              <a:pathLst>
                <a:path w="1160" h="1441" extrusionOk="0">
                  <a:moveTo>
                    <a:pt x="1053" y="1441"/>
                  </a:moveTo>
                  <a:cubicBezTo>
                    <a:pt x="1160" y="1129"/>
                    <a:pt x="892" y="817"/>
                    <a:pt x="705" y="599"/>
                  </a:cubicBezTo>
                  <a:cubicBezTo>
                    <a:pt x="503" y="365"/>
                    <a:pt x="270" y="152"/>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14"/>
            <p:cNvSpPr/>
            <p:nvPr/>
          </p:nvSpPr>
          <p:spPr>
            <a:xfrm>
              <a:off x="6463239" y="5579"/>
              <a:ext cx="5413375" cy="6866337"/>
            </a:xfrm>
            <a:custGeom>
              <a:avLst/>
              <a:gdLst/>
              <a:ahLst/>
              <a:cxnLst/>
              <a:rect l="l" t="t" r="r" b="b"/>
              <a:pathLst>
                <a:path w="1137" h="1440" extrusionOk="0">
                  <a:moveTo>
                    <a:pt x="1040" y="1440"/>
                  </a:moveTo>
                  <a:cubicBezTo>
                    <a:pt x="1137" y="1131"/>
                    <a:pt x="883" y="828"/>
                    <a:pt x="698" y="611"/>
                  </a:cubicBezTo>
                  <a:cubicBezTo>
                    <a:pt x="498" y="375"/>
                    <a:pt x="268" y="159"/>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14"/>
            <p:cNvSpPr/>
            <p:nvPr/>
          </p:nvSpPr>
          <p:spPr>
            <a:xfrm>
              <a:off x="6877576" y="5579"/>
              <a:ext cx="5037138" cy="6861550"/>
            </a:xfrm>
            <a:custGeom>
              <a:avLst/>
              <a:gdLst/>
              <a:ahLst/>
              <a:cxnLst/>
              <a:rect l="l" t="t" r="r" b="b"/>
              <a:pathLst>
                <a:path w="1058" h="1439" extrusionOk="0">
                  <a:moveTo>
                    <a:pt x="1011" y="1439"/>
                  </a:moveTo>
                  <a:cubicBezTo>
                    <a:pt x="1058" y="1131"/>
                    <a:pt x="825" y="841"/>
                    <a:pt x="648" y="617"/>
                  </a:cubicBezTo>
                  <a:cubicBezTo>
                    <a:pt x="462" y="383"/>
                    <a:pt x="248" y="168"/>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14"/>
            <p:cNvSpPr/>
            <p:nvPr/>
          </p:nvSpPr>
          <p:spPr>
            <a:xfrm>
              <a:off x="8768289" y="5579"/>
              <a:ext cx="3417888" cy="2742066"/>
            </a:xfrm>
            <a:custGeom>
              <a:avLst/>
              <a:gdLst/>
              <a:ahLst/>
              <a:cxnLst/>
              <a:rect l="l" t="t" r="r" b="b"/>
              <a:pathLst>
                <a:path w="718" h="575" extrusionOk="0">
                  <a:moveTo>
                    <a:pt x="718" y="575"/>
                  </a:moveTo>
                  <a:cubicBezTo>
                    <a:pt x="500" y="360"/>
                    <a:pt x="260" y="163"/>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14"/>
            <p:cNvSpPr/>
            <p:nvPr/>
          </p:nvSpPr>
          <p:spPr>
            <a:xfrm>
              <a:off x="9235014" y="10367"/>
              <a:ext cx="2951163" cy="2555325"/>
            </a:xfrm>
            <a:custGeom>
              <a:avLst/>
              <a:gdLst/>
              <a:ahLst/>
              <a:cxnLst/>
              <a:rect l="l" t="t" r="r" b="b"/>
              <a:pathLst>
                <a:path w="620" h="536" extrusionOk="0">
                  <a:moveTo>
                    <a:pt x="620" y="536"/>
                  </a:moveTo>
                  <a:cubicBezTo>
                    <a:pt x="404" y="314"/>
                    <a:pt x="196" y="138"/>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14"/>
            <p:cNvSpPr/>
            <p:nvPr/>
          </p:nvSpPr>
          <p:spPr>
            <a:xfrm>
              <a:off x="10020826" y="5579"/>
              <a:ext cx="2165350" cy="1358265"/>
            </a:xfrm>
            <a:custGeom>
              <a:avLst/>
              <a:gdLst/>
              <a:ahLst/>
              <a:cxnLst/>
              <a:rect l="l" t="t" r="r" b="b"/>
              <a:pathLst>
                <a:path w="455" h="285" extrusionOk="0">
                  <a:moveTo>
                    <a:pt x="0" y="0"/>
                  </a:moveTo>
                  <a:cubicBezTo>
                    <a:pt x="153" y="85"/>
                    <a:pt x="308" y="180"/>
                    <a:pt x="455" y="285"/>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14"/>
            <p:cNvSpPr/>
            <p:nvPr/>
          </p:nvSpPr>
          <p:spPr>
            <a:xfrm>
              <a:off x="11290826" y="5579"/>
              <a:ext cx="895350" cy="534687"/>
            </a:xfrm>
            <a:custGeom>
              <a:avLst/>
              <a:gdLst/>
              <a:ahLst/>
              <a:cxnLst/>
              <a:rect l="l" t="t" r="r" b="b"/>
              <a:pathLst>
                <a:path w="188" h="112" extrusionOk="0">
                  <a:moveTo>
                    <a:pt x="0" y="0"/>
                  </a:moveTo>
                  <a:cubicBezTo>
                    <a:pt x="63" y="36"/>
                    <a:pt x="126" y="73"/>
                    <a:pt x="188" y="112"/>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 name="Google Shape;36;p14"/>
          <p:cNvGrpSpPr/>
          <p:nvPr/>
        </p:nvGrpSpPr>
        <p:grpSpPr>
          <a:xfrm>
            <a:off x="1669293" y="1186483"/>
            <a:ext cx="8848345" cy="4477933"/>
            <a:chOff x="1669293" y="1186483"/>
            <a:chExt cx="8848345" cy="4477933"/>
          </a:xfrm>
        </p:grpSpPr>
        <p:sp>
          <p:nvSpPr>
            <p:cNvPr id="37" name="Google Shape;37;p14"/>
            <p:cNvSpPr/>
            <p:nvPr/>
          </p:nvSpPr>
          <p:spPr>
            <a:xfrm>
              <a:off x="1674042" y="1186483"/>
              <a:ext cx="8843596" cy="716184"/>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14"/>
            <p:cNvSpPr/>
            <p:nvPr/>
          </p:nvSpPr>
          <p:spPr>
            <a:xfrm rot="10800000">
              <a:off x="5892384" y="5313353"/>
              <a:ext cx="407233" cy="351063"/>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14"/>
            <p:cNvSpPr/>
            <p:nvPr/>
          </p:nvSpPr>
          <p:spPr>
            <a:xfrm>
              <a:off x="1669293" y="1991156"/>
              <a:ext cx="8845667" cy="3322196"/>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14"/>
          <p:cNvSpPr txBox="1">
            <a:spLocks noGrp="1"/>
          </p:cNvSpPr>
          <p:nvPr>
            <p:ph type="ctrTitle"/>
          </p:nvPr>
        </p:nvSpPr>
        <p:spPr>
          <a:xfrm>
            <a:off x="1759236" y="2075504"/>
            <a:ext cx="8679915" cy="1748729"/>
          </a:xfrm>
          <a:prstGeom prst="rect">
            <a:avLst/>
          </a:prstGeom>
          <a:noFill/>
          <a:ln>
            <a:noFill/>
          </a:ln>
        </p:spPr>
        <p:txBody>
          <a:bodyPr spcFirstLastPara="1" wrap="square" lIns="228600" tIns="228600" rIns="228600" bIns="0" anchor="b" anchorCtr="0">
            <a:normAutofit/>
          </a:bodyPr>
          <a:lstStyle>
            <a:lvl1pPr lvl="0" algn="ctr">
              <a:lnSpc>
                <a:spcPct val="80000"/>
              </a:lnSpc>
              <a:spcBef>
                <a:spcPts val="0"/>
              </a:spcBef>
              <a:spcAft>
                <a:spcPts val="0"/>
              </a:spcAft>
              <a:buClr>
                <a:srgbClr val="FFFEFF"/>
              </a:buClr>
              <a:buSzPts val="5400"/>
              <a:buFont typeface="Calibri"/>
              <a:buNone/>
              <a:defRPr sz="5400">
                <a:solidFill>
                  <a:srgbClr val="FFFE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14"/>
          <p:cNvSpPr txBox="1">
            <a:spLocks noGrp="1"/>
          </p:cNvSpPr>
          <p:nvPr>
            <p:ph type="subTitle" idx="1"/>
          </p:nvPr>
        </p:nvSpPr>
        <p:spPr>
          <a:xfrm>
            <a:off x="1759237" y="3906266"/>
            <a:ext cx="8673427" cy="1322587"/>
          </a:xfrm>
          <a:prstGeom prst="rect">
            <a:avLst/>
          </a:prstGeom>
          <a:noFill/>
          <a:ln>
            <a:noFill/>
          </a:ln>
        </p:spPr>
        <p:txBody>
          <a:bodyPr spcFirstLastPara="1" wrap="square" lIns="91425" tIns="0" rIns="91425" bIns="45700" anchor="t" anchorCtr="0">
            <a:normAutofit/>
          </a:bodyPr>
          <a:lstStyle>
            <a:lvl1pPr lvl="0" algn="ctr">
              <a:lnSpc>
                <a:spcPct val="100000"/>
              </a:lnSpc>
              <a:spcBef>
                <a:spcPts val="1000"/>
              </a:spcBef>
              <a:spcAft>
                <a:spcPts val="0"/>
              </a:spcAft>
              <a:buSzPts val="1980"/>
              <a:buNone/>
              <a:defRPr sz="1800" b="0">
                <a:solidFill>
                  <a:srgbClr val="FFFEFF"/>
                </a:solidFill>
              </a:defRPr>
            </a:lvl1pPr>
            <a:lvl2pPr lvl="1" algn="ctr">
              <a:lnSpc>
                <a:spcPct val="120000"/>
              </a:lnSpc>
              <a:spcBef>
                <a:spcPts val="500"/>
              </a:spcBef>
              <a:spcAft>
                <a:spcPts val="0"/>
              </a:spcAft>
              <a:buSzPts val="1980"/>
              <a:buNone/>
              <a:defRPr sz="1800"/>
            </a:lvl2pPr>
            <a:lvl3pPr lvl="2" algn="ctr">
              <a:lnSpc>
                <a:spcPct val="120000"/>
              </a:lnSpc>
              <a:spcBef>
                <a:spcPts val="500"/>
              </a:spcBef>
              <a:spcAft>
                <a:spcPts val="0"/>
              </a:spcAft>
              <a:buSzPts val="1980"/>
              <a:buNone/>
              <a:defRPr sz="1800"/>
            </a:lvl3pPr>
            <a:lvl4pPr lvl="3" algn="ctr">
              <a:lnSpc>
                <a:spcPct val="120000"/>
              </a:lnSpc>
              <a:spcBef>
                <a:spcPts val="500"/>
              </a:spcBef>
              <a:spcAft>
                <a:spcPts val="0"/>
              </a:spcAft>
              <a:buSzPts val="1760"/>
              <a:buNone/>
              <a:defRPr sz="1600"/>
            </a:lvl4pPr>
            <a:lvl5pPr lvl="4" algn="ctr">
              <a:lnSpc>
                <a:spcPct val="120000"/>
              </a:lnSpc>
              <a:spcBef>
                <a:spcPts val="500"/>
              </a:spcBef>
              <a:spcAft>
                <a:spcPts val="0"/>
              </a:spcAft>
              <a:buSzPts val="1760"/>
              <a:buNone/>
              <a:defRPr sz="1600"/>
            </a:lvl5pPr>
            <a:lvl6pPr lvl="5" algn="ctr">
              <a:lnSpc>
                <a:spcPct val="120000"/>
              </a:lnSpc>
              <a:spcBef>
                <a:spcPts val="500"/>
              </a:spcBef>
              <a:spcAft>
                <a:spcPts val="0"/>
              </a:spcAft>
              <a:buSzPts val="1760"/>
              <a:buNone/>
              <a:defRPr sz="1600"/>
            </a:lvl6pPr>
            <a:lvl7pPr lvl="6" algn="ctr">
              <a:lnSpc>
                <a:spcPct val="120000"/>
              </a:lnSpc>
              <a:spcBef>
                <a:spcPts val="500"/>
              </a:spcBef>
              <a:spcAft>
                <a:spcPts val="0"/>
              </a:spcAft>
              <a:buSzPts val="1760"/>
              <a:buNone/>
              <a:defRPr sz="1600"/>
            </a:lvl7pPr>
            <a:lvl8pPr lvl="7" algn="ctr">
              <a:lnSpc>
                <a:spcPct val="120000"/>
              </a:lnSpc>
              <a:spcBef>
                <a:spcPts val="500"/>
              </a:spcBef>
              <a:spcAft>
                <a:spcPts val="0"/>
              </a:spcAft>
              <a:buSzPts val="1760"/>
              <a:buNone/>
              <a:defRPr sz="1600"/>
            </a:lvl8pPr>
            <a:lvl9pPr lvl="8" algn="ctr">
              <a:lnSpc>
                <a:spcPct val="120000"/>
              </a:lnSpc>
              <a:spcBef>
                <a:spcPts val="500"/>
              </a:spcBef>
              <a:spcAft>
                <a:spcPts val="0"/>
              </a:spcAft>
              <a:buSzPts val="1760"/>
              <a:buNone/>
              <a:defRPr sz="1600"/>
            </a:lvl9pPr>
          </a:lstStyle>
          <a:p>
            <a:endParaRPr/>
          </a:p>
        </p:txBody>
      </p:sp>
      <p:sp>
        <p:nvSpPr>
          <p:cNvPr id="42" name="Google Shape;42;p14"/>
          <p:cNvSpPr txBox="1">
            <a:spLocks noGrp="1"/>
          </p:cNvSpPr>
          <p:nvPr>
            <p:ph type="dt" idx="10"/>
          </p:nvPr>
        </p:nvSpPr>
        <p:spPr>
          <a:xfrm>
            <a:off x="804672" y="320040"/>
            <a:ext cx="3657600"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804672" y="6227064"/>
            <a:ext cx="10588752" cy="32004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10469880" y="320040"/>
            <a:ext cx="914400" cy="32004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74"/>
        <p:cNvGrpSpPr/>
        <p:nvPr/>
      </p:nvGrpSpPr>
      <p:grpSpPr>
        <a:xfrm>
          <a:off x="0" y="0"/>
          <a:ext cx="0" cy="0"/>
          <a:chOff x="0" y="0"/>
          <a:chExt cx="0" cy="0"/>
        </a:xfrm>
      </p:grpSpPr>
      <p:grpSp>
        <p:nvGrpSpPr>
          <p:cNvPr id="275" name="Google Shape;275;p25"/>
          <p:cNvGrpSpPr/>
          <p:nvPr/>
        </p:nvGrpSpPr>
        <p:grpSpPr>
          <a:xfrm>
            <a:off x="-417513" y="0"/>
            <a:ext cx="12584114" cy="6853238"/>
            <a:chOff x="-417513" y="0"/>
            <a:chExt cx="12584114" cy="6853238"/>
          </a:xfrm>
        </p:grpSpPr>
        <p:sp>
          <p:nvSpPr>
            <p:cNvPr id="276" name="Google Shape;276;p25"/>
            <p:cNvSpPr/>
            <p:nvPr/>
          </p:nvSpPr>
          <p:spPr>
            <a:xfrm>
              <a:off x="1306513" y="0"/>
              <a:ext cx="3862388" cy="6843713"/>
            </a:xfrm>
            <a:custGeom>
              <a:avLst/>
              <a:gdLst/>
              <a:ahLst/>
              <a:cxnLst/>
              <a:rect l="l" t="t" r="r" b="b"/>
              <a:pathLst>
                <a:path w="813" h="1440" extrusionOk="0">
                  <a:moveTo>
                    <a:pt x="813" y="0"/>
                  </a:moveTo>
                  <a:cubicBezTo>
                    <a:pt x="331" y="221"/>
                    <a:pt x="0" y="1039"/>
                    <a:pt x="435"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25"/>
            <p:cNvSpPr/>
            <p:nvPr/>
          </p:nvSpPr>
          <p:spPr>
            <a:xfrm>
              <a:off x="10626725" y="9525"/>
              <a:ext cx="1539875" cy="555625"/>
            </a:xfrm>
            <a:custGeom>
              <a:avLst/>
              <a:gdLst/>
              <a:ahLst/>
              <a:cxnLst/>
              <a:rect l="l" t="t" r="r" b="b"/>
              <a:pathLst>
                <a:path w="324" h="117" extrusionOk="0">
                  <a:moveTo>
                    <a:pt x="324" y="117"/>
                  </a:moveTo>
                  <a:cubicBezTo>
                    <a:pt x="223" y="64"/>
                    <a:pt x="107" y="28"/>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25"/>
            <p:cNvSpPr/>
            <p:nvPr/>
          </p:nvSpPr>
          <p:spPr>
            <a:xfrm>
              <a:off x="10247313" y="5013325"/>
              <a:ext cx="1919288" cy="1830388"/>
            </a:xfrm>
            <a:custGeom>
              <a:avLst/>
              <a:gdLst/>
              <a:ahLst/>
              <a:cxnLst/>
              <a:rect l="l" t="t" r="r" b="b"/>
              <a:pathLst>
                <a:path w="404" h="385" extrusionOk="0">
                  <a:moveTo>
                    <a:pt x="0" y="385"/>
                  </a:moveTo>
                  <a:cubicBezTo>
                    <a:pt x="146" y="272"/>
                    <a:pt x="285" y="142"/>
                    <a:pt x="404"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25"/>
            <p:cNvSpPr/>
            <p:nvPr/>
          </p:nvSpPr>
          <p:spPr>
            <a:xfrm>
              <a:off x="1120775" y="0"/>
              <a:ext cx="3676650" cy="6843713"/>
            </a:xfrm>
            <a:custGeom>
              <a:avLst/>
              <a:gdLst/>
              <a:ahLst/>
              <a:cxnLst/>
              <a:rect l="l" t="t" r="r" b="b"/>
              <a:pathLst>
                <a:path w="774" h="1440" extrusionOk="0">
                  <a:moveTo>
                    <a:pt x="774" y="0"/>
                  </a:moveTo>
                  <a:cubicBezTo>
                    <a:pt x="312" y="240"/>
                    <a:pt x="0" y="1034"/>
                    <a:pt x="411" y="144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25"/>
            <p:cNvSpPr/>
            <p:nvPr/>
          </p:nvSpPr>
          <p:spPr>
            <a:xfrm>
              <a:off x="11202988" y="9525"/>
              <a:ext cx="963613" cy="366713"/>
            </a:xfrm>
            <a:custGeom>
              <a:avLst/>
              <a:gdLst/>
              <a:ahLst/>
              <a:cxnLst/>
              <a:rect l="l" t="t" r="r" b="b"/>
              <a:pathLst>
                <a:path w="203" h="77" extrusionOk="0">
                  <a:moveTo>
                    <a:pt x="203" y="77"/>
                  </a:moveTo>
                  <a:cubicBezTo>
                    <a:pt x="138" y="46"/>
                    <a:pt x="68" y="21"/>
                    <a:pt x="0" y="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25"/>
            <p:cNvSpPr/>
            <p:nvPr/>
          </p:nvSpPr>
          <p:spPr>
            <a:xfrm>
              <a:off x="10494963" y="5275263"/>
              <a:ext cx="1666875" cy="1577975"/>
            </a:xfrm>
            <a:custGeom>
              <a:avLst/>
              <a:gdLst/>
              <a:ahLst/>
              <a:cxnLst/>
              <a:rect l="l" t="t" r="r" b="b"/>
              <a:pathLst>
                <a:path w="351" h="332" extrusionOk="0">
                  <a:moveTo>
                    <a:pt x="0" y="332"/>
                  </a:moveTo>
                  <a:cubicBezTo>
                    <a:pt x="125" y="232"/>
                    <a:pt x="245" y="121"/>
                    <a:pt x="351" y="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25"/>
            <p:cNvSpPr/>
            <p:nvPr/>
          </p:nvSpPr>
          <p:spPr>
            <a:xfrm>
              <a:off x="1001713" y="0"/>
              <a:ext cx="3621088" cy="6843713"/>
            </a:xfrm>
            <a:custGeom>
              <a:avLst/>
              <a:gdLst/>
              <a:ahLst/>
              <a:cxnLst/>
              <a:rect l="l" t="t" r="r" b="b"/>
              <a:pathLst>
                <a:path w="762" h="1440" extrusionOk="0">
                  <a:moveTo>
                    <a:pt x="762" y="0"/>
                  </a:moveTo>
                  <a:cubicBezTo>
                    <a:pt x="308" y="245"/>
                    <a:pt x="0" y="1033"/>
                    <a:pt x="403"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25"/>
            <p:cNvSpPr/>
            <p:nvPr/>
          </p:nvSpPr>
          <p:spPr>
            <a:xfrm>
              <a:off x="11501438" y="9525"/>
              <a:ext cx="665163" cy="257175"/>
            </a:xfrm>
            <a:custGeom>
              <a:avLst/>
              <a:gdLst/>
              <a:ahLst/>
              <a:cxnLst/>
              <a:rect l="l" t="t" r="r" b="b"/>
              <a:pathLst>
                <a:path w="140" h="54" extrusionOk="0">
                  <a:moveTo>
                    <a:pt x="140" y="54"/>
                  </a:moveTo>
                  <a:cubicBezTo>
                    <a:pt x="95" y="34"/>
                    <a:pt x="48" y="16"/>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25"/>
            <p:cNvSpPr/>
            <p:nvPr/>
          </p:nvSpPr>
          <p:spPr>
            <a:xfrm>
              <a:off x="10641013" y="5408613"/>
              <a:ext cx="1525588" cy="1435100"/>
            </a:xfrm>
            <a:custGeom>
              <a:avLst/>
              <a:gdLst/>
              <a:ahLst/>
              <a:cxnLst/>
              <a:rect l="l" t="t" r="r" b="b"/>
              <a:pathLst>
                <a:path w="321" h="302" extrusionOk="0">
                  <a:moveTo>
                    <a:pt x="0" y="302"/>
                  </a:moveTo>
                  <a:cubicBezTo>
                    <a:pt x="114" y="210"/>
                    <a:pt x="223" y="109"/>
                    <a:pt x="321"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25"/>
            <p:cNvSpPr/>
            <p:nvPr/>
          </p:nvSpPr>
          <p:spPr>
            <a:xfrm>
              <a:off x="1001713" y="0"/>
              <a:ext cx="3244850" cy="6843713"/>
            </a:xfrm>
            <a:custGeom>
              <a:avLst/>
              <a:gdLst/>
              <a:ahLst/>
              <a:cxnLst/>
              <a:rect l="l" t="t" r="r" b="b"/>
              <a:pathLst>
                <a:path w="683" h="1440" extrusionOk="0">
                  <a:moveTo>
                    <a:pt x="683" y="0"/>
                  </a:moveTo>
                  <a:cubicBezTo>
                    <a:pt x="258" y="256"/>
                    <a:pt x="0" y="1041"/>
                    <a:pt x="355"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25"/>
            <p:cNvSpPr/>
            <p:nvPr/>
          </p:nvSpPr>
          <p:spPr>
            <a:xfrm>
              <a:off x="10802938" y="5518150"/>
              <a:ext cx="1363663" cy="1325563"/>
            </a:xfrm>
            <a:custGeom>
              <a:avLst/>
              <a:gdLst/>
              <a:ahLst/>
              <a:cxnLst/>
              <a:rect l="l" t="t" r="r" b="b"/>
              <a:pathLst>
                <a:path w="287" h="279" extrusionOk="0">
                  <a:moveTo>
                    <a:pt x="0" y="279"/>
                  </a:moveTo>
                  <a:cubicBezTo>
                    <a:pt x="101" y="193"/>
                    <a:pt x="198" y="100"/>
                    <a:pt x="287"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25"/>
            <p:cNvSpPr/>
            <p:nvPr/>
          </p:nvSpPr>
          <p:spPr>
            <a:xfrm>
              <a:off x="889000" y="0"/>
              <a:ext cx="3230563" cy="6843713"/>
            </a:xfrm>
            <a:custGeom>
              <a:avLst/>
              <a:gdLst/>
              <a:ahLst/>
              <a:cxnLst/>
              <a:rect l="l" t="t" r="r" b="b"/>
              <a:pathLst>
                <a:path w="680" h="1440" extrusionOk="0">
                  <a:moveTo>
                    <a:pt x="680" y="0"/>
                  </a:moveTo>
                  <a:cubicBezTo>
                    <a:pt x="257" y="265"/>
                    <a:pt x="0" y="1026"/>
                    <a:pt x="337"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25"/>
            <p:cNvSpPr/>
            <p:nvPr/>
          </p:nvSpPr>
          <p:spPr>
            <a:xfrm>
              <a:off x="10979150" y="5694363"/>
              <a:ext cx="1187450" cy="1149350"/>
            </a:xfrm>
            <a:custGeom>
              <a:avLst/>
              <a:gdLst/>
              <a:ahLst/>
              <a:cxnLst/>
              <a:rect l="l" t="t" r="r" b="b"/>
              <a:pathLst>
                <a:path w="250" h="242" extrusionOk="0">
                  <a:moveTo>
                    <a:pt x="0" y="242"/>
                  </a:moveTo>
                  <a:cubicBezTo>
                    <a:pt x="88" y="166"/>
                    <a:pt x="172" y="85"/>
                    <a:pt x="25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25"/>
            <p:cNvSpPr/>
            <p:nvPr/>
          </p:nvSpPr>
          <p:spPr>
            <a:xfrm>
              <a:off x="484188" y="0"/>
              <a:ext cx="3421063" cy="6843713"/>
            </a:xfrm>
            <a:custGeom>
              <a:avLst/>
              <a:gdLst/>
              <a:ahLst/>
              <a:cxnLst/>
              <a:rect l="l" t="t" r="r" b="b"/>
              <a:pathLst>
                <a:path w="720" h="1440" extrusionOk="0">
                  <a:moveTo>
                    <a:pt x="720" y="0"/>
                  </a:moveTo>
                  <a:cubicBezTo>
                    <a:pt x="316" y="282"/>
                    <a:pt x="0" y="1018"/>
                    <a:pt x="362"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25"/>
            <p:cNvSpPr/>
            <p:nvPr/>
          </p:nvSpPr>
          <p:spPr>
            <a:xfrm>
              <a:off x="11287125" y="6049963"/>
              <a:ext cx="879475" cy="793750"/>
            </a:xfrm>
            <a:custGeom>
              <a:avLst/>
              <a:gdLst/>
              <a:ahLst/>
              <a:cxnLst/>
              <a:rect l="l" t="t" r="r" b="b"/>
              <a:pathLst>
                <a:path w="185" h="167" extrusionOk="0">
                  <a:moveTo>
                    <a:pt x="0" y="167"/>
                  </a:moveTo>
                  <a:cubicBezTo>
                    <a:pt x="63" y="114"/>
                    <a:pt x="125" y="58"/>
                    <a:pt x="185"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25"/>
            <p:cNvSpPr/>
            <p:nvPr/>
          </p:nvSpPr>
          <p:spPr>
            <a:xfrm>
              <a:off x="598488" y="0"/>
              <a:ext cx="2717800" cy="6843713"/>
            </a:xfrm>
            <a:custGeom>
              <a:avLst/>
              <a:gdLst/>
              <a:ahLst/>
              <a:cxnLst/>
              <a:rect l="l" t="t" r="r" b="b"/>
              <a:pathLst>
                <a:path w="572" h="1440" extrusionOk="0">
                  <a:moveTo>
                    <a:pt x="572" y="0"/>
                  </a:moveTo>
                  <a:cubicBezTo>
                    <a:pt x="213" y="320"/>
                    <a:pt x="0" y="979"/>
                    <a:pt x="164" y="1440"/>
                  </a:cubicBezTo>
                </a:path>
              </a:pathLst>
            </a:custGeom>
            <a:noFill/>
            <a:ln w="12700" cap="flat" cmpd="sng">
              <a:solidFill>
                <a:schemeClr val="dk1">
                  <a:alpha val="20000"/>
                </a:schemeClr>
              </a:solidFill>
              <a:prstDash val="dashDot"/>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25"/>
            <p:cNvSpPr/>
            <p:nvPr/>
          </p:nvSpPr>
          <p:spPr>
            <a:xfrm>
              <a:off x="261938" y="0"/>
              <a:ext cx="2944813" cy="6843713"/>
            </a:xfrm>
            <a:custGeom>
              <a:avLst/>
              <a:gdLst/>
              <a:ahLst/>
              <a:cxnLst/>
              <a:rect l="l" t="t" r="r" b="b"/>
              <a:pathLst>
                <a:path w="620" h="1440" extrusionOk="0">
                  <a:moveTo>
                    <a:pt x="620" y="0"/>
                  </a:moveTo>
                  <a:cubicBezTo>
                    <a:pt x="248" y="325"/>
                    <a:pt x="0" y="960"/>
                    <a:pt x="186" y="1440"/>
                  </a:cubicBezTo>
                </a:path>
              </a:pathLst>
            </a:custGeom>
            <a:noFill/>
            <a:ln w="9525" cap="flat" cmpd="sng">
              <a:solidFill>
                <a:schemeClr val="dk1">
                  <a:alpha val="20000"/>
                </a:schemeClr>
              </a:solidFill>
              <a:prstDash val="lg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25"/>
            <p:cNvSpPr/>
            <p:nvPr/>
          </p:nvSpPr>
          <p:spPr>
            <a:xfrm>
              <a:off x="-417513" y="0"/>
              <a:ext cx="2403475" cy="6843713"/>
            </a:xfrm>
            <a:custGeom>
              <a:avLst/>
              <a:gdLst/>
              <a:ahLst/>
              <a:cxnLst/>
              <a:rect l="l" t="t" r="r" b="b"/>
              <a:pathLst>
                <a:path w="506" h="1440" extrusionOk="0">
                  <a:moveTo>
                    <a:pt x="506" y="0"/>
                  </a:moveTo>
                  <a:cubicBezTo>
                    <a:pt x="109" y="356"/>
                    <a:pt x="0" y="943"/>
                    <a:pt x="171"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25"/>
            <p:cNvSpPr/>
            <p:nvPr/>
          </p:nvSpPr>
          <p:spPr>
            <a:xfrm>
              <a:off x="14288" y="9525"/>
              <a:ext cx="1771650" cy="3198813"/>
            </a:xfrm>
            <a:custGeom>
              <a:avLst/>
              <a:gdLst/>
              <a:ahLst/>
              <a:cxnLst/>
              <a:rect l="l" t="t" r="r" b="b"/>
              <a:pathLst>
                <a:path w="373" h="673" extrusionOk="0">
                  <a:moveTo>
                    <a:pt x="373" y="0"/>
                  </a:moveTo>
                  <a:cubicBezTo>
                    <a:pt x="175" y="183"/>
                    <a:pt x="51" y="409"/>
                    <a:pt x="0" y="673"/>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25"/>
            <p:cNvSpPr/>
            <p:nvPr/>
          </p:nvSpPr>
          <p:spPr>
            <a:xfrm>
              <a:off x="4763" y="6016625"/>
              <a:ext cx="214313" cy="827088"/>
            </a:xfrm>
            <a:custGeom>
              <a:avLst/>
              <a:gdLst/>
              <a:ahLst/>
              <a:cxnLst/>
              <a:rect l="l" t="t" r="r" b="b"/>
              <a:pathLst>
                <a:path w="45" h="174" extrusionOk="0">
                  <a:moveTo>
                    <a:pt x="0" y="0"/>
                  </a:moveTo>
                  <a:cubicBezTo>
                    <a:pt x="11" y="59"/>
                    <a:pt x="26" y="118"/>
                    <a:pt x="45" y="174"/>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25"/>
            <p:cNvSpPr/>
            <p:nvPr/>
          </p:nvSpPr>
          <p:spPr>
            <a:xfrm>
              <a:off x="14288" y="0"/>
              <a:ext cx="1562100" cy="2228850"/>
            </a:xfrm>
            <a:custGeom>
              <a:avLst/>
              <a:gdLst/>
              <a:ahLst/>
              <a:cxnLst/>
              <a:rect l="l" t="t" r="r" b="b"/>
              <a:pathLst>
                <a:path w="329" h="469" extrusionOk="0">
                  <a:moveTo>
                    <a:pt x="329" y="0"/>
                  </a:moveTo>
                  <a:cubicBezTo>
                    <a:pt x="189" y="133"/>
                    <a:pt x="69" y="288"/>
                    <a:pt x="0" y="469"/>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7" name="Google Shape;297;p25"/>
          <p:cNvGrpSpPr/>
          <p:nvPr/>
        </p:nvGrpSpPr>
        <p:grpSpPr>
          <a:xfrm>
            <a:off x="800144" y="1699589"/>
            <a:ext cx="3674476" cy="3470421"/>
            <a:chOff x="697883" y="1816768"/>
            <a:chExt cx="3674476" cy="3470421"/>
          </a:xfrm>
        </p:grpSpPr>
        <p:sp>
          <p:nvSpPr>
            <p:cNvPr id="298" name="Google Shape;298;p25"/>
            <p:cNvSpPr/>
            <p:nvPr/>
          </p:nvSpPr>
          <p:spPr>
            <a:xfrm>
              <a:off x="697883" y="1816768"/>
              <a:ext cx="3674476" cy="50292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25"/>
            <p:cNvSpPr/>
            <p:nvPr/>
          </p:nvSpPr>
          <p:spPr>
            <a:xfrm rot="10800000">
              <a:off x="2380224" y="5014786"/>
              <a:ext cx="315988" cy="272403"/>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25"/>
            <p:cNvSpPr/>
            <p:nvPr/>
          </p:nvSpPr>
          <p:spPr>
            <a:xfrm>
              <a:off x="704075" y="2392840"/>
              <a:ext cx="3668284" cy="2624327"/>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1" name="Google Shape;301;p25"/>
          <p:cNvSpPr txBox="1">
            <a:spLocks noGrp="1"/>
          </p:cNvSpPr>
          <p:nvPr>
            <p:ph type="title"/>
          </p:nvPr>
        </p:nvSpPr>
        <p:spPr>
          <a:xfrm>
            <a:off x="888632" y="2349925"/>
            <a:ext cx="3501196" cy="2456441"/>
          </a:xfrm>
          <a:prstGeom prst="rect">
            <a:avLst/>
          </a:prstGeom>
          <a:noFill/>
          <a:ln>
            <a:noFill/>
          </a:ln>
        </p:spPr>
        <p:txBody>
          <a:bodyPr spcFirstLastPara="1" wrap="square" lIns="228600" tIns="228600" rIns="228600" bIns="228600" anchor="ctr" anchorCtr="0">
            <a:normAutofit/>
          </a:bodyPr>
          <a:lstStyle>
            <a:lvl1pPr lvl="0" algn="ctr">
              <a:lnSpc>
                <a:spcPct val="85000"/>
              </a:lnSpc>
              <a:spcBef>
                <a:spcPts val="0"/>
              </a:spcBef>
              <a:spcAft>
                <a:spcPts val="0"/>
              </a:spcAft>
              <a:buClr>
                <a:srgbClr val="FFFEFF"/>
              </a:buClr>
              <a:buSzPts val="4000"/>
              <a:buFont typeface="Calibri"/>
              <a:buNone/>
              <a:defRPr>
                <a:solidFill>
                  <a:srgbClr val="FFFE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2" name="Google Shape;302;p25"/>
          <p:cNvSpPr txBox="1">
            <a:spLocks noGrp="1"/>
          </p:cNvSpPr>
          <p:nvPr>
            <p:ph type="body" idx="1"/>
          </p:nvPr>
        </p:nvSpPr>
        <p:spPr>
          <a:xfrm rot="5400000">
            <a:off x="5618955" y="285746"/>
            <a:ext cx="5257090" cy="6275035"/>
          </a:xfrm>
          <a:prstGeom prst="rect">
            <a:avLst/>
          </a:prstGeom>
          <a:noFill/>
          <a:ln>
            <a:noFill/>
          </a:ln>
        </p:spPr>
        <p:txBody>
          <a:bodyPr spcFirstLastPara="1" wrap="square" lIns="91425" tIns="45700" rIns="91425" bIns="45700" anchor="t" anchorCtr="0">
            <a:normAutofit/>
          </a:bodyPr>
          <a:lstStyle>
            <a:lvl1pPr marL="457200" lvl="0" indent="-354330" algn="l">
              <a:lnSpc>
                <a:spcPct val="120000"/>
              </a:lnSpc>
              <a:spcBef>
                <a:spcPts val="1000"/>
              </a:spcBef>
              <a:spcAft>
                <a:spcPts val="0"/>
              </a:spcAft>
              <a:buSzPts val="1980"/>
              <a:buChar char="▪"/>
              <a:defRPr/>
            </a:lvl1pPr>
            <a:lvl2pPr marL="914400" lvl="1" indent="-354330" algn="l">
              <a:lnSpc>
                <a:spcPct val="120000"/>
              </a:lnSpc>
              <a:spcBef>
                <a:spcPts val="500"/>
              </a:spcBef>
              <a:spcAft>
                <a:spcPts val="0"/>
              </a:spcAft>
              <a:buSzPts val="1980"/>
              <a:buChar char="▪"/>
              <a:defRPr/>
            </a:lvl2pPr>
            <a:lvl3pPr marL="1371600" lvl="2" indent="-354330" algn="l">
              <a:lnSpc>
                <a:spcPct val="120000"/>
              </a:lnSpc>
              <a:spcBef>
                <a:spcPts val="500"/>
              </a:spcBef>
              <a:spcAft>
                <a:spcPts val="0"/>
              </a:spcAft>
              <a:buSzPts val="1980"/>
              <a:buChar char="▪"/>
              <a:defRPr/>
            </a:lvl3pPr>
            <a:lvl4pPr marL="1828800" lvl="3" indent="-354330" algn="l">
              <a:lnSpc>
                <a:spcPct val="120000"/>
              </a:lnSpc>
              <a:spcBef>
                <a:spcPts val="500"/>
              </a:spcBef>
              <a:spcAft>
                <a:spcPts val="0"/>
              </a:spcAft>
              <a:buSzPts val="1980"/>
              <a:buChar char="▪"/>
              <a:defRPr/>
            </a:lvl4pPr>
            <a:lvl5pPr marL="2286000" lvl="4" indent="-354329" algn="l">
              <a:lnSpc>
                <a:spcPct val="120000"/>
              </a:lnSpc>
              <a:spcBef>
                <a:spcPts val="500"/>
              </a:spcBef>
              <a:spcAft>
                <a:spcPts val="0"/>
              </a:spcAft>
              <a:buSzPts val="1980"/>
              <a:buChar char="▪"/>
              <a:defRPr/>
            </a:lvl5pPr>
            <a:lvl6pPr marL="2743200" lvl="5" indent="-354329" algn="l">
              <a:lnSpc>
                <a:spcPct val="120000"/>
              </a:lnSpc>
              <a:spcBef>
                <a:spcPts val="500"/>
              </a:spcBef>
              <a:spcAft>
                <a:spcPts val="0"/>
              </a:spcAft>
              <a:buSzPts val="1980"/>
              <a:buChar char="▪"/>
              <a:defRPr/>
            </a:lvl6pPr>
            <a:lvl7pPr marL="3200400" lvl="6" indent="-354329" algn="l">
              <a:lnSpc>
                <a:spcPct val="120000"/>
              </a:lnSpc>
              <a:spcBef>
                <a:spcPts val="500"/>
              </a:spcBef>
              <a:spcAft>
                <a:spcPts val="0"/>
              </a:spcAft>
              <a:buSzPts val="1980"/>
              <a:buChar char="▪"/>
              <a:defRPr/>
            </a:lvl7pPr>
            <a:lvl8pPr marL="3657600" lvl="7" indent="-354329" algn="l">
              <a:lnSpc>
                <a:spcPct val="120000"/>
              </a:lnSpc>
              <a:spcBef>
                <a:spcPts val="500"/>
              </a:spcBef>
              <a:spcAft>
                <a:spcPts val="0"/>
              </a:spcAft>
              <a:buSzPts val="1980"/>
              <a:buChar char="▪"/>
              <a:defRPr/>
            </a:lvl8pPr>
            <a:lvl9pPr marL="4114800" lvl="8" indent="-354329" algn="l">
              <a:lnSpc>
                <a:spcPct val="120000"/>
              </a:lnSpc>
              <a:spcBef>
                <a:spcPts val="500"/>
              </a:spcBef>
              <a:spcAft>
                <a:spcPts val="0"/>
              </a:spcAft>
              <a:buSzPts val="1980"/>
              <a:buChar char="▪"/>
              <a:defRPr/>
            </a:lvl9pPr>
          </a:lstStyle>
          <a:p>
            <a:endParaRPr/>
          </a:p>
        </p:txBody>
      </p:sp>
      <p:sp>
        <p:nvSpPr>
          <p:cNvPr id="303" name="Google Shape;303;p25"/>
          <p:cNvSpPr txBox="1">
            <a:spLocks noGrp="1"/>
          </p:cNvSpPr>
          <p:nvPr>
            <p:ph type="dt" idx="10"/>
          </p:nvPr>
        </p:nvSpPr>
        <p:spPr>
          <a:xfrm>
            <a:off x="804672" y="320040"/>
            <a:ext cx="3657600"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4" name="Google Shape;304;p25"/>
          <p:cNvSpPr txBox="1">
            <a:spLocks noGrp="1"/>
          </p:cNvSpPr>
          <p:nvPr>
            <p:ph type="ftr" idx="11"/>
          </p:nvPr>
        </p:nvSpPr>
        <p:spPr>
          <a:xfrm>
            <a:off x="804672" y="6227064"/>
            <a:ext cx="10588752" cy="32004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5" name="Google Shape;305;p25"/>
          <p:cNvSpPr txBox="1">
            <a:spLocks noGrp="1"/>
          </p:cNvSpPr>
          <p:nvPr>
            <p:ph type="sldNum" idx="12"/>
          </p:nvPr>
        </p:nvSpPr>
        <p:spPr>
          <a:xfrm>
            <a:off x="10469880" y="320040"/>
            <a:ext cx="914400" cy="32004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306"/>
        <p:cNvGrpSpPr/>
        <p:nvPr/>
      </p:nvGrpSpPr>
      <p:grpSpPr>
        <a:xfrm>
          <a:off x="0" y="0"/>
          <a:ext cx="0" cy="0"/>
          <a:chOff x="0" y="0"/>
          <a:chExt cx="0" cy="0"/>
        </a:xfrm>
      </p:grpSpPr>
      <p:grpSp>
        <p:nvGrpSpPr>
          <p:cNvPr id="307" name="Google Shape;307;p26"/>
          <p:cNvGrpSpPr/>
          <p:nvPr/>
        </p:nvGrpSpPr>
        <p:grpSpPr>
          <a:xfrm flipH="1">
            <a:off x="-1" y="0"/>
            <a:ext cx="12584114" cy="6853238"/>
            <a:chOff x="-417513" y="0"/>
            <a:chExt cx="12584114" cy="6853238"/>
          </a:xfrm>
        </p:grpSpPr>
        <p:sp>
          <p:nvSpPr>
            <p:cNvPr id="308" name="Google Shape;308;p26"/>
            <p:cNvSpPr/>
            <p:nvPr/>
          </p:nvSpPr>
          <p:spPr>
            <a:xfrm>
              <a:off x="1306513" y="0"/>
              <a:ext cx="3862388" cy="6843713"/>
            </a:xfrm>
            <a:custGeom>
              <a:avLst/>
              <a:gdLst/>
              <a:ahLst/>
              <a:cxnLst/>
              <a:rect l="l" t="t" r="r" b="b"/>
              <a:pathLst>
                <a:path w="813" h="1440" extrusionOk="0">
                  <a:moveTo>
                    <a:pt x="813" y="0"/>
                  </a:moveTo>
                  <a:cubicBezTo>
                    <a:pt x="331" y="221"/>
                    <a:pt x="0" y="1039"/>
                    <a:pt x="435"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26"/>
            <p:cNvSpPr/>
            <p:nvPr/>
          </p:nvSpPr>
          <p:spPr>
            <a:xfrm>
              <a:off x="10626725" y="9525"/>
              <a:ext cx="1539875" cy="555625"/>
            </a:xfrm>
            <a:custGeom>
              <a:avLst/>
              <a:gdLst/>
              <a:ahLst/>
              <a:cxnLst/>
              <a:rect l="l" t="t" r="r" b="b"/>
              <a:pathLst>
                <a:path w="324" h="117" extrusionOk="0">
                  <a:moveTo>
                    <a:pt x="324" y="117"/>
                  </a:moveTo>
                  <a:cubicBezTo>
                    <a:pt x="223" y="64"/>
                    <a:pt x="107" y="28"/>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26"/>
            <p:cNvSpPr/>
            <p:nvPr/>
          </p:nvSpPr>
          <p:spPr>
            <a:xfrm>
              <a:off x="10247313" y="5013325"/>
              <a:ext cx="1919288" cy="1830388"/>
            </a:xfrm>
            <a:custGeom>
              <a:avLst/>
              <a:gdLst/>
              <a:ahLst/>
              <a:cxnLst/>
              <a:rect l="l" t="t" r="r" b="b"/>
              <a:pathLst>
                <a:path w="404" h="385" extrusionOk="0">
                  <a:moveTo>
                    <a:pt x="0" y="385"/>
                  </a:moveTo>
                  <a:cubicBezTo>
                    <a:pt x="146" y="272"/>
                    <a:pt x="285" y="142"/>
                    <a:pt x="404"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26"/>
            <p:cNvSpPr/>
            <p:nvPr/>
          </p:nvSpPr>
          <p:spPr>
            <a:xfrm>
              <a:off x="1120775" y="0"/>
              <a:ext cx="3676650" cy="6843713"/>
            </a:xfrm>
            <a:custGeom>
              <a:avLst/>
              <a:gdLst/>
              <a:ahLst/>
              <a:cxnLst/>
              <a:rect l="l" t="t" r="r" b="b"/>
              <a:pathLst>
                <a:path w="774" h="1440" extrusionOk="0">
                  <a:moveTo>
                    <a:pt x="774" y="0"/>
                  </a:moveTo>
                  <a:cubicBezTo>
                    <a:pt x="312" y="240"/>
                    <a:pt x="0" y="1034"/>
                    <a:pt x="411" y="144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26"/>
            <p:cNvSpPr/>
            <p:nvPr/>
          </p:nvSpPr>
          <p:spPr>
            <a:xfrm>
              <a:off x="11202988" y="9525"/>
              <a:ext cx="963613" cy="366713"/>
            </a:xfrm>
            <a:custGeom>
              <a:avLst/>
              <a:gdLst/>
              <a:ahLst/>
              <a:cxnLst/>
              <a:rect l="l" t="t" r="r" b="b"/>
              <a:pathLst>
                <a:path w="203" h="77" extrusionOk="0">
                  <a:moveTo>
                    <a:pt x="203" y="77"/>
                  </a:moveTo>
                  <a:cubicBezTo>
                    <a:pt x="138" y="46"/>
                    <a:pt x="68" y="21"/>
                    <a:pt x="0" y="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26"/>
            <p:cNvSpPr/>
            <p:nvPr/>
          </p:nvSpPr>
          <p:spPr>
            <a:xfrm>
              <a:off x="10494963" y="5275263"/>
              <a:ext cx="1666875" cy="1577975"/>
            </a:xfrm>
            <a:custGeom>
              <a:avLst/>
              <a:gdLst/>
              <a:ahLst/>
              <a:cxnLst/>
              <a:rect l="l" t="t" r="r" b="b"/>
              <a:pathLst>
                <a:path w="351" h="332" extrusionOk="0">
                  <a:moveTo>
                    <a:pt x="0" y="332"/>
                  </a:moveTo>
                  <a:cubicBezTo>
                    <a:pt x="125" y="232"/>
                    <a:pt x="245" y="121"/>
                    <a:pt x="351" y="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26"/>
            <p:cNvSpPr/>
            <p:nvPr/>
          </p:nvSpPr>
          <p:spPr>
            <a:xfrm>
              <a:off x="1001713" y="0"/>
              <a:ext cx="3621088" cy="6843713"/>
            </a:xfrm>
            <a:custGeom>
              <a:avLst/>
              <a:gdLst/>
              <a:ahLst/>
              <a:cxnLst/>
              <a:rect l="l" t="t" r="r" b="b"/>
              <a:pathLst>
                <a:path w="762" h="1440" extrusionOk="0">
                  <a:moveTo>
                    <a:pt x="762" y="0"/>
                  </a:moveTo>
                  <a:cubicBezTo>
                    <a:pt x="308" y="245"/>
                    <a:pt x="0" y="1033"/>
                    <a:pt x="403"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26"/>
            <p:cNvSpPr/>
            <p:nvPr/>
          </p:nvSpPr>
          <p:spPr>
            <a:xfrm>
              <a:off x="11501438" y="9525"/>
              <a:ext cx="665163" cy="257175"/>
            </a:xfrm>
            <a:custGeom>
              <a:avLst/>
              <a:gdLst/>
              <a:ahLst/>
              <a:cxnLst/>
              <a:rect l="l" t="t" r="r" b="b"/>
              <a:pathLst>
                <a:path w="140" h="54" extrusionOk="0">
                  <a:moveTo>
                    <a:pt x="140" y="54"/>
                  </a:moveTo>
                  <a:cubicBezTo>
                    <a:pt x="95" y="34"/>
                    <a:pt x="48" y="16"/>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26"/>
            <p:cNvSpPr/>
            <p:nvPr/>
          </p:nvSpPr>
          <p:spPr>
            <a:xfrm>
              <a:off x="10641013" y="5408613"/>
              <a:ext cx="1525588" cy="1435100"/>
            </a:xfrm>
            <a:custGeom>
              <a:avLst/>
              <a:gdLst/>
              <a:ahLst/>
              <a:cxnLst/>
              <a:rect l="l" t="t" r="r" b="b"/>
              <a:pathLst>
                <a:path w="321" h="302" extrusionOk="0">
                  <a:moveTo>
                    <a:pt x="0" y="302"/>
                  </a:moveTo>
                  <a:cubicBezTo>
                    <a:pt x="114" y="210"/>
                    <a:pt x="223" y="109"/>
                    <a:pt x="321"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26"/>
            <p:cNvSpPr/>
            <p:nvPr/>
          </p:nvSpPr>
          <p:spPr>
            <a:xfrm>
              <a:off x="1001713" y="0"/>
              <a:ext cx="3244850" cy="6843713"/>
            </a:xfrm>
            <a:custGeom>
              <a:avLst/>
              <a:gdLst/>
              <a:ahLst/>
              <a:cxnLst/>
              <a:rect l="l" t="t" r="r" b="b"/>
              <a:pathLst>
                <a:path w="683" h="1440" extrusionOk="0">
                  <a:moveTo>
                    <a:pt x="683" y="0"/>
                  </a:moveTo>
                  <a:cubicBezTo>
                    <a:pt x="258" y="256"/>
                    <a:pt x="0" y="1041"/>
                    <a:pt x="355"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26"/>
            <p:cNvSpPr/>
            <p:nvPr/>
          </p:nvSpPr>
          <p:spPr>
            <a:xfrm>
              <a:off x="10802938" y="5518150"/>
              <a:ext cx="1363663" cy="1325563"/>
            </a:xfrm>
            <a:custGeom>
              <a:avLst/>
              <a:gdLst/>
              <a:ahLst/>
              <a:cxnLst/>
              <a:rect l="l" t="t" r="r" b="b"/>
              <a:pathLst>
                <a:path w="287" h="279" extrusionOk="0">
                  <a:moveTo>
                    <a:pt x="0" y="279"/>
                  </a:moveTo>
                  <a:cubicBezTo>
                    <a:pt x="101" y="193"/>
                    <a:pt x="198" y="100"/>
                    <a:pt x="287"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26"/>
            <p:cNvSpPr/>
            <p:nvPr/>
          </p:nvSpPr>
          <p:spPr>
            <a:xfrm>
              <a:off x="889000" y="0"/>
              <a:ext cx="3230563" cy="6843713"/>
            </a:xfrm>
            <a:custGeom>
              <a:avLst/>
              <a:gdLst/>
              <a:ahLst/>
              <a:cxnLst/>
              <a:rect l="l" t="t" r="r" b="b"/>
              <a:pathLst>
                <a:path w="680" h="1440" extrusionOk="0">
                  <a:moveTo>
                    <a:pt x="680" y="0"/>
                  </a:moveTo>
                  <a:cubicBezTo>
                    <a:pt x="257" y="265"/>
                    <a:pt x="0" y="1026"/>
                    <a:pt x="337"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26"/>
            <p:cNvSpPr/>
            <p:nvPr/>
          </p:nvSpPr>
          <p:spPr>
            <a:xfrm>
              <a:off x="10979150" y="5694363"/>
              <a:ext cx="1187450" cy="1149350"/>
            </a:xfrm>
            <a:custGeom>
              <a:avLst/>
              <a:gdLst/>
              <a:ahLst/>
              <a:cxnLst/>
              <a:rect l="l" t="t" r="r" b="b"/>
              <a:pathLst>
                <a:path w="250" h="242" extrusionOk="0">
                  <a:moveTo>
                    <a:pt x="0" y="242"/>
                  </a:moveTo>
                  <a:cubicBezTo>
                    <a:pt x="88" y="166"/>
                    <a:pt x="172" y="85"/>
                    <a:pt x="25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26"/>
            <p:cNvSpPr/>
            <p:nvPr/>
          </p:nvSpPr>
          <p:spPr>
            <a:xfrm>
              <a:off x="484188" y="0"/>
              <a:ext cx="3421063" cy="6843713"/>
            </a:xfrm>
            <a:custGeom>
              <a:avLst/>
              <a:gdLst/>
              <a:ahLst/>
              <a:cxnLst/>
              <a:rect l="l" t="t" r="r" b="b"/>
              <a:pathLst>
                <a:path w="720" h="1440" extrusionOk="0">
                  <a:moveTo>
                    <a:pt x="720" y="0"/>
                  </a:moveTo>
                  <a:cubicBezTo>
                    <a:pt x="316" y="282"/>
                    <a:pt x="0" y="1018"/>
                    <a:pt x="362"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26"/>
            <p:cNvSpPr/>
            <p:nvPr/>
          </p:nvSpPr>
          <p:spPr>
            <a:xfrm>
              <a:off x="11287125" y="6049963"/>
              <a:ext cx="879475" cy="793750"/>
            </a:xfrm>
            <a:custGeom>
              <a:avLst/>
              <a:gdLst/>
              <a:ahLst/>
              <a:cxnLst/>
              <a:rect l="l" t="t" r="r" b="b"/>
              <a:pathLst>
                <a:path w="185" h="167" extrusionOk="0">
                  <a:moveTo>
                    <a:pt x="0" y="167"/>
                  </a:moveTo>
                  <a:cubicBezTo>
                    <a:pt x="63" y="114"/>
                    <a:pt x="125" y="58"/>
                    <a:pt x="185"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26"/>
            <p:cNvSpPr/>
            <p:nvPr/>
          </p:nvSpPr>
          <p:spPr>
            <a:xfrm>
              <a:off x="598488" y="0"/>
              <a:ext cx="2717800" cy="6843713"/>
            </a:xfrm>
            <a:custGeom>
              <a:avLst/>
              <a:gdLst/>
              <a:ahLst/>
              <a:cxnLst/>
              <a:rect l="l" t="t" r="r" b="b"/>
              <a:pathLst>
                <a:path w="572" h="1440" extrusionOk="0">
                  <a:moveTo>
                    <a:pt x="572" y="0"/>
                  </a:moveTo>
                  <a:cubicBezTo>
                    <a:pt x="213" y="320"/>
                    <a:pt x="0" y="979"/>
                    <a:pt x="164" y="1440"/>
                  </a:cubicBezTo>
                </a:path>
              </a:pathLst>
            </a:custGeom>
            <a:noFill/>
            <a:ln w="12700" cap="flat" cmpd="sng">
              <a:solidFill>
                <a:schemeClr val="dk1">
                  <a:alpha val="20000"/>
                </a:schemeClr>
              </a:solidFill>
              <a:prstDash val="dashDot"/>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26"/>
            <p:cNvSpPr/>
            <p:nvPr/>
          </p:nvSpPr>
          <p:spPr>
            <a:xfrm>
              <a:off x="261938" y="0"/>
              <a:ext cx="2944813" cy="6843713"/>
            </a:xfrm>
            <a:custGeom>
              <a:avLst/>
              <a:gdLst/>
              <a:ahLst/>
              <a:cxnLst/>
              <a:rect l="l" t="t" r="r" b="b"/>
              <a:pathLst>
                <a:path w="620" h="1440" extrusionOk="0">
                  <a:moveTo>
                    <a:pt x="620" y="0"/>
                  </a:moveTo>
                  <a:cubicBezTo>
                    <a:pt x="248" y="325"/>
                    <a:pt x="0" y="960"/>
                    <a:pt x="186" y="1440"/>
                  </a:cubicBezTo>
                </a:path>
              </a:pathLst>
            </a:custGeom>
            <a:noFill/>
            <a:ln w="9525" cap="flat" cmpd="sng">
              <a:solidFill>
                <a:schemeClr val="dk1">
                  <a:alpha val="20000"/>
                </a:schemeClr>
              </a:solidFill>
              <a:prstDash val="lg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26"/>
            <p:cNvSpPr/>
            <p:nvPr/>
          </p:nvSpPr>
          <p:spPr>
            <a:xfrm>
              <a:off x="-417513" y="0"/>
              <a:ext cx="2403475" cy="6843713"/>
            </a:xfrm>
            <a:custGeom>
              <a:avLst/>
              <a:gdLst/>
              <a:ahLst/>
              <a:cxnLst/>
              <a:rect l="l" t="t" r="r" b="b"/>
              <a:pathLst>
                <a:path w="506" h="1440" extrusionOk="0">
                  <a:moveTo>
                    <a:pt x="506" y="0"/>
                  </a:moveTo>
                  <a:cubicBezTo>
                    <a:pt x="109" y="356"/>
                    <a:pt x="0" y="943"/>
                    <a:pt x="171"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26"/>
            <p:cNvSpPr/>
            <p:nvPr/>
          </p:nvSpPr>
          <p:spPr>
            <a:xfrm>
              <a:off x="14288" y="9525"/>
              <a:ext cx="1771650" cy="3198813"/>
            </a:xfrm>
            <a:custGeom>
              <a:avLst/>
              <a:gdLst/>
              <a:ahLst/>
              <a:cxnLst/>
              <a:rect l="l" t="t" r="r" b="b"/>
              <a:pathLst>
                <a:path w="373" h="673" extrusionOk="0">
                  <a:moveTo>
                    <a:pt x="373" y="0"/>
                  </a:moveTo>
                  <a:cubicBezTo>
                    <a:pt x="175" y="183"/>
                    <a:pt x="51" y="409"/>
                    <a:pt x="0" y="673"/>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26"/>
            <p:cNvSpPr/>
            <p:nvPr/>
          </p:nvSpPr>
          <p:spPr>
            <a:xfrm>
              <a:off x="4763" y="6016625"/>
              <a:ext cx="214313" cy="827088"/>
            </a:xfrm>
            <a:custGeom>
              <a:avLst/>
              <a:gdLst/>
              <a:ahLst/>
              <a:cxnLst/>
              <a:rect l="l" t="t" r="r" b="b"/>
              <a:pathLst>
                <a:path w="45" h="174" extrusionOk="0">
                  <a:moveTo>
                    <a:pt x="0" y="0"/>
                  </a:moveTo>
                  <a:cubicBezTo>
                    <a:pt x="11" y="59"/>
                    <a:pt x="26" y="118"/>
                    <a:pt x="45" y="174"/>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26"/>
            <p:cNvSpPr/>
            <p:nvPr/>
          </p:nvSpPr>
          <p:spPr>
            <a:xfrm>
              <a:off x="14288" y="0"/>
              <a:ext cx="1562100" cy="2228850"/>
            </a:xfrm>
            <a:custGeom>
              <a:avLst/>
              <a:gdLst/>
              <a:ahLst/>
              <a:cxnLst/>
              <a:rect l="l" t="t" r="r" b="b"/>
              <a:pathLst>
                <a:path w="329" h="469" extrusionOk="0">
                  <a:moveTo>
                    <a:pt x="329" y="0"/>
                  </a:moveTo>
                  <a:cubicBezTo>
                    <a:pt x="189" y="133"/>
                    <a:pt x="69" y="288"/>
                    <a:pt x="0" y="469"/>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9" name="Google Shape;329;p26"/>
          <p:cNvGrpSpPr/>
          <p:nvPr/>
        </p:nvGrpSpPr>
        <p:grpSpPr>
          <a:xfrm>
            <a:off x="7718948" y="1699589"/>
            <a:ext cx="3674476" cy="3470421"/>
            <a:chOff x="697883" y="1816768"/>
            <a:chExt cx="3674476" cy="3470421"/>
          </a:xfrm>
        </p:grpSpPr>
        <p:sp>
          <p:nvSpPr>
            <p:cNvPr id="330" name="Google Shape;330;p26"/>
            <p:cNvSpPr/>
            <p:nvPr/>
          </p:nvSpPr>
          <p:spPr>
            <a:xfrm>
              <a:off x="697883" y="1816768"/>
              <a:ext cx="3674476" cy="50292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26"/>
            <p:cNvSpPr/>
            <p:nvPr/>
          </p:nvSpPr>
          <p:spPr>
            <a:xfrm rot="10800000">
              <a:off x="2380224" y="5014786"/>
              <a:ext cx="315988" cy="272403"/>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26"/>
            <p:cNvSpPr/>
            <p:nvPr/>
          </p:nvSpPr>
          <p:spPr>
            <a:xfrm>
              <a:off x="704075" y="2392840"/>
              <a:ext cx="3668284" cy="2624327"/>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3" name="Google Shape;333;p26"/>
          <p:cNvSpPr txBox="1">
            <a:spLocks noGrp="1"/>
          </p:cNvSpPr>
          <p:nvPr>
            <p:ph type="title"/>
          </p:nvPr>
        </p:nvSpPr>
        <p:spPr>
          <a:xfrm rot="5400000">
            <a:off x="8329814" y="1827548"/>
            <a:ext cx="2456442" cy="3501195"/>
          </a:xfrm>
          <a:prstGeom prst="rect">
            <a:avLst/>
          </a:prstGeom>
          <a:noFill/>
          <a:ln>
            <a:noFill/>
          </a:ln>
        </p:spPr>
        <p:txBody>
          <a:bodyPr spcFirstLastPara="1" wrap="square" lIns="228600" tIns="228600" rIns="228600" bIns="228600" anchor="ctr" anchorCtr="0">
            <a:normAutofit/>
          </a:bodyPr>
          <a:lstStyle>
            <a:lvl1pPr lvl="0" algn="l">
              <a:lnSpc>
                <a:spcPct val="80000"/>
              </a:lnSpc>
              <a:spcBef>
                <a:spcPts val="0"/>
              </a:spcBef>
              <a:spcAft>
                <a:spcPts val="0"/>
              </a:spcAft>
              <a:buClr>
                <a:srgbClr val="FFFEFF"/>
              </a:buClr>
              <a:buSzPts val="4000"/>
              <a:buFont typeface="Calibri"/>
              <a:buNone/>
              <a:defRPr>
                <a:solidFill>
                  <a:srgbClr val="FFFE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4" name="Google Shape;334;p26"/>
          <p:cNvSpPr txBox="1">
            <a:spLocks noGrp="1"/>
          </p:cNvSpPr>
          <p:nvPr>
            <p:ph type="body" idx="1"/>
          </p:nvPr>
        </p:nvSpPr>
        <p:spPr>
          <a:xfrm rot="5400000">
            <a:off x="1308406" y="292784"/>
            <a:ext cx="5257303" cy="6268622"/>
          </a:xfrm>
          <a:prstGeom prst="rect">
            <a:avLst/>
          </a:prstGeom>
          <a:noFill/>
          <a:ln>
            <a:noFill/>
          </a:ln>
        </p:spPr>
        <p:txBody>
          <a:bodyPr spcFirstLastPara="1" wrap="square" lIns="91425" tIns="45700" rIns="91425" bIns="45700" anchor="t" anchorCtr="0">
            <a:normAutofit/>
          </a:bodyPr>
          <a:lstStyle>
            <a:lvl1pPr marL="457200" lvl="0" indent="-354330" algn="l">
              <a:lnSpc>
                <a:spcPct val="120000"/>
              </a:lnSpc>
              <a:spcBef>
                <a:spcPts val="1000"/>
              </a:spcBef>
              <a:spcAft>
                <a:spcPts val="0"/>
              </a:spcAft>
              <a:buSzPts val="1980"/>
              <a:buChar char="▪"/>
              <a:defRPr/>
            </a:lvl1pPr>
            <a:lvl2pPr marL="914400" lvl="1" indent="-354330" algn="l">
              <a:lnSpc>
                <a:spcPct val="120000"/>
              </a:lnSpc>
              <a:spcBef>
                <a:spcPts val="500"/>
              </a:spcBef>
              <a:spcAft>
                <a:spcPts val="0"/>
              </a:spcAft>
              <a:buSzPts val="1980"/>
              <a:buChar char="▪"/>
              <a:defRPr/>
            </a:lvl2pPr>
            <a:lvl3pPr marL="1371600" lvl="2" indent="-354330" algn="l">
              <a:lnSpc>
                <a:spcPct val="120000"/>
              </a:lnSpc>
              <a:spcBef>
                <a:spcPts val="500"/>
              </a:spcBef>
              <a:spcAft>
                <a:spcPts val="0"/>
              </a:spcAft>
              <a:buSzPts val="1980"/>
              <a:buChar char="▪"/>
              <a:defRPr/>
            </a:lvl3pPr>
            <a:lvl4pPr marL="1828800" lvl="3" indent="-354330" algn="l">
              <a:lnSpc>
                <a:spcPct val="120000"/>
              </a:lnSpc>
              <a:spcBef>
                <a:spcPts val="500"/>
              </a:spcBef>
              <a:spcAft>
                <a:spcPts val="0"/>
              </a:spcAft>
              <a:buSzPts val="1980"/>
              <a:buChar char="▪"/>
              <a:defRPr/>
            </a:lvl4pPr>
            <a:lvl5pPr marL="2286000" lvl="4" indent="-354329" algn="l">
              <a:lnSpc>
                <a:spcPct val="120000"/>
              </a:lnSpc>
              <a:spcBef>
                <a:spcPts val="500"/>
              </a:spcBef>
              <a:spcAft>
                <a:spcPts val="0"/>
              </a:spcAft>
              <a:buSzPts val="1980"/>
              <a:buChar char="▪"/>
              <a:defRPr/>
            </a:lvl5pPr>
            <a:lvl6pPr marL="2743200" lvl="5" indent="-354329" algn="l">
              <a:lnSpc>
                <a:spcPct val="120000"/>
              </a:lnSpc>
              <a:spcBef>
                <a:spcPts val="500"/>
              </a:spcBef>
              <a:spcAft>
                <a:spcPts val="0"/>
              </a:spcAft>
              <a:buSzPts val="1980"/>
              <a:buChar char="▪"/>
              <a:defRPr/>
            </a:lvl6pPr>
            <a:lvl7pPr marL="3200400" lvl="6" indent="-354329" algn="l">
              <a:lnSpc>
                <a:spcPct val="120000"/>
              </a:lnSpc>
              <a:spcBef>
                <a:spcPts val="500"/>
              </a:spcBef>
              <a:spcAft>
                <a:spcPts val="0"/>
              </a:spcAft>
              <a:buSzPts val="1980"/>
              <a:buChar char="▪"/>
              <a:defRPr/>
            </a:lvl7pPr>
            <a:lvl8pPr marL="3657600" lvl="7" indent="-354329" algn="l">
              <a:lnSpc>
                <a:spcPct val="120000"/>
              </a:lnSpc>
              <a:spcBef>
                <a:spcPts val="500"/>
              </a:spcBef>
              <a:spcAft>
                <a:spcPts val="0"/>
              </a:spcAft>
              <a:buSzPts val="1980"/>
              <a:buChar char="▪"/>
              <a:defRPr/>
            </a:lvl8pPr>
            <a:lvl9pPr marL="4114800" lvl="8" indent="-354329" algn="l">
              <a:lnSpc>
                <a:spcPct val="120000"/>
              </a:lnSpc>
              <a:spcBef>
                <a:spcPts val="500"/>
              </a:spcBef>
              <a:spcAft>
                <a:spcPts val="0"/>
              </a:spcAft>
              <a:buSzPts val="1980"/>
              <a:buChar char="▪"/>
              <a:defRPr/>
            </a:lvl9pPr>
          </a:lstStyle>
          <a:p>
            <a:endParaRPr/>
          </a:p>
        </p:txBody>
      </p:sp>
      <p:sp>
        <p:nvSpPr>
          <p:cNvPr id="335" name="Google Shape;335;p26"/>
          <p:cNvSpPr txBox="1">
            <a:spLocks noGrp="1"/>
          </p:cNvSpPr>
          <p:nvPr>
            <p:ph type="dt" idx="10"/>
          </p:nvPr>
        </p:nvSpPr>
        <p:spPr>
          <a:xfrm>
            <a:off x="804672" y="320040"/>
            <a:ext cx="3657600"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6" name="Google Shape;336;p26"/>
          <p:cNvSpPr txBox="1">
            <a:spLocks noGrp="1"/>
          </p:cNvSpPr>
          <p:nvPr>
            <p:ph type="ftr" idx="11"/>
          </p:nvPr>
        </p:nvSpPr>
        <p:spPr>
          <a:xfrm>
            <a:off x="804672" y="6227064"/>
            <a:ext cx="10588752" cy="32004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7" name="Google Shape;337;p26"/>
          <p:cNvSpPr txBox="1">
            <a:spLocks noGrp="1"/>
          </p:cNvSpPr>
          <p:nvPr>
            <p:ph type="sldNum" idx="12"/>
          </p:nvPr>
        </p:nvSpPr>
        <p:spPr>
          <a:xfrm>
            <a:off x="10469880" y="320040"/>
            <a:ext cx="914400" cy="32004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44"/>
        <p:cNvGrpSpPr/>
        <p:nvPr/>
      </p:nvGrpSpPr>
      <p:grpSpPr>
        <a:xfrm>
          <a:off x="0" y="0"/>
          <a:ext cx="0" cy="0"/>
          <a:chOff x="0" y="0"/>
          <a:chExt cx="0" cy="0"/>
        </a:xfrm>
      </p:grpSpPr>
      <p:grpSp>
        <p:nvGrpSpPr>
          <p:cNvPr id="345" name="Google Shape;345;p17"/>
          <p:cNvGrpSpPr/>
          <p:nvPr/>
        </p:nvGrpSpPr>
        <p:grpSpPr>
          <a:xfrm>
            <a:off x="-417513" y="0"/>
            <a:ext cx="12584114" cy="6853238"/>
            <a:chOff x="-417513" y="0"/>
            <a:chExt cx="12584114" cy="6853238"/>
          </a:xfrm>
        </p:grpSpPr>
        <p:sp>
          <p:nvSpPr>
            <p:cNvPr id="346" name="Google Shape;346;p17"/>
            <p:cNvSpPr/>
            <p:nvPr/>
          </p:nvSpPr>
          <p:spPr>
            <a:xfrm>
              <a:off x="1306513" y="0"/>
              <a:ext cx="3862388" cy="6843713"/>
            </a:xfrm>
            <a:custGeom>
              <a:avLst/>
              <a:gdLst/>
              <a:ahLst/>
              <a:cxnLst/>
              <a:rect l="l" t="t" r="r" b="b"/>
              <a:pathLst>
                <a:path w="813" h="1440" extrusionOk="0">
                  <a:moveTo>
                    <a:pt x="813" y="0"/>
                  </a:moveTo>
                  <a:cubicBezTo>
                    <a:pt x="331" y="221"/>
                    <a:pt x="0" y="1039"/>
                    <a:pt x="435" y="1440"/>
                  </a:cubicBezTo>
                </a:path>
              </a:pathLst>
            </a:custGeom>
            <a:noFill/>
            <a:ln w="9525" cap="flat" cmpd="sng">
              <a:solidFill>
                <a:schemeClr val="lt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17"/>
            <p:cNvSpPr/>
            <p:nvPr/>
          </p:nvSpPr>
          <p:spPr>
            <a:xfrm>
              <a:off x="10626725" y="9525"/>
              <a:ext cx="1539875" cy="555625"/>
            </a:xfrm>
            <a:custGeom>
              <a:avLst/>
              <a:gdLst/>
              <a:ahLst/>
              <a:cxnLst/>
              <a:rect l="l" t="t" r="r" b="b"/>
              <a:pathLst>
                <a:path w="324" h="117" extrusionOk="0">
                  <a:moveTo>
                    <a:pt x="324" y="117"/>
                  </a:moveTo>
                  <a:cubicBezTo>
                    <a:pt x="223" y="64"/>
                    <a:pt x="107" y="28"/>
                    <a:pt x="0" y="0"/>
                  </a:cubicBezTo>
                </a:path>
              </a:pathLst>
            </a:custGeom>
            <a:noFill/>
            <a:ln w="9525" cap="flat" cmpd="sng">
              <a:solidFill>
                <a:schemeClr val="lt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17"/>
            <p:cNvSpPr/>
            <p:nvPr/>
          </p:nvSpPr>
          <p:spPr>
            <a:xfrm>
              <a:off x="10247313" y="5013325"/>
              <a:ext cx="1919288" cy="1830388"/>
            </a:xfrm>
            <a:custGeom>
              <a:avLst/>
              <a:gdLst/>
              <a:ahLst/>
              <a:cxnLst/>
              <a:rect l="l" t="t" r="r" b="b"/>
              <a:pathLst>
                <a:path w="404" h="385" extrusionOk="0">
                  <a:moveTo>
                    <a:pt x="0" y="385"/>
                  </a:moveTo>
                  <a:cubicBezTo>
                    <a:pt x="146" y="272"/>
                    <a:pt x="285" y="142"/>
                    <a:pt x="404" y="0"/>
                  </a:cubicBezTo>
                </a:path>
              </a:pathLst>
            </a:custGeom>
            <a:noFill/>
            <a:ln w="9525" cap="flat" cmpd="sng">
              <a:solidFill>
                <a:schemeClr val="lt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17"/>
            <p:cNvSpPr/>
            <p:nvPr/>
          </p:nvSpPr>
          <p:spPr>
            <a:xfrm>
              <a:off x="1120775" y="0"/>
              <a:ext cx="3676650" cy="6843713"/>
            </a:xfrm>
            <a:custGeom>
              <a:avLst/>
              <a:gdLst/>
              <a:ahLst/>
              <a:cxnLst/>
              <a:rect l="l" t="t" r="r" b="b"/>
              <a:pathLst>
                <a:path w="774" h="1440" extrusionOk="0">
                  <a:moveTo>
                    <a:pt x="774" y="0"/>
                  </a:moveTo>
                  <a:cubicBezTo>
                    <a:pt x="312" y="240"/>
                    <a:pt x="0" y="1034"/>
                    <a:pt x="411" y="1440"/>
                  </a:cubicBezTo>
                </a:path>
              </a:pathLst>
            </a:custGeom>
            <a:noFill/>
            <a:ln w="9525" cap="flat" cmpd="sng">
              <a:solidFill>
                <a:schemeClr val="lt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17"/>
            <p:cNvSpPr/>
            <p:nvPr/>
          </p:nvSpPr>
          <p:spPr>
            <a:xfrm>
              <a:off x="11202988" y="9525"/>
              <a:ext cx="963613" cy="366713"/>
            </a:xfrm>
            <a:custGeom>
              <a:avLst/>
              <a:gdLst/>
              <a:ahLst/>
              <a:cxnLst/>
              <a:rect l="l" t="t" r="r" b="b"/>
              <a:pathLst>
                <a:path w="203" h="77" extrusionOk="0">
                  <a:moveTo>
                    <a:pt x="203" y="77"/>
                  </a:moveTo>
                  <a:cubicBezTo>
                    <a:pt x="138" y="46"/>
                    <a:pt x="68" y="21"/>
                    <a:pt x="0" y="0"/>
                  </a:cubicBezTo>
                </a:path>
              </a:pathLst>
            </a:custGeom>
            <a:noFill/>
            <a:ln w="9525" cap="flat" cmpd="sng">
              <a:solidFill>
                <a:schemeClr val="lt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17"/>
            <p:cNvSpPr/>
            <p:nvPr/>
          </p:nvSpPr>
          <p:spPr>
            <a:xfrm>
              <a:off x="10494963" y="5275263"/>
              <a:ext cx="1666875" cy="1577975"/>
            </a:xfrm>
            <a:custGeom>
              <a:avLst/>
              <a:gdLst/>
              <a:ahLst/>
              <a:cxnLst/>
              <a:rect l="l" t="t" r="r" b="b"/>
              <a:pathLst>
                <a:path w="351" h="332" extrusionOk="0">
                  <a:moveTo>
                    <a:pt x="0" y="332"/>
                  </a:moveTo>
                  <a:cubicBezTo>
                    <a:pt x="125" y="232"/>
                    <a:pt x="245" y="121"/>
                    <a:pt x="351" y="0"/>
                  </a:cubicBezTo>
                </a:path>
              </a:pathLst>
            </a:custGeom>
            <a:noFill/>
            <a:ln w="9525" cap="flat" cmpd="sng">
              <a:solidFill>
                <a:schemeClr val="lt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17"/>
            <p:cNvSpPr/>
            <p:nvPr/>
          </p:nvSpPr>
          <p:spPr>
            <a:xfrm>
              <a:off x="1001713" y="0"/>
              <a:ext cx="3621088" cy="6843713"/>
            </a:xfrm>
            <a:custGeom>
              <a:avLst/>
              <a:gdLst/>
              <a:ahLst/>
              <a:cxnLst/>
              <a:rect l="l" t="t" r="r" b="b"/>
              <a:pathLst>
                <a:path w="762" h="1440" extrusionOk="0">
                  <a:moveTo>
                    <a:pt x="762" y="0"/>
                  </a:moveTo>
                  <a:cubicBezTo>
                    <a:pt x="308" y="245"/>
                    <a:pt x="0" y="1033"/>
                    <a:pt x="403" y="1440"/>
                  </a:cubicBezTo>
                </a:path>
              </a:pathLst>
            </a:custGeom>
            <a:noFill/>
            <a:ln w="9525" cap="flat" cmpd="sng">
              <a:solidFill>
                <a:schemeClr val="lt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17"/>
            <p:cNvSpPr/>
            <p:nvPr/>
          </p:nvSpPr>
          <p:spPr>
            <a:xfrm>
              <a:off x="11501438" y="9525"/>
              <a:ext cx="665163" cy="257175"/>
            </a:xfrm>
            <a:custGeom>
              <a:avLst/>
              <a:gdLst/>
              <a:ahLst/>
              <a:cxnLst/>
              <a:rect l="l" t="t" r="r" b="b"/>
              <a:pathLst>
                <a:path w="140" h="54" extrusionOk="0">
                  <a:moveTo>
                    <a:pt x="140" y="54"/>
                  </a:moveTo>
                  <a:cubicBezTo>
                    <a:pt x="95" y="34"/>
                    <a:pt x="48" y="16"/>
                    <a:pt x="0" y="0"/>
                  </a:cubicBezTo>
                </a:path>
              </a:pathLst>
            </a:custGeom>
            <a:noFill/>
            <a:ln w="9525" cap="flat" cmpd="sng">
              <a:solidFill>
                <a:schemeClr val="lt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17"/>
            <p:cNvSpPr/>
            <p:nvPr/>
          </p:nvSpPr>
          <p:spPr>
            <a:xfrm>
              <a:off x="10641013" y="5408613"/>
              <a:ext cx="1525588" cy="1435100"/>
            </a:xfrm>
            <a:custGeom>
              <a:avLst/>
              <a:gdLst/>
              <a:ahLst/>
              <a:cxnLst/>
              <a:rect l="l" t="t" r="r" b="b"/>
              <a:pathLst>
                <a:path w="321" h="302" extrusionOk="0">
                  <a:moveTo>
                    <a:pt x="0" y="302"/>
                  </a:moveTo>
                  <a:cubicBezTo>
                    <a:pt x="114" y="210"/>
                    <a:pt x="223" y="109"/>
                    <a:pt x="321" y="0"/>
                  </a:cubicBezTo>
                </a:path>
              </a:pathLst>
            </a:custGeom>
            <a:noFill/>
            <a:ln w="9525" cap="flat" cmpd="sng">
              <a:solidFill>
                <a:schemeClr val="lt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17"/>
            <p:cNvSpPr/>
            <p:nvPr/>
          </p:nvSpPr>
          <p:spPr>
            <a:xfrm>
              <a:off x="1001713" y="0"/>
              <a:ext cx="3244850" cy="6843713"/>
            </a:xfrm>
            <a:custGeom>
              <a:avLst/>
              <a:gdLst/>
              <a:ahLst/>
              <a:cxnLst/>
              <a:rect l="l" t="t" r="r" b="b"/>
              <a:pathLst>
                <a:path w="683" h="1440" extrusionOk="0">
                  <a:moveTo>
                    <a:pt x="683" y="0"/>
                  </a:moveTo>
                  <a:cubicBezTo>
                    <a:pt x="258" y="256"/>
                    <a:pt x="0" y="1041"/>
                    <a:pt x="355" y="1440"/>
                  </a:cubicBezTo>
                </a:path>
              </a:pathLst>
            </a:custGeom>
            <a:noFill/>
            <a:ln w="9525" cap="flat" cmpd="sng">
              <a:solidFill>
                <a:schemeClr val="lt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17"/>
            <p:cNvSpPr/>
            <p:nvPr/>
          </p:nvSpPr>
          <p:spPr>
            <a:xfrm>
              <a:off x="10802938" y="5518150"/>
              <a:ext cx="1363663" cy="1325563"/>
            </a:xfrm>
            <a:custGeom>
              <a:avLst/>
              <a:gdLst/>
              <a:ahLst/>
              <a:cxnLst/>
              <a:rect l="l" t="t" r="r" b="b"/>
              <a:pathLst>
                <a:path w="287" h="279" extrusionOk="0">
                  <a:moveTo>
                    <a:pt x="0" y="279"/>
                  </a:moveTo>
                  <a:cubicBezTo>
                    <a:pt x="101" y="193"/>
                    <a:pt x="198" y="100"/>
                    <a:pt x="287" y="0"/>
                  </a:cubicBezTo>
                </a:path>
              </a:pathLst>
            </a:custGeom>
            <a:noFill/>
            <a:ln w="9525" cap="flat" cmpd="sng">
              <a:solidFill>
                <a:schemeClr val="lt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17"/>
            <p:cNvSpPr/>
            <p:nvPr/>
          </p:nvSpPr>
          <p:spPr>
            <a:xfrm>
              <a:off x="889000" y="0"/>
              <a:ext cx="3230563" cy="6843713"/>
            </a:xfrm>
            <a:custGeom>
              <a:avLst/>
              <a:gdLst/>
              <a:ahLst/>
              <a:cxnLst/>
              <a:rect l="l" t="t" r="r" b="b"/>
              <a:pathLst>
                <a:path w="680" h="1440" extrusionOk="0">
                  <a:moveTo>
                    <a:pt x="680" y="0"/>
                  </a:moveTo>
                  <a:cubicBezTo>
                    <a:pt x="257" y="265"/>
                    <a:pt x="0" y="1026"/>
                    <a:pt x="337" y="1440"/>
                  </a:cubicBezTo>
                </a:path>
              </a:pathLst>
            </a:custGeom>
            <a:noFill/>
            <a:ln w="9525" cap="flat" cmpd="sng">
              <a:solidFill>
                <a:schemeClr val="lt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17"/>
            <p:cNvSpPr/>
            <p:nvPr/>
          </p:nvSpPr>
          <p:spPr>
            <a:xfrm>
              <a:off x="10979150" y="5694363"/>
              <a:ext cx="1187450" cy="1149350"/>
            </a:xfrm>
            <a:custGeom>
              <a:avLst/>
              <a:gdLst/>
              <a:ahLst/>
              <a:cxnLst/>
              <a:rect l="l" t="t" r="r" b="b"/>
              <a:pathLst>
                <a:path w="250" h="242" extrusionOk="0">
                  <a:moveTo>
                    <a:pt x="0" y="242"/>
                  </a:moveTo>
                  <a:cubicBezTo>
                    <a:pt x="88" y="166"/>
                    <a:pt x="172" y="85"/>
                    <a:pt x="250" y="0"/>
                  </a:cubicBezTo>
                </a:path>
              </a:pathLst>
            </a:custGeom>
            <a:noFill/>
            <a:ln w="9525" cap="flat" cmpd="sng">
              <a:solidFill>
                <a:schemeClr val="lt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17"/>
            <p:cNvSpPr/>
            <p:nvPr/>
          </p:nvSpPr>
          <p:spPr>
            <a:xfrm>
              <a:off x="484188" y="0"/>
              <a:ext cx="3421063" cy="6843713"/>
            </a:xfrm>
            <a:custGeom>
              <a:avLst/>
              <a:gdLst/>
              <a:ahLst/>
              <a:cxnLst/>
              <a:rect l="l" t="t" r="r" b="b"/>
              <a:pathLst>
                <a:path w="720" h="1440" extrusionOk="0">
                  <a:moveTo>
                    <a:pt x="720" y="0"/>
                  </a:moveTo>
                  <a:cubicBezTo>
                    <a:pt x="316" y="282"/>
                    <a:pt x="0" y="1018"/>
                    <a:pt x="362" y="1440"/>
                  </a:cubicBezTo>
                </a:path>
              </a:pathLst>
            </a:custGeom>
            <a:noFill/>
            <a:ln w="9525" cap="flat" cmpd="sng">
              <a:solidFill>
                <a:schemeClr val="lt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17"/>
            <p:cNvSpPr/>
            <p:nvPr/>
          </p:nvSpPr>
          <p:spPr>
            <a:xfrm>
              <a:off x="11287125" y="6049963"/>
              <a:ext cx="879475" cy="793750"/>
            </a:xfrm>
            <a:custGeom>
              <a:avLst/>
              <a:gdLst/>
              <a:ahLst/>
              <a:cxnLst/>
              <a:rect l="l" t="t" r="r" b="b"/>
              <a:pathLst>
                <a:path w="185" h="167" extrusionOk="0">
                  <a:moveTo>
                    <a:pt x="0" y="167"/>
                  </a:moveTo>
                  <a:cubicBezTo>
                    <a:pt x="63" y="114"/>
                    <a:pt x="125" y="58"/>
                    <a:pt x="185" y="0"/>
                  </a:cubicBezTo>
                </a:path>
              </a:pathLst>
            </a:custGeom>
            <a:noFill/>
            <a:ln w="9525" cap="flat" cmpd="sng">
              <a:solidFill>
                <a:schemeClr val="lt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17"/>
            <p:cNvSpPr/>
            <p:nvPr/>
          </p:nvSpPr>
          <p:spPr>
            <a:xfrm>
              <a:off x="598488" y="0"/>
              <a:ext cx="2717800" cy="6843713"/>
            </a:xfrm>
            <a:custGeom>
              <a:avLst/>
              <a:gdLst/>
              <a:ahLst/>
              <a:cxnLst/>
              <a:rect l="l" t="t" r="r" b="b"/>
              <a:pathLst>
                <a:path w="572" h="1440" extrusionOk="0">
                  <a:moveTo>
                    <a:pt x="572" y="0"/>
                  </a:moveTo>
                  <a:cubicBezTo>
                    <a:pt x="213" y="320"/>
                    <a:pt x="0" y="979"/>
                    <a:pt x="164" y="1440"/>
                  </a:cubicBezTo>
                </a:path>
              </a:pathLst>
            </a:custGeom>
            <a:noFill/>
            <a:ln w="12700" cap="flat" cmpd="sng">
              <a:solidFill>
                <a:schemeClr val="lt1">
                  <a:alpha val="20000"/>
                </a:schemeClr>
              </a:solidFill>
              <a:prstDash val="dashDot"/>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17"/>
            <p:cNvSpPr/>
            <p:nvPr/>
          </p:nvSpPr>
          <p:spPr>
            <a:xfrm>
              <a:off x="261938" y="0"/>
              <a:ext cx="2944813" cy="6843713"/>
            </a:xfrm>
            <a:custGeom>
              <a:avLst/>
              <a:gdLst/>
              <a:ahLst/>
              <a:cxnLst/>
              <a:rect l="l" t="t" r="r" b="b"/>
              <a:pathLst>
                <a:path w="620" h="1440" extrusionOk="0">
                  <a:moveTo>
                    <a:pt x="620" y="0"/>
                  </a:moveTo>
                  <a:cubicBezTo>
                    <a:pt x="248" y="325"/>
                    <a:pt x="0" y="960"/>
                    <a:pt x="186" y="1440"/>
                  </a:cubicBezTo>
                </a:path>
              </a:pathLst>
            </a:custGeom>
            <a:noFill/>
            <a:ln w="9525" cap="flat" cmpd="sng">
              <a:solidFill>
                <a:schemeClr val="lt1">
                  <a:alpha val="20000"/>
                </a:schemeClr>
              </a:solidFill>
              <a:prstDash val="lg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17"/>
            <p:cNvSpPr/>
            <p:nvPr/>
          </p:nvSpPr>
          <p:spPr>
            <a:xfrm>
              <a:off x="-417513" y="0"/>
              <a:ext cx="2403475" cy="6843713"/>
            </a:xfrm>
            <a:custGeom>
              <a:avLst/>
              <a:gdLst/>
              <a:ahLst/>
              <a:cxnLst/>
              <a:rect l="l" t="t" r="r" b="b"/>
              <a:pathLst>
                <a:path w="506" h="1440" extrusionOk="0">
                  <a:moveTo>
                    <a:pt x="506" y="0"/>
                  </a:moveTo>
                  <a:cubicBezTo>
                    <a:pt x="109" y="356"/>
                    <a:pt x="0" y="943"/>
                    <a:pt x="171" y="1440"/>
                  </a:cubicBezTo>
                </a:path>
              </a:pathLst>
            </a:custGeom>
            <a:noFill/>
            <a:ln w="9525" cap="flat" cmpd="sng">
              <a:solidFill>
                <a:schemeClr val="lt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17"/>
            <p:cNvSpPr/>
            <p:nvPr/>
          </p:nvSpPr>
          <p:spPr>
            <a:xfrm>
              <a:off x="14288" y="9525"/>
              <a:ext cx="1771650" cy="3198813"/>
            </a:xfrm>
            <a:custGeom>
              <a:avLst/>
              <a:gdLst/>
              <a:ahLst/>
              <a:cxnLst/>
              <a:rect l="l" t="t" r="r" b="b"/>
              <a:pathLst>
                <a:path w="373" h="673" extrusionOk="0">
                  <a:moveTo>
                    <a:pt x="373" y="0"/>
                  </a:moveTo>
                  <a:cubicBezTo>
                    <a:pt x="175" y="183"/>
                    <a:pt x="51" y="409"/>
                    <a:pt x="0" y="673"/>
                  </a:cubicBezTo>
                </a:path>
              </a:pathLst>
            </a:custGeom>
            <a:noFill/>
            <a:ln w="9525" cap="flat" cmpd="sng">
              <a:solidFill>
                <a:schemeClr val="lt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17"/>
            <p:cNvSpPr/>
            <p:nvPr/>
          </p:nvSpPr>
          <p:spPr>
            <a:xfrm>
              <a:off x="4763" y="6016625"/>
              <a:ext cx="214313" cy="827088"/>
            </a:xfrm>
            <a:custGeom>
              <a:avLst/>
              <a:gdLst/>
              <a:ahLst/>
              <a:cxnLst/>
              <a:rect l="l" t="t" r="r" b="b"/>
              <a:pathLst>
                <a:path w="45" h="174" extrusionOk="0">
                  <a:moveTo>
                    <a:pt x="0" y="0"/>
                  </a:moveTo>
                  <a:cubicBezTo>
                    <a:pt x="11" y="59"/>
                    <a:pt x="26" y="118"/>
                    <a:pt x="45" y="174"/>
                  </a:cubicBezTo>
                </a:path>
              </a:pathLst>
            </a:custGeom>
            <a:noFill/>
            <a:ln w="9525" cap="flat" cmpd="sng">
              <a:solidFill>
                <a:schemeClr val="lt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17"/>
            <p:cNvSpPr/>
            <p:nvPr/>
          </p:nvSpPr>
          <p:spPr>
            <a:xfrm>
              <a:off x="14288" y="0"/>
              <a:ext cx="1562100" cy="2228850"/>
            </a:xfrm>
            <a:custGeom>
              <a:avLst/>
              <a:gdLst/>
              <a:ahLst/>
              <a:cxnLst/>
              <a:rect l="l" t="t" r="r" b="b"/>
              <a:pathLst>
                <a:path w="329" h="469" extrusionOk="0">
                  <a:moveTo>
                    <a:pt x="329" y="0"/>
                  </a:moveTo>
                  <a:cubicBezTo>
                    <a:pt x="189" y="133"/>
                    <a:pt x="69" y="288"/>
                    <a:pt x="0" y="469"/>
                  </a:cubicBezTo>
                </a:path>
              </a:pathLst>
            </a:custGeom>
            <a:noFill/>
            <a:ln w="9525" cap="flat" cmpd="sng">
              <a:solidFill>
                <a:schemeClr val="lt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7" name="Google Shape;367;p17"/>
          <p:cNvGrpSpPr/>
          <p:nvPr/>
        </p:nvGrpSpPr>
        <p:grpSpPr>
          <a:xfrm>
            <a:off x="800144" y="1699589"/>
            <a:ext cx="3674476" cy="3470421"/>
            <a:chOff x="697883" y="1816768"/>
            <a:chExt cx="3674476" cy="3470421"/>
          </a:xfrm>
        </p:grpSpPr>
        <p:sp>
          <p:nvSpPr>
            <p:cNvPr id="368" name="Google Shape;368;p17"/>
            <p:cNvSpPr/>
            <p:nvPr/>
          </p:nvSpPr>
          <p:spPr>
            <a:xfrm>
              <a:off x="697883" y="1816768"/>
              <a:ext cx="3674476" cy="50292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17"/>
            <p:cNvSpPr/>
            <p:nvPr/>
          </p:nvSpPr>
          <p:spPr>
            <a:xfrm rot="10800000">
              <a:off x="2380224" y="5014786"/>
              <a:ext cx="315988" cy="272403"/>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17"/>
            <p:cNvSpPr/>
            <p:nvPr/>
          </p:nvSpPr>
          <p:spPr>
            <a:xfrm>
              <a:off x="704075" y="2392840"/>
              <a:ext cx="3668284" cy="2624327"/>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1" name="Google Shape;371;p17"/>
          <p:cNvSpPr txBox="1">
            <a:spLocks noGrp="1"/>
          </p:cNvSpPr>
          <p:nvPr>
            <p:ph type="title"/>
          </p:nvPr>
        </p:nvSpPr>
        <p:spPr>
          <a:xfrm>
            <a:off x="888631" y="2349925"/>
            <a:ext cx="3498979" cy="2456442"/>
          </a:xfrm>
          <a:prstGeom prst="rect">
            <a:avLst/>
          </a:prstGeom>
          <a:noFill/>
          <a:ln>
            <a:noFill/>
          </a:ln>
        </p:spPr>
        <p:txBody>
          <a:bodyPr spcFirstLastPara="1" wrap="square" lIns="228600" tIns="228600" rIns="228600" bIns="228600" anchor="ctr" anchorCtr="0">
            <a:normAutofit/>
          </a:bodyPr>
          <a:lstStyle>
            <a:lvl1pPr lvl="0" algn="ctr">
              <a:lnSpc>
                <a:spcPct val="85000"/>
              </a:lnSpc>
              <a:spcBef>
                <a:spcPts val="0"/>
              </a:spcBef>
              <a:spcAft>
                <a:spcPts val="0"/>
              </a:spcAft>
              <a:buClr>
                <a:srgbClr val="FFFEFF"/>
              </a:buClr>
              <a:buSzPts val="4000"/>
              <a:buFont typeface="Calibri"/>
              <a:buNone/>
              <a:defRPr>
                <a:solidFill>
                  <a:srgbClr val="FFFE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2" name="Google Shape;372;p17"/>
          <p:cNvSpPr txBox="1">
            <a:spLocks noGrp="1"/>
          </p:cNvSpPr>
          <p:nvPr>
            <p:ph type="body" idx="1"/>
          </p:nvPr>
        </p:nvSpPr>
        <p:spPr>
          <a:xfrm>
            <a:off x="5118447" y="803186"/>
            <a:ext cx="6281873" cy="5248622"/>
          </a:xfrm>
          <a:prstGeom prst="rect">
            <a:avLst/>
          </a:prstGeom>
          <a:noFill/>
          <a:ln>
            <a:noFill/>
          </a:ln>
        </p:spPr>
        <p:txBody>
          <a:bodyPr spcFirstLastPara="1" wrap="square" lIns="91425" tIns="45700" rIns="91425" bIns="45700" anchor="ctr" anchorCtr="0">
            <a:normAutofit/>
          </a:bodyPr>
          <a:lstStyle>
            <a:lvl1pPr marL="457200" lvl="0" indent="-354330" algn="l">
              <a:lnSpc>
                <a:spcPct val="120000"/>
              </a:lnSpc>
              <a:spcBef>
                <a:spcPts val="1000"/>
              </a:spcBef>
              <a:spcAft>
                <a:spcPts val="0"/>
              </a:spcAft>
              <a:buSzPts val="1980"/>
              <a:buChar char="▪"/>
              <a:defRPr/>
            </a:lvl1pPr>
            <a:lvl2pPr marL="914400" lvl="1" indent="-354330" algn="l">
              <a:lnSpc>
                <a:spcPct val="120000"/>
              </a:lnSpc>
              <a:spcBef>
                <a:spcPts val="500"/>
              </a:spcBef>
              <a:spcAft>
                <a:spcPts val="0"/>
              </a:spcAft>
              <a:buSzPts val="1980"/>
              <a:buChar char="▪"/>
              <a:defRPr/>
            </a:lvl2pPr>
            <a:lvl3pPr marL="1371600" lvl="2" indent="-354330" algn="l">
              <a:lnSpc>
                <a:spcPct val="120000"/>
              </a:lnSpc>
              <a:spcBef>
                <a:spcPts val="500"/>
              </a:spcBef>
              <a:spcAft>
                <a:spcPts val="0"/>
              </a:spcAft>
              <a:buSzPts val="1980"/>
              <a:buChar char="▪"/>
              <a:defRPr/>
            </a:lvl3pPr>
            <a:lvl4pPr marL="1828800" lvl="3" indent="-354330" algn="l">
              <a:lnSpc>
                <a:spcPct val="120000"/>
              </a:lnSpc>
              <a:spcBef>
                <a:spcPts val="500"/>
              </a:spcBef>
              <a:spcAft>
                <a:spcPts val="0"/>
              </a:spcAft>
              <a:buSzPts val="1980"/>
              <a:buChar char="▪"/>
              <a:defRPr/>
            </a:lvl4pPr>
            <a:lvl5pPr marL="2286000" lvl="4" indent="-354329" algn="l">
              <a:lnSpc>
                <a:spcPct val="120000"/>
              </a:lnSpc>
              <a:spcBef>
                <a:spcPts val="500"/>
              </a:spcBef>
              <a:spcAft>
                <a:spcPts val="0"/>
              </a:spcAft>
              <a:buSzPts val="1980"/>
              <a:buChar char="▪"/>
              <a:defRPr/>
            </a:lvl5pPr>
            <a:lvl6pPr marL="2743200" lvl="5" indent="-354329" algn="l">
              <a:lnSpc>
                <a:spcPct val="120000"/>
              </a:lnSpc>
              <a:spcBef>
                <a:spcPts val="500"/>
              </a:spcBef>
              <a:spcAft>
                <a:spcPts val="0"/>
              </a:spcAft>
              <a:buSzPts val="1980"/>
              <a:buChar char="▪"/>
              <a:defRPr/>
            </a:lvl6pPr>
            <a:lvl7pPr marL="3200400" lvl="6" indent="-354329" algn="l">
              <a:lnSpc>
                <a:spcPct val="120000"/>
              </a:lnSpc>
              <a:spcBef>
                <a:spcPts val="500"/>
              </a:spcBef>
              <a:spcAft>
                <a:spcPts val="0"/>
              </a:spcAft>
              <a:buSzPts val="1980"/>
              <a:buChar char="▪"/>
              <a:defRPr/>
            </a:lvl7pPr>
            <a:lvl8pPr marL="3657600" lvl="7" indent="-354329" algn="l">
              <a:lnSpc>
                <a:spcPct val="120000"/>
              </a:lnSpc>
              <a:spcBef>
                <a:spcPts val="500"/>
              </a:spcBef>
              <a:spcAft>
                <a:spcPts val="0"/>
              </a:spcAft>
              <a:buSzPts val="1980"/>
              <a:buChar char="▪"/>
              <a:defRPr/>
            </a:lvl8pPr>
            <a:lvl9pPr marL="4114800" lvl="8" indent="-354329" algn="l">
              <a:lnSpc>
                <a:spcPct val="120000"/>
              </a:lnSpc>
              <a:spcBef>
                <a:spcPts val="500"/>
              </a:spcBef>
              <a:spcAft>
                <a:spcPts val="0"/>
              </a:spcAft>
              <a:buSzPts val="1980"/>
              <a:buChar char="▪"/>
              <a:defRPr/>
            </a:lvl9pPr>
          </a:lstStyle>
          <a:p>
            <a:endParaRPr/>
          </a:p>
        </p:txBody>
      </p:sp>
      <p:sp>
        <p:nvSpPr>
          <p:cNvPr id="373" name="Google Shape;373;p17"/>
          <p:cNvSpPr txBox="1">
            <a:spLocks noGrp="1"/>
          </p:cNvSpPr>
          <p:nvPr>
            <p:ph type="dt" idx="10"/>
          </p:nvPr>
        </p:nvSpPr>
        <p:spPr>
          <a:xfrm>
            <a:off x="804672" y="320040"/>
            <a:ext cx="3657600"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4" name="Google Shape;374;p17"/>
          <p:cNvSpPr txBox="1">
            <a:spLocks noGrp="1"/>
          </p:cNvSpPr>
          <p:nvPr>
            <p:ph type="ftr" idx="11"/>
          </p:nvPr>
        </p:nvSpPr>
        <p:spPr>
          <a:xfrm>
            <a:off x="804672" y="6227064"/>
            <a:ext cx="10588752" cy="32004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5" name="Google Shape;375;p17"/>
          <p:cNvSpPr txBox="1">
            <a:spLocks noGrp="1"/>
          </p:cNvSpPr>
          <p:nvPr>
            <p:ph type="sldNum" idx="12"/>
          </p:nvPr>
        </p:nvSpPr>
        <p:spPr>
          <a:xfrm>
            <a:off x="10469880" y="320040"/>
            <a:ext cx="914400" cy="32004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76"/>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45"/>
        <p:cNvGrpSpPr/>
        <p:nvPr/>
      </p:nvGrpSpPr>
      <p:grpSpPr>
        <a:xfrm>
          <a:off x="0" y="0"/>
          <a:ext cx="0" cy="0"/>
          <a:chOff x="0" y="0"/>
          <a:chExt cx="0" cy="0"/>
        </a:xfrm>
      </p:grpSpPr>
      <p:grpSp>
        <p:nvGrpSpPr>
          <p:cNvPr id="46" name="Google Shape;46;p16"/>
          <p:cNvGrpSpPr/>
          <p:nvPr/>
        </p:nvGrpSpPr>
        <p:grpSpPr>
          <a:xfrm>
            <a:off x="-417513" y="0"/>
            <a:ext cx="12584114" cy="6853238"/>
            <a:chOff x="-417513" y="0"/>
            <a:chExt cx="12584114" cy="6853238"/>
          </a:xfrm>
        </p:grpSpPr>
        <p:sp>
          <p:nvSpPr>
            <p:cNvPr id="47" name="Google Shape;47;p16"/>
            <p:cNvSpPr/>
            <p:nvPr/>
          </p:nvSpPr>
          <p:spPr>
            <a:xfrm>
              <a:off x="1306513" y="0"/>
              <a:ext cx="3862388" cy="6843713"/>
            </a:xfrm>
            <a:custGeom>
              <a:avLst/>
              <a:gdLst/>
              <a:ahLst/>
              <a:cxnLst/>
              <a:rect l="l" t="t" r="r" b="b"/>
              <a:pathLst>
                <a:path w="813" h="1440" extrusionOk="0">
                  <a:moveTo>
                    <a:pt x="813" y="0"/>
                  </a:moveTo>
                  <a:cubicBezTo>
                    <a:pt x="331" y="221"/>
                    <a:pt x="0" y="1039"/>
                    <a:pt x="435"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16"/>
            <p:cNvSpPr/>
            <p:nvPr/>
          </p:nvSpPr>
          <p:spPr>
            <a:xfrm>
              <a:off x="10626725" y="9525"/>
              <a:ext cx="1539875" cy="555625"/>
            </a:xfrm>
            <a:custGeom>
              <a:avLst/>
              <a:gdLst/>
              <a:ahLst/>
              <a:cxnLst/>
              <a:rect l="l" t="t" r="r" b="b"/>
              <a:pathLst>
                <a:path w="324" h="117" extrusionOk="0">
                  <a:moveTo>
                    <a:pt x="324" y="117"/>
                  </a:moveTo>
                  <a:cubicBezTo>
                    <a:pt x="223" y="64"/>
                    <a:pt x="107" y="28"/>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16"/>
            <p:cNvSpPr/>
            <p:nvPr/>
          </p:nvSpPr>
          <p:spPr>
            <a:xfrm>
              <a:off x="10247313" y="5013325"/>
              <a:ext cx="1919288" cy="1830388"/>
            </a:xfrm>
            <a:custGeom>
              <a:avLst/>
              <a:gdLst/>
              <a:ahLst/>
              <a:cxnLst/>
              <a:rect l="l" t="t" r="r" b="b"/>
              <a:pathLst>
                <a:path w="404" h="385" extrusionOk="0">
                  <a:moveTo>
                    <a:pt x="0" y="385"/>
                  </a:moveTo>
                  <a:cubicBezTo>
                    <a:pt x="146" y="272"/>
                    <a:pt x="285" y="142"/>
                    <a:pt x="404"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16"/>
            <p:cNvSpPr/>
            <p:nvPr/>
          </p:nvSpPr>
          <p:spPr>
            <a:xfrm>
              <a:off x="1120775" y="0"/>
              <a:ext cx="3676650" cy="6843713"/>
            </a:xfrm>
            <a:custGeom>
              <a:avLst/>
              <a:gdLst/>
              <a:ahLst/>
              <a:cxnLst/>
              <a:rect l="l" t="t" r="r" b="b"/>
              <a:pathLst>
                <a:path w="774" h="1440" extrusionOk="0">
                  <a:moveTo>
                    <a:pt x="774" y="0"/>
                  </a:moveTo>
                  <a:cubicBezTo>
                    <a:pt x="312" y="240"/>
                    <a:pt x="0" y="1034"/>
                    <a:pt x="411" y="144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16"/>
            <p:cNvSpPr/>
            <p:nvPr/>
          </p:nvSpPr>
          <p:spPr>
            <a:xfrm>
              <a:off x="11202988" y="9525"/>
              <a:ext cx="963613" cy="366713"/>
            </a:xfrm>
            <a:custGeom>
              <a:avLst/>
              <a:gdLst/>
              <a:ahLst/>
              <a:cxnLst/>
              <a:rect l="l" t="t" r="r" b="b"/>
              <a:pathLst>
                <a:path w="203" h="77" extrusionOk="0">
                  <a:moveTo>
                    <a:pt x="203" y="77"/>
                  </a:moveTo>
                  <a:cubicBezTo>
                    <a:pt x="138" y="46"/>
                    <a:pt x="68" y="21"/>
                    <a:pt x="0" y="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16"/>
            <p:cNvSpPr/>
            <p:nvPr/>
          </p:nvSpPr>
          <p:spPr>
            <a:xfrm>
              <a:off x="10494963" y="5275263"/>
              <a:ext cx="1666875" cy="1577975"/>
            </a:xfrm>
            <a:custGeom>
              <a:avLst/>
              <a:gdLst/>
              <a:ahLst/>
              <a:cxnLst/>
              <a:rect l="l" t="t" r="r" b="b"/>
              <a:pathLst>
                <a:path w="351" h="332" extrusionOk="0">
                  <a:moveTo>
                    <a:pt x="0" y="332"/>
                  </a:moveTo>
                  <a:cubicBezTo>
                    <a:pt x="125" y="232"/>
                    <a:pt x="245" y="121"/>
                    <a:pt x="351" y="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16"/>
            <p:cNvSpPr/>
            <p:nvPr/>
          </p:nvSpPr>
          <p:spPr>
            <a:xfrm>
              <a:off x="1001713" y="0"/>
              <a:ext cx="3621088" cy="6843713"/>
            </a:xfrm>
            <a:custGeom>
              <a:avLst/>
              <a:gdLst/>
              <a:ahLst/>
              <a:cxnLst/>
              <a:rect l="l" t="t" r="r" b="b"/>
              <a:pathLst>
                <a:path w="762" h="1440" extrusionOk="0">
                  <a:moveTo>
                    <a:pt x="762" y="0"/>
                  </a:moveTo>
                  <a:cubicBezTo>
                    <a:pt x="308" y="245"/>
                    <a:pt x="0" y="1033"/>
                    <a:pt x="403"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6"/>
            <p:cNvSpPr/>
            <p:nvPr/>
          </p:nvSpPr>
          <p:spPr>
            <a:xfrm>
              <a:off x="11501438" y="9525"/>
              <a:ext cx="665163" cy="257175"/>
            </a:xfrm>
            <a:custGeom>
              <a:avLst/>
              <a:gdLst/>
              <a:ahLst/>
              <a:cxnLst/>
              <a:rect l="l" t="t" r="r" b="b"/>
              <a:pathLst>
                <a:path w="140" h="54" extrusionOk="0">
                  <a:moveTo>
                    <a:pt x="140" y="54"/>
                  </a:moveTo>
                  <a:cubicBezTo>
                    <a:pt x="95" y="34"/>
                    <a:pt x="48" y="16"/>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6"/>
            <p:cNvSpPr/>
            <p:nvPr/>
          </p:nvSpPr>
          <p:spPr>
            <a:xfrm>
              <a:off x="10641013" y="5408613"/>
              <a:ext cx="1525588" cy="1435100"/>
            </a:xfrm>
            <a:custGeom>
              <a:avLst/>
              <a:gdLst/>
              <a:ahLst/>
              <a:cxnLst/>
              <a:rect l="l" t="t" r="r" b="b"/>
              <a:pathLst>
                <a:path w="321" h="302" extrusionOk="0">
                  <a:moveTo>
                    <a:pt x="0" y="302"/>
                  </a:moveTo>
                  <a:cubicBezTo>
                    <a:pt x="114" y="210"/>
                    <a:pt x="223" y="109"/>
                    <a:pt x="321"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16"/>
            <p:cNvSpPr/>
            <p:nvPr/>
          </p:nvSpPr>
          <p:spPr>
            <a:xfrm>
              <a:off x="1001713" y="0"/>
              <a:ext cx="3244850" cy="6843713"/>
            </a:xfrm>
            <a:custGeom>
              <a:avLst/>
              <a:gdLst/>
              <a:ahLst/>
              <a:cxnLst/>
              <a:rect l="l" t="t" r="r" b="b"/>
              <a:pathLst>
                <a:path w="683" h="1440" extrusionOk="0">
                  <a:moveTo>
                    <a:pt x="683" y="0"/>
                  </a:moveTo>
                  <a:cubicBezTo>
                    <a:pt x="258" y="256"/>
                    <a:pt x="0" y="1041"/>
                    <a:pt x="355"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6"/>
            <p:cNvSpPr/>
            <p:nvPr/>
          </p:nvSpPr>
          <p:spPr>
            <a:xfrm>
              <a:off x="10802938" y="5518150"/>
              <a:ext cx="1363663" cy="1325563"/>
            </a:xfrm>
            <a:custGeom>
              <a:avLst/>
              <a:gdLst/>
              <a:ahLst/>
              <a:cxnLst/>
              <a:rect l="l" t="t" r="r" b="b"/>
              <a:pathLst>
                <a:path w="287" h="279" extrusionOk="0">
                  <a:moveTo>
                    <a:pt x="0" y="279"/>
                  </a:moveTo>
                  <a:cubicBezTo>
                    <a:pt x="101" y="193"/>
                    <a:pt x="198" y="100"/>
                    <a:pt x="287"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16"/>
            <p:cNvSpPr/>
            <p:nvPr/>
          </p:nvSpPr>
          <p:spPr>
            <a:xfrm>
              <a:off x="889000" y="0"/>
              <a:ext cx="3230563" cy="6843713"/>
            </a:xfrm>
            <a:custGeom>
              <a:avLst/>
              <a:gdLst/>
              <a:ahLst/>
              <a:cxnLst/>
              <a:rect l="l" t="t" r="r" b="b"/>
              <a:pathLst>
                <a:path w="680" h="1440" extrusionOk="0">
                  <a:moveTo>
                    <a:pt x="680" y="0"/>
                  </a:moveTo>
                  <a:cubicBezTo>
                    <a:pt x="257" y="265"/>
                    <a:pt x="0" y="1026"/>
                    <a:pt x="337"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16"/>
            <p:cNvSpPr/>
            <p:nvPr/>
          </p:nvSpPr>
          <p:spPr>
            <a:xfrm>
              <a:off x="10979150" y="5694363"/>
              <a:ext cx="1187450" cy="1149350"/>
            </a:xfrm>
            <a:custGeom>
              <a:avLst/>
              <a:gdLst/>
              <a:ahLst/>
              <a:cxnLst/>
              <a:rect l="l" t="t" r="r" b="b"/>
              <a:pathLst>
                <a:path w="250" h="242" extrusionOk="0">
                  <a:moveTo>
                    <a:pt x="0" y="242"/>
                  </a:moveTo>
                  <a:cubicBezTo>
                    <a:pt x="88" y="166"/>
                    <a:pt x="172" y="85"/>
                    <a:pt x="25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16"/>
            <p:cNvSpPr/>
            <p:nvPr/>
          </p:nvSpPr>
          <p:spPr>
            <a:xfrm>
              <a:off x="484188" y="0"/>
              <a:ext cx="3421063" cy="6843713"/>
            </a:xfrm>
            <a:custGeom>
              <a:avLst/>
              <a:gdLst/>
              <a:ahLst/>
              <a:cxnLst/>
              <a:rect l="l" t="t" r="r" b="b"/>
              <a:pathLst>
                <a:path w="720" h="1440" extrusionOk="0">
                  <a:moveTo>
                    <a:pt x="720" y="0"/>
                  </a:moveTo>
                  <a:cubicBezTo>
                    <a:pt x="316" y="282"/>
                    <a:pt x="0" y="1018"/>
                    <a:pt x="362"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16"/>
            <p:cNvSpPr/>
            <p:nvPr/>
          </p:nvSpPr>
          <p:spPr>
            <a:xfrm>
              <a:off x="11287125" y="6049963"/>
              <a:ext cx="879475" cy="793750"/>
            </a:xfrm>
            <a:custGeom>
              <a:avLst/>
              <a:gdLst/>
              <a:ahLst/>
              <a:cxnLst/>
              <a:rect l="l" t="t" r="r" b="b"/>
              <a:pathLst>
                <a:path w="185" h="167" extrusionOk="0">
                  <a:moveTo>
                    <a:pt x="0" y="167"/>
                  </a:moveTo>
                  <a:cubicBezTo>
                    <a:pt x="63" y="114"/>
                    <a:pt x="125" y="58"/>
                    <a:pt x="185"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16"/>
            <p:cNvSpPr/>
            <p:nvPr/>
          </p:nvSpPr>
          <p:spPr>
            <a:xfrm>
              <a:off x="598488" y="0"/>
              <a:ext cx="2717800" cy="6843713"/>
            </a:xfrm>
            <a:custGeom>
              <a:avLst/>
              <a:gdLst/>
              <a:ahLst/>
              <a:cxnLst/>
              <a:rect l="l" t="t" r="r" b="b"/>
              <a:pathLst>
                <a:path w="572" h="1440" extrusionOk="0">
                  <a:moveTo>
                    <a:pt x="572" y="0"/>
                  </a:moveTo>
                  <a:cubicBezTo>
                    <a:pt x="213" y="320"/>
                    <a:pt x="0" y="979"/>
                    <a:pt x="164" y="1440"/>
                  </a:cubicBezTo>
                </a:path>
              </a:pathLst>
            </a:custGeom>
            <a:noFill/>
            <a:ln w="12700" cap="flat" cmpd="sng">
              <a:solidFill>
                <a:schemeClr val="dk1">
                  <a:alpha val="20000"/>
                </a:schemeClr>
              </a:solidFill>
              <a:prstDash val="dashDot"/>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16"/>
            <p:cNvSpPr/>
            <p:nvPr/>
          </p:nvSpPr>
          <p:spPr>
            <a:xfrm>
              <a:off x="261938" y="0"/>
              <a:ext cx="2944813" cy="6843713"/>
            </a:xfrm>
            <a:custGeom>
              <a:avLst/>
              <a:gdLst/>
              <a:ahLst/>
              <a:cxnLst/>
              <a:rect l="l" t="t" r="r" b="b"/>
              <a:pathLst>
                <a:path w="620" h="1440" extrusionOk="0">
                  <a:moveTo>
                    <a:pt x="620" y="0"/>
                  </a:moveTo>
                  <a:cubicBezTo>
                    <a:pt x="248" y="325"/>
                    <a:pt x="0" y="960"/>
                    <a:pt x="186" y="1440"/>
                  </a:cubicBezTo>
                </a:path>
              </a:pathLst>
            </a:custGeom>
            <a:noFill/>
            <a:ln w="9525" cap="flat" cmpd="sng">
              <a:solidFill>
                <a:schemeClr val="dk1">
                  <a:alpha val="20000"/>
                </a:schemeClr>
              </a:solidFill>
              <a:prstDash val="lg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16"/>
            <p:cNvSpPr/>
            <p:nvPr/>
          </p:nvSpPr>
          <p:spPr>
            <a:xfrm>
              <a:off x="-417513" y="0"/>
              <a:ext cx="2403475" cy="6843713"/>
            </a:xfrm>
            <a:custGeom>
              <a:avLst/>
              <a:gdLst/>
              <a:ahLst/>
              <a:cxnLst/>
              <a:rect l="l" t="t" r="r" b="b"/>
              <a:pathLst>
                <a:path w="506" h="1440" extrusionOk="0">
                  <a:moveTo>
                    <a:pt x="506" y="0"/>
                  </a:moveTo>
                  <a:cubicBezTo>
                    <a:pt x="109" y="356"/>
                    <a:pt x="0" y="943"/>
                    <a:pt x="171"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16"/>
            <p:cNvSpPr/>
            <p:nvPr/>
          </p:nvSpPr>
          <p:spPr>
            <a:xfrm>
              <a:off x="14288" y="9525"/>
              <a:ext cx="1771650" cy="3198813"/>
            </a:xfrm>
            <a:custGeom>
              <a:avLst/>
              <a:gdLst/>
              <a:ahLst/>
              <a:cxnLst/>
              <a:rect l="l" t="t" r="r" b="b"/>
              <a:pathLst>
                <a:path w="373" h="673" extrusionOk="0">
                  <a:moveTo>
                    <a:pt x="373" y="0"/>
                  </a:moveTo>
                  <a:cubicBezTo>
                    <a:pt x="175" y="183"/>
                    <a:pt x="51" y="409"/>
                    <a:pt x="0" y="673"/>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16"/>
            <p:cNvSpPr/>
            <p:nvPr/>
          </p:nvSpPr>
          <p:spPr>
            <a:xfrm>
              <a:off x="4763" y="6016625"/>
              <a:ext cx="214313" cy="827088"/>
            </a:xfrm>
            <a:custGeom>
              <a:avLst/>
              <a:gdLst/>
              <a:ahLst/>
              <a:cxnLst/>
              <a:rect l="l" t="t" r="r" b="b"/>
              <a:pathLst>
                <a:path w="45" h="174" extrusionOk="0">
                  <a:moveTo>
                    <a:pt x="0" y="0"/>
                  </a:moveTo>
                  <a:cubicBezTo>
                    <a:pt x="11" y="59"/>
                    <a:pt x="26" y="118"/>
                    <a:pt x="45" y="174"/>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6"/>
            <p:cNvSpPr/>
            <p:nvPr/>
          </p:nvSpPr>
          <p:spPr>
            <a:xfrm>
              <a:off x="14288" y="0"/>
              <a:ext cx="1562100" cy="2228850"/>
            </a:xfrm>
            <a:custGeom>
              <a:avLst/>
              <a:gdLst/>
              <a:ahLst/>
              <a:cxnLst/>
              <a:rect l="l" t="t" r="r" b="b"/>
              <a:pathLst>
                <a:path w="329" h="469" extrusionOk="0">
                  <a:moveTo>
                    <a:pt x="329" y="0"/>
                  </a:moveTo>
                  <a:cubicBezTo>
                    <a:pt x="189" y="133"/>
                    <a:pt x="69" y="288"/>
                    <a:pt x="0" y="469"/>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8" name="Google Shape;68;p16"/>
          <p:cNvGrpSpPr/>
          <p:nvPr/>
        </p:nvGrpSpPr>
        <p:grpSpPr>
          <a:xfrm>
            <a:off x="800144" y="1699589"/>
            <a:ext cx="3674476" cy="3470421"/>
            <a:chOff x="697883" y="1816768"/>
            <a:chExt cx="3674476" cy="3470421"/>
          </a:xfrm>
        </p:grpSpPr>
        <p:sp>
          <p:nvSpPr>
            <p:cNvPr id="69" name="Google Shape;69;p16"/>
            <p:cNvSpPr/>
            <p:nvPr/>
          </p:nvSpPr>
          <p:spPr>
            <a:xfrm>
              <a:off x="697883" y="1816768"/>
              <a:ext cx="3674476" cy="50292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16"/>
            <p:cNvSpPr/>
            <p:nvPr/>
          </p:nvSpPr>
          <p:spPr>
            <a:xfrm rot="10800000">
              <a:off x="2380224" y="5014786"/>
              <a:ext cx="315988" cy="272403"/>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6"/>
            <p:cNvSpPr/>
            <p:nvPr/>
          </p:nvSpPr>
          <p:spPr>
            <a:xfrm>
              <a:off x="704075" y="2392840"/>
              <a:ext cx="3668284" cy="2624327"/>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2" name="Google Shape;72;p16"/>
          <p:cNvSpPr txBox="1">
            <a:spLocks noGrp="1"/>
          </p:cNvSpPr>
          <p:nvPr>
            <p:ph type="title"/>
          </p:nvPr>
        </p:nvSpPr>
        <p:spPr>
          <a:xfrm>
            <a:off x="888631" y="2349925"/>
            <a:ext cx="3498979" cy="2456442"/>
          </a:xfrm>
          <a:prstGeom prst="rect">
            <a:avLst/>
          </a:prstGeom>
          <a:noFill/>
          <a:ln>
            <a:noFill/>
          </a:ln>
        </p:spPr>
        <p:txBody>
          <a:bodyPr spcFirstLastPara="1" wrap="square" lIns="228600" tIns="228600" rIns="228600" bIns="228600" anchor="ctr" anchorCtr="0">
            <a:normAutofit/>
          </a:bodyPr>
          <a:lstStyle>
            <a:lvl1pPr lvl="0" algn="ctr">
              <a:lnSpc>
                <a:spcPct val="85000"/>
              </a:lnSpc>
              <a:spcBef>
                <a:spcPts val="0"/>
              </a:spcBef>
              <a:spcAft>
                <a:spcPts val="0"/>
              </a:spcAft>
              <a:buClr>
                <a:srgbClr val="FFFEFF"/>
              </a:buClr>
              <a:buSzPts val="4000"/>
              <a:buFont typeface="Calibri"/>
              <a:buNone/>
              <a:defRPr>
                <a:solidFill>
                  <a:srgbClr val="FFFE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16"/>
          <p:cNvSpPr txBox="1">
            <a:spLocks noGrp="1"/>
          </p:cNvSpPr>
          <p:nvPr>
            <p:ph type="body" idx="1"/>
          </p:nvPr>
        </p:nvSpPr>
        <p:spPr>
          <a:xfrm>
            <a:off x="5118447" y="803186"/>
            <a:ext cx="6281873" cy="5248622"/>
          </a:xfrm>
          <a:prstGeom prst="rect">
            <a:avLst/>
          </a:prstGeom>
          <a:noFill/>
          <a:ln>
            <a:noFill/>
          </a:ln>
        </p:spPr>
        <p:txBody>
          <a:bodyPr spcFirstLastPara="1" wrap="square" lIns="91425" tIns="45700" rIns="91425" bIns="45700" anchor="ctr" anchorCtr="0">
            <a:normAutofit/>
          </a:bodyPr>
          <a:lstStyle>
            <a:lvl1pPr marL="457200" lvl="0" indent="-354330" algn="l">
              <a:lnSpc>
                <a:spcPct val="120000"/>
              </a:lnSpc>
              <a:spcBef>
                <a:spcPts val="1000"/>
              </a:spcBef>
              <a:spcAft>
                <a:spcPts val="0"/>
              </a:spcAft>
              <a:buSzPts val="1980"/>
              <a:buChar char="▪"/>
              <a:defRPr/>
            </a:lvl1pPr>
            <a:lvl2pPr marL="914400" lvl="1" indent="-354330" algn="l">
              <a:lnSpc>
                <a:spcPct val="120000"/>
              </a:lnSpc>
              <a:spcBef>
                <a:spcPts val="500"/>
              </a:spcBef>
              <a:spcAft>
                <a:spcPts val="0"/>
              </a:spcAft>
              <a:buSzPts val="1980"/>
              <a:buChar char="▪"/>
              <a:defRPr/>
            </a:lvl2pPr>
            <a:lvl3pPr marL="1371600" lvl="2" indent="-354330" algn="l">
              <a:lnSpc>
                <a:spcPct val="120000"/>
              </a:lnSpc>
              <a:spcBef>
                <a:spcPts val="500"/>
              </a:spcBef>
              <a:spcAft>
                <a:spcPts val="0"/>
              </a:spcAft>
              <a:buSzPts val="1980"/>
              <a:buChar char="▪"/>
              <a:defRPr/>
            </a:lvl3pPr>
            <a:lvl4pPr marL="1828800" lvl="3" indent="-354330" algn="l">
              <a:lnSpc>
                <a:spcPct val="120000"/>
              </a:lnSpc>
              <a:spcBef>
                <a:spcPts val="500"/>
              </a:spcBef>
              <a:spcAft>
                <a:spcPts val="0"/>
              </a:spcAft>
              <a:buSzPts val="1980"/>
              <a:buChar char="▪"/>
              <a:defRPr/>
            </a:lvl4pPr>
            <a:lvl5pPr marL="2286000" lvl="4" indent="-354329" algn="l">
              <a:lnSpc>
                <a:spcPct val="120000"/>
              </a:lnSpc>
              <a:spcBef>
                <a:spcPts val="500"/>
              </a:spcBef>
              <a:spcAft>
                <a:spcPts val="0"/>
              </a:spcAft>
              <a:buSzPts val="1980"/>
              <a:buChar char="▪"/>
              <a:defRPr/>
            </a:lvl5pPr>
            <a:lvl6pPr marL="2743200" lvl="5" indent="-354329" algn="l">
              <a:lnSpc>
                <a:spcPct val="120000"/>
              </a:lnSpc>
              <a:spcBef>
                <a:spcPts val="500"/>
              </a:spcBef>
              <a:spcAft>
                <a:spcPts val="0"/>
              </a:spcAft>
              <a:buSzPts val="1980"/>
              <a:buChar char="▪"/>
              <a:defRPr/>
            </a:lvl6pPr>
            <a:lvl7pPr marL="3200400" lvl="6" indent="-354329" algn="l">
              <a:lnSpc>
                <a:spcPct val="120000"/>
              </a:lnSpc>
              <a:spcBef>
                <a:spcPts val="500"/>
              </a:spcBef>
              <a:spcAft>
                <a:spcPts val="0"/>
              </a:spcAft>
              <a:buSzPts val="1980"/>
              <a:buChar char="▪"/>
              <a:defRPr/>
            </a:lvl7pPr>
            <a:lvl8pPr marL="3657600" lvl="7" indent="-354329" algn="l">
              <a:lnSpc>
                <a:spcPct val="120000"/>
              </a:lnSpc>
              <a:spcBef>
                <a:spcPts val="500"/>
              </a:spcBef>
              <a:spcAft>
                <a:spcPts val="0"/>
              </a:spcAft>
              <a:buSzPts val="1980"/>
              <a:buChar char="▪"/>
              <a:defRPr/>
            </a:lvl8pPr>
            <a:lvl9pPr marL="4114800" lvl="8" indent="-354329" algn="l">
              <a:lnSpc>
                <a:spcPct val="120000"/>
              </a:lnSpc>
              <a:spcBef>
                <a:spcPts val="500"/>
              </a:spcBef>
              <a:spcAft>
                <a:spcPts val="0"/>
              </a:spcAft>
              <a:buSzPts val="1980"/>
              <a:buChar char="▪"/>
              <a:defRPr/>
            </a:lvl9pPr>
          </a:lstStyle>
          <a:p>
            <a:endParaRPr/>
          </a:p>
        </p:txBody>
      </p:sp>
      <p:sp>
        <p:nvSpPr>
          <p:cNvPr id="74" name="Google Shape;74;p16"/>
          <p:cNvSpPr txBox="1">
            <a:spLocks noGrp="1"/>
          </p:cNvSpPr>
          <p:nvPr>
            <p:ph type="dt" idx="10"/>
          </p:nvPr>
        </p:nvSpPr>
        <p:spPr>
          <a:xfrm>
            <a:off x="804672" y="320040"/>
            <a:ext cx="3657600"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6"/>
          <p:cNvSpPr txBox="1">
            <a:spLocks noGrp="1"/>
          </p:cNvSpPr>
          <p:nvPr>
            <p:ph type="ftr" idx="11"/>
          </p:nvPr>
        </p:nvSpPr>
        <p:spPr>
          <a:xfrm>
            <a:off x="804672" y="6227064"/>
            <a:ext cx="10588752" cy="32004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6"/>
          <p:cNvSpPr txBox="1">
            <a:spLocks noGrp="1"/>
          </p:cNvSpPr>
          <p:nvPr>
            <p:ph type="sldNum" idx="12"/>
          </p:nvPr>
        </p:nvSpPr>
        <p:spPr>
          <a:xfrm>
            <a:off x="10469880" y="320040"/>
            <a:ext cx="914400" cy="32004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7"/>
        <p:cNvGrpSpPr/>
        <p:nvPr/>
      </p:nvGrpSpPr>
      <p:grpSpPr>
        <a:xfrm>
          <a:off x="0" y="0"/>
          <a:ext cx="0" cy="0"/>
          <a:chOff x="0" y="0"/>
          <a:chExt cx="0" cy="0"/>
        </a:xfrm>
      </p:grpSpPr>
      <p:grpSp>
        <p:nvGrpSpPr>
          <p:cNvPr id="78" name="Google Shape;78;p18"/>
          <p:cNvGrpSpPr/>
          <p:nvPr/>
        </p:nvGrpSpPr>
        <p:grpSpPr>
          <a:xfrm>
            <a:off x="-329674" y="-59376"/>
            <a:ext cx="12515851" cy="6923798"/>
            <a:chOff x="-329674" y="-51881"/>
            <a:chExt cx="12515851" cy="6923798"/>
          </a:xfrm>
        </p:grpSpPr>
        <p:sp>
          <p:nvSpPr>
            <p:cNvPr id="79" name="Google Shape;79;p18"/>
            <p:cNvSpPr/>
            <p:nvPr/>
          </p:nvSpPr>
          <p:spPr>
            <a:xfrm>
              <a:off x="-329674" y="1298404"/>
              <a:ext cx="9702800" cy="5573512"/>
            </a:xfrm>
            <a:custGeom>
              <a:avLst/>
              <a:gdLst/>
              <a:ahLst/>
              <a:cxnLst/>
              <a:rect l="l" t="t" r="r" b="b"/>
              <a:pathLst>
                <a:path w="2038" h="1169" extrusionOk="0">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8"/>
            <p:cNvSpPr/>
            <p:nvPr/>
          </p:nvSpPr>
          <p:spPr>
            <a:xfrm>
              <a:off x="670451" y="2018236"/>
              <a:ext cx="7373938" cy="4848892"/>
            </a:xfrm>
            <a:custGeom>
              <a:avLst/>
              <a:gdLst/>
              <a:ahLst/>
              <a:cxnLst/>
              <a:rect l="l" t="t" r="r" b="b"/>
              <a:pathLst>
                <a:path w="1549" h="1017" extrusionOk="0">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8"/>
            <p:cNvSpPr/>
            <p:nvPr/>
          </p:nvSpPr>
          <p:spPr>
            <a:xfrm>
              <a:off x="251351" y="1788400"/>
              <a:ext cx="8035925" cy="5083516"/>
            </a:xfrm>
            <a:custGeom>
              <a:avLst/>
              <a:gdLst/>
              <a:ahLst/>
              <a:cxnLst/>
              <a:rect l="l" t="t" r="r" b="b"/>
              <a:pathLst>
                <a:path w="1688" h="1066" extrusionOk="0">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8"/>
            <p:cNvSpPr/>
            <p:nvPr/>
          </p:nvSpPr>
          <p:spPr>
            <a:xfrm>
              <a:off x="-1061" y="549842"/>
              <a:ext cx="10334625" cy="6322075"/>
            </a:xfrm>
            <a:custGeom>
              <a:avLst/>
              <a:gdLst/>
              <a:ahLst/>
              <a:cxnLst/>
              <a:rect l="l" t="t" r="r" b="b"/>
              <a:pathLst>
                <a:path w="2171" h="1326" extrusionOk="0">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18"/>
            <p:cNvSpPr/>
            <p:nvPr/>
          </p:nvSpPr>
          <p:spPr>
            <a:xfrm>
              <a:off x="3701" y="6186246"/>
              <a:ext cx="504825" cy="681527"/>
            </a:xfrm>
            <a:custGeom>
              <a:avLst/>
              <a:gdLst/>
              <a:ahLst/>
              <a:cxnLst/>
              <a:rect l="l" t="t" r="r" b="b"/>
              <a:pathLst>
                <a:path w="106" h="143" extrusionOk="0">
                  <a:moveTo>
                    <a:pt x="0" y="0"/>
                  </a:moveTo>
                  <a:cubicBezTo>
                    <a:pt x="35" y="54"/>
                    <a:pt x="70" y="101"/>
                    <a:pt x="106" y="143"/>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8"/>
            <p:cNvSpPr/>
            <p:nvPr/>
          </p:nvSpPr>
          <p:spPr>
            <a:xfrm>
              <a:off x="-1061" y="-51881"/>
              <a:ext cx="11091863" cy="6923796"/>
            </a:xfrm>
            <a:custGeom>
              <a:avLst/>
              <a:gdLst/>
              <a:ahLst/>
              <a:cxnLst/>
              <a:rect l="l" t="t" r="r" b="b"/>
              <a:pathLst>
                <a:path w="2330" h="1452" extrusionOk="0">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18"/>
            <p:cNvSpPr/>
            <p:nvPr/>
          </p:nvSpPr>
          <p:spPr>
            <a:xfrm>
              <a:off x="5426601" y="5579"/>
              <a:ext cx="5788025" cy="6847184"/>
            </a:xfrm>
            <a:custGeom>
              <a:avLst/>
              <a:gdLst/>
              <a:ahLst/>
              <a:cxnLst/>
              <a:rect l="l" t="t" r="r" b="b"/>
              <a:pathLst>
                <a:path w="1216" h="1436" extrusionOk="0">
                  <a:moveTo>
                    <a:pt x="1094" y="1436"/>
                  </a:moveTo>
                  <a:cubicBezTo>
                    <a:pt x="1216" y="1114"/>
                    <a:pt x="904" y="770"/>
                    <a:pt x="709" y="551"/>
                  </a:cubicBezTo>
                  <a:cubicBezTo>
                    <a:pt x="509" y="327"/>
                    <a:pt x="274" y="127"/>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8"/>
            <p:cNvSpPr/>
            <p:nvPr/>
          </p:nvSpPr>
          <p:spPr>
            <a:xfrm>
              <a:off x="-1061" y="5579"/>
              <a:ext cx="1057275" cy="614491"/>
            </a:xfrm>
            <a:custGeom>
              <a:avLst/>
              <a:gdLst/>
              <a:ahLst/>
              <a:cxnLst/>
              <a:rect l="l" t="t" r="r" b="b"/>
              <a:pathLst>
                <a:path w="222" h="129" extrusionOk="0">
                  <a:moveTo>
                    <a:pt x="222" y="0"/>
                  </a:moveTo>
                  <a:cubicBezTo>
                    <a:pt x="152" y="35"/>
                    <a:pt x="76" y="78"/>
                    <a:pt x="0" y="129"/>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8"/>
            <p:cNvSpPr/>
            <p:nvPr/>
          </p:nvSpPr>
          <p:spPr>
            <a:xfrm>
              <a:off x="5821889" y="5579"/>
              <a:ext cx="5588000" cy="6866337"/>
            </a:xfrm>
            <a:custGeom>
              <a:avLst/>
              <a:gdLst/>
              <a:ahLst/>
              <a:cxnLst/>
              <a:rect l="l" t="t" r="r" b="b"/>
              <a:pathLst>
                <a:path w="1174" h="1440" extrusionOk="0">
                  <a:moveTo>
                    <a:pt x="1067" y="1440"/>
                  </a:moveTo>
                  <a:cubicBezTo>
                    <a:pt x="1174" y="1124"/>
                    <a:pt x="887" y="797"/>
                    <a:pt x="698" y="577"/>
                  </a:cubicBezTo>
                  <a:cubicBezTo>
                    <a:pt x="500" y="348"/>
                    <a:pt x="270" y="141"/>
                    <a:pt x="0" y="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8"/>
            <p:cNvSpPr/>
            <p:nvPr/>
          </p:nvSpPr>
          <p:spPr>
            <a:xfrm>
              <a:off x="3701" y="790"/>
              <a:ext cx="595313" cy="352734"/>
            </a:xfrm>
            <a:custGeom>
              <a:avLst/>
              <a:gdLst/>
              <a:ahLst/>
              <a:cxnLst/>
              <a:rect l="l" t="t" r="r" b="b"/>
              <a:pathLst>
                <a:path w="125" h="74" extrusionOk="0">
                  <a:moveTo>
                    <a:pt x="125" y="0"/>
                  </a:moveTo>
                  <a:cubicBezTo>
                    <a:pt x="85" y="22"/>
                    <a:pt x="43" y="47"/>
                    <a:pt x="0" y="74"/>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8"/>
            <p:cNvSpPr/>
            <p:nvPr/>
          </p:nvSpPr>
          <p:spPr>
            <a:xfrm>
              <a:off x="6012389" y="5579"/>
              <a:ext cx="5497513" cy="6866337"/>
            </a:xfrm>
            <a:custGeom>
              <a:avLst/>
              <a:gdLst/>
              <a:ahLst/>
              <a:cxnLst/>
              <a:rect l="l" t="t" r="r" b="b"/>
              <a:pathLst>
                <a:path w="1155" h="1440" extrusionOk="0">
                  <a:moveTo>
                    <a:pt x="1056" y="1440"/>
                  </a:moveTo>
                  <a:cubicBezTo>
                    <a:pt x="1155" y="1123"/>
                    <a:pt x="875" y="801"/>
                    <a:pt x="686" y="580"/>
                  </a:cubicBezTo>
                  <a:cubicBezTo>
                    <a:pt x="491" y="352"/>
                    <a:pt x="264" y="145"/>
                    <a:pt x="0" y="0"/>
                  </a:cubicBezTo>
                </a:path>
              </a:pathLst>
            </a:custGeom>
            <a:noFill/>
            <a:ln w="12700" cap="flat" cmpd="sng">
              <a:solidFill>
                <a:schemeClr val="dk1">
                  <a:alpha val="20000"/>
                </a:schemeClr>
              </a:solidFill>
              <a:prstDash val="dashDot"/>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8"/>
            <p:cNvSpPr/>
            <p:nvPr/>
          </p:nvSpPr>
          <p:spPr>
            <a:xfrm>
              <a:off x="-1061" y="5579"/>
              <a:ext cx="357188" cy="213875"/>
            </a:xfrm>
            <a:custGeom>
              <a:avLst/>
              <a:gdLst/>
              <a:ahLst/>
              <a:cxnLst/>
              <a:rect l="l" t="t" r="r" b="b"/>
              <a:pathLst>
                <a:path w="75" h="45" extrusionOk="0">
                  <a:moveTo>
                    <a:pt x="75" y="0"/>
                  </a:moveTo>
                  <a:cubicBezTo>
                    <a:pt x="50" y="14"/>
                    <a:pt x="25" y="29"/>
                    <a:pt x="0" y="45"/>
                  </a:cubicBezTo>
                </a:path>
              </a:pathLst>
            </a:custGeom>
            <a:noFill/>
            <a:ln w="12700" cap="flat" cmpd="sng">
              <a:solidFill>
                <a:schemeClr val="dk1">
                  <a:alpha val="20000"/>
                </a:schemeClr>
              </a:solidFill>
              <a:prstDash val="dashDot"/>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8"/>
            <p:cNvSpPr/>
            <p:nvPr/>
          </p:nvSpPr>
          <p:spPr>
            <a:xfrm>
              <a:off x="6210826" y="790"/>
              <a:ext cx="5522913" cy="6871126"/>
            </a:xfrm>
            <a:custGeom>
              <a:avLst/>
              <a:gdLst/>
              <a:ahLst/>
              <a:cxnLst/>
              <a:rect l="l" t="t" r="r" b="b"/>
              <a:pathLst>
                <a:path w="1160" h="1441" extrusionOk="0">
                  <a:moveTo>
                    <a:pt x="1053" y="1441"/>
                  </a:moveTo>
                  <a:cubicBezTo>
                    <a:pt x="1160" y="1129"/>
                    <a:pt x="892" y="817"/>
                    <a:pt x="705" y="599"/>
                  </a:cubicBezTo>
                  <a:cubicBezTo>
                    <a:pt x="503" y="365"/>
                    <a:pt x="270" y="152"/>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8"/>
            <p:cNvSpPr/>
            <p:nvPr/>
          </p:nvSpPr>
          <p:spPr>
            <a:xfrm>
              <a:off x="6463239" y="5579"/>
              <a:ext cx="5413375" cy="6866337"/>
            </a:xfrm>
            <a:custGeom>
              <a:avLst/>
              <a:gdLst/>
              <a:ahLst/>
              <a:cxnLst/>
              <a:rect l="l" t="t" r="r" b="b"/>
              <a:pathLst>
                <a:path w="1137" h="1440" extrusionOk="0">
                  <a:moveTo>
                    <a:pt x="1040" y="1440"/>
                  </a:moveTo>
                  <a:cubicBezTo>
                    <a:pt x="1137" y="1131"/>
                    <a:pt x="883" y="828"/>
                    <a:pt x="698" y="611"/>
                  </a:cubicBezTo>
                  <a:cubicBezTo>
                    <a:pt x="498" y="375"/>
                    <a:pt x="268" y="159"/>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8"/>
            <p:cNvSpPr/>
            <p:nvPr/>
          </p:nvSpPr>
          <p:spPr>
            <a:xfrm>
              <a:off x="6877576" y="5579"/>
              <a:ext cx="5037138" cy="6861550"/>
            </a:xfrm>
            <a:custGeom>
              <a:avLst/>
              <a:gdLst/>
              <a:ahLst/>
              <a:cxnLst/>
              <a:rect l="l" t="t" r="r" b="b"/>
              <a:pathLst>
                <a:path w="1058" h="1439" extrusionOk="0">
                  <a:moveTo>
                    <a:pt x="1011" y="1439"/>
                  </a:moveTo>
                  <a:cubicBezTo>
                    <a:pt x="1058" y="1131"/>
                    <a:pt x="825" y="841"/>
                    <a:pt x="648" y="617"/>
                  </a:cubicBezTo>
                  <a:cubicBezTo>
                    <a:pt x="462" y="383"/>
                    <a:pt x="248" y="168"/>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8"/>
            <p:cNvSpPr/>
            <p:nvPr/>
          </p:nvSpPr>
          <p:spPr>
            <a:xfrm>
              <a:off x="8768289" y="5579"/>
              <a:ext cx="3417888" cy="2742066"/>
            </a:xfrm>
            <a:custGeom>
              <a:avLst/>
              <a:gdLst/>
              <a:ahLst/>
              <a:cxnLst/>
              <a:rect l="l" t="t" r="r" b="b"/>
              <a:pathLst>
                <a:path w="718" h="575" extrusionOk="0">
                  <a:moveTo>
                    <a:pt x="718" y="575"/>
                  </a:moveTo>
                  <a:cubicBezTo>
                    <a:pt x="500" y="360"/>
                    <a:pt x="260" y="163"/>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8"/>
            <p:cNvSpPr/>
            <p:nvPr/>
          </p:nvSpPr>
          <p:spPr>
            <a:xfrm>
              <a:off x="9235014" y="10367"/>
              <a:ext cx="2951163" cy="2555325"/>
            </a:xfrm>
            <a:custGeom>
              <a:avLst/>
              <a:gdLst/>
              <a:ahLst/>
              <a:cxnLst/>
              <a:rect l="l" t="t" r="r" b="b"/>
              <a:pathLst>
                <a:path w="620" h="536" extrusionOk="0">
                  <a:moveTo>
                    <a:pt x="620" y="536"/>
                  </a:moveTo>
                  <a:cubicBezTo>
                    <a:pt x="404" y="314"/>
                    <a:pt x="196" y="138"/>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8"/>
            <p:cNvSpPr/>
            <p:nvPr/>
          </p:nvSpPr>
          <p:spPr>
            <a:xfrm>
              <a:off x="10020826" y="5579"/>
              <a:ext cx="2165350" cy="1358265"/>
            </a:xfrm>
            <a:custGeom>
              <a:avLst/>
              <a:gdLst/>
              <a:ahLst/>
              <a:cxnLst/>
              <a:rect l="l" t="t" r="r" b="b"/>
              <a:pathLst>
                <a:path w="455" h="285" extrusionOk="0">
                  <a:moveTo>
                    <a:pt x="0" y="0"/>
                  </a:moveTo>
                  <a:cubicBezTo>
                    <a:pt x="153" y="85"/>
                    <a:pt x="308" y="180"/>
                    <a:pt x="455" y="285"/>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8"/>
            <p:cNvSpPr/>
            <p:nvPr/>
          </p:nvSpPr>
          <p:spPr>
            <a:xfrm>
              <a:off x="11290826" y="5579"/>
              <a:ext cx="895350" cy="534687"/>
            </a:xfrm>
            <a:custGeom>
              <a:avLst/>
              <a:gdLst/>
              <a:ahLst/>
              <a:cxnLst/>
              <a:rect l="l" t="t" r="r" b="b"/>
              <a:pathLst>
                <a:path w="188" h="112" extrusionOk="0">
                  <a:moveTo>
                    <a:pt x="0" y="0"/>
                  </a:moveTo>
                  <a:cubicBezTo>
                    <a:pt x="63" y="36"/>
                    <a:pt x="126" y="73"/>
                    <a:pt x="188" y="112"/>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 name="Google Shape;98;p18"/>
          <p:cNvGrpSpPr/>
          <p:nvPr/>
        </p:nvGrpSpPr>
        <p:grpSpPr>
          <a:xfrm>
            <a:off x="3259545" y="1186483"/>
            <a:ext cx="5666145" cy="4477933"/>
            <a:chOff x="3259545" y="1186483"/>
            <a:chExt cx="5666145" cy="4477933"/>
          </a:xfrm>
        </p:grpSpPr>
        <p:sp>
          <p:nvSpPr>
            <p:cNvPr id="99" name="Google Shape;99;p18"/>
            <p:cNvSpPr/>
            <p:nvPr/>
          </p:nvSpPr>
          <p:spPr>
            <a:xfrm>
              <a:off x="3259545" y="1186483"/>
              <a:ext cx="5657881" cy="716184"/>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18"/>
            <p:cNvSpPr/>
            <p:nvPr/>
          </p:nvSpPr>
          <p:spPr>
            <a:xfrm rot="10800000">
              <a:off x="5892384" y="5313353"/>
              <a:ext cx="407233" cy="351063"/>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8"/>
            <p:cNvSpPr/>
            <p:nvPr/>
          </p:nvSpPr>
          <p:spPr>
            <a:xfrm>
              <a:off x="3259545" y="1991156"/>
              <a:ext cx="5666145" cy="3322196"/>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2" name="Google Shape;102;p18"/>
          <p:cNvSpPr txBox="1">
            <a:spLocks noGrp="1"/>
          </p:cNvSpPr>
          <p:nvPr>
            <p:ph type="title"/>
          </p:nvPr>
        </p:nvSpPr>
        <p:spPr>
          <a:xfrm>
            <a:off x="3344216" y="2074730"/>
            <a:ext cx="5490224" cy="1689390"/>
          </a:xfrm>
          <a:prstGeom prst="rect">
            <a:avLst/>
          </a:prstGeom>
          <a:noFill/>
          <a:ln>
            <a:noFill/>
          </a:ln>
        </p:spPr>
        <p:txBody>
          <a:bodyPr spcFirstLastPara="1" wrap="square" lIns="228600" tIns="228600" rIns="228600" bIns="0" anchor="b" anchorCtr="0">
            <a:normAutofit/>
          </a:bodyPr>
          <a:lstStyle>
            <a:lvl1pPr lvl="0" algn="ctr">
              <a:lnSpc>
                <a:spcPct val="85000"/>
              </a:lnSpc>
              <a:spcBef>
                <a:spcPts val="0"/>
              </a:spcBef>
              <a:spcAft>
                <a:spcPts val="0"/>
              </a:spcAft>
              <a:buClr>
                <a:srgbClr val="FFFEFF"/>
              </a:buClr>
              <a:buSzPts val="4400"/>
              <a:buFont typeface="Calibri"/>
              <a:buNone/>
              <a:defRPr sz="4400">
                <a:solidFill>
                  <a:srgbClr val="FFFE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 name="Google Shape;103;p18"/>
          <p:cNvSpPr txBox="1">
            <a:spLocks noGrp="1"/>
          </p:cNvSpPr>
          <p:nvPr>
            <p:ph type="body" idx="1"/>
          </p:nvPr>
        </p:nvSpPr>
        <p:spPr>
          <a:xfrm>
            <a:off x="3344215" y="3846851"/>
            <a:ext cx="5490223" cy="1383770"/>
          </a:xfrm>
          <a:prstGeom prst="rect">
            <a:avLst/>
          </a:prstGeom>
          <a:noFill/>
          <a:ln>
            <a:noFill/>
          </a:ln>
        </p:spPr>
        <p:txBody>
          <a:bodyPr spcFirstLastPara="1" wrap="square" lIns="91425" tIns="0" rIns="91425" bIns="45700" anchor="t" anchorCtr="0">
            <a:normAutofit/>
          </a:bodyPr>
          <a:lstStyle>
            <a:lvl1pPr marL="457200" lvl="0" indent="-228600" algn="ctr">
              <a:lnSpc>
                <a:spcPct val="120000"/>
              </a:lnSpc>
              <a:spcBef>
                <a:spcPts val="1000"/>
              </a:spcBef>
              <a:spcAft>
                <a:spcPts val="0"/>
              </a:spcAft>
              <a:buSzPts val="1980"/>
              <a:buNone/>
              <a:defRPr sz="1800">
                <a:solidFill>
                  <a:srgbClr val="FFFEFF"/>
                </a:solidFill>
              </a:defRPr>
            </a:lvl1pPr>
            <a:lvl2pPr marL="914400" lvl="1" indent="-228600" algn="l">
              <a:lnSpc>
                <a:spcPct val="120000"/>
              </a:lnSpc>
              <a:spcBef>
                <a:spcPts val="500"/>
              </a:spcBef>
              <a:spcAft>
                <a:spcPts val="0"/>
              </a:spcAft>
              <a:buSzPts val="1980"/>
              <a:buNone/>
              <a:defRPr sz="1800">
                <a:solidFill>
                  <a:srgbClr val="888888"/>
                </a:solidFill>
              </a:defRPr>
            </a:lvl2pPr>
            <a:lvl3pPr marL="1371600" lvl="2" indent="-228600" algn="l">
              <a:lnSpc>
                <a:spcPct val="120000"/>
              </a:lnSpc>
              <a:spcBef>
                <a:spcPts val="500"/>
              </a:spcBef>
              <a:spcAft>
                <a:spcPts val="0"/>
              </a:spcAft>
              <a:buSzPts val="1980"/>
              <a:buNone/>
              <a:defRPr sz="1800">
                <a:solidFill>
                  <a:srgbClr val="888888"/>
                </a:solidFill>
              </a:defRPr>
            </a:lvl3pPr>
            <a:lvl4pPr marL="1828800" lvl="3" indent="-228600" algn="l">
              <a:lnSpc>
                <a:spcPct val="120000"/>
              </a:lnSpc>
              <a:spcBef>
                <a:spcPts val="500"/>
              </a:spcBef>
              <a:spcAft>
                <a:spcPts val="0"/>
              </a:spcAft>
              <a:buSzPts val="1760"/>
              <a:buNone/>
              <a:defRPr sz="1600">
                <a:solidFill>
                  <a:srgbClr val="888888"/>
                </a:solidFill>
              </a:defRPr>
            </a:lvl4pPr>
            <a:lvl5pPr marL="2286000" lvl="4" indent="-228600" algn="l">
              <a:lnSpc>
                <a:spcPct val="120000"/>
              </a:lnSpc>
              <a:spcBef>
                <a:spcPts val="500"/>
              </a:spcBef>
              <a:spcAft>
                <a:spcPts val="0"/>
              </a:spcAft>
              <a:buSzPts val="1760"/>
              <a:buNone/>
              <a:defRPr sz="1600">
                <a:solidFill>
                  <a:srgbClr val="888888"/>
                </a:solidFill>
              </a:defRPr>
            </a:lvl5pPr>
            <a:lvl6pPr marL="2743200" lvl="5" indent="-228600" algn="l">
              <a:lnSpc>
                <a:spcPct val="120000"/>
              </a:lnSpc>
              <a:spcBef>
                <a:spcPts val="500"/>
              </a:spcBef>
              <a:spcAft>
                <a:spcPts val="0"/>
              </a:spcAft>
              <a:buSzPts val="1760"/>
              <a:buNone/>
              <a:defRPr sz="1600">
                <a:solidFill>
                  <a:srgbClr val="888888"/>
                </a:solidFill>
              </a:defRPr>
            </a:lvl6pPr>
            <a:lvl7pPr marL="3200400" lvl="6" indent="-228600" algn="l">
              <a:lnSpc>
                <a:spcPct val="120000"/>
              </a:lnSpc>
              <a:spcBef>
                <a:spcPts val="500"/>
              </a:spcBef>
              <a:spcAft>
                <a:spcPts val="0"/>
              </a:spcAft>
              <a:buSzPts val="1760"/>
              <a:buNone/>
              <a:defRPr sz="1600">
                <a:solidFill>
                  <a:srgbClr val="888888"/>
                </a:solidFill>
              </a:defRPr>
            </a:lvl7pPr>
            <a:lvl8pPr marL="3657600" lvl="7" indent="-228600" algn="l">
              <a:lnSpc>
                <a:spcPct val="120000"/>
              </a:lnSpc>
              <a:spcBef>
                <a:spcPts val="500"/>
              </a:spcBef>
              <a:spcAft>
                <a:spcPts val="0"/>
              </a:spcAft>
              <a:buSzPts val="1760"/>
              <a:buNone/>
              <a:defRPr sz="1600">
                <a:solidFill>
                  <a:srgbClr val="888888"/>
                </a:solidFill>
              </a:defRPr>
            </a:lvl8pPr>
            <a:lvl9pPr marL="4114800" lvl="8" indent="-228600" algn="l">
              <a:lnSpc>
                <a:spcPct val="120000"/>
              </a:lnSpc>
              <a:spcBef>
                <a:spcPts val="500"/>
              </a:spcBef>
              <a:spcAft>
                <a:spcPts val="0"/>
              </a:spcAft>
              <a:buSzPts val="1760"/>
              <a:buNone/>
              <a:defRPr sz="1600">
                <a:solidFill>
                  <a:srgbClr val="888888"/>
                </a:solidFill>
              </a:defRPr>
            </a:lvl9pPr>
          </a:lstStyle>
          <a:p>
            <a:endParaRPr/>
          </a:p>
        </p:txBody>
      </p:sp>
      <p:sp>
        <p:nvSpPr>
          <p:cNvPr id="104" name="Google Shape;104;p18"/>
          <p:cNvSpPr txBox="1">
            <a:spLocks noGrp="1"/>
          </p:cNvSpPr>
          <p:nvPr>
            <p:ph type="dt" idx="10"/>
          </p:nvPr>
        </p:nvSpPr>
        <p:spPr>
          <a:xfrm>
            <a:off x="804672" y="320040"/>
            <a:ext cx="3657600"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18"/>
          <p:cNvSpPr txBox="1">
            <a:spLocks noGrp="1"/>
          </p:cNvSpPr>
          <p:nvPr>
            <p:ph type="ftr" idx="11"/>
          </p:nvPr>
        </p:nvSpPr>
        <p:spPr>
          <a:xfrm>
            <a:off x="804672" y="6227064"/>
            <a:ext cx="10588752" cy="32004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 name="Google Shape;106;p18"/>
          <p:cNvSpPr txBox="1">
            <a:spLocks noGrp="1"/>
          </p:cNvSpPr>
          <p:nvPr>
            <p:ph type="sldNum" idx="12"/>
          </p:nvPr>
        </p:nvSpPr>
        <p:spPr>
          <a:xfrm>
            <a:off x="10469880" y="320040"/>
            <a:ext cx="914400" cy="32004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07"/>
        <p:cNvGrpSpPr/>
        <p:nvPr/>
      </p:nvGrpSpPr>
      <p:grpSpPr>
        <a:xfrm>
          <a:off x="0" y="0"/>
          <a:ext cx="0" cy="0"/>
          <a:chOff x="0" y="0"/>
          <a:chExt cx="0" cy="0"/>
        </a:xfrm>
      </p:grpSpPr>
      <p:grpSp>
        <p:nvGrpSpPr>
          <p:cNvPr id="108" name="Google Shape;108;p19"/>
          <p:cNvGrpSpPr/>
          <p:nvPr/>
        </p:nvGrpSpPr>
        <p:grpSpPr>
          <a:xfrm>
            <a:off x="-417513" y="0"/>
            <a:ext cx="12584114" cy="6853238"/>
            <a:chOff x="-417513" y="0"/>
            <a:chExt cx="12584114" cy="6853238"/>
          </a:xfrm>
        </p:grpSpPr>
        <p:sp>
          <p:nvSpPr>
            <p:cNvPr id="109" name="Google Shape;109;p19"/>
            <p:cNvSpPr/>
            <p:nvPr/>
          </p:nvSpPr>
          <p:spPr>
            <a:xfrm>
              <a:off x="1306513" y="0"/>
              <a:ext cx="3862388" cy="6843713"/>
            </a:xfrm>
            <a:custGeom>
              <a:avLst/>
              <a:gdLst/>
              <a:ahLst/>
              <a:cxnLst/>
              <a:rect l="l" t="t" r="r" b="b"/>
              <a:pathLst>
                <a:path w="813" h="1440" extrusionOk="0">
                  <a:moveTo>
                    <a:pt x="813" y="0"/>
                  </a:moveTo>
                  <a:cubicBezTo>
                    <a:pt x="331" y="221"/>
                    <a:pt x="0" y="1039"/>
                    <a:pt x="435"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9"/>
            <p:cNvSpPr/>
            <p:nvPr/>
          </p:nvSpPr>
          <p:spPr>
            <a:xfrm>
              <a:off x="10626725" y="9525"/>
              <a:ext cx="1539875" cy="555625"/>
            </a:xfrm>
            <a:custGeom>
              <a:avLst/>
              <a:gdLst/>
              <a:ahLst/>
              <a:cxnLst/>
              <a:rect l="l" t="t" r="r" b="b"/>
              <a:pathLst>
                <a:path w="324" h="117" extrusionOk="0">
                  <a:moveTo>
                    <a:pt x="324" y="117"/>
                  </a:moveTo>
                  <a:cubicBezTo>
                    <a:pt x="223" y="64"/>
                    <a:pt x="107" y="28"/>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9"/>
            <p:cNvSpPr/>
            <p:nvPr/>
          </p:nvSpPr>
          <p:spPr>
            <a:xfrm>
              <a:off x="10247313" y="5013325"/>
              <a:ext cx="1919288" cy="1830388"/>
            </a:xfrm>
            <a:custGeom>
              <a:avLst/>
              <a:gdLst/>
              <a:ahLst/>
              <a:cxnLst/>
              <a:rect l="l" t="t" r="r" b="b"/>
              <a:pathLst>
                <a:path w="404" h="385" extrusionOk="0">
                  <a:moveTo>
                    <a:pt x="0" y="385"/>
                  </a:moveTo>
                  <a:cubicBezTo>
                    <a:pt x="146" y="272"/>
                    <a:pt x="285" y="142"/>
                    <a:pt x="404"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19"/>
            <p:cNvSpPr/>
            <p:nvPr/>
          </p:nvSpPr>
          <p:spPr>
            <a:xfrm>
              <a:off x="1120775" y="0"/>
              <a:ext cx="3676650" cy="6843713"/>
            </a:xfrm>
            <a:custGeom>
              <a:avLst/>
              <a:gdLst/>
              <a:ahLst/>
              <a:cxnLst/>
              <a:rect l="l" t="t" r="r" b="b"/>
              <a:pathLst>
                <a:path w="774" h="1440" extrusionOk="0">
                  <a:moveTo>
                    <a:pt x="774" y="0"/>
                  </a:moveTo>
                  <a:cubicBezTo>
                    <a:pt x="312" y="240"/>
                    <a:pt x="0" y="1034"/>
                    <a:pt x="411" y="144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9"/>
            <p:cNvSpPr/>
            <p:nvPr/>
          </p:nvSpPr>
          <p:spPr>
            <a:xfrm>
              <a:off x="11202988" y="9525"/>
              <a:ext cx="963613" cy="366713"/>
            </a:xfrm>
            <a:custGeom>
              <a:avLst/>
              <a:gdLst/>
              <a:ahLst/>
              <a:cxnLst/>
              <a:rect l="l" t="t" r="r" b="b"/>
              <a:pathLst>
                <a:path w="203" h="77" extrusionOk="0">
                  <a:moveTo>
                    <a:pt x="203" y="77"/>
                  </a:moveTo>
                  <a:cubicBezTo>
                    <a:pt x="138" y="46"/>
                    <a:pt x="68" y="21"/>
                    <a:pt x="0" y="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9"/>
            <p:cNvSpPr/>
            <p:nvPr/>
          </p:nvSpPr>
          <p:spPr>
            <a:xfrm>
              <a:off x="10494963" y="5275263"/>
              <a:ext cx="1666875" cy="1577975"/>
            </a:xfrm>
            <a:custGeom>
              <a:avLst/>
              <a:gdLst/>
              <a:ahLst/>
              <a:cxnLst/>
              <a:rect l="l" t="t" r="r" b="b"/>
              <a:pathLst>
                <a:path w="351" h="332" extrusionOk="0">
                  <a:moveTo>
                    <a:pt x="0" y="332"/>
                  </a:moveTo>
                  <a:cubicBezTo>
                    <a:pt x="125" y="232"/>
                    <a:pt x="245" y="121"/>
                    <a:pt x="351" y="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9"/>
            <p:cNvSpPr/>
            <p:nvPr/>
          </p:nvSpPr>
          <p:spPr>
            <a:xfrm>
              <a:off x="1001713" y="0"/>
              <a:ext cx="3621088" cy="6843713"/>
            </a:xfrm>
            <a:custGeom>
              <a:avLst/>
              <a:gdLst/>
              <a:ahLst/>
              <a:cxnLst/>
              <a:rect l="l" t="t" r="r" b="b"/>
              <a:pathLst>
                <a:path w="762" h="1440" extrusionOk="0">
                  <a:moveTo>
                    <a:pt x="762" y="0"/>
                  </a:moveTo>
                  <a:cubicBezTo>
                    <a:pt x="308" y="245"/>
                    <a:pt x="0" y="1033"/>
                    <a:pt x="403"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9"/>
            <p:cNvSpPr/>
            <p:nvPr/>
          </p:nvSpPr>
          <p:spPr>
            <a:xfrm>
              <a:off x="11501438" y="9525"/>
              <a:ext cx="665163" cy="257175"/>
            </a:xfrm>
            <a:custGeom>
              <a:avLst/>
              <a:gdLst/>
              <a:ahLst/>
              <a:cxnLst/>
              <a:rect l="l" t="t" r="r" b="b"/>
              <a:pathLst>
                <a:path w="140" h="54" extrusionOk="0">
                  <a:moveTo>
                    <a:pt x="140" y="54"/>
                  </a:moveTo>
                  <a:cubicBezTo>
                    <a:pt x="95" y="34"/>
                    <a:pt x="48" y="16"/>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9"/>
            <p:cNvSpPr/>
            <p:nvPr/>
          </p:nvSpPr>
          <p:spPr>
            <a:xfrm>
              <a:off x="10641013" y="5408613"/>
              <a:ext cx="1525588" cy="1435100"/>
            </a:xfrm>
            <a:custGeom>
              <a:avLst/>
              <a:gdLst/>
              <a:ahLst/>
              <a:cxnLst/>
              <a:rect l="l" t="t" r="r" b="b"/>
              <a:pathLst>
                <a:path w="321" h="302" extrusionOk="0">
                  <a:moveTo>
                    <a:pt x="0" y="302"/>
                  </a:moveTo>
                  <a:cubicBezTo>
                    <a:pt x="114" y="210"/>
                    <a:pt x="223" y="109"/>
                    <a:pt x="321"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9"/>
            <p:cNvSpPr/>
            <p:nvPr/>
          </p:nvSpPr>
          <p:spPr>
            <a:xfrm>
              <a:off x="1001713" y="0"/>
              <a:ext cx="3244850" cy="6843713"/>
            </a:xfrm>
            <a:custGeom>
              <a:avLst/>
              <a:gdLst/>
              <a:ahLst/>
              <a:cxnLst/>
              <a:rect l="l" t="t" r="r" b="b"/>
              <a:pathLst>
                <a:path w="683" h="1440" extrusionOk="0">
                  <a:moveTo>
                    <a:pt x="683" y="0"/>
                  </a:moveTo>
                  <a:cubicBezTo>
                    <a:pt x="258" y="256"/>
                    <a:pt x="0" y="1041"/>
                    <a:pt x="355"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9"/>
            <p:cNvSpPr/>
            <p:nvPr/>
          </p:nvSpPr>
          <p:spPr>
            <a:xfrm>
              <a:off x="10802938" y="5518150"/>
              <a:ext cx="1363663" cy="1325563"/>
            </a:xfrm>
            <a:custGeom>
              <a:avLst/>
              <a:gdLst/>
              <a:ahLst/>
              <a:cxnLst/>
              <a:rect l="l" t="t" r="r" b="b"/>
              <a:pathLst>
                <a:path w="287" h="279" extrusionOk="0">
                  <a:moveTo>
                    <a:pt x="0" y="279"/>
                  </a:moveTo>
                  <a:cubicBezTo>
                    <a:pt x="101" y="193"/>
                    <a:pt x="198" y="100"/>
                    <a:pt x="287"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9"/>
            <p:cNvSpPr/>
            <p:nvPr/>
          </p:nvSpPr>
          <p:spPr>
            <a:xfrm>
              <a:off x="889000" y="0"/>
              <a:ext cx="3230563" cy="6843713"/>
            </a:xfrm>
            <a:custGeom>
              <a:avLst/>
              <a:gdLst/>
              <a:ahLst/>
              <a:cxnLst/>
              <a:rect l="l" t="t" r="r" b="b"/>
              <a:pathLst>
                <a:path w="680" h="1440" extrusionOk="0">
                  <a:moveTo>
                    <a:pt x="680" y="0"/>
                  </a:moveTo>
                  <a:cubicBezTo>
                    <a:pt x="257" y="265"/>
                    <a:pt x="0" y="1026"/>
                    <a:pt x="337"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9"/>
            <p:cNvSpPr/>
            <p:nvPr/>
          </p:nvSpPr>
          <p:spPr>
            <a:xfrm>
              <a:off x="10979150" y="5694363"/>
              <a:ext cx="1187450" cy="1149350"/>
            </a:xfrm>
            <a:custGeom>
              <a:avLst/>
              <a:gdLst/>
              <a:ahLst/>
              <a:cxnLst/>
              <a:rect l="l" t="t" r="r" b="b"/>
              <a:pathLst>
                <a:path w="250" h="242" extrusionOk="0">
                  <a:moveTo>
                    <a:pt x="0" y="242"/>
                  </a:moveTo>
                  <a:cubicBezTo>
                    <a:pt x="88" y="166"/>
                    <a:pt x="172" y="85"/>
                    <a:pt x="25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9"/>
            <p:cNvSpPr/>
            <p:nvPr/>
          </p:nvSpPr>
          <p:spPr>
            <a:xfrm>
              <a:off x="484188" y="0"/>
              <a:ext cx="3421063" cy="6843713"/>
            </a:xfrm>
            <a:custGeom>
              <a:avLst/>
              <a:gdLst/>
              <a:ahLst/>
              <a:cxnLst/>
              <a:rect l="l" t="t" r="r" b="b"/>
              <a:pathLst>
                <a:path w="720" h="1440" extrusionOk="0">
                  <a:moveTo>
                    <a:pt x="720" y="0"/>
                  </a:moveTo>
                  <a:cubicBezTo>
                    <a:pt x="316" y="282"/>
                    <a:pt x="0" y="1018"/>
                    <a:pt x="362"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19"/>
            <p:cNvSpPr/>
            <p:nvPr/>
          </p:nvSpPr>
          <p:spPr>
            <a:xfrm>
              <a:off x="11287125" y="6049963"/>
              <a:ext cx="879475" cy="793750"/>
            </a:xfrm>
            <a:custGeom>
              <a:avLst/>
              <a:gdLst/>
              <a:ahLst/>
              <a:cxnLst/>
              <a:rect l="l" t="t" r="r" b="b"/>
              <a:pathLst>
                <a:path w="185" h="167" extrusionOk="0">
                  <a:moveTo>
                    <a:pt x="0" y="167"/>
                  </a:moveTo>
                  <a:cubicBezTo>
                    <a:pt x="63" y="114"/>
                    <a:pt x="125" y="58"/>
                    <a:pt x="185"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9"/>
            <p:cNvSpPr/>
            <p:nvPr/>
          </p:nvSpPr>
          <p:spPr>
            <a:xfrm>
              <a:off x="598488" y="0"/>
              <a:ext cx="2717800" cy="6843713"/>
            </a:xfrm>
            <a:custGeom>
              <a:avLst/>
              <a:gdLst/>
              <a:ahLst/>
              <a:cxnLst/>
              <a:rect l="l" t="t" r="r" b="b"/>
              <a:pathLst>
                <a:path w="572" h="1440" extrusionOk="0">
                  <a:moveTo>
                    <a:pt x="572" y="0"/>
                  </a:moveTo>
                  <a:cubicBezTo>
                    <a:pt x="213" y="320"/>
                    <a:pt x="0" y="979"/>
                    <a:pt x="164" y="1440"/>
                  </a:cubicBezTo>
                </a:path>
              </a:pathLst>
            </a:custGeom>
            <a:noFill/>
            <a:ln w="12700" cap="flat" cmpd="sng">
              <a:solidFill>
                <a:schemeClr val="dk1">
                  <a:alpha val="20000"/>
                </a:schemeClr>
              </a:solidFill>
              <a:prstDash val="dashDot"/>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19"/>
            <p:cNvSpPr/>
            <p:nvPr/>
          </p:nvSpPr>
          <p:spPr>
            <a:xfrm>
              <a:off x="261938" y="0"/>
              <a:ext cx="2944813" cy="6843713"/>
            </a:xfrm>
            <a:custGeom>
              <a:avLst/>
              <a:gdLst/>
              <a:ahLst/>
              <a:cxnLst/>
              <a:rect l="l" t="t" r="r" b="b"/>
              <a:pathLst>
                <a:path w="620" h="1440" extrusionOk="0">
                  <a:moveTo>
                    <a:pt x="620" y="0"/>
                  </a:moveTo>
                  <a:cubicBezTo>
                    <a:pt x="248" y="325"/>
                    <a:pt x="0" y="960"/>
                    <a:pt x="186" y="1440"/>
                  </a:cubicBezTo>
                </a:path>
              </a:pathLst>
            </a:custGeom>
            <a:noFill/>
            <a:ln w="9525" cap="flat" cmpd="sng">
              <a:solidFill>
                <a:schemeClr val="dk1">
                  <a:alpha val="20000"/>
                </a:schemeClr>
              </a:solidFill>
              <a:prstDash val="lg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19"/>
            <p:cNvSpPr/>
            <p:nvPr/>
          </p:nvSpPr>
          <p:spPr>
            <a:xfrm>
              <a:off x="-417513" y="0"/>
              <a:ext cx="2403475" cy="6843713"/>
            </a:xfrm>
            <a:custGeom>
              <a:avLst/>
              <a:gdLst/>
              <a:ahLst/>
              <a:cxnLst/>
              <a:rect l="l" t="t" r="r" b="b"/>
              <a:pathLst>
                <a:path w="506" h="1440" extrusionOk="0">
                  <a:moveTo>
                    <a:pt x="506" y="0"/>
                  </a:moveTo>
                  <a:cubicBezTo>
                    <a:pt x="109" y="356"/>
                    <a:pt x="0" y="943"/>
                    <a:pt x="171"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19"/>
            <p:cNvSpPr/>
            <p:nvPr/>
          </p:nvSpPr>
          <p:spPr>
            <a:xfrm>
              <a:off x="14288" y="9525"/>
              <a:ext cx="1771650" cy="3198813"/>
            </a:xfrm>
            <a:custGeom>
              <a:avLst/>
              <a:gdLst/>
              <a:ahLst/>
              <a:cxnLst/>
              <a:rect l="l" t="t" r="r" b="b"/>
              <a:pathLst>
                <a:path w="373" h="673" extrusionOk="0">
                  <a:moveTo>
                    <a:pt x="373" y="0"/>
                  </a:moveTo>
                  <a:cubicBezTo>
                    <a:pt x="175" y="183"/>
                    <a:pt x="51" y="409"/>
                    <a:pt x="0" y="673"/>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9"/>
            <p:cNvSpPr/>
            <p:nvPr/>
          </p:nvSpPr>
          <p:spPr>
            <a:xfrm>
              <a:off x="4763" y="6016625"/>
              <a:ext cx="214313" cy="827088"/>
            </a:xfrm>
            <a:custGeom>
              <a:avLst/>
              <a:gdLst/>
              <a:ahLst/>
              <a:cxnLst/>
              <a:rect l="l" t="t" r="r" b="b"/>
              <a:pathLst>
                <a:path w="45" h="174" extrusionOk="0">
                  <a:moveTo>
                    <a:pt x="0" y="0"/>
                  </a:moveTo>
                  <a:cubicBezTo>
                    <a:pt x="11" y="59"/>
                    <a:pt x="26" y="118"/>
                    <a:pt x="45" y="174"/>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19"/>
            <p:cNvSpPr/>
            <p:nvPr/>
          </p:nvSpPr>
          <p:spPr>
            <a:xfrm>
              <a:off x="14288" y="0"/>
              <a:ext cx="1562100" cy="2228850"/>
            </a:xfrm>
            <a:custGeom>
              <a:avLst/>
              <a:gdLst/>
              <a:ahLst/>
              <a:cxnLst/>
              <a:rect l="l" t="t" r="r" b="b"/>
              <a:pathLst>
                <a:path w="329" h="469" extrusionOk="0">
                  <a:moveTo>
                    <a:pt x="329" y="0"/>
                  </a:moveTo>
                  <a:cubicBezTo>
                    <a:pt x="189" y="133"/>
                    <a:pt x="69" y="288"/>
                    <a:pt x="0" y="469"/>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0" name="Google Shape;130;p19"/>
          <p:cNvGrpSpPr/>
          <p:nvPr/>
        </p:nvGrpSpPr>
        <p:grpSpPr>
          <a:xfrm>
            <a:off x="800144" y="1699589"/>
            <a:ext cx="3674476" cy="3470421"/>
            <a:chOff x="697883" y="1816768"/>
            <a:chExt cx="3674476" cy="3470421"/>
          </a:xfrm>
        </p:grpSpPr>
        <p:sp>
          <p:nvSpPr>
            <p:cNvPr id="131" name="Google Shape;131;p19"/>
            <p:cNvSpPr/>
            <p:nvPr/>
          </p:nvSpPr>
          <p:spPr>
            <a:xfrm>
              <a:off x="697883" y="1816768"/>
              <a:ext cx="3674476" cy="50292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19"/>
            <p:cNvSpPr/>
            <p:nvPr/>
          </p:nvSpPr>
          <p:spPr>
            <a:xfrm rot="10800000">
              <a:off x="2380224" y="5014786"/>
              <a:ext cx="315988" cy="272403"/>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19"/>
            <p:cNvSpPr/>
            <p:nvPr/>
          </p:nvSpPr>
          <p:spPr>
            <a:xfrm>
              <a:off x="704075" y="2392840"/>
              <a:ext cx="3668284" cy="2624327"/>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4" name="Google Shape;134;p19"/>
          <p:cNvSpPr txBox="1">
            <a:spLocks noGrp="1"/>
          </p:cNvSpPr>
          <p:nvPr>
            <p:ph type="title"/>
          </p:nvPr>
        </p:nvSpPr>
        <p:spPr>
          <a:xfrm>
            <a:off x="889000" y="2339669"/>
            <a:ext cx="3500828" cy="2470065"/>
          </a:xfrm>
          <a:prstGeom prst="rect">
            <a:avLst/>
          </a:prstGeom>
          <a:noFill/>
          <a:ln>
            <a:noFill/>
          </a:ln>
        </p:spPr>
        <p:txBody>
          <a:bodyPr spcFirstLastPara="1" wrap="square" lIns="91425" tIns="91425" rIns="91425" bIns="91425" anchor="ctr" anchorCtr="0">
            <a:normAutofit/>
          </a:bodyPr>
          <a:lstStyle>
            <a:lvl1pPr lvl="0" algn="ctr">
              <a:lnSpc>
                <a:spcPct val="85000"/>
              </a:lnSpc>
              <a:spcBef>
                <a:spcPts val="0"/>
              </a:spcBef>
              <a:spcAft>
                <a:spcPts val="0"/>
              </a:spcAft>
              <a:buClr>
                <a:srgbClr val="FFFEFF"/>
              </a:buClr>
              <a:buSzPts val="4000"/>
              <a:buFont typeface="Calibri"/>
              <a:buNone/>
              <a:defRPr>
                <a:solidFill>
                  <a:srgbClr val="FFFE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5" name="Google Shape;135;p19"/>
          <p:cNvSpPr txBox="1">
            <a:spLocks noGrp="1"/>
          </p:cNvSpPr>
          <p:nvPr>
            <p:ph type="body" idx="1"/>
          </p:nvPr>
        </p:nvSpPr>
        <p:spPr>
          <a:xfrm>
            <a:off x="5120878" y="803187"/>
            <a:ext cx="6269591" cy="2382651"/>
          </a:xfrm>
          <a:prstGeom prst="rect">
            <a:avLst/>
          </a:prstGeom>
          <a:noFill/>
          <a:ln>
            <a:noFill/>
          </a:ln>
        </p:spPr>
        <p:txBody>
          <a:bodyPr spcFirstLastPara="1" wrap="square" lIns="91425" tIns="45700" rIns="91425" bIns="45700" anchor="t" anchorCtr="0">
            <a:normAutofit/>
          </a:bodyPr>
          <a:lstStyle>
            <a:lvl1pPr marL="457200" lvl="0" indent="-354330" algn="l">
              <a:lnSpc>
                <a:spcPct val="120000"/>
              </a:lnSpc>
              <a:spcBef>
                <a:spcPts val="1000"/>
              </a:spcBef>
              <a:spcAft>
                <a:spcPts val="0"/>
              </a:spcAft>
              <a:buSzPts val="1980"/>
              <a:buChar char="▪"/>
              <a:defRPr/>
            </a:lvl1pPr>
            <a:lvl2pPr marL="914400" lvl="1" indent="-354330" algn="l">
              <a:lnSpc>
                <a:spcPct val="120000"/>
              </a:lnSpc>
              <a:spcBef>
                <a:spcPts val="500"/>
              </a:spcBef>
              <a:spcAft>
                <a:spcPts val="0"/>
              </a:spcAft>
              <a:buSzPts val="1980"/>
              <a:buChar char="▪"/>
              <a:defRPr/>
            </a:lvl2pPr>
            <a:lvl3pPr marL="1371600" lvl="2" indent="-354330" algn="l">
              <a:lnSpc>
                <a:spcPct val="120000"/>
              </a:lnSpc>
              <a:spcBef>
                <a:spcPts val="500"/>
              </a:spcBef>
              <a:spcAft>
                <a:spcPts val="0"/>
              </a:spcAft>
              <a:buSzPts val="1980"/>
              <a:buChar char="▪"/>
              <a:defRPr/>
            </a:lvl3pPr>
            <a:lvl4pPr marL="1828800" lvl="3" indent="-354330" algn="l">
              <a:lnSpc>
                <a:spcPct val="120000"/>
              </a:lnSpc>
              <a:spcBef>
                <a:spcPts val="500"/>
              </a:spcBef>
              <a:spcAft>
                <a:spcPts val="0"/>
              </a:spcAft>
              <a:buSzPts val="1980"/>
              <a:buChar char="▪"/>
              <a:defRPr/>
            </a:lvl4pPr>
            <a:lvl5pPr marL="2286000" lvl="4" indent="-354329" algn="l">
              <a:lnSpc>
                <a:spcPct val="120000"/>
              </a:lnSpc>
              <a:spcBef>
                <a:spcPts val="500"/>
              </a:spcBef>
              <a:spcAft>
                <a:spcPts val="0"/>
              </a:spcAft>
              <a:buSzPts val="1980"/>
              <a:buChar char="▪"/>
              <a:defRPr/>
            </a:lvl5pPr>
            <a:lvl6pPr marL="2743200" lvl="5" indent="-354329" algn="l">
              <a:lnSpc>
                <a:spcPct val="120000"/>
              </a:lnSpc>
              <a:spcBef>
                <a:spcPts val="500"/>
              </a:spcBef>
              <a:spcAft>
                <a:spcPts val="0"/>
              </a:spcAft>
              <a:buSzPts val="1980"/>
              <a:buChar char="▪"/>
              <a:defRPr/>
            </a:lvl6pPr>
            <a:lvl7pPr marL="3200400" lvl="6" indent="-354329" algn="l">
              <a:lnSpc>
                <a:spcPct val="120000"/>
              </a:lnSpc>
              <a:spcBef>
                <a:spcPts val="500"/>
              </a:spcBef>
              <a:spcAft>
                <a:spcPts val="0"/>
              </a:spcAft>
              <a:buSzPts val="1980"/>
              <a:buChar char="▪"/>
              <a:defRPr/>
            </a:lvl7pPr>
            <a:lvl8pPr marL="3657600" lvl="7" indent="-354329" algn="l">
              <a:lnSpc>
                <a:spcPct val="120000"/>
              </a:lnSpc>
              <a:spcBef>
                <a:spcPts val="500"/>
              </a:spcBef>
              <a:spcAft>
                <a:spcPts val="0"/>
              </a:spcAft>
              <a:buSzPts val="1980"/>
              <a:buChar char="▪"/>
              <a:defRPr/>
            </a:lvl8pPr>
            <a:lvl9pPr marL="4114800" lvl="8" indent="-354329" algn="l">
              <a:lnSpc>
                <a:spcPct val="120000"/>
              </a:lnSpc>
              <a:spcBef>
                <a:spcPts val="500"/>
              </a:spcBef>
              <a:spcAft>
                <a:spcPts val="0"/>
              </a:spcAft>
              <a:buSzPts val="1980"/>
              <a:buChar char="▪"/>
              <a:defRPr/>
            </a:lvl9pPr>
          </a:lstStyle>
          <a:p>
            <a:endParaRPr/>
          </a:p>
        </p:txBody>
      </p:sp>
      <p:sp>
        <p:nvSpPr>
          <p:cNvPr id="136" name="Google Shape;136;p19"/>
          <p:cNvSpPr txBox="1">
            <a:spLocks noGrp="1"/>
          </p:cNvSpPr>
          <p:nvPr>
            <p:ph type="body" idx="2"/>
          </p:nvPr>
        </p:nvSpPr>
        <p:spPr>
          <a:xfrm>
            <a:off x="5118447" y="3672162"/>
            <a:ext cx="6272022" cy="2383586"/>
          </a:xfrm>
          <a:prstGeom prst="rect">
            <a:avLst/>
          </a:prstGeom>
          <a:noFill/>
          <a:ln>
            <a:noFill/>
          </a:ln>
        </p:spPr>
        <p:txBody>
          <a:bodyPr spcFirstLastPara="1" wrap="square" lIns="91425" tIns="45700" rIns="91425" bIns="45700" anchor="t" anchorCtr="0">
            <a:normAutofit/>
          </a:bodyPr>
          <a:lstStyle>
            <a:lvl1pPr marL="457200" lvl="0" indent="-354330" algn="l">
              <a:lnSpc>
                <a:spcPct val="120000"/>
              </a:lnSpc>
              <a:spcBef>
                <a:spcPts val="1000"/>
              </a:spcBef>
              <a:spcAft>
                <a:spcPts val="0"/>
              </a:spcAft>
              <a:buSzPts val="1980"/>
              <a:buChar char="▪"/>
              <a:defRPr/>
            </a:lvl1pPr>
            <a:lvl2pPr marL="914400" lvl="1" indent="-354330" algn="l">
              <a:lnSpc>
                <a:spcPct val="120000"/>
              </a:lnSpc>
              <a:spcBef>
                <a:spcPts val="500"/>
              </a:spcBef>
              <a:spcAft>
                <a:spcPts val="0"/>
              </a:spcAft>
              <a:buSzPts val="1980"/>
              <a:buChar char="▪"/>
              <a:defRPr/>
            </a:lvl2pPr>
            <a:lvl3pPr marL="1371600" lvl="2" indent="-354330" algn="l">
              <a:lnSpc>
                <a:spcPct val="120000"/>
              </a:lnSpc>
              <a:spcBef>
                <a:spcPts val="500"/>
              </a:spcBef>
              <a:spcAft>
                <a:spcPts val="0"/>
              </a:spcAft>
              <a:buSzPts val="1980"/>
              <a:buChar char="▪"/>
              <a:defRPr/>
            </a:lvl3pPr>
            <a:lvl4pPr marL="1828800" lvl="3" indent="-354330" algn="l">
              <a:lnSpc>
                <a:spcPct val="120000"/>
              </a:lnSpc>
              <a:spcBef>
                <a:spcPts val="500"/>
              </a:spcBef>
              <a:spcAft>
                <a:spcPts val="0"/>
              </a:spcAft>
              <a:buSzPts val="1980"/>
              <a:buChar char="▪"/>
              <a:defRPr/>
            </a:lvl4pPr>
            <a:lvl5pPr marL="2286000" lvl="4" indent="-354329" algn="l">
              <a:lnSpc>
                <a:spcPct val="120000"/>
              </a:lnSpc>
              <a:spcBef>
                <a:spcPts val="500"/>
              </a:spcBef>
              <a:spcAft>
                <a:spcPts val="0"/>
              </a:spcAft>
              <a:buSzPts val="1980"/>
              <a:buChar char="▪"/>
              <a:defRPr/>
            </a:lvl5pPr>
            <a:lvl6pPr marL="2743200" lvl="5" indent="-354329" algn="l">
              <a:lnSpc>
                <a:spcPct val="120000"/>
              </a:lnSpc>
              <a:spcBef>
                <a:spcPts val="500"/>
              </a:spcBef>
              <a:spcAft>
                <a:spcPts val="0"/>
              </a:spcAft>
              <a:buSzPts val="1980"/>
              <a:buChar char="▪"/>
              <a:defRPr/>
            </a:lvl6pPr>
            <a:lvl7pPr marL="3200400" lvl="6" indent="-354329" algn="l">
              <a:lnSpc>
                <a:spcPct val="120000"/>
              </a:lnSpc>
              <a:spcBef>
                <a:spcPts val="500"/>
              </a:spcBef>
              <a:spcAft>
                <a:spcPts val="0"/>
              </a:spcAft>
              <a:buSzPts val="1980"/>
              <a:buChar char="▪"/>
              <a:defRPr/>
            </a:lvl7pPr>
            <a:lvl8pPr marL="3657600" lvl="7" indent="-354329" algn="l">
              <a:lnSpc>
                <a:spcPct val="120000"/>
              </a:lnSpc>
              <a:spcBef>
                <a:spcPts val="500"/>
              </a:spcBef>
              <a:spcAft>
                <a:spcPts val="0"/>
              </a:spcAft>
              <a:buSzPts val="1980"/>
              <a:buChar char="▪"/>
              <a:defRPr/>
            </a:lvl8pPr>
            <a:lvl9pPr marL="4114800" lvl="8" indent="-354329" algn="l">
              <a:lnSpc>
                <a:spcPct val="120000"/>
              </a:lnSpc>
              <a:spcBef>
                <a:spcPts val="500"/>
              </a:spcBef>
              <a:spcAft>
                <a:spcPts val="0"/>
              </a:spcAft>
              <a:buSzPts val="1980"/>
              <a:buChar char="▪"/>
              <a:defRPr/>
            </a:lvl9pPr>
          </a:lstStyle>
          <a:p>
            <a:endParaRPr/>
          </a:p>
        </p:txBody>
      </p:sp>
      <p:sp>
        <p:nvSpPr>
          <p:cNvPr id="137" name="Google Shape;137;p19"/>
          <p:cNvSpPr txBox="1">
            <a:spLocks noGrp="1"/>
          </p:cNvSpPr>
          <p:nvPr>
            <p:ph type="dt" idx="10"/>
          </p:nvPr>
        </p:nvSpPr>
        <p:spPr>
          <a:xfrm>
            <a:off x="804672" y="320040"/>
            <a:ext cx="3657600"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8" name="Google Shape;138;p19"/>
          <p:cNvSpPr txBox="1">
            <a:spLocks noGrp="1"/>
          </p:cNvSpPr>
          <p:nvPr>
            <p:ph type="ftr" idx="11"/>
          </p:nvPr>
        </p:nvSpPr>
        <p:spPr>
          <a:xfrm>
            <a:off x="804672" y="6227064"/>
            <a:ext cx="10588752" cy="32004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9" name="Google Shape;139;p19"/>
          <p:cNvSpPr txBox="1">
            <a:spLocks noGrp="1"/>
          </p:cNvSpPr>
          <p:nvPr>
            <p:ph type="sldNum" idx="12"/>
          </p:nvPr>
        </p:nvSpPr>
        <p:spPr>
          <a:xfrm>
            <a:off x="10469880" y="320040"/>
            <a:ext cx="914400" cy="32004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40"/>
        <p:cNvGrpSpPr/>
        <p:nvPr/>
      </p:nvGrpSpPr>
      <p:grpSpPr>
        <a:xfrm>
          <a:off x="0" y="0"/>
          <a:ext cx="0" cy="0"/>
          <a:chOff x="0" y="0"/>
          <a:chExt cx="0" cy="0"/>
        </a:xfrm>
      </p:grpSpPr>
      <p:grpSp>
        <p:nvGrpSpPr>
          <p:cNvPr id="141" name="Google Shape;141;p20"/>
          <p:cNvGrpSpPr/>
          <p:nvPr/>
        </p:nvGrpSpPr>
        <p:grpSpPr>
          <a:xfrm>
            <a:off x="-417513" y="0"/>
            <a:ext cx="12584114" cy="6853238"/>
            <a:chOff x="-417513" y="0"/>
            <a:chExt cx="12584114" cy="6853238"/>
          </a:xfrm>
        </p:grpSpPr>
        <p:sp>
          <p:nvSpPr>
            <p:cNvPr id="142" name="Google Shape;142;p20"/>
            <p:cNvSpPr/>
            <p:nvPr/>
          </p:nvSpPr>
          <p:spPr>
            <a:xfrm>
              <a:off x="1306513" y="0"/>
              <a:ext cx="3862388" cy="6843713"/>
            </a:xfrm>
            <a:custGeom>
              <a:avLst/>
              <a:gdLst/>
              <a:ahLst/>
              <a:cxnLst/>
              <a:rect l="l" t="t" r="r" b="b"/>
              <a:pathLst>
                <a:path w="813" h="1440" extrusionOk="0">
                  <a:moveTo>
                    <a:pt x="813" y="0"/>
                  </a:moveTo>
                  <a:cubicBezTo>
                    <a:pt x="331" y="221"/>
                    <a:pt x="0" y="1039"/>
                    <a:pt x="435"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20"/>
            <p:cNvSpPr/>
            <p:nvPr/>
          </p:nvSpPr>
          <p:spPr>
            <a:xfrm>
              <a:off x="10626725" y="9525"/>
              <a:ext cx="1539875" cy="555625"/>
            </a:xfrm>
            <a:custGeom>
              <a:avLst/>
              <a:gdLst/>
              <a:ahLst/>
              <a:cxnLst/>
              <a:rect l="l" t="t" r="r" b="b"/>
              <a:pathLst>
                <a:path w="324" h="117" extrusionOk="0">
                  <a:moveTo>
                    <a:pt x="324" y="117"/>
                  </a:moveTo>
                  <a:cubicBezTo>
                    <a:pt x="223" y="64"/>
                    <a:pt x="107" y="28"/>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20"/>
            <p:cNvSpPr/>
            <p:nvPr/>
          </p:nvSpPr>
          <p:spPr>
            <a:xfrm>
              <a:off x="10247313" y="5013325"/>
              <a:ext cx="1919288" cy="1830388"/>
            </a:xfrm>
            <a:custGeom>
              <a:avLst/>
              <a:gdLst/>
              <a:ahLst/>
              <a:cxnLst/>
              <a:rect l="l" t="t" r="r" b="b"/>
              <a:pathLst>
                <a:path w="404" h="385" extrusionOk="0">
                  <a:moveTo>
                    <a:pt x="0" y="385"/>
                  </a:moveTo>
                  <a:cubicBezTo>
                    <a:pt x="146" y="272"/>
                    <a:pt x="285" y="142"/>
                    <a:pt x="404"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0"/>
            <p:cNvSpPr/>
            <p:nvPr/>
          </p:nvSpPr>
          <p:spPr>
            <a:xfrm>
              <a:off x="1120775" y="0"/>
              <a:ext cx="3676650" cy="6843713"/>
            </a:xfrm>
            <a:custGeom>
              <a:avLst/>
              <a:gdLst/>
              <a:ahLst/>
              <a:cxnLst/>
              <a:rect l="l" t="t" r="r" b="b"/>
              <a:pathLst>
                <a:path w="774" h="1440" extrusionOk="0">
                  <a:moveTo>
                    <a:pt x="774" y="0"/>
                  </a:moveTo>
                  <a:cubicBezTo>
                    <a:pt x="312" y="240"/>
                    <a:pt x="0" y="1034"/>
                    <a:pt x="411" y="144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20"/>
            <p:cNvSpPr/>
            <p:nvPr/>
          </p:nvSpPr>
          <p:spPr>
            <a:xfrm>
              <a:off x="11202988" y="9525"/>
              <a:ext cx="963613" cy="366713"/>
            </a:xfrm>
            <a:custGeom>
              <a:avLst/>
              <a:gdLst/>
              <a:ahLst/>
              <a:cxnLst/>
              <a:rect l="l" t="t" r="r" b="b"/>
              <a:pathLst>
                <a:path w="203" h="77" extrusionOk="0">
                  <a:moveTo>
                    <a:pt x="203" y="77"/>
                  </a:moveTo>
                  <a:cubicBezTo>
                    <a:pt x="138" y="46"/>
                    <a:pt x="68" y="21"/>
                    <a:pt x="0" y="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20"/>
            <p:cNvSpPr/>
            <p:nvPr/>
          </p:nvSpPr>
          <p:spPr>
            <a:xfrm>
              <a:off x="10494963" y="5275263"/>
              <a:ext cx="1666875" cy="1577975"/>
            </a:xfrm>
            <a:custGeom>
              <a:avLst/>
              <a:gdLst/>
              <a:ahLst/>
              <a:cxnLst/>
              <a:rect l="l" t="t" r="r" b="b"/>
              <a:pathLst>
                <a:path w="351" h="332" extrusionOk="0">
                  <a:moveTo>
                    <a:pt x="0" y="332"/>
                  </a:moveTo>
                  <a:cubicBezTo>
                    <a:pt x="125" y="232"/>
                    <a:pt x="245" y="121"/>
                    <a:pt x="351" y="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20"/>
            <p:cNvSpPr/>
            <p:nvPr/>
          </p:nvSpPr>
          <p:spPr>
            <a:xfrm>
              <a:off x="1001713" y="0"/>
              <a:ext cx="3621088" cy="6843713"/>
            </a:xfrm>
            <a:custGeom>
              <a:avLst/>
              <a:gdLst/>
              <a:ahLst/>
              <a:cxnLst/>
              <a:rect l="l" t="t" r="r" b="b"/>
              <a:pathLst>
                <a:path w="762" h="1440" extrusionOk="0">
                  <a:moveTo>
                    <a:pt x="762" y="0"/>
                  </a:moveTo>
                  <a:cubicBezTo>
                    <a:pt x="308" y="245"/>
                    <a:pt x="0" y="1033"/>
                    <a:pt x="403"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20"/>
            <p:cNvSpPr/>
            <p:nvPr/>
          </p:nvSpPr>
          <p:spPr>
            <a:xfrm>
              <a:off x="11501438" y="9525"/>
              <a:ext cx="665163" cy="257175"/>
            </a:xfrm>
            <a:custGeom>
              <a:avLst/>
              <a:gdLst/>
              <a:ahLst/>
              <a:cxnLst/>
              <a:rect l="l" t="t" r="r" b="b"/>
              <a:pathLst>
                <a:path w="140" h="54" extrusionOk="0">
                  <a:moveTo>
                    <a:pt x="140" y="54"/>
                  </a:moveTo>
                  <a:cubicBezTo>
                    <a:pt x="95" y="34"/>
                    <a:pt x="48" y="16"/>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20"/>
            <p:cNvSpPr/>
            <p:nvPr/>
          </p:nvSpPr>
          <p:spPr>
            <a:xfrm>
              <a:off x="10641013" y="5408613"/>
              <a:ext cx="1525588" cy="1435100"/>
            </a:xfrm>
            <a:custGeom>
              <a:avLst/>
              <a:gdLst/>
              <a:ahLst/>
              <a:cxnLst/>
              <a:rect l="l" t="t" r="r" b="b"/>
              <a:pathLst>
                <a:path w="321" h="302" extrusionOk="0">
                  <a:moveTo>
                    <a:pt x="0" y="302"/>
                  </a:moveTo>
                  <a:cubicBezTo>
                    <a:pt x="114" y="210"/>
                    <a:pt x="223" y="109"/>
                    <a:pt x="321"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20"/>
            <p:cNvSpPr/>
            <p:nvPr/>
          </p:nvSpPr>
          <p:spPr>
            <a:xfrm>
              <a:off x="1001713" y="0"/>
              <a:ext cx="3244850" cy="6843713"/>
            </a:xfrm>
            <a:custGeom>
              <a:avLst/>
              <a:gdLst/>
              <a:ahLst/>
              <a:cxnLst/>
              <a:rect l="l" t="t" r="r" b="b"/>
              <a:pathLst>
                <a:path w="683" h="1440" extrusionOk="0">
                  <a:moveTo>
                    <a:pt x="683" y="0"/>
                  </a:moveTo>
                  <a:cubicBezTo>
                    <a:pt x="258" y="256"/>
                    <a:pt x="0" y="1041"/>
                    <a:pt x="355"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20"/>
            <p:cNvSpPr/>
            <p:nvPr/>
          </p:nvSpPr>
          <p:spPr>
            <a:xfrm>
              <a:off x="10802938" y="5518150"/>
              <a:ext cx="1363663" cy="1325563"/>
            </a:xfrm>
            <a:custGeom>
              <a:avLst/>
              <a:gdLst/>
              <a:ahLst/>
              <a:cxnLst/>
              <a:rect l="l" t="t" r="r" b="b"/>
              <a:pathLst>
                <a:path w="287" h="279" extrusionOk="0">
                  <a:moveTo>
                    <a:pt x="0" y="279"/>
                  </a:moveTo>
                  <a:cubicBezTo>
                    <a:pt x="101" y="193"/>
                    <a:pt x="198" y="100"/>
                    <a:pt x="287"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20"/>
            <p:cNvSpPr/>
            <p:nvPr/>
          </p:nvSpPr>
          <p:spPr>
            <a:xfrm>
              <a:off x="889000" y="0"/>
              <a:ext cx="3230563" cy="6843713"/>
            </a:xfrm>
            <a:custGeom>
              <a:avLst/>
              <a:gdLst/>
              <a:ahLst/>
              <a:cxnLst/>
              <a:rect l="l" t="t" r="r" b="b"/>
              <a:pathLst>
                <a:path w="680" h="1440" extrusionOk="0">
                  <a:moveTo>
                    <a:pt x="680" y="0"/>
                  </a:moveTo>
                  <a:cubicBezTo>
                    <a:pt x="257" y="265"/>
                    <a:pt x="0" y="1026"/>
                    <a:pt x="337"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20"/>
            <p:cNvSpPr/>
            <p:nvPr/>
          </p:nvSpPr>
          <p:spPr>
            <a:xfrm>
              <a:off x="10979150" y="5694363"/>
              <a:ext cx="1187450" cy="1149350"/>
            </a:xfrm>
            <a:custGeom>
              <a:avLst/>
              <a:gdLst/>
              <a:ahLst/>
              <a:cxnLst/>
              <a:rect l="l" t="t" r="r" b="b"/>
              <a:pathLst>
                <a:path w="250" h="242" extrusionOk="0">
                  <a:moveTo>
                    <a:pt x="0" y="242"/>
                  </a:moveTo>
                  <a:cubicBezTo>
                    <a:pt x="88" y="166"/>
                    <a:pt x="172" y="85"/>
                    <a:pt x="25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20"/>
            <p:cNvSpPr/>
            <p:nvPr/>
          </p:nvSpPr>
          <p:spPr>
            <a:xfrm>
              <a:off x="484188" y="0"/>
              <a:ext cx="3421063" cy="6843713"/>
            </a:xfrm>
            <a:custGeom>
              <a:avLst/>
              <a:gdLst/>
              <a:ahLst/>
              <a:cxnLst/>
              <a:rect l="l" t="t" r="r" b="b"/>
              <a:pathLst>
                <a:path w="720" h="1440" extrusionOk="0">
                  <a:moveTo>
                    <a:pt x="720" y="0"/>
                  </a:moveTo>
                  <a:cubicBezTo>
                    <a:pt x="316" y="282"/>
                    <a:pt x="0" y="1018"/>
                    <a:pt x="362"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20"/>
            <p:cNvSpPr/>
            <p:nvPr/>
          </p:nvSpPr>
          <p:spPr>
            <a:xfrm>
              <a:off x="11287125" y="6049963"/>
              <a:ext cx="879475" cy="793750"/>
            </a:xfrm>
            <a:custGeom>
              <a:avLst/>
              <a:gdLst/>
              <a:ahLst/>
              <a:cxnLst/>
              <a:rect l="l" t="t" r="r" b="b"/>
              <a:pathLst>
                <a:path w="185" h="167" extrusionOk="0">
                  <a:moveTo>
                    <a:pt x="0" y="167"/>
                  </a:moveTo>
                  <a:cubicBezTo>
                    <a:pt x="63" y="114"/>
                    <a:pt x="125" y="58"/>
                    <a:pt x="185"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20"/>
            <p:cNvSpPr/>
            <p:nvPr/>
          </p:nvSpPr>
          <p:spPr>
            <a:xfrm>
              <a:off x="598488" y="0"/>
              <a:ext cx="2717800" cy="6843713"/>
            </a:xfrm>
            <a:custGeom>
              <a:avLst/>
              <a:gdLst/>
              <a:ahLst/>
              <a:cxnLst/>
              <a:rect l="l" t="t" r="r" b="b"/>
              <a:pathLst>
                <a:path w="572" h="1440" extrusionOk="0">
                  <a:moveTo>
                    <a:pt x="572" y="0"/>
                  </a:moveTo>
                  <a:cubicBezTo>
                    <a:pt x="213" y="320"/>
                    <a:pt x="0" y="979"/>
                    <a:pt x="164" y="1440"/>
                  </a:cubicBezTo>
                </a:path>
              </a:pathLst>
            </a:custGeom>
            <a:noFill/>
            <a:ln w="12700" cap="flat" cmpd="sng">
              <a:solidFill>
                <a:schemeClr val="dk1">
                  <a:alpha val="20000"/>
                </a:schemeClr>
              </a:solidFill>
              <a:prstDash val="dashDot"/>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20"/>
            <p:cNvSpPr/>
            <p:nvPr/>
          </p:nvSpPr>
          <p:spPr>
            <a:xfrm>
              <a:off x="261938" y="0"/>
              <a:ext cx="2944813" cy="6843713"/>
            </a:xfrm>
            <a:custGeom>
              <a:avLst/>
              <a:gdLst/>
              <a:ahLst/>
              <a:cxnLst/>
              <a:rect l="l" t="t" r="r" b="b"/>
              <a:pathLst>
                <a:path w="620" h="1440" extrusionOk="0">
                  <a:moveTo>
                    <a:pt x="620" y="0"/>
                  </a:moveTo>
                  <a:cubicBezTo>
                    <a:pt x="248" y="325"/>
                    <a:pt x="0" y="960"/>
                    <a:pt x="186" y="1440"/>
                  </a:cubicBezTo>
                </a:path>
              </a:pathLst>
            </a:custGeom>
            <a:noFill/>
            <a:ln w="9525" cap="flat" cmpd="sng">
              <a:solidFill>
                <a:schemeClr val="dk1">
                  <a:alpha val="20000"/>
                </a:schemeClr>
              </a:solidFill>
              <a:prstDash val="lg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20"/>
            <p:cNvSpPr/>
            <p:nvPr/>
          </p:nvSpPr>
          <p:spPr>
            <a:xfrm>
              <a:off x="-417513" y="0"/>
              <a:ext cx="2403475" cy="6843713"/>
            </a:xfrm>
            <a:custGeom>
              <a:avLst/>
              <a:gdLst/>
              <a:ahLst/>
              <a:cxnLst/>
              <a:rect l="l" t="t" r="r" b="b"/>
              <a:pathLst>
                <a:path w="506" h="1440" extrusionOk="0">
                  <a:moveTo>
                    <a:pt x="506" y="0"/>
                  </a:moveTo>
                  <a:cubicBezTo>
                    <a:pt x="109" y="356"/>
                    <a:pt x="0" y="943"/>
                    <a:pt x="171"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20"/>
            <p:cNvSpPr/>
            <p:nvPr/>
          </p:nvSpPr>
          <p:spPr>
            <a:xfrm>
              <a:off x="14288" y="9525"/>
              <a:ext cx="1771650" cy="3198813"/>
            </a:xfrm>
            <a:custGeom>
              <a:avLst/>
              <a:gdLst/>
              <a:ahLst/>
              <a:cxnLst/>
              <a:rect l="l" t="t" r="r" b="b"/>
              <a:pathLst>
                <a:path w="373" h="673" extrusionOk="0">
                  <a:moveTo>
                    <a:pt x="373" y="0"/>
                  </a:moveTo>
                  <a:cubicBezTo>
                    <a:pt x="175" y="183"/>
                    <a:pt x="51" y="409"/>
                    <a:pt x="0" y="673"/>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20"/>
            <p:cNvSpPr/>
            <p:nvPr/>
          </p:nvSpPr>
          <p:spPr>
            <a:xfrm>
              <a:off x="4763" y="6016625"/>
              <a:ext cx="214313" cy="827088"/>
            </a:xfrm>
            <a:custGeom>
              <a:avLst/>
              <a:gdLst/>
              <a:ahLst/>
              <a:cxnLst/>
              <a:rect l="l" t="t" r="r" b="b"/>
              <a:pathLst>
                <a:path w="45" h="174" extrusionOk="0">
                  <a:moveTo>
                    <a:pt x="0" y="0"/>
                  </a:moveTo>
                  <a:cubicBezTo>
                    <a:pt x="11" y="59"/>
                    <a:pt x="26" y="118"/>
                    <a:pt x="45" y="174"/>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20"/>
            <p:cNvSpPr/>
            <p:nvPr/>
          </p:nvSpPr>
          <p:spPr>
            <a:xfrm>
              <a:off x="14288" y="0"/>
              <a:ext cx="1562100" cy="2228850"/>
            </a:xfrm>
            <a:custGeom>
              <a:avLst/>
              <a:gdLst/>
              <a:ahLst/>
              <a:cxnLst/>
              <a:rect l="l" t="t" r="r" b="b"/>
              <a:pathLst>
                <a:path w="329" h="469" extrusionOk="0">
                  <a:moveTo>
                    <a:pt x="329" y="0"/>
                  </a:moveTo>
                  <a:cubicBezTo>
                    <a:pt x="189" y="133"/>
                    <a:pt x="69" y="288"/>
                    <a:pt x="0" y="469"/>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 name="Google Shape;163;p20"/>
          <p:cNvGrpSpPr/>
          <p:nvPr/>
        </p:nvGrpSpPr>
        <p:grpSpPr>
          <a:xfrm>
            <a:off x="800144" y="1699589"/>
            <a:ext cx="3674476" cy="3470421"/>
            <a:chOff x="697883" y="1816768"/>
            <a:chExt cx="3674476" cy="3470421"/>
          </a:xfrm>
        </p:grpSpPr>
        <p:sp>
          <p:nvSpPr>
            <p:cNvPr id="164" name="Google Shape;164;p20"/>
            <p:cNvSpPr/>
            <p:nvPr/>
          </p:nvSpPr>
          <p:spPr>
            <a:xfrm>
              <a:off x="697883" y="1816768"/>
              <a:ext cx="3674476" cy="50292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20"/>
            <p:cNvSpPr/>
            <p:nvPr/>
          </p:nvSpPr>
          <p:spPr>
            <a:xfrm rot="10800000">
              <a:off x="2380224" y="5014786"/>
              <a:ext cx="315988" cy="272403"/>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20"/>
            <p:cNvSpPr/>
            <p:nvPr/>
          </p:nvSpPr>
          <p:spPr>
            <a:xfrm>
              <a:off x="704075" y="2392840"/>
              <a:ext cx="3668284" cy="2624327"/>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7" name="Google Shape;167;p20"/>
          <p:cNvSpPr txBox="1">
            <a:spLocks noGrp="1"/>
          </p:cNvSpPr>
          <p:nvPr>
            <p:ph type="title"/>
          </p:nvPr>
        </p:nvSpPr>
        <p:spPr>
          <a:xfrm>
            <a:off x="889001" y="2363915"/>
            <a:ext cx="3500828" cy="2460497"/>
          </a:xfrm>
          <a:prstGeom prst="rect">
            <a:avLst/>
          </a:prstGeom>
          <a:noFill/>
          <a:ln>
            <a:noFill/>
          </a:ln>
        </p:spPr>
        <p:txBody>
          <a:bodyPr spcFirstLastPara="1" wrap="square" lIns="91425" tIns="91425" rIns="91425" bIns="91425" anchor="ctr" anchorCtr="0">
            <a:normAutofit/>
          </a:bodyPr>
          <a:lstStyle>
            <a:lvl1pPr lvl="0" algn="ctr">
              <a:lnSpc>
                <a:spcPct val="85000"/>
              </a:lnSpc>
              <a:spcBef>
                <a:spcPts val="0"/>
              </a:spcBef>
              <a:spcAft>
                <a:spcPts val="0"/>
              </a:spcAft>
              <a:buClr>
                <a:srgbClr val="FFFEFF"/>
              </a:buClr>
              <a:buSzPts val="4000"/>
              <a:buFont typeface="Calibri"/>
              <a:buNone/>
              <a:defRPr>
                <a:solidFill>
                  <a:srgbClr val="FFFE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8" name="Google Shape;168;p20"/>
          <p:cNvSpPr txBox="1">
            <a:spLocks noGrp="1"/>
          </p:cNvSpPr>
          <p:nvPr>
            <p:ph type="body" idx="1"/>
          </p:nvPr>
        </p:nvSpPr>
        <p:spPr>
          <a:xfrm>
            <a:off x="5125137" y="803185"/>
            <a:ext cx="6265088" cy="685800"/>
          </a:xfrm>
          <a:prstGeom prst="rect">
            <a:avLst/>
          </a:prstGeom>
          <a:noFill/>
          <a:ln>
            <a:noFill/>
          </a:ln>
        </p:spPr>
        <p:txBody>
          <a:bodyPr spcFirstLastPara="1" wrap="square" lIns="91425" tIns="45700" rIns="91425" bIns="45700" anchor="ctr" anchorCtr="0">
            <a:noAutofit/>
          </a:bodyPr>
          <a:lstStyle>
            <a:lvl1pPr marL="457200" lvl="0" indent="-228600" algn="l">
              <a:lnSpc>
                <a:spcPct val="100000"/>
              </a:lnSpc>
              <a:spcBef>
                <a:spcPts val="1000"/>
              </a:spcBef>
              <a:spcAft>
                <a:spcPts val="0"/>
              </a:spcAft>
              <a:buSzPts val="2420"/>
              <a:buNone/>
              <a:defRPr sz="2200" b="0" cap="none">
                <a:solidFill>
                  <a:schemeClr val="accent1"/>
                </a:solidFill>
              </a:defRPr>
            </a:lvl1pPr>
            <a:lvl2pPr marL="914400" lvl="1" indent="-228600" algn="l">
              <a:lnSpc>
                <a:spcPct val="120000"/>
              </a:lnSpc>
              <a:spcBef>
                <a:spcPts val="500"/>
              </a:spcBef>
              <a:spcAft>
                <a:spcPts val="0"/>
              </a:spcAft>
              <a:buSzPts val="2200"/>
              <a:buNone/>
              <a:defRPr sz="2000" b="1"/>
            </a:lvl2pPr>
            <a:lvl3pPr marL="1371600" lvl="2" indent="-228600" algn="l">
              <a:lnSpc>
                <a:spcPct val="120000"/>
              </a:lnSpc>
              <a:spcBef>
                <a:spcPts val="500"/>
              </a:spcBef>
              <a:spcAft>
                <a:spcPts val="0"/>
              </a:spcAft>
              <a:buSzPts val="1980"/>
              <a:buNone/>
              <a:defRPr sz="1800" b="1"/>
            </a:lvl3pPr>
            <a:lvl4pPr marL="1828800" lvl="3" indent="-228600" algn="l">
              <a:lnSpc>
                <a:spcPct val="120000"/>
              </a:lnSpc>
              <a:spcBef>
                <a:spcPts val="500"/>
              </a:spcBef>
              <a:spcAft>
                <a:spcPts val="0"/>
              </a:spcAft>
              <a:buSzPts val="1760"/>
              <a:buNone/>
              <a:defRPr sz="1600" b="1"/>
            </a:lvl4pPr>
            <a:lvl5pPr marL="2286000" lvl="4" indent="-228600" algn="l">
              <a:lnSpc>
                <a:spcPct val="120000"/>
              </a:lnSpc>
              <a:spcBef>
                <a:spcPts val="500"/>
              </a:spcBef>
              <a:spcAft>
                <a:spcPts val="0"/>
              </a:spcAft>
              <a:buSzPts val="1760"/>
              <a:buNone/>
              <a:defRPr sz="1600" b="1"/>
            </a:lvl5pPr>
            <a:lvl6pPr marL="2743200" lvl="5" indent="-228600" algn="l">
              <a:lnSpc>
                <a:spcPct val="120000"/>
              </a:lnSpc>
              <a:spcBef>
                <a:spcPts val="500"/>
              </a:spcBef>
              <a:spcAft>
                <a:spcPts val="0"/>
              </a:spcAft>
              <a:buSzPts val="1760"/>
              <a:buNone/>
              <a:defRPr sz="1600" b="1"/>
            </a:lvl6pPr>
            <a:lvl7pPr marL="3200400" lvl="6" indent="-228600" algn="l">
              <a:lnSpc>
                <a:spcPct val="120000"/>
              </a:lnSpc>
              <a:spcBef>
                <a:spcPts val="500"/>
              </a:spcBef>
              <a:spcAft>
                <a:spcPts val="0"/>
              </a:spcAft>
              <a:buSzPts val="1760"/>
              <a:buNone/>
              <a:defRPr sz="1600" b="1"/>
            </a:lvl7pPr>
            <a:lvl8pPr marL="3657600" lvl="7" indent="-228600" algn="l">
              <a:lnSpc>
                <a:spcPct val="120000"/>
              </a:lnSpc>
              <a:spcBef>
                <a:spcPts val="500"/>
              </a:spcBef>
              <a:spcAft>
                <a:spcPts val="0"/>
              </a:spcAft>
              <a:buSzPts val="1760"/>
              <a:buNone/>
              <a:defRPr sz="1600" b="1"/>
            </a:lvl8pPr>
            <a:lvl9pPr marL="4114800" lvl="8" indent="-228600" algn="l">
              <a:lnSpc>
                <a:spcPct val="120000"/>
              </a:lnSpc>
              <a:spcBef>
                <a:spcPts val="500"/>
              </a:spcBef>
              <a:spcAft>
                <a:spcPts val="0"/>
              </a:spcAft>
              <a:buSzPts val="1760"/>
              <a:buNone/>
              <a:defRPr sz="1600" b="1"/>
            </a:lvl9pPr>
          </a:lstStyle>
          <a:p>
            <a:endParaRPr/>
          </a:p>
        </p:txBody>
      </p:sp>
      <p:sp>
        <p:nvSpPr>
          <p:cNvPr id="169" name="Google Shape;169;p20"/>
          <p:cNvSpPr txBox="1">
            <a:spLocks noGrp="1"/>
          </p:cNvSpPr>
          <p:nvPr>
            <p:ph type="body" idx="2"/>
          </p:nvPr>
        </p:nvSpPr>
        <p:spPr>
          <a:xfrm>
            <a:off x="5125305" y="1488985"/>
            <a:ext cx="6264350" cy="1696853"/>
          </a:xfrm>
          <a:prstGeom prst="rect">
            <a:avLst/>
          </a:prstGeom>
          <a:noFill/>
          <a:ln>
            <a:noFill/>
          </a:ln>
        </p:spPr>
        <p:txBody>
          <a:bodyPr spcFirstLastPara="1" wrap="square" lIns="91425" tIns="45700" rIns="91425" bIns="45700" anchor="t" anchorCtr="0">
            <a:normAutofit/>
          </a:bodyPr>
          <a:lstStyle>
            <a:lvl1pPr marL="457200" lvl="0" indent="-354330" algn="l">
              <a:lnSpc>
                <a:spcPct val="120000"/>
              </a:lnSpc>
              <a:spcBef>
                <a:spcPts val="1000"/>
              </a:spcBef>
              <a:spcAft>
                <a:spcPts val="0"/>
              </a:spcAft>
              <a:buSzPts val="1980"/>
              <a:buChar char="▪"/>
              <a:defRPr/>
            </a:lvl1pPr>
            <a:lvl2pPr marL="914400" lvl="1" indent="-354330" algn="l">
              <a:lnSpc>
                <a:spcPct val="120000"/>
              </a:lnSpc>
              <a:spcBef>
                <a:spcPts val="500"/>
              </a:spcBef>
              <a:spcAft>
                <a:spcPts val="0"/>
              </a:spcAft>
              <a:buSzPts val="1980"/>
              <a:buChar char="▪"/>
              <a:defRPr/>
            </a:lvl2pPr>
            <a:lvl3pPr marL="1371600" lvl="2" indent="-354330" algn="l">
              <a:lnSpc>
                <a:spcPct val="120000"/>
              </a:lnSpc>
              <a:spcBef>
                <a:spcPts val="500"/>
              </a:spcBef>
              <a:spcAft>
                <a:spcPts val="0"/>
              </a:spcAft>
              <a:buSzPts val="1980"/>
              <a:buChar char="▪"/>
              <a:defRPr/>
            </a:lvl3pPr>
            <a:lvl4pPr marL="1828800" lvl="3" indent="-354330" algn="l">
              <a:lnSpc>
                <a:spcPct val="120000"/>
              </a:lnSpc>
              <a:spcBef>
                <a:spcPts val="500"/>
              </a:spcBef>
              <a:spcAft>
                <a:spcPts val="0"/>
              </a:spcAft>
              <a:buSzPts val="1980"/>
              <a:buChar char="▪"/>
              <a:defRPr/>
            </a:lvl4pPr>
            <a:lvl5pPr marL="2286000" lvl="4" indent="-354329" algn="l">
              <a:lnSpc>
                <a:spcPct val="120000"/>
              </a:lnSpc>
              <a:spcBef>
                <a:spcPts val="500"/>
              </a:spcBef>
              <a:spcAft>
                <a:spcPts val="0"/>
              </a:spcAft>
              <a:buSzPts val="1980"/>
              <a:buChar char="▪"/>
              <a:defRPr/>
            </a:lvl5pPr>
            <a:lvl6pPr marL="2743200" lvl="5" indent="-354329" algn="l">
              <a:lnSpc>
                <a:spcPct val="120000"/>
              </a:lnSpc>
              <a:spcBef>
                <a:spcPts val="500"/>
              </a:spcBef>
              <a:spcAft>
                <a:spcPts val="0"/>
              </a:spcAft>
              <a:buSzPts val="1980"/>
              <a:buChar char="▪"/>
              <a:defRPr/>
            </a:lvl6pPr>
            <a:lvl7pPr marL="3200400" lvl="6" indent="-354329" algn="l">
              <a:lnSpc>
                <a:spcPct val="120000"/>
              </a:lnSpc>
              <a:spcBef>
                <a:spcPts val="500"/>
              </a:spcBef>
              <a:spcAft>
                <a:spcPts val="0"/>
              </a:spcAft>
              <a:buSzPts val="1980"/>
              <a:buChar char="▪"/>
              <a:defRPr/>
            </a:lvl7pPr>
            <a:lvl8pPr marL="3657600" lvl="7" indent="-354329" algn="l">
              <a:lnSpc>
                <a:spcPct val="120000"/>
              </a:lnSpc>
              <a:spcBef>
                <a:spcPts val="500"/>
              </a:spcBef>
              <a:spcAft>
                <a:spcPts val="0"/>
              </a:spcAft>
              <a:buSzPts val="1980"/>
              <a:buChar char="▪"/>
              <a:defRPr/>
            </a:lvl8pPr>
            <a:lvl9pPr marL="4114800" lvl="8" indent="-354329" algn="l">
              <a:lnSpc>
                <a:spcPct val="120000"/>
              </a:lnSpc>
              <a:spcBef>
                <a:spcPts val="500"/>
              </a:spcBef>
              <a:spcAft>
                <a:spcPts val="0"/>
              </a:spcAft>
              <a:buSzPts val="1980"/>
              <a:buChar char="▪"/>
              <a:defRPr/>
            </a:lvl9pPr>
          </a:lstStyle>
          <a:p>
            <a:endParaRPr/>
          </a:p>
        </p:txBody>
      </p:sp>
      <p:sp>
        <p:nvSpPr>
          <p:cNvPr id="170" name="Google Shape;170;p20"/>
          <p:cNvSpPr txBox="1">
            <a:spLocks noGrp="1"/>
          </p:cNvSpPr>
          <p:nvPr>
            <p:ph type="body" idx="3"/>
          </p:nvPr>
        </p:nvSpPr>
        <p:spPr>
          <a:xfrm>
            <a:off x="5118653" y="3665887"/>
            <a:ext cx="6264414" cy="685800"/>
          </a:xfrm>
          <a:prstGeom prst="rect">
            <a:avLst/>
          </a:prstGeom>
          <a:noFill/>
          <a:ln>
            <a:noFill/>
          </a:ln>
        </p:spPr>
        <p:txBody>
          <a:bodyPr spcFirstLastPara="1" wrap="square" lIns="91425" tIns="45700" rIns="91425" bIns="45700" anchor="ctr" anchorCtr="0">
            <a:noAutofit/>
          </a:bodyPr>
          <a:lstStyle>
            <a:lvl1pPr marL="457200" lvl="0" indent="-228600" algn="l">
              <a:lnSpc>
                <a:spcPct val="100000"/>
              </a:lnSpc>
              <a:spcBef>
                <a:spcPts val="1000"/>
              </a:spcBef>
              <a:spcAft>
                <a:spcPts val="0"/>
              </a:spcAft>
              <a:buSzPts val="2420"/>
              <a:buNone/>
              <a:defRPr sz="2200" b="0" cap="none">
                <a:solidFill>
                  <a:schemeClr val="accent1"/>
                </a:solidFill>
              </a:defRPr>
            </a:lvl1pPr>
            <a:lvl2pPr marL="914400" lvl="1" indent="-228600" algn="l">
              <a:lnSpc>
                <a:spcPct val="120000"/>
              </a:lnSpc>
              <a:spcBef>
                <a:spcPts val="500"/>
              </a:spcBef>
              <a:spcAft>
                <a:spcPts val="0"/>
              </a:spcAft>
              <a:buSzPts val="2200"/>
              <a:buNone/>
              <a:defRPr sz="2000" b="1"/>
            </a:lvl2pPr>
            <a:lvl3pPr marL="1371600" lvl="2" indent="-228600" algn="l">
              <a:lnSpc>
                <a:spcPct val="120000"/>
              </a:lnSpc>
              <a:spcBef>
                <a:spcPts val="500"/>
              </a:spcBef>
              <a:spcAft>
                <a:spcPts val="0"/>
              </a:spcAft>
              <a:buSzPts val="1980"/>
              <a:buNone/>
              <a:defRPr sz="1800" b="1"/>
            </a:lvl3pPr>
            <a:lvl4pPr marL="1828800" lvl="3" indent="-228600" algn="l">
              <a:lnSpc>
                <a:spcPct val="120000"/>
              </a:lnSpc>
              <a:spcBef>
                <a:spcPts val="500"/>
              </a:spcBef>
              <a:spcAft>
                <a:spcPts val="0"/>
              </a:spcAft>
              <a:buSzPts val="1760"/>
              <a:buNone/>
              <a:defRPr sz="1600" b="1"/>
            </a:lvl4pPr>
            <a:lvl5pPr marL="2286000" lvl="4" indent="-228600" algn="l">
              <a:lnSpc>
                <a:spcPct val="120000"/>
              </a:lnSpc>
              <a:spcBef>
                <a:spcPts val="500"/>
              </a:spcBef>
              <a:spcAft>
                <a:spcPts val="0"/>
              </a:spcAft>
              <a:buSzPts val="1760"/>
              <a:buNone/>
              <a:defRPr sz="1600" b="1"/>
            </a:lvl5pPr>
            <a:lvl6pPr marL="2743200" lvl="5" indent="-228600" algn="l">
              <a:lnSpc>
                <a:spcPct val="120000"/>
              </a:lnSpc>
              <a:spcBef>
                <a:spcPts val="500"/>
              </a:spcBef>
              <a:spcAft>
                <a:spcPts val="0"/>
              </a:spcAft>
              <a:buSzPts val="1760"/>
              <a:buNone/>
              <a:defRPr sz="1600" b="1"/>
            </a:lvl6pPr>
            <a:lvl7pPr marL="3200400" lvl="6" indent="-228600" algn="l">
              <a:lnSpc>
                <a:spcPct val="120000"/>
              </a:lnSpc>
              <a:spcBef>
                <a:spcPts val="500"/>
              </a:spcBef>
              <a:spcAft>
                <a:spcPts val="0"/>
              </a:spcAft>
              <a:buSzPts val="1760"/>
              <a:buNone/>
              <a:defRPr sz="1600" b="1"/>
            </a:lvl7pPr>
            <a:lvl8pPr marL="3657600" lvl="7" indent="-228600" algn="l">
              <a:lnSpc>
                <a:spcPct val="120000"/>
              </a:lnSpc>
              <a:spcBef>
                <a:spcPts val="500"/>
              </a:spcBef>
              <a:spcAft>
                <a:spcPts val="0"/>
              </a:spcAft>
              <a:buSzPts val="1760"/>
              <a:buNone/>
              <a:defRPr sz="1600" b="1"/>
            </a:lvl8pPr>
            <a:lvl9pPr marL="4114800" lvl="8" indent="-228600" algn="l">
              <a:lnSpc>
                <a:spcPct val="120000"/>
              </a:lnSpc>
              <a:spcBef>
                <a:spcPts val="500"/>
              </a:spcBef>
              <a:spcAft>
                <a:spcPts val="0"/>
              </a:spcAft>
              <a:buSzPts val="1760"/>
              <a:buNone/>
              <a:defRPr sz="1600" b="1"/>
            </a:lvl9pPr>
          </a:lstStyle>
          <a:p>
            <a:endParaRPr/>
          </a:p>
        </p:txBody>
      </p:sp>
      <p:sp>
        <p:nvSpPr>
          <p:cNvPr id="171" name="Google Shape;171;p20"/>
          <p:cNvSpPr txBox="1">
            <a:spLocks noGrp="1"/>
          </p:cNvSpPr>
          <p:nvPr>
            <p:ph type="body" idx="4"/>
          </p:nvPr>
        </p:nvSpPr>
        <p:spPr>
          <a:xfrm>
            <a:off x="5118447" y="4351687"/>
            <a:ext cx="6265588" cy="1704060"/>
          </a:xfrm>
          <a:prstGeom prst="rect">
            <a:avLst/>
          </a:prstGeom>
          <a:noFill/>
          <a:ln>
            <a:noFill/>
          </a:ln>
        </p:spPr>
        <p:txBody>
          <a:bodyPr spcFirstLastPara="1" wrap="square" lIns="91425" tIns="45700" rIns="91425" bIns="45700" anchor="t" anchorCtr="0">
            <a:normAutofit/>
          </a:bodyPr>
          <a:lstStyle>
            <a:lvl1pPr marL="457200" lvl="0" indent="-354330" algn="l">
              <a:lnSpc>
                <a:spcPct val="120000"/>
              </a:lnSpc>
              <a:spcBef>
                <a:spcPts val="1000"/>
              </a:spcBef>
              <a:spcAft>
                <a:spcPts val="0"/>
              </a:spcAft>
              <a:buSzPts val="1980"/>
              <a:buChar char="▪"/>
              <a:defRPr/>
            </a:lvl1pPr>
            <a:lvl2pPr marL="914400" lvl="1" indent="-354330" algn="l">
              <a:lnSpc>
                <a:spcPct val="120000"/>
              </a:lnSpc>
              <a:spcBef>
                <a:spcPts val="500"/>
              </a:spcBef>
              <a:spcAft>
                <a:spcPts val="0"/>
              </a:spcAft>
              <a:buSzPts val="1980"/>
              <a:buChar char="▪"/>
              <a:defRPr/>
            </a:lvl2pPr>
            <a:lvl3pPr marL="1371600" lvl="2" indent="-354330" algn="l">
              <a:lnSpc>
                <a:spcPct val="120000"/>
              </a:lnSpc>
              <a:spcBef>
                <a:spcPts val="500"/>
              </a:spcBef>
              <a:spcAft>
                <a:spcPts val="0"/>
              </a:spcAft>
              <a:buSzPts val="1980"/>
              <a:buChar char="▪"/>
              <a:defRPr/>
            </a:lvl3pPr>
            <a:lvl4pPr marL="1828800" lvl="3" indent="-354330" algn="l">
              <a:lnSpc>
                <a:spcPct val="120000"/>
              </a:lnSpc>
              <a:spcBef>
                <a:spcPts val="500"/>
              </a:spcBef>
              <a:spcAft>
                <a:spcPts val="0"/>
              </a:spcAft>
              <a:buSzPts val="1980"/>
              <a:buChar char="▪"/>
              <a:defRPr/>
            </a:lvl4pPr>
            <a:lvl5pPr marL="2286000" lvl="4" indent="-354329" algn="l">
              <a:lnSpc>
                <a:spcPct val="120000"/>
              </a:lnSpc>
              <a:spcBef>
                <a:spcPts val="500"/>
              </a:spcBef>
              <a:spcAft>
                <a:spcPts val="0"/>
              </a:spcAft>
              <a:buSzPts val="1980"/>
              <a:buChar char="▪"/>
              <a:defRPr/>
            </a:lvl5pPr>
            <a:lvl6pPr marL="2743200" lvl="5" indent="-354329" algn="l">
              <a:lnSpc>
                <a:spcPct val="120000"/>
              </a:lnSpc>
              <a:spcBef>
                <a:spcPts val="500"/>
              </a:spcBef>
              <a:spcAft>
                <a:spcPts val="0"/>
              </a:spcAft>
              <a:buSzPts val="1980"/>
              <a:buChar char="▪"/>
              <a:defRPr/>
            </a:lvl6pPr>
            <a:lvl7pPr marL="3200400" lvl="6" indent="-354329" algn="l">
              <a:lnSpc>
                <a:spcPct val="120000"/>
              </a:lnSpc>
              <a:spcBef>
                <a:spcPts val="500"/>
              </a:spcBef>
              <a:spcAft>
                <a:spcPts val="0"/>
              </a:spcAft>
              <a:buSzPts val="1980"/>
              <a:buChar char="▪"/>
              <a:defRPr/>
            </a:lvl7pPr>
            <a:lvl8pPr marL="3657600" lvl="7" indent="-354329" algn="l">
              <a:lnSpc>
                <a:spcPct val="120000"/>
              </a:lnSpc>
              <a:spcBef>
                <a:spcPts val="500"/>
              </a:spcBef>
              <a:spcAft>
                <a:spcPts val="0"/>
              </a:spcAft>
              <a:buSzPts val="1980"/>
              <a:buChar char="▪"/>
              <a:defRPr/>
            </a:lvl8pPr>
            <a:lvl9pPr marL="4114800" lvl="8" indent="-354329" algn="l">
              <a:lnSpc>
                <a:spcPct val="120000"/>
              </a:lnSpc>
              <a:spcBef>
                <a:spcPts val="500"/>
              </a:spcBef>
              <a:spcAft>
                <a:spcPts val="0"/>
              </a:spcAft>
              <a:buSzPts val="1980"/>
              <a:buChar char="▪"/>
              <a:defRPr/>
            </a:lvl9pPr>
          </a:lstStyle>
          <a:p>
            <a:endParaRPr/>
          </a:p>
        </p:txBody>
      </p:sp>
      <p:sp>
        <p:nvSpPr>
          <p:cNvPr id="172" name="Google Shape;172;p20"/>
          <p:cNvSpPr txBox="1">
            <a:spLocks noGrp="1"/>
          </p:cNvSpPr>
          <p:nvPr>
            <p:ph type="dt" idx="10"/>
          </p:nvPr>
        </p:nvSpPr>
        <p:spPr>
          <a:xfrm>
            <a:off x="804672" y="320040"/>
            <a:ext cx="3657600"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3" name="Google Shape;173;p20"/>
          <p:cNvSpPr txBox="1">
            <a:spLocks noGrp="1"/>
          </p:cNvSpPr>
          <p:nvPr>
            <p:ph type="ftr" idx="11"/>
          </p:nvPr>
        </p:nvSpPr>
        <p:spPr>
          <a:xfrm>
            <a:off x="804672" y="6227064"/>
            <a:ext cx="10588752" cy="32004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4" name="Google Shape;174;p20"/>
          <p:cNvSpPr txBox="1">
            <a:spLocks noGrp="1"/>
          </p:cNvSpPr>
          <p:nvPr>
            <p:ph type="sldNum" idx="12"/>
          </p:nvPr>
        </p:nvSpPr>
        <p:spPr>
          <a:xfrm>
            <a:off x="10469880" y="320040"/>
            <a:ext cx="914400" cy="32004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75"/>
        <p:cNvGrpSpPr/>
        <p:nvPr/>
      </p:nvGrpSpPr>
      <p:grpSpPr>
        <a:xfrm>
          <a:off x="0" y="0"/>
          <a:ext cx="0" cy="0"/>
          <a:chOff x="0" y="0"/>
          <a:chExt cx="0" cy="0"/>
        </a:xfrm>
      </p:grpSpPr>
      <p:grpSp>
        <p:nvGrpSpPr>
          <p:cNvPr id="176" name="Google Shape;176;p21"/>
          <p:cNvGrpSpPr/>
          <p:nvPr/>
        </p:nvGrpSpPr>
        <p:grpSpPr>
          <a:xfrm>
            <a:off x="-417513" y="0"/>
            <a:ext cx="12584114" cy="6853238"/>
            <a:chOff x="-417513" y="0"/>
            <a:chExt cx="12584114" cy="6853238"/>
          </a:xfrm>
        </p:grpSpPr>
        <p:sp>
          <p:nvSpPr>
            <p:cNvPr id="177" name="Google Shape;177;p21"/>
            <p:cNvSpPr/>
            <p:nvPr/>
          </p:nvSpPr>
          <p:spPr>
            <a:xfrm>
              <a:off x="1306513" y="0"/>
              <a:ext cx="3862388" cy="6843713"/>
            </a:xfrm>
            <a:custGeom>
              <a:avLst/>
              <a:gdLst/>
              <a:ahLst/>
              <a:cxnLst/>
              <a:rect l="l" t="t" r="r" b="b"/>
              <a:pathLst>
                <a:path w="813" h="1440" extrusionOk="0">
                  <a:moveTo>
                    <a:pt x="813" y="0"/>
                  </a:moveTo>
                  <a:cubicBezTo>
                    <a:pt x="331" y="221"/>
                    <a:pt x="0" y="1039"/>
                    <a:pt x="435"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21"/>
            <p:cNvSpPr/>
            <p:nvPr/>
          </p:nvSpPr>
          <p:spPr>
            <a:xfrm>
              <a:off x="10626725" y="9525"/>
              <a:ext cx="1539875" cy="555625"/>
            </a:xfrm>
            <a:custGeom>
              <a:avLst/>
              <a:gdLst/>
              <a:ahLst/>
              <a:cxnLst/>
              <a:rect l="l" t="t" r="r" b="b"/>
              <a:pathLst>
                <a:path w="324" h="117" extrusionOk="0">
                  <a:moveTo>
                    <a:pt x="324" y="117"/>
                  </a:moveTo>
                  <a:cubicBezTo>
                    <a:pt x="223" y="64"/>
                    <a:pt x="107" y="28"/>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21"/>
            <p:cNvSpPr/>
            <p:nvPr/>
          </p:nvSpPr>
          <p:spPr>
            <a:xfrm>
              <a:off x="10247313" y="5013325"/>
              <a:ext cx="1919288" cy="1830388"/>
            </a:xfrm>
            <a:custGeom>
              <a:avLst/>
              <a:gdLst/>
              <a:ahLst/>
              <a:cxnLst/>
              <a:rect l="l" t="t" r="r" b="b"/>
              <a:pathLst>
                <a:path w="404" h="385" extrusionOk="0">
                  <a:moveTo>
                    <a:pt x="0" y="385"/>
                  </a:moveTo>
                  <a:cubicBezTo>
                    <a:pt x="146" y="272"/>
                    <a:pt x="285" y="142"/>
                    <a:pt x="404"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1"/>
            <p:cNvSpPr/>
            <p:nvPr/>
          </p:nvSpPr>
          <p:spPr>
            <a:xfrm>
              <a:off x="1120775" y="0"/>
              <a:ext cx="3676650" cy="6843713"/>
            </a:xfrm>
            <a:custGeom>
              <a:avLst/>
              <a:gdLst/>
              <a:ahLst/>
              <a:cxnLst/>
              <a:rect l="l" t="t" r="r" b="b"/>
              <a:pathLst>
                <a:path w="774" h="1440" extrusionOk="0">
                  <a:moveTo>
                    <a:pt x="774" y="0"/>
                  </a:moveTo>
                  <a:cubicBezTo>
                    <a:pt x="312" y="240"/>
                    <a:pt x="0" y="1034"/>
                    <a:pt x="411" y="144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21"/>
            <p:cNvSpPr/>
            <p:nvPr/>
          </p:nvSpPr>
          <p:spPr>
            <a:xfrm>
              <a:off x="11202988" y="9525"/>
              <a:ext cx="963613" cy="366713"/>
            </a:xfrm>
            <a:custGeom>
              <a:avLst/>
              <a:gdLst/>
              <a:ahLst/>
              <a:cxnLst/>
              <a:rect l="l" t="t" r="r" b="b"/>
              <a:pathLst>
                <a:path w="203" h="77" extrusionOk="0">
                  <a:moveTo>
                    <a:pt x="203" y="77"/>
                  </a:moveTo>
                  <a:cubicBezTo>
                    <a:pt x="138" y="46"/>
                    <a:pt x="68" y="21"/>
                    <a:pt x="0" y="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21"/>
            <p:cNvSpPr/>
            <p:nvPr/>
          </p:nvSpPr>
          <p:spPr>
            <a:xfrm>
              <a:off x="10494963" y="5275263"/>
              <a:ext cx="1666875" cy="1577975"/>
            </a:xfrm>
            <a:custGeom>
              <a:avLst/>
              <a:gdLst/>
              <a:ahLst/>
              <a:cxnLst/>
              <a:rect l="l" t="t" r="r" b="b"/>
              <a:pathLst>
                <a:path w="351" h="332" extrusionOk="0">
                  <a:moveTo>
                    <a:pt x="0" y="332"/>
                  </a:moveTo>
                  <a:cubicBezTo>
                    <a:pt x="125" y="232"/>
                    <a:pt x="245" y="121"/>
                    <a:pt x="351" y="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21"/>
            <p:cNvSpPr/>
            <p:nvPr/>
          </p:nvSpPr>
          <p:spPr>
            <a:xfrm>
              <a:off x="1001713" y="0"/>
              <a:ext cx="3621088" cy="6843713"/>
            </a:xfrm>
            <a:custGeom>
              <a:avLst/>
              <a:gdLst/>
              <a:ahLst/>
              <a:cxnLst/>
              <a:rect l="l" t="t" r="r" b="b"/>
              <a:pathLst>
                <a:path w="762" h="1440" extrusionOk="0">
                  <a:moveTo>
                    <a:pt x="762" y="0"/>
                  </a:moveTo>
                  <a:cubicBezTo>
                    <a:pt x="308" y="245"/>
                    <a:pt x="0" y="1033"/>
                    <a:pt x="403"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84;p21"/>
            <p:cNvSpPr/>
            <p:nvPr/>
          </p:nvSpPr>
          <p:spPr>
            <a:xfrm>
              <a:off x="11501438" y="9525"/>
              <a:ext cx="665163" cy="257175"/>
            </a:xfrm>
            <a:custGeom>
              <a:avLst/>
              <a:gdLst/>
              <a:ahLst/>
              <a:cxnLst/>
              <a:rect l="l" t="t" r="r" b="b"/>
              <a:pathLst>
                <a:path w="140" h="54" extrusionOk="0">
                  <a:moveTo>
                    <a:pt x="140" y="54"/>
                  </a:moveTo>
                  <a:cubicBezTo>
                    <a:pt x="95" y="34"/>
                    <a:pt x="48" y="16"/>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185;p21"/>
            <p:cNvSpPr/>
            <p:nvPr/>
          </p:nvSpPr>
          <p:spPr>
            <a:xfrm>
              <a:off x="10641013" y="5408613"/>
              <a:ext cx="1525588" cy="1435100"/>
            </a:xfrm>
            <a:custGeom>
              <a:avLst/>
              <a:gdLst/>
              <a:ahLst/>
              <a:cxnLst/>
              <a:rect l="l" t="t" r="r" b="b"/>
              <a:pathLst>
                <a:path w="321" h="302" extrusionOk="0">
                  <a:moveTo>
                    <a:pt x="0" y="302"/>
                  </a:moveTo>
                  <a:cubicBezTo>
                    <a:pt x="114" y="210"/>
                    <a:pt x="223" y="109"/>
                    <a:pt x="321"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21"/>
            <p:cNvSpPr/>
            <p:nvPr/>
          </p:nvSpPr>
          <p:spPr>
            <a:xfrm>
              <a:off x="1001713" y="0"/>
              <a:ext cx="3244850" cy="6843713"/>
            </a:xfrm>
            <a:custGeom>
              <a:avLst/>
              <a:gdLst/>
              <a:ahLst/>
              <a:cxnLst/>
              <a:rect l="l" t="t" r="r" b="b"/>
              <a:pathLst>
                <a:path w="683" h="1440" extrusionOk="0">
                  <a:moveTo>
                    <a:pt x="683" y="0"/>
                  </a:moveTo>
                  <a:cubicBezTo>
                    <a:pt x="258" y="256"/>
                    <a:pt x="0" y="1041"/>
                    <a:pt x="355"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21"/>
            <p:cNvSpPr/>
            <p:nvPr/>
          </p:nvSpPr>
          <p:spPr>
            <a:xfrm>
              <a:off x="10802938" y="5518150"/>
              <a:ext cx="1363663" cy="1325563"/>
            </a:xfrm>
            <a:custGeom>
              <a:avLst/>
              <a:gdLst/>
              <a:ahLst/>
              <a:cxnLst/>
              <a:rect l="l" t="t" r="r" b="b"/>
              <a:pathLst>
                <a:path w="287" h="279" extrusionOk="0">
                  <a:moveTo>
                    <a:pt x="0" y="279"/>
                  </a:moveTo>
                  <a:cubicBezTo>
                    <a:pt x="101" y="193"/>
                    <a:pt x="198" y="100"/>
                    <a:pt x="287"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21"/>
            <p:cNvSpPr/>
            <p:nvPr/>
          </p:nvSpPr>
          <p:spPr>
            <a:xfrm>
              <a:off x="889000" y="0"/>
              <a:ext cx="3230563" cy="6843713"/>
            </a:xfrm>
            <a:custGeom>
              <a:avLst/>
              <a:gdLst/>
              <a:ahLst/>
              <a:cxnLst/>
              <a:rect l="l" t="t" r="r" b="b"/>
              <a:pathLst>
                <a:path w="680" h="1440" extrusionOk="0">
                  <a:moveTo>
                    <a:pt x="680" y="0"/>
                  </a:moveTo>
                  <a:cubicBezTo>
                    <a:pt x="257" y="265"/>
                    <a:pt x="0" y="1026"/>
                    <a:pt x="337"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21"/>
            <p:cNvSpPr/>
            <p:nvPr/>
          </p:nvSpPr>
          <p:spPr>
            <a:xfrm>
              <a:off x="10979150" y="5694363"/>
              <a:ext cx="1187450" cy="1149350"/>
            </a:xfrm>
            <a:custGeom>
              <a:avLst/>
              <a:gdLst/>
              <a:ahLst/>
              <a:cxnLst/>
              <a:rect l="l" t="t" r="r" b="b"/>
              <a:pathLst>
                <a:path w="250" h="242" extrusionOk="0">
                  <a:moveTo>
                    <a:pt x="0" y="242"/>
                  </a:moveTo>
                  <a:cubicBezTo>
                    <a:pt x="88" y="166"/>
                    <a:pt x="172" y="85"/>
                    <a:pt x="25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21"/>
            <p:cNvSpPr/>
            <p:nvPr/>
          </p:nvSpPr>
          <p:spPr>
            <a:xfrm>
              <a:off x="484188" y="0"/>
              <a:ext cx="3421063" cy="6843713"/>
            </a:xfrm>
            <a:custGeom>
              <a:avLst/>
              <a:gdLst/>
              <a:ahLst/>
              <a:cxnLst/>
              <a:rect l="l" t="t" r="r" b="b"/>
              <a:pathLst>
                <a:path w="720" h="1440" extrusionOk="0">
                  <a:moveTo>
                    <a:pt x="720" y="0"/>
                  </a:moveTo>
                  <a:cubicBezTo>
                    <a:pt x="316" y="282"/>
                    <a:pt x="0" y="1018"/>
                    <a:pt x="362"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21"/>
            <p:cNvSpPr/>
            <p:nvPr/>
          </p:nvSpPr>
          <p:spPr>
            <a:xfrm>
              <a:off x="11287125" y="6049963"/>
              <a:ext cx="879475" cy="793750"/>
            </a:xfrm>
            <a:custGeom>
              <a:avLst/>
              <a:gdLst/>
              <a:ahLst/>
              <a:cxnLst/>
              <a:rect l="l" t="t" r="r" b="b"/>
              <a:pathLst>
                <a:path w="185" h="167" extrusionOk="0">
                  <a:moveTo>
                    <a:pt x="0" y="167"/>
                  </a:moveTo>
                  <a:cubicBezTo>
                    <a:pt x="63" y="114"/>
                    <a:pt x="125" y="58"/>
                    <a:pt x="185"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21"/>
            <p:cNvSpPr/>
            <p:nvPr/>
          </p:nvSpPr>
          <p:spPr>
            <a:xfrm>
              <a:off x="598488" y="0"/>
              <a:ext cx="2717800" cy="6843713"/>
            </a:xfrm>
            <a:custGeom>
              <a:avLst/>
              <a:gdLst/>
              <a:ahLst/>
              <a:cxnLst/>
              <a:rect l="l" t="t" r="r" b="b"/>
              <a:pathLst>
                <a:path w="572" h="1440" extrusionOk="0">
                  <a:moveTo>
                    <a:pt x="572" y="0"/>
                  </a:moveTo>
                  <a:cubicBezTo>
                    <a:pt x="213" y="320"/>
                    <a:pt x="0" y="979"/>
                    <a:pt x="164" y="1440"/>
                  </a:cubicBezTo>
                </a:path>
              </a:pathLst>
            </a:custGeom>
            <a:noFill/>
            <a:ln w="12700" cap="flat" cmpd="sng">
              <a:solidFill>
                <a:schemeClr val="dk1">
                  <a:alpha val="20000"/>
                </a:schemeClr>
              </a:solidFill>
              <a:prstDash val="dashDot"/>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21"/>
            <p:cNvSpPr/>
            <p:nvPr/>
          </p:nvSpPr>
          <p:spPr>
            <a:xfrm>
              <a:off x="261938" y="0"/>
              <a:ext cx="2944813" cy="6843713"/>
            </a:xfrm>
            <a:custGeom>
              <a:avLst/>
              <a:gdLst/>
              <a:ahLst/>
              <a:cxnLst/>
              <a:rect l="l" t="t" r="r" b="b"/>
              <a:pathLst>
                <a:path w="620" h="1440" extrusionOk="0">
                  <a:moveTo>
                    <a:pt x="620" y="0"/>
                  </a:moveTo>
                  <a:cubicBezTo>
                    <a:pt x="248" y="325"/>
                    <a:pt x="0" y="960"/>
                    <a:pt x="186" y="1440"/>
                  </a:cubicBezTo>
                </a:path>
              </a:pathLst>
            </a:custGeom>
            <a:noFill/>
            <a:ln w="9525" cap="flat" cmpd="sng">
              <a:solidFill>
                <a:schemeClr val="dk1">
                  <a:alpha val="20000"/>
                </a:schemeClr>
              </a:solidFill>
              <a:prstDash val="lg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21"/>
            <p:cNvSpPr/>
            <p:nvPr/>
          </p:nvSpPr>
          <p:spPr>
            <a:xfrm>
              <a:off x="-417513" y="0"/>
              <a:ext cx="2403475" cy="6843713"/>
            </a:xfrm>
            <a:custGeom>
              <a:avLst/>
              <a:gdLst/>
              <a:ahLst/>
              <a:cxnLst/>
              <a:rect l="l" t="t" r="r" b="b"/>
              <a:pathLst>
                <a:path w="506" h="1440" extrusionOk="0">
                  <a:moveTo>
                    <a:pt x="506" y="0"/>
                  </a:moveTo>
                  <a:cubicBezTo>
                    <a:pt x="109" y="356"/>
                    <a:pt x="0" y="943"/>
                    <a:pt x="171"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21"/>
            <p:cNvSpPr/>
            <p:nvPr/>
          </p:nvSpPr>
          <p:spPr>
            <a:xfrm>
              <a:off x="14288" y="9525"/>
              <a:ext cx="1771650" cy="3198813"/>
            </a:xfrm>
            <a:custGeom>
              <a:avLst/>
              <a:gdLst/>
              <a:ahLst/>
              <a:cxnLst/>
              <a:rect l="l" t="t" r="r" b="b"/>
              <a:pathLst>
                <a:path w="373" h="673" extrusionOk="0">
                  <a:moveTo>
                    <a:pt x="373" y="0"/>
                  </a:moveTo>
                  <a:cubicBezTo>
                    <a:pt x="175" y="183"/>
                    <a:pt x="51" y="409"/>
                    <a:pt x="0" y="673"/>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21"/>
            <p:cNvSpPr/>
            <p:nvPr/>
          </p:nvSpPr>
          <p:spPr>
            <a:xfrm>
              <a:off x="4763" y="6016625"/>
              <a:ext cx="214313" cy="827088"/>
            </a:xfrm>
            <a:custGeom>
              <a:avLst/>
              <a:gdLst/>
              <a:ahLst/>
              <a:cxnLst/>
              <a:rect l="l" t="t" r="r" b="b"/>
              <a:pathLst>
                <a:path w="45" h="174" extrusionOk="0">
                  <a:moveTo>
                    <a:pt x="0" y="0"/>
                  </a:moveTo>
                  <a:cubicBezTo>
                    <a:pt x="11" y="59"/>
                    <a:pt x="26" y="118"/>
                    <a:pt x="45" y="174"/>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21"/>
            <p:cNvSpPr/>
            <p:nvPr/>
          </p:nvSpPr>
          <p:spPr>
            <a:xfrm>
              <a:off x="14288" y="0"/>
              <a:ext cx="1562100" cy="2228850"/>
            </a:xfrm>
            <a:custGeom>
              <a:avLst/>
              <a:gdLst/>
              <a:ahLst/>
              <a:cxnLst/>
              <a:rect l="l" t="t" r="r" b="b"/>
              <a:pathLst>
                <a:path w="329" h="469" extrusionOk="0">
                  <a:moveTo>
                    <a:pt x="329" y="0"/>
                  </a:moveTo>
                  <a:cubicBezTo>
                    <a:pt x="189" y="133"/>
                    <a:pt x="69" y="288"/>
                    <a:pt x="0" y="469"/>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8" name="Google Shape;198;p21"/>
          <p:cNvGrpSpPr/>
          <p:nvPr/>
        </p:nvGrpSpPr>
        <p:grpSpPr>
          <a:xfrm>
            <a:off x="800144" y="1699589"/>
            <a:ext cx="3674476" cy="3470421"/>
            <a:chOff x="697883" y="1816768"/>
            <a:chExt cx="3674476" cy="3470421"/>
          </a:xfrm>
        </p:grpSpPr>
        <p:sp>
          <p:nvSpPr>
            <p:cNvPr id="199" name="Google Shape;199;p21"/>
            <p:cNvSpPr/>
            <p:nvPr/>
          </p:nvSpPr>
          <p:spPr>
            <a:xfrm>
              <a:off x="697883" y="1816768"/>
              <a:ext cx="3674476" cy="50292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21"/>
            <p:cNvSpPr/>
            <p:nvPr/>
          </p:nvSpPr>
          <p:spPr>
            <a:xfrm rot="10800000">
              <a:off x="2380224" y="5014786"/>
              <a:ext cx="315988" cy="272403"/>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21"/>
            <p:cNvSpPr/>
            <p:nvPr/>
          </p:nvSpPr>
          <p:spPr>
            <a:xfrm>
              <a:off x="704075" y="2392840"/>
              <a:ext cx="3668284" cy="2624327"/>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2" name="Google Shape;202;p21"/>
          <p:cNvSpPr txBox="1">
            <a:spLocks noGrp="1"/>
          </p:cNvSpPr>
          <p:nvPr>
            <p:ph type="title"/>
          </p:nvPr>
        </p:nvSpPr>
        <p:spPr>
          <a:xfrm>
            <a:off x="888632" y="2349925"/>
            <a:ext cx="3501196" cy="2456442"/>
          </a:xfrm>
          <a:prstGeom prst="rect">
            <a:avLst/>
          </a:prstGeom>
          <a:noFill/>
          <a:ln>
            <a:noFill/>
          </a:ln>
        </p:spPr>
        <p:txBody>
          <a:bodyPr spcFirstLastPara="1" wrap="square" lIns="228600" tIns="228600" rIns="228600" bIns="228600" anchor="ctr" anchorCtr="0">
            <a:normAutofit/>
          </a:bodyPr>
          <a:lstStyle>
            <a:lvl1pPr lvl="0" algn="ctr">
              <a:lnSpc>
                <a:spcPct val="85000"/>
              </a:lnSpc>
              <a:spcBef>
                <a:spcPts val="0"/>
              </a:spcBef>
              <a:spcAft>
                <a:spcPts val="0"/>
              </a:spcAft>
              <a:buClr>
                <a:srgbClr val="FFFEFF"/>
              </a:buClr>
              <a:buSzPts val="4000"/>
              <a:buFont typeface="Calibri"/>
              <a:buNone/>
              <a:defRPr>
                <a:solidFill>
                  <a:srgbClr val="FFFE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3" name="Google Shape;203;p21"/>
          <p:cNvSpPr txBox="1">
            <a:spLocks noGrp="1"/>
          </p:cNvSpPr>
          <p:nvPr>
            <p:ph type="dt" idx="10"/>
          </p:nvPr>
        </p:nvSpPr>
        <p:spPr>
          <a:xfrm>
            <a:off x="804672" y="320040"/>
            <a:ext cx="3657600"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4" name="Google Shape;204;p21"/>
          <p:cNvSpPr txBox="1">
            <a:spLocks noGrp="1"/>
          </p:cNvSpPr>
          <p:nvPr>
            <p:ph type="ftr" idx="11"/>
          </p:nvPr>
        </p:nvSpPr>
        <p:spPr>
          <a:xfrm>
            <a:off x="804672" y="6227064"/>
            <a:ext cx="10588752" cy="32004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5" name="Google Shape;205;p21"/>
          <p:cNvSpPr txBox="1">
            <a:spLocks noGrp="1"/>
          </p:cNvSpPr>
          <p:nvPr>
            <p:ph type="sldNum" idx="12"/>
          </p:nvPr>
        </p:nvSpPr>
        <p:spPr>
          <a:xfrm>
            <a:off x="10469880" y="320040"/>
            <a:ext cx="914400" cy="32004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06"/>
        <p:cNvGrpSpPr/>
        <p:nvPr/>
      </p:nvGrpSpPr>
      <p:grpSpPr>
        <a:xfrm>
          <a:off x="0" y="0"/>
          <a:ext cx="0" cy="0"/>
          <a:chOff x="0" y="0"/>
          <a:chExt cx="0" cy="0"/>
        </a:xfrm>
      </p:grpSpPr>
      <p:sp>
        <p:nvSpPr>
          <p:cNvPr id="207" name="Google Shape;207;p22"/>
          <p:cNvSpPr txBox="1">
            <a:spLocks noGrp="1"/>
          </p:cNvSpPr>
          <p:nvPr>
            <p:ph type="dt" idx="10"/>
          </p:nvPr>
        </p:nvSpPr>
        <p:spPr>
          <a:xfrm>
            <a:off x="804672" y="320040"/>
            <a:ext cx="3657600"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8" name="Google Shape;208;p22"/>
          <p:cNvSpPr txBox="1">
            <a:spLocks noGrp="1"/>
          </p:cNvSpPr>
          <p:nvPr>
            <p:ph type="ftr" idx="11"/>
          </p:nvPr>
        </p:nvSpPr>
        <p:spPr>
          <a:xfrm>
            <a:off x="804672" y="6227064"/>
            <a:ext cx="10588752" cy="32004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9" name="Google Shape;209;p22"/>
          <p:cNvSpPr txBox="1">
            <a:spLocks noGrp="1"/>
          </p:cNvSpPr>
          <p:nvPr>
            <p:ph type="sldNum" idx="12"/>
          </p:nvPr>
        </p:nvSpPr>
        <p:spPr>
          <a:xfrm>
            <a:off x="10469880" y="320040"/>
            <a:ext cx="914400" cy="32004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210"/>
        <p:cNvGrpSpPr/>
        <p:nvPr/>
      </p:nvGrpSpPr>
      <p:grpSpPr>
        <a:xfrm>
          <a:off x="0" y="0"/>
          <a:ext cx="0" cy="0"/>
          <a:chOff x="0" y="0"/>
          <a:chExt cx="0" cy="0"/>
        </a:xfrm>
      </p:grpSpPr>
      <p:grpSp>
        <p:nvGrpSpPr>
          <p:cNvPr id="211" name="Google Shape;211;p23"/>
          <p:cNvGrpSpPr/>
          <p:nvPr/>
        </p:nvGrpSpPr>
        <p:grpSpPr>
          <a:xfrm>
            <a:off x="-417513" y="0"/>
            <a:ext cx="12584114" cy="6853238"/>
            <a:chOff x="-417513" y="0"/>
            <a:chExt cx="12584114" cy="6853238"/>
          </a:xfrm>
        </p:grpSpPr>
        <p:sp>
          <p:nvSpPr>
            <p:cNvPr id="212" name="Google Shape;212;p23"/>
            <p:cNvSpPr/>
            <p:nvPr/>
          </p:nvSpPr>
          <p:spPr>
            <a:xfrm>
              <a:off x="1306513" y="0"/>
              <a:ext cx="3862388" cy="6843713"/>
            </a:xfrm>
            <a:custGeom>
              <a:avLst/>
              <a:gdLst/>
              <a:ahLst/>
              <a:cxnLst/>
              <a:rect l="l" t="t" r="r" b="b"/>
              <a:pathLst>
                <a:path w="813" h="1440" extrusionOk="0">
                  <a:moveTo>
                    <a:pt x="813" y="0"/>
                  </a:moveTo>
                  <a:cubicBezTo>
                    <a:pt x="331" y="221"/>
                    <a:pt x="0" y="1039"/>
                    <a:pt x="435"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23"/>
            <p:cNvSpPr/>
            <p:nvPr/>
          </p:nvSpPr>
          <p:spPr>
            <a:xfrm>
              <a:off x="10626725" y="9525"/>
              <a:ext cx="1539875" cy="555625"/>
            </a:xfrm>
            <a:custGeom>
              <a:avLst/>
              <a:gdLst/>
              <a:ahLst/>
              <a:cxnLst/>
              <a:rect l="l" t="t" r="r" b="b"/>
              <a:pathLst>
                <a:path w="324" h="117" extrusionOk="0">
                  <a:moveTo>
                    <a:pt x="324" y="117"/>
                  </a:moveTo>
                  <a:cubicBezTo>
                    <a:pt x="223" y="64"/>
                    <a:pt x="107" y="28"/>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23"/>
            <p:cNvSpPr/>
            <p:nvPr/>
          </p:nvSpPr>
          <p:spPr>
            <a:xfrm>
              <a:off x="10247313" y="5013325"/>
              <a:ext cx="1919288" cy="1830388"/>
            </a:xfrm>
            <a:custGeom>
              <a:avLst/>
              <a:gdLst/>
              <a:ahLst/>
              <a:cxnLst/>
              <a:rect l="l" t="t" r="r" b="b"/>
              <a:pathLst>
                <a:path w="404" h="385" extrusionOk="0">
                  <a:moveTo>
                    <a:pt x="0" y="385"/>
                  </a:moveTo>
                  <a:cubicBezTo>
                    <a:pt x="146" y="272"/>
                    <a:pt x="285" y="142"/>
                    <a:pt x="404"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3"/>
            <p:cNvSpPr/>
            <p:nvPr/>
          </p:nvSpPr>
          <p:spPr>
            <a:xfrm>
              <a:off x="1120775" y="0"/>
              <a:ext cx="3676650" cy="6843713"/>
            </a:xfrm>
            <a:custGeom>
              <a:avLst/>
              <a:gdLst/>
              <a:ahLst/>
              <a:cxnLst/>
              <a:rect l="l" t="t" r="r" b="b"/>
              <a:pathLst>
                <a:path w="774" h="1440" extrusionOk="0">
                  <a:moveTo>
                    <a:pt x="774" y="0"/>
                  </a:moveTo>
                  <a:cubicBezTo>
                    <a:pt x="312" y="240"/>
                    <a:pt x="0" y="1034"/>
                    <a:pt x="411" y="144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3"/>
            <p:cNvSpPr/>
            <p:nvPr/>
          </p:nvSpPr>
          <p:spPr>
            <a:xfrm>
              <a:off x="11202988" y="9525"/>
              <a:ext cx="963613" cy="366713"/>
            </a:xfrm>
            <a:custGeom>
              <a:avLst/>
              <a:gdLst/>
              <a:ahLst/>
              <a:cxnLst/>
              <a:rect l="l" t="t" r="r" b="b"/>
              <a:pathLst>
                <a:path w="203" h="77" extrusionOk="0">
                  <a:moveTo>
                    <a:pt x="203" y="77"/>
                  </a:moveTo>
                  <a:cubicBezTo>
                    <a:pt x="138" y="46"/>
                    <a:pt x="68" y="21"/>
                    <a:pt x="0" y="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3"/>
            <p:cNvSpPr/>
            <p:nvPr/>
          </p:nvSpPr>
          <p:spPr>
            <a:xfrm>
              <a:off x="10494963" y="5275263"/>
              <a:ext cx="1666875" cy="1577975"/>
            </a:xfrm>
            <a:custGeom>
              <a:avLst/>
              <a:gdLst/>
              <a:ahLst/>
              <a:cxnLst/>
              <a:rect l="l" t="t" r="r" b="b"/>
              <a:pathLst>
                <a:path w="351" h="332" extrusionOk="0">
                  <a:moveTo>
                    <a:pt x="0" y="332"/>
                  </a:moveTo>
                  <a:cubicBezTo>
                    <a:pt x="125" y="232"/>
                    <a:pt x="245" y="121"/>
                    <a:pt x="351" y="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23"/>
            <p:cNvSpPr/>
            <p:nvPr/>
          </p:nvSpPr>
          <p:spPr>
            <a:xfrm>
              <a:off x="1001713" y="0"/>
              <a:ext cx="3621088" cy="6843713"/>
            </a:xfrm>
            <a:custGeom>
              <a:avLst/>
              <a:gdLst/>
              <a:ahLst/>
              <a:cxnLst/>
              <a:rect l="l" t="t" r="r" b="b"/>
              <a:pathLst>
                <a:path w="762" h="1440" extrusionOk="0">
                  <a:moveTo>
                    <a:pt x="762" y="0"/>
                  </a:moveTo>
                  <a:cubicBezTo>
                    <a:pt x="308" y="245"/>
                    <a:pt x="0" y="1033"/>
                    <a:pt x="403"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23"/>
            <p:cNvSpPr/>
            <p:nvPr/>
          </p:nvSpPr>
          <p:spPr>
            <a:xfrm>
              <a:off x="11501438" y="9525"/>
              <a:ext cx="665163" cy="257175"/>
            </a:xfrm>
            <a:custGeom>
              <a:avLst/>
              <a:gdLst/>
              <a:ahLst/>
              <a:cxnLst/>
              <a:rect l="l" t="t" r="r" b="b"/>
              <a:pathLst>
                <a:path w="140" h="54" extrusionOk="0">
                  <a:moveTo>
                    <a:pt x="140" y="54"/>
                  </a:moveTo>
                  <a:cubicBezTo>
                    <a:pt x="95" y="34"/>
                    <a:pt x="48" y="16"/>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3"/>
            <p:cNvSpPr/>
            <p:nvPr/>
          </p:nvSpPr>
          <p:spPr>
            <a:xfrm>
              <a:off x="10641013" y="5408613"/>
              <a:ext cx="1525588" cy="1435100"/>
            </a:xfrm>
            <a:custGeom>
              <a:avLst/>
              <a:gdLst/>
              <a:ahLst/>
              <a:cxnLst/>
              <a:rect l="l" t="t" r="r" b="b"/>
              <a:pathLst>
                <a:path w="321" h="302" extrusionOk="0">
                  <a:moveTo>
                    <a:pt x="0" y="302"/>
                  </a:moveTo>
                  <a:cubicBezTo>
                    <a:pt x="114" y="210"/>
                    <a:pt x="223" y="109"/>
                    <a:pt x="321"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23"/>
            <p:cNvSpPr/>
            <p:nvPr/>
          </p:nvSpPr>
          <p:spPr>
            <a:xfrm>
              <a:off x="1001713" y="0"/>
              <a:ext cx="3244850" cy="6843713"/>
            </a:xfrm>
            <a:custGeom>
              <a:avLst/>
              <a:gdLst/>
              <a:ahLst/>
              <a:cxnLst/>
              <a:rect l="l" t="t" r="r" b="b"/>
              <a:pathLst>
                <a:path w="683" h="1440" extrusionOk="0">
                  <a:moveTo>
                    <a:pt x="683" y="0"/>
                  </a:moveTo>
                  <a:cubicBezTo>
                    <a:pt x="258" y="256"/>
                    <a:pt x="0" y="1041"/>
                    <a:pt x="355"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23"/>
            <p:cNvSpPr/>
            <p:nvPr/>
          </p:nvSpPr>
          <p:spPr>
            <a:xfrm>
              <a:off x="10802938" y="5518150"/>
              <a:ext cx="1363663" cy="1325563"/>
            </a:xfrm>
            <a:custGeom>
              <a:avLst/>
              <a:gdLst/>
              <a:ahLst/>
              <a:cxnLst/>
              <a:rect l="l" t="t" r="r" b="b"/>
              <a:pathLst>
                <a:path w="287" h="279" extrusionOk="0">
                  <a:moveTo>
                    <a:pt x="0" y="279"/>
                  </a:moveTo>
                  <a:cubicBezTo>
                    <a:pt x="101" y="193"/>
                    <a:pt x="198" y="100"/>
                    <a:pt x="287"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3"/>
            <p:cNvSpPr/>
            <p:nvPr/>
          </p:nvSpPr>
          <p:spPr>
            <a:xfrm>
              <a:off x="889000" y="0"/>
              <a:ext cx="3230563" cy="6843713"/>
            </a:xfrm>
            <a:custGeom>
              <a:avLst/>
              <a:gdLst/>
              <a:ahLst/>
              <a:cxnLst/>
              <a:rect l="l" t="t" r="r" b="b"/>
              <a:pathLst>
                <a:path w="680" h="1440" extrusionOk="0">
                  <a:moveTo>
                    <a:pt x="680" y="0"/>
                  </a:moveTo>
                  <a:cubicBezTo>
                    <a:pt x="257" y="265"/>
                    <a:pt x="0" y="1026"/>
                    <a:pt x="337"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23"/>
            <p:cNvSpPr/>
            <p:nvPr/>
          </p:nvSpPr>
          <p:spPr>
            <a:xfrm>
              <a:off x="10979150" y="5694363"/>
              <a:ext cx="1187450" cy="1149350"/>
            </a:xfrm>
            <a:custGeom>
              <a:avLst/>
              <a:gdLst/>
              <a:ahLst/>
              <a:cxnLst/>
              <a:rect l="l" t="t" r="r" b="b"/>
              <a:pathLst>
                <a:path w="250" h="242" extrusionOk="0">
                  <a:moveTo>
                    <a:pt x="0" y="242"/>
                  </a:moveTo>
                  <a:cubicBezTo>
                    <a:pt x="88" y="166"/>
                    <a:pt x="172" y="85"/>
                    <a:pt x="25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23"/>
            <p:cNvSpPr/>
            <p:nvPr/>
          </p:nvSpPr>
          <p:spPr>
            <a:xfrm>
              <a:off x="484188" y="0"/>
              <a:ext cx="3421063" cy="6843713"/>
            </a:xfrm>
            <a:custGeom>
              <a:avLst/>
              <a:gdLst/>
              <a:ahLst/>
              <a:cxnLst/>
              <a:rect l="l" t="t" r="r" b="b"/>
              <a:pathLst>
                <a:path w="720" h="1440" extrusionOk="0">
                  <a:moveTo>
                    <a:pt x="720" y="0"/>
                  </a:moveTo>
                  <a:cubicBezTo>
                    <a:pt x="316" y="282"/>
                    <a:pt x="0" y="1018"/>
                    <a:pt x="362"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3"/>
            <p:cNvSpPr/>
            <p:nvPr/>
          </p:nvSpPr>
          <p:spPr>
            <a:xfrm>
              <a:off x="11287125" y="6049963"/>
              <a:ext cx="879475" cy="793750"/>
            </a:xfrm>
            <a:custGeom>
              <a:avLst/>
              <a:gdLst/>
              <a:ahLst/>
              <a:cxnLst/>
              <a:rect l="l" t="t" r="r" b="b"/>
              <a:pathLst>
                <a:path w="185" h="167" extrusionOk="0">
                  <a:moveTo>
                    <a:pt x="0" y="167"/>
                  </a:moveTo>
                  <a:cubicBezTo>
                    <a:pt x="63" y="114"/>
                    <a:pt x="125" y="58"/>
                    <a:pt x="185"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3"/>
            <p:cNvSpPr/>
            <p:nvPr/>
          </p:nvSpPr>
          <p:spPr>
            <a:xfrm>
              <a:off x="598488" y="0"/>
              <a:ext cx="2717800" cy="6843713"/>
            </a:xfrm>
            <a:custGeom>
              <a:avLst/>
              <a:gdLst/>
              <a:ahLst/>
              <a:cxnLst/>
              <a:rect l="l" t="t" r="r" b="b"/>
              <a:pathLst>
                <a:path w="572" h="1440" extrusionOk="0">
                  <a:moveTo>
                    <a:pt x="572" y="0"/>
                  </a:moveTo>
                  <a:cubicBezTo>
                    <a:pt x="213" y="320"/>
                    <a:pt x="0" y="979"/>
                    <a:pt x="164" y="1440"/>
                  </a:cubicBezTo>
                </a:path>
              </a:pathLst>
            </a:custGeom>
            <a:noFill/>
            <a:ln w="12700" cap="flat" cmpd="sng">
              <a:solidFill>
                <a:schemeClr val="dk1">
                  <a:alpha val="20000"/>
                </a:schemeClr>
              </a:solidFill>
              <a:prstDash val="dashDot"/>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3"/>
            <p:cNvSpPr/>
            <p:nvPr/>
          </p:nvSpPr>
          <p:spPr>
            <a:xfrm>
              <a:off x="261938" y="0"/>
              <a:ext cx="2944813" cy="6843713"/>
            </a:xfrm>
            <a:custGeom>
              <a:avLst/>
              <a:gdLst/>
              <a:ahLst/>
              <a:cxnLst/>
              <a:rect l="l" t="t" r="r" b="b"/>
              <a:pathLst>
                <a:path w="620" h="1440" extrusionOk="0">
                  <a:moveTo>
                    <a:pt x="620" y="0"/>
                  </a:moveTo>
                  <a:cubicBezTo>
                    <a:pt x="248" y="325"/>
                    <a:pt x="0" y="960"/>
                    <a:pt x="186" y="1440"/>
                  </a:cubicBezTo>
                </a:path>
              </a:pathLst>
            </a:custGeom>
            <a:noFill/>
            <a:ln w="9525" cap="flat" cmpd="sng">
              <a:solidFill>
                <a:schemeClr val="dk1">
                  <a:alpha val="20000"/>
                </a:schemeClr>
              </a:solidFill>
              <a:prstDash val="lg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3"/>
            <p:cNvSpPr/>
            <p:nvPr/>
          </p:nvSpPr>
          <p:spPr>
            <a:xfrm>
              <a:off x="-417513" y="0"/>
              <a:ext cx="2403475" cy="6843713"/>
            </a:xfrm>
            <a:custGeom>
              <a:avLst/>
              <a:gdLst/>
              <a:ahLst/>
              <a:cxnLst/>
              <a:rect l="l" t="t" r="r" b="b"/>
              <a:pathLst>
                <a:path w="506" h="1440" extrusionOk="0">
                  <a:moveTo>
                    <a:pt x="506" y="0"/>
                  </a:moveTo>
                  <a:cubicBezTo>
                    <a:pt x="109" y="356"/>
                    <a:pt x="0" y="943"/>
                    <a:pt x="171" y="144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3"/>
            <p:cNvSpPr/>
            <p:nvPr/>
          </p:nvSpPr>
          <p:spPr>
            <a:xfrm>
              <a:off x="14288" y="9525"/>
              <a:ext cx="1771650" cy="3198813"/>
            </a:xfrm>
            <a:custGeom>
              <a:avLst/>
              <a:gdLst/>
              <a:ahLst/>
              <a:cxnLst/>
              <a:rect l="l" t="t" r="r" b="b"/>
              <a:pathLst>
                <a:path w="373" h="673" extrusionOk="0">
                  <a:moveTo>
                    <a:pt x="373" y="0"/>
                  </a:moveTo>
                  <a:cubicBezTo>
                    <a:pt x="175" y="183"/>
                    <a:pt x="51" y="409"/>
                    <a:pt x="0" y="673"/>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23"/>
            <p:cNvSpPr/>
            <p:nvPr/>
          </p:nvSpPr>
          <p:spPr>
            <a:xfrm>
              <a:off x="4763" y="6016625"/>
              <a:ext cx="214313" cy="827088"/>
            </a:xfrm>
            <a:custGeom>
              <a:avLst/>
              <a:gdLst/>
              <a:ahLst/>
              <a:cxnLst/>
              <a:rect l="l" t="t" r="r" b="b"/>
              <a:pathLst>
                <a:path w="45" h="174" extrusionOk="0">
                  <a:moveTo>
                    <a:pt x="0" y="0"/>
                  </a:moveTo>
                  <a:cubicBezTo>
                    <a:pt x="11" y="59"/>
                    <a:pt x="26" y="118"/>
                    <a:pt x="45" y="174"/>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23"/>
            <p:cNvSpPr/>
            <p:nvPr/>
          </p:nvSpPr>
          <p:spPr>
            <a:xfrm>
              <a:off x="14288" y="0"/>
              <a:ext cx="1562100" cy="2228850"/>
            </a:xfrm>
            <a:custGeom>
              <a:avLst/>
              <a:gdLst/>
              <a:ahLst/>
              <a:cxnLst/>
              <a:rect l="l" t="t" r="r" b="b"/>
              <a:pathLst>
                <a:path w="329" h="469" extrusionOk="0">
                  <a:moveTo>
                    <a:pt x="329" y="0"/>
                  </a:moveTo>
                  <a:cubicBezTo>
                    <a:pt x="189" y="133"/>
                    <a:pt x="69" y="288"/>
                    <a:pt x="0" y="469"/>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3" name="Google Shape;233;p23"/>
          <p:cNvGrpSpPr/>
          <p:nvPr/>
        </p:nvGrpSpPr>
        <p:grpSpPr>
          <a:xfrm>
            <a:off x="800144" y="1699589"/>
            <a:ext cx="3674476" cy="3470421"/>
            <a:chOff x="697883" y="1816768"/>
            <a:chExt cx="3674476" cy="3470421"/>
          </a:xfrm>
        </p:grpSpPr>
        <p:sp>
          <p:nvSpPr>
            <p:cNvPr id="234" name="Google Shape;234;p23"/>
            <p:cNvSpPr/>
            <p:nvPr/>
          </p:nvSpPr>
          <p:spPr>
            <a:xfrm>
              <a:off x="697883" y="1816768"/>
              <a:ext cx="3674476" cy="50292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3"/>
            <p:cNvSpPr/>
            <p:nvPr/>
          </p:nvSpPr>
          <p:spPr>
            <a:xfrm rot="10800000">
              <a:off x="2380224" y="5014786"/>
              <a:ext cx="315988" cy="272403"/>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23"/>
            <p:cNvSpPr/>
            <p:nvPr/>
          </p:nvSpPr>
          <p:spPr>
            <a:xfrm>
              <a:off x="704075" y="2392840"/>
              <a:ext cx="3668284" cy="2624327"/>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37" name="Google Shape;237;p23"/>
          <p:cNvSpPr txBox="1">
            <a:spLocks noGrp="1"/>
          </p:cNvSpPr>
          <p:nvPr>
            <p:ph type="title"/>
          </p:nvPr>
        </p:nvSpPr>
        <p:spPr>
          <a:xfrm>
            <a:off x="888631" y="2352026"/>
            <a:ext cx="3501197" cy="1223298"/>
          </a:xfrm>
          <a:prstGeom prst="rect">
            <a:avLst/>
          </a:prstGeom>
          <a:noFill/>
          <a:ln>
            <a:noFill/>
          </a:ln>
        </p:spPr>
        <p:txBody>
          <a:bodyPr spcFirstLastPara="1" wrap="square" lIns="228600" tIns="228600" rIns="228600" bIns="0" anchor="b" anchorCtr="0">
            <a:noAutofit/>
          </a:bodyPr>
          <a:lstStyle>
            <a:lvl1pPr lvl="0" algn="ctr">
              <a:lnSpc>
                <a:spcPct val="85000"/>
              </a:lnSpc>
              <a:spcBef>
                <a:spcPts val="0"/>
              </a:spcBef>
              <a:spcAft>
                <a:spcPts val="0"/>
              </a:spcAft>
              <a:buClr>
                <a:srgbClr val="FFFEFF"/>
              </a:buClr>
              <a:buSzPts val="3200"/>
              <a:buFont typeface="Calibri"/>
              <a:buNone/>
              <a:defRPr sz="3200">
                <a:solidFill>
                  <a:srgbClr val="FFFE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8" name="Google Shape;238;p23"/>
          <p:cNvSpPr txBox="1">
            <a:spLocks noGrp="1"/>
          </p:cNvSpPr>
          <p:nvPr>
            <p:ph type="body" idx="1"/>
          </p:nvPr>
        </p:nvSpPr>
        <p:spPr>
          <a:xfrm>
            <a:off x="5109983" y="802809"/>
            <a:ext cx="6275035" cy="5249940"/>
          </a:xfrm>
          <a:prstGeom prst="rect">
            <a:avLst/>
          </a:prstGeom>
          <a:noFill/>
          <a:ln>
            <a:noFill/>
          </a:ln>
        </p:spPr>
        <p:txBody>
          <a:bodyPr spcFirstLastPara="1" wrap="square" lIns="91425" tIns="45700" rIns="91425" bIns="45700" anchor="ctr" anchorCtr="0">
            <a:normAutofit/>
          </a:bodyPr>
          <a:lstStyle>
            <a:lvl1pPr marL="457200" lvl="0" indent="-354330" algn="l">
              <a:lnSpc>
                <a:spcPct val="120000"/>
              </a:lnSpc>
              <a:spcBef>
                <a:spcPts val="1000"/>
              </a:spcBef>
              <a:spcAft>
                <a:spcPts val="0"/>
              </a:spcAft>
              <a:buSzPts val="1980"/>
              <a:buChar char="▪"/>
              <a:defRPr/>
            </a:lvl1pPr>
            <a:lvl2pPr marL="914400" lvl="1" indent="-354330" algn="l">
              <a:lnSpc>
                <a:spcPct val="120000"/>
              </a:lnSpc>
              <a:spcBef>
                <a:spcPts val="500"/>
              </a:spcBef>
              <a:spcAft>
                <a:spcPts val="0"/>
              </a:spcAft>
              <a:buSzPts val="1980"/>
              <a:buChar char="▪"/>
              <a:defRPr/>
            </a:lvl2pPr>
            <a:lvl3pPr marL="1371600" lvl="2" indent="-354330" algn="l">
              <a:lnSpc>
                <a:spcPct val="120000"/>
              </a:lnSpc>
              <a:spcBef>
                <a:spcPts val="500"/>
              </a:spcBef>
              <a:spcAft>
                <a:spcPts val="0"/>
              </a:spcAft>
              <a:buSzPts val="1980"/>
              <a:buChar char="▪"/>
              <a:defRPr/>
            </a:lvl3pPr>
            <a:lvl4pPr marL="1828800" lvl="3" indent="-354330" algn="l">
              <a:lnSpc>
                <a:spcPct val="120000"/>
              </a:lnSpc>
              <a:spcBef>
                <a:spcPts val="500"/>
              </a:spcBef>
              <a:spcAft>
                <a:spcPts val="0"/>
              </a:spcAft>
              <a:buSzPts val="1980"/>
              <a:buChar char="▪"/>
              <a:defRPr/>
            </a:lvl4pPr>
            <a:lvl5pPr marL="2286000" lvl="4" indent="-354329" algn="l">
              <a:lnSpc>
                <a:spcPct val="120000"/>
              </a:lnSpc>
              <a:spcBef>
                <a:spcPts val="500"/>
              </a:spcBef>
              <a:spcAft>
                <a:spcPts val="0"/>
              </a:spcAft>
              <a:buSzPts val="1980"/>
              <a:buChar char="▪"/>
              <a:defRPr/>
            </a:lvl5pPr>
            <a:lvl6pPr marL="2743200" lvl="5" indent="-354329" algn="l">
              <a:lnSpc>
                <a:spcPct val="120000"/>
              </a:lnSpc>
              <a:spcBef>
                <a:spcPts val="500"/>
              </a:spcBef>
              <a:spcAft>
                <a:spcPts val="0"/>
              </a:spcAft>
              <a:buSzPts val="1980"/>
              <a:buChar char="▪"/>
              <a:defRPr/>
            </a:lvl6pPr>
            <a:lvl7pPr marL="3200400" lvl="6" indent="-354329" algn="l">
              <a:lnSpc>
                <a:spcPct val="120000"/>
              </a:lnSpc>
              <a:spcBef>
                <a:spcPts val="500"/>
              </a:spcBef>
              <a:spcAft>
                <a:spcPts val="0"/>
              </a:spcAft>
              <a:buSzPts val="1980"/>
              <a:buChar char="▪"/>
              <a:defRPr/>
            </a:lvl7pPr>
            <a:lvl8pPr marL="3657600" lvl="7" indent="-354329" algn="l">
              <a:lnSpc>
                <a:spcPct val="120000"/>
              </a:lnSpc>
              <a:spcBef>
                <a:spcPts val="500"/>
              </a:spcBef>
              <a:spcAft>
                <a:spcPts val="0"/>
              </a:spcAft>
              <a:buSzPts val="1980"/>
              <a:buChar char="▪"/>
              <a:defRPr/>
            </a:lvl8pPr>
            <a:lvl9pPr marL="4114800" lvl="8" indent="-354329" algn="l">
              <a:lnSpc>
                <a:spcPct val="120000"/>
              </a:lnSpc>
              <a:spcBef>
                <a:spcPts val="500"/>
              </a:spcBef>
              <a:spcAft>
                <a:spcPts val="0"/>
              </a:spcAft>
              <a:buSzPts val="1980"/>
              <a:buChar char="▪"/>
              <a:defRPr/>
            </a:lvl9pPr>
          </a:lstStyle>
          <a:p>
            <a:endParaRPr/>
          </a:p>
        </p:txBody>
      </p:sp>
      <p:sp>
        <p:nvSpPr>
          <p:cNvPr id="239" name="Google Shape;239;p23"/>
          <p:cNvSpPr txBox="1">
            <a:spLocks noGrp="1"/>
          </p:cNvSpPr>
          <p:nvPr>
            <p:ph type="body" idx="2"/>
          </p:nvPr>
        </p:nvSpPr>
        <p:spPr>
          <a:xfrm>
            <a:off x="888631" y="3580186"/>
            <a:ext cx="3501197" cy="1221164"/>
          </a:xfrm>
          <a:prstGeom prst="rect">
            <a:avLst/>
          </a:prstGeom>
          <a:noFill/>
          <a:ln>
            <a:noFill/>
          </a:ln>
        </p:spPr>
        <p:txBody>
          <a:bodyPr spcFirstLastPara="1" wrap="square" lIns="91425" tIns="45700" rIns="91425" bIns="45700" anchor="t" anchorCtr="0">
            <a:normAutofit/>
          </a:bodyPr>
          <a:lstStyle>
            <a:lvl1pPr marL="457200" lvl="0" indent="-228600" algn="ctr">
              <a:lnSpc>
                <a:spcPct val="120000"/>
              </a:lnSpc>
              <a:spcBef>
                <a:spcPts val="1000"/>
              </a:spcBef>
              <a:spcAft>
                <a:spcPts val="0"/>
              </a:spcAft>
              <a:buSzPts val="1760"/>
              <a:buNone/>
              <a:defRPr sz="1600">
                <a:solidFill>
                  <a:srgbClr val="FFFEFF"/>
                </a:solidFill>
              </a:defRPr>
            </a:lvl1pPr>
            <a:lvl2pPr marL="914400" lvl="1" indent="-228600" algn="l">
              <a:lnSpc>
                <a:spcPct val="120000"/>
              </a:lnSpc>
              <a:spcBef>
                <a:spcPts val="500"/>
              </a:spcBef>
              <a:spcAft>
                <a:spcPts val="0"/>
              </a:spcAft>
              <a:buSzPts val="1540"/>
              <a:buNone/>
              <a:defRPr sz="1400"/>
            </a:lvl2pPr>
            <a:lvl3pPr marL="1371600" lvl="2" indent="-228600" algn="l">
              <a:lnSpc>
                <a:spcPct val="120000"/>
              </a:lnSpc>
              <a:spcBef>
                <a:spcPts val="500"/>
              </a:spcBef>
              <a:spcAft>
                <a:spcPts val="0"/>
              </a:spcAft>
              <a:buSzPts val="1320"/>
              <a:buNone/>
              <a:defRPr sz="1200"/>
            </a:lvl3pPr>
            <a:lvl4pPr marL="1828800" lvl="3" indent="-228600" algn="l">
              <a:lnSpc>
                <a:spcPct val="120000"/>
              </a:lnSpc>
              <a:spcBef>
                <a:spcPts val="500"/>
              </a:spcBef>
              <a:spcAft>
                <a:spcPts val="0"/>
              </a:spcAft>
              <a:buSzPts val="1100"/>
              <a:buNone/>
              <a:defRPr sz="1000"/>
            </a:lvl4pPr>
            <a:lvl5pPr marL="2286000" lvl="4" indent="-228600" algn="l">
              <a:lnSpc>
                <a:spcPct val="120000"/>
              </a:lnSpc>
              <a:spcBef>
                <a:spcPts val="500"/>
              </a:spcBef>
              <a:spcAft>
                <a:spcPts val="0"/>
              </a:spcAft>
              <a:buSzPts val="1100"/>
              <a:buNone/>
              <a:defRPr sz="1000"/>
            </a:lvl5pPr>
            <a:lvl6pPr marL="2743200" lvl="5" indent="-228600" algn="l">
              <a:lnSpc>
                <a:spcPct val="120000"/>
              </a:lnSpc>
              <a:spcBef>
                <a:spcPts val="500"/>
              </a:spcBef>
              <a:spcAft>
                <a:spcPts val="0"/>
              </a:spcAft>
              <a:buSzPts val="1100"/>
              <a:buNone/>
              <a:defRPr sz="1000"/>
            </a:lvl6pPr>
            <a:lvl7pPr marL="3200400" lvl="6" indent="-228600" algn="l">
              <a:lnSpc>
                <a:spcPct val="120000"/>
              </a:lnSpc>
              <a:spcBef>
                <a:spcPts val="500"/>
              </a:spcBef>
              <a:spcAft>
                <a:spcPts val="0"/>
              </a:spcAft>
              <a:buSzPts val="1100"/>
              <a:buNone/>
              <a:defRPr sz="1000"/>
            </a:lvl7pPr>
            <a:lvl8pPr marL="3657600" lvl="7" indent="-228600" algn="l">
              <a:lnSpc>
                <a:spcPct val="120000"/>
              </a:lnSpc>
              <a:spcBef>
                <a:spcPts val="500"/>
              </a:spcBef>
              <a:spcAft>
                <a:spcPts val="0"/>
              </a:spcAft>
              <a:buSzPts val="1100"/>
              <a:buNone/>
              <a:defRPr sz="1000"/>
            </a:lvl8pPr>
            <a:lvl9pPr marL="4114800" lvl="8" indent="-228600" algn="l">
              <a:lnSpc>
                <a:spcPct val="120000"/>
              </a:lnSpc>
              <a:spcBef>
                <a:spcPts val="500"/>
              </a:spcBef>
              <a:spcAft>
                <a:spcPts val="0"/>
              </a:spcAft>
              <a:buSzPts val="1100"/>
              <a:buNone/>
              <a:defRPr sz="1000"/>
            </a:lvl9pPr>
          </a:lstStyle>
          <a:p>
            <a:endParaRPr/>
          </a:p>
        </p:txBody>
      </p:sp>
      <p:sp>
        <p:nvSpPr>
          <p:cNvPr id="240" name="Google Shape;240;p23"/>
          <p:cNvSpPr txBox="1">
            <a:spLocks noGrp="1"/>
          </p:cNvSpPr>
          <p:nvPr>
            <p:ph type="dt" idx="10"/>
          </p:nvPr>
        </p:nvSpPr>
        <p:spPr>
          <a:xfrm>
            <a:off x="804672" y="320040"/>
            <a:ext cx="3657600"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1" name="Google Shape;241;p23"/>
          <p:cNvSpPr txBox="1">
            <a:spLocks noGrp="1"/>
          </p:cNvSpPr>
          <p:nvPr>
            <p:ph type="ftr" idx="11"/>
          </p:nvPr>
        </p:nvSpPr>
        <p:spPr>
          <a:xfrm>
            <a:off x="804672" y="6227064"/>
            <a:ext cx="10588752" cy="32004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2" name="Google Shape;242;p23"/>
          <p:cNvSpPr txBox="1">
            <a:spLocks noGrp="1"/>
          </p:cNvSpPr>
          <p:nvPr>
            <p:ph type="sldNum" idx="12"/>
          </p:nvPr>
        </p:nvSpPr>
        <p:spPr>
          <a:xfrm>
            <a:off x="10469880" y="320040"/>
            <a:ext cx="914400" cy="32004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243"/>
        <p:cNvGrpSpPr/>
        <p:nvPr/>
      </p:nvGrpSpPr>
      <p:grpSpPr>
        <a:xfrm>
          <a:off x="0" y="0"/>
          <a:ext cx="0" cy="0"/>
          <a:chOff x="0" y="0"/>
          <a:chExt cx="0" cy="0"/>
        </a:xfrm>
      </p:grpSpPr>
      <p:grpSp>
        <p:nvGrpSpPr>
          <p:cNvPr id="244" name="Google Shape;244;p24"/>
          <p:cNvGrpSpPr/>
          <p:nvPr/>
        </p:nvGrpSpPr>
        <p:grpSpPr>
          <a:xfrm>
            <a:off x="-329674" y="-59376"/>
            <a:ext cx="12515851" cy="6923798"/>
            <a:chOff x="-329674" y="-51881"/>
            <a:chExt cx="12515851" cy="6923798"/>
          </a:xfrm>
        </p:grpSpPr>
        <p:sp>
          <p:nvSpPr>
            <p:cNvPr id="245" name="Google Shape;245;p24"/>
            <p:cNvSpPr/>
            <p:nvPr/>
          </p:nvSpPr>
          <p:spPr>
            <a:xfrm>
              <a:off x="-329674" y="1298404"/>
              <a:ext cx="9702800" cy="5573512"/>
            </a:xfrm>
            <a:custGeom>
              <a:avLst/>
              <a:gdLst/>
              <a:ahLst/>
              <a:cxnLst/>
              <a:rect l="l" t="t" r="r" b="b"/>
              <a:pathLst>
                <a:path w="2038" h="1169" extrusionOk="0">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4"/>
            <p:cNvSpPr/>
            <p:nvPr/>
          </p:nvSpPr>
          <p:spPr>
            <a:xfrm>
              <a:off x="670451" y="2018236"/>
              <a:ext cx="7373938" cy="4848892"/>
            </a:xfrm>
            <a:custGeom>
              <a:avLst/>
              <a:gdLst/>
              <a:ahLst/>
              <a:cxnLst/>
              <a:rect l="l" t="t" r="r" b="b"/>
              <a:pathLst>
                <a:path w="1549" h="1017" extrusionOk="0">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4"/>
            <p:cNvSpPr/>
            <p:nvPr/>
          </p:nvSpPr>
          <p:spPr>
            <a:xfrm>
              <a:off x="251351" y="1788400"/>
              <a:ext cx="8035925" cy="5083516"/>
            </a:xfrm>
            <a:custGeom>
              <a:avLst/>
              <a:gdLst/>
              <a:ahLst/>
              <a:cxnLst/>
              <a:rect l="l" t="t" r="r" b="b"/>
              <a:pathLst>
                <a:path w="1688" h="1066" extrusionOk="0">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4"/>
            <p:cNvSpPr/>
            <p:nvPr/>
          </p:nvSpPr>
          <p:spPr>
            <a:xfrm>
              <a:off x="-1061" y="549842"/>
              <a:ext cx="10334625" cy="6322075"/>
            </a:xfrm>
            <a:custGeom>
              <a:avLst/>
              <a:gdLst/>
              <a:ahLst/>
              <a:cxnLst/>
              <a:rect l="l" t="t" r="r" b="b"/>
              <a:pathLst>
                <a:path w="2171" h="1326" extrusionOk="0">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4"/>
            <p:cNvSpPr/>
            <p:nvPr/>
          </p:nvSpPr>
          <p:spPr>
            <a:xfrm>
              <a:off x="3701" y="6186246"/>
              <a:ext cx="504825" cy="681527"/>
            </a:xfrm>
            <a:custGeom>
              <a:avLst/>
              <a:gdLst/>
              <a:ahLst/>
              <a:cxnLst/>
              <a:rect l="l" t="t" r="r" b="b"/>
              <a:pathLst>
                <a:path w="106" h="143" extrusionOk="0">
                  <a:moveTo>
                    <a:pt x="0" y="0"/>
                  </a:moveTo>
                  <a:cubicBezTo>
                    <a:pt x="35" y="54"/>
                    <a:pt x="70" y="101"/>
                    <a:pt x="106" y="143"/>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4"/>
            <p:cNvSpPr/>
            <p:nvPr/>
          </p:nvSpPr>
          <p:spPr>
            <a:xfrm>
              <a:off x="-1061" y="-51881"/>
              <a:ext cx="11091863" cy="6923796"/>
            </a:xfrm>
            <a:custGeom>
              <a:avLst/>
              <a:gdLst/>
              <a:ahLst/>
              <a:cxnLst/>
              <a:rect l="l" t="t" r="r" b="b"/>
              <a:pathLst>
                <a:path w="2330" h="1452" extrusionOk="0">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4"/>
            <p:cNvSpPr/>
            <p:nvPr/>
          </p:nvSpPr>
          <p:spPr>
            <a:xfrm>
              <a:off x="5426601" y="5579"/>
              <a:ext cx="5788025" cy="6847184"/>
            </a:xfrm>
            <a:custGeom>
              <a:avLst/>
              <a:gdLst/>
              <a:ahLst/>
              <a:cxnLst/>
              <a:rect l="l" t="t" r="r" b="b"/>
              <a:pathLst>
                <a:path w="1216" h="1436" extrusionOk="0">
                  <a:moveTo>
                    <a:pt x="1094" y="1436"/>
                  </a:moveTo>
                  <a:cubicBezTo>
                    <a:pt x="1216" y="1114"/>
                    <a:pt x="904" y="770"/>
                    <a:pt x="709" y="551"/>
                  </a:cubicBezTo>
                  <a:cubicBezTo>
                    <a:pt x="509" y="327"/>
                    <a:pt x="274" y="127"/>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24"/>
            <p:cNvSpPr/>
            <p:nvPr/>
          </p:nvSpPr>
          <p:spPr>
            <a:xfrm>
              <a:off x="-1061" y="5579"/>
              <a:ext cx="1057275" cy="614491"/>
            </a:xfrm>
            <a:custGeom>
              <a:avLst/>
              <a:gdLst/>
              <a:ahLst/>
              <a:cxnLst/>
              <a:rect l="l" t="t" r="r" b="b"/>
              <a:pathLst>
                <a:path w="222" h="129" extrusionOk="0">
                  <a:moveTo>
                    <a:pt x="222" y="0"/>
                  </a:moveTo>
                  <a:cubicBezTo>
                    <a:pt x="152" y="35"/>
                    <a:pt x="76" y="78"/>
                    <a:pt x="0" y="129"/>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24"/>
            <p:cNvSpPr/>
            <p:nvPr/>
          </p:nvSpPr>
          <p:spPr>
            <a:xfrm>
              <a:off x="5821889" y="5579"/>
              <a:ext cx="5588000" cy="6866337"/>
            </a:xfrm>
            <a:custGeom>
              <a:avLst/>
              <a:gdLst/>
              <a:ahLst/>
              <a:cxnLst/>
              <a:rect l="l" t="t" r="r" b="b"/>
              <a:pathLst>
                <a:path w="1174" h="1440" extrusionOk="0">
                  <a:moveTo>
                    <a:pt x="1067" y="1440"/>
                  </a:moveTo>
                  <a:cubicBezTo>
                    <a:pt x="1174" y="1124"/>
                    <a:pt x="887" y="797"/>
                    <a:pt x="698" y="577"/>
                  </a:cubicBezTo>
                  <a:cubicBezTo>
                    <a:pt x="500" y="348"/>
                    <a:pt x="270" y="141"/>
                    <a:pt x="0" y="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4"/>
            <p:cNvSpPr/>
            <p:nvPr/>
          </p:nvSpPr>
          <p:spPr>
            <a:xfrm>
              <a:off x="3701" y="790"/>
              <a:ext cx="595313" cy="352734"/>
            </a:xfrm>
            <a:custGeom>
              <a:avLst/>
              <a:gdLst/>
              <a:ahLst/>
              <a:cxnLst/>
              <a:rect l="l" t="t" r="r" b="b"/>
              <a:pathLst>
                <a:path w="125" h="74" extrusionOk="0">
                  <a:moveTo>
                    <a:pt x="125" y="0"/>
                  </a:moveTo>
                  <a:cubicBezTo>
                    <a:pt x="85" y="22"/>
                    <a:pt x="43" y="47"/>
                    <a:pt x="0" y="74"/>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4"/>
            <p:cNvSpPr/>
            <p:nvPr/>
          </p:nvSpPr>
          <p:spPr>
            <a:xfrm>
              <a:off x="6012389" y="5579"/>
              <a:ext cx="5497513" cy="6866337"/>
            </a:xfrm>
            <a:custGeom>
              <a:avLst/>
              <a:gdLst/>
              <a:ahLst/>
              <a:cxnLst/>
              <a:rect l="l" t="t" r="r" b="b"/>
              <a:pathLst>
                <a:path w="1155" h="1440" extrusionOk="0">
                  <a:moveTo>
                    <a:pt x="1056" y="1440"/>
                  </a:moveTo>
                  <a:cubicBezTo>
                    <a:pt x="1155" y="1123"/>
                    <a:pt x="875" y="801"/>
                    <a:pt x="686" y="580"/>
                  </a:cubicBezTo>
                  <a:cubicBezTo>
                    <a:pt x="491" y="352"/>
                    <a:pt x="264" y="145"/>
                    <a:pt x="0" y="0"/>
                  </a:cubicBezTo>
                </a:path>
              </a:pathLst>
            </a:custGeom>
            <a:noFill/>
            <a:ln w="12700" cap="flat" cmpd="sng">
              <a:solidFill>
                <a:schemeClr val="dk1">
                  <a:alpha val="20000"/>
                </a:schemeClr>
              </a:solidFill>
              <a:prstDash val="dashDot"/>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24"/>
            <p:cNvSpPr/>
            <p:nvPr/>
          </p:nvSpPr>
          <p:spPr>
            <a:xfrm>
              <a:off x="-1061" y="5579"/>
              <a:ext cx="357188" cy="213875"/>
            </a:xfrm>
            <a:custGeom>
              <a:avLst/>
              <a:gdLst/>
              <a:ahLst/>
              <a:cxnLst/>
              <a:rect l="l" t="t" r="r" b="b"/>
              <a:pathLst>
                <a:path w="75" h="45" extrusionOk="0">
                  <a:moveTo>
                    <a:pt x="75" y="0"/>
                  </a:moveTo>
                  <a:cubicBezTo>
                    <a:pt x="50" y="14"/>
                    <a:pt x="25" y="29"/>
                    <a:pt x="0" y="45"/>
                  </a:cubicBezTo>
                </a:path>
              </a:pathLst>
            </a:custGeom>
            <a:noFill/>
            <a:ln w="12700" cap="flat" cmpd="sng">
              <a:solidFill>
                <a:schemeClr val="dk1">
                  <a:alpha val="20000"/>
                </a:schemeClr>
              </a:solidFill>
              <a:prstDash val="dashDot"/>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4"/>
            <p:cNvSpPr/>
            <p:nvPr/>
          </p:nvSpPr>
          <p:spPr>
            <a:xfrm>
              <a:off x="6210826" y="790"/>
              <a:ext cx="5522913" cy="6871126"/>
            </a:xfrm>
            <a:custGeom>
              <a:avLst/>
              <a:gdLst/>
              <a:ahLst/>
              <a:cxnLst/>
              <a:rect l="l" t="t" r="r" b="b"/>
              <a:pathLst>
                <a:path w="1160" h="1441" extrusionOk="0">
                  <a:moveTo>
                    <a:pt x="1053" y="1441"/>
                  </a:moveTo>
                  <a:cubicBezTo>
                    <a:pt x="1160" y="1129"/>
                    <a:pt x="892" y="817"/>
                    <a:pt x="705" y="599"/>
                  </a:cubicBezTo>
                  <a:cubicBezTo>
                    <a:pt x="503" y="365"/>
                    <a:pt x="270" y="152"/>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24"/>
            <p:cNvSpPr/>
            <p:nvPr/>
          </p:nvSpPr>
          <p:spPr>
            <a:xfrm>
              <a:off x="6463239" y="5579"/>
              <a:ext cx="5413375" cy="6866337"/>
            </a:xfrm>
            <a:custGeom>
              <a:avLst/>
              <a:gdLst/>
              <a:ahLst/>
              <a:cxnLst/>
              <a:rect l="l" t="t" r="r" b="b"/>
              <a:pathLst>
                <a:path w="1137" h="1440" extrusionOk="0">
                  <a:moveTo>
                    <a:pt x="1040" y="1440"/>
                  </a:moveTo>
                  <a:cubicBezTo>
                    <a:pt x="1137" y="1131"/>
                    <a:pt x="883" y="828"/>
                    <a:pt x="698" y="611"/>
                  </a:cubicBezTo>
                  <a:cubicBezTo>
                    <a:pt x="498" y="375"/>
                    <a:pt x="268" y="159"/>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4"/>
            <p:cNvSpPr/>
            <p:nvPr/>
          </p:nvSpPr>
          <p:spPr>
            <a:xfrm>
              <a:off x="6877576" y="5579"/>
              <a:ext cx="5037138" cy="6861550"/>
            </a:xfrm>
            <a:custGeom>
              <a:avLst/>
              <a:gdLst/>
              <a:ahLst/>
              <a:cxnLst/>
              <a:rect l="l" t="t" r="r" b="b"/>
              <a:pathLst>
                <a:path w="1058" h="1439" extrusionOk="0">
                  <a:moveTo>
                    <a:pt x="1011" y="1439"/>
                  </a:moveTo>
                  <a:cubicBezTo>
                    <a:pt x="1058" y="1131"/>
                    <a:pt x="825" y="841"/>
                    <a:pt x="648" y="617"/>
                  </a:cubicBezTo>
                  <a:cubicBezTo>
                    <a:pt x="462" y="383"/>
                    <a:pt x="248" y="168"/>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24"/>
            <p:cNvSpPr/>
            <p:nvPr/>
          </p:nvSpPr>
          <p:spPr>
            <a:xfrm>
              <a:off x="8768289" y="5579"/>
              <a:ext cx="3417888" cy="2742066"/>
            </a:xfrm>
            <a:custGeom>
              <a:avLst/>
              <a:gdLst/>
              <a:ahLst/>
              <a:cxnLst/>
              <a:rect l="l" t="t" r="r" b="b"/>
              <a:pathLst>
                <a:path w="718" h="575" extrusionOk="0">
                  <a:moveTo>
                    <a:pt x="718" y="575"/>
                  </a:moveTo>
                  <a:cubicBezTo>
                    <a:pt x="500" y="360"/>
                    <a:pt x="260" y="163"/>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4"/>
            <p:cNvSpPr/>
            <p:nvPr/>
          </p:nvSpPr>
          <p:spPr>
            <a:xfrm>
              <a:off x="9235014" y="10367"/>
              <a:ext cx="2951163" cy="2555325"/>
            </a:xfrm>
            <a:custGeom>
              <a:avLst/>
              <a:gdLst/>
              <a:ahLst/>
              <a:cxnLst/>
              <a:rect l="l" t="t" r="r" b="b"/>
              <a:pathLst>
                <a:path w="620" h="536" extrusionOk="0">
                  <a:moveTo>
                    <a:pt x="620" y="536"/>
                  </a:moveTo>
                  <a:cubicBezTo>
                    <a:pt x="404" y="314"/>
                    <a:pt x="196" y="138"/>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4"/>
            <p:cNvSpPr/>
            <p:nvPr/>
          </p:nvSpPr>
          <p:spPr>
            <a:xfrm>
              <a:off x="10020826" y="5579"/>
              <a:ext cx="2165350" cy="1358265"/>
            </a:xfrm>
            <a:custGeom>
              <a:avLst/>
              <a:gdLst/>
              <a:ahLst/>
              <a:cxnLst/>
              <a:rect l="l" t="t" r="r" b="b"/>
              <a:pathLst>
                <a:path w="455" h="285" extrusionOk="0">
                  <a:moveTo>
                    <a:pt x="0" y="0"/>
                  </a:moveTo>
                  <a:cubicBezTo>
                    <a:pt x="153" y="85"/>
                    <a:pt x="308" y="180"/>
                    <a:pt x="455" y="285"/>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24"/>
            <p:cNvSpPr/>
            <p:nvPr/>
          </p:nvSpPr>
          <p:spPr>
            <a:xfrm>
              <a:off x="11290826" y="5579"/>
              <a:ext cx="895350" cy="534687"/>
            </a:xfrm>
            <a:custGeom>
              <a:avLst/>
              <a:gdLst/>
              <a:ahLst/>
              <a:cxnLst/>
              <a:rect l="l" t="t" r="r" b="b"/>
              <a:pathLst>
                <a:path w="188" h="112" extrusionOk="0">
                  <a:moveTo>
                    <a:pt x="0" y="0"/>
                  </a:moveTo>
                  <a:cubicBezTo>
                    <a:pt x="63" y="36"/>
                    <a:pt x="126" y="73"/>
                    <a:pt x="188" y="112"/>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4" name="Google Shape;264;p24"/>
          <p:cNvGrpSpPr/>
          <p:nvPr/>
        </p:nvGrpSpPr>
        <p:grpSpPr>
          <a:xfrm>
            <a:off x="805336" y="1698331"/>
            <a:ext cx="5941540" cy="3470421"/>
            <a:chOff x="805336" y="1698331"/>
            <a:chExt cx="5941540" cy="3470421"/>
          </a:xfrm>
        </p:grpSpPr>
        <p:sp>
          <p:nvSpPr>
            <p:cNvPr id="265" name="Google Shape;265;p24"/>
            <p:cNvSpPr/>
            <p:nvPr/>
          </p:nvSpPr>
          <p:spPr>
            <a:xfrm>
              <a:off x="805336" y="1698331"/>
              <a:ext cx="5941540" cy="50292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24"/>
            <p:cNvSpPr/>
            <p:nvPr/>
          </p:nvSpPr>
          <p:spPr>
            <a:xfrm rot="10800000">
              <a:off x="3618113" y="4896349"/>
              <a:ext cx="315988" cy="272403"/>
            </a:xfrm>
            <a:prstGeom prst="triangl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24"/>
            <p:cNvSpPr/>
            <p:nvPr/>
          </p:nvSpPr>
          <p:spPr>
            <a:xfrm>
              <a:off x="805336" y="2274403"/>
              <a:ext cx="5941540" cy="2624327"/>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8" name="Google Shape;268;p24"/>
          <p:cNvSpPr>
            <a:spLocks noGrp="1"/>
          </p:cNvSpPr>
          <p:nvPr>
            <p:ph type="pic" idx="2"/>
          </p:nvPr>
        </p:nvSpPr>
        <p:spPr>
          <a:xfrm>
            <a:off x="7543510" y="0"/>
            <a:ext cx="4648490" cy="6858000"/>
          </a:xfrm>
          <a:prstGeom prst="rect">
            <a:avLst/>
          </a:prstGeom>
          <a:solidFill>
            <a:srgbClr val="FEFEFE"/>
          </a:solidFill>
          <a:ln>
            <a:noFill/>
          </a:ln>
        </p:spPr>
        <p:txBody>
          <a:bodyPr spcFirstLastPara="1" wrap="square" lIns="91425" tIns="45700" rIns="91425" bIns="45700" anchor="t" anchorCtr="0">
            <a:normAutofit/>
          </a:bodyPr>
          <a:lstStyle>
            <a:lvl1pPr marR="0" lvl="0" algn="ctr" rtl="0">
              <a:lnSpc>
                <a:spcPct val="120000"/>
              </a:lnSpc>
              <a:spcBef>
                <a:spcPts val="1000"/>
              </a:spcBef>
              <a:spcAft>
                <a:spcPts val="0"/>
              </a:spcAft>
              <a:buClr>
                <a:schemeClr val="accent1"/>
              </a:buClr>
              <a:buSzPts val="3520"/>
              <a:buFont typeface="Noto Sans Symbols"/>
              <a:buNone/>
              <a:defRPr sz="3200" b="0" i="0" u="none" strike="noStrike" cap="none">
                <a:solidFill>
                  <a:schemeClr val="dk1"/>
                </a:solidFill>
                <a:latin typeface="Rockwell"/>
                <a:ea typeface="Rockwell"/>
                <a:cs typeface="Rockwell"/>
                <a:sym typeface="Rockwell"/>
              </a:defRPr>
            </a:lvl1pPr>
            <a:lvl2pPr marR="0" lvl="1" algn="l" rtl="0">
              <a:lnSpc>
                <a:spcPct val="120000"/>
              </a:lnSpc>
              <a:spcBef>
                <a:spcPts val="500"/>
              </a:spcBef>
              <a:spcAft>
                <a:spcPts val="0"/>
              </a:spcAft>
              <a:buClr>
                <a:schemeClr val="accent1"/>
              </a:buClr>
              <a:buSzPts val="3080"/>
              <a:buFont typeface="Noto Sans Symbols"/>
              <a:buNone/>
              <a:defRPr sz="2800" b="0" i="0" u="none" strike="noStrike" cap="none">
                <a:solidFill>
                  <a:schemeClr val="dk1"/>
                </a:solidFill>
                <a:latin typeface="Rockwell"/>
                <a:ea typeface="Rockwell"/>
                <a:cs typeface="Rockwell"/>
                <a:sym typeface="Rockwell"/>
              </a:defRPr>
            </a:lvl2pPr>
            <a:lvl3pPr marR="0" lvl="2" algn="l" rtl="0">
              <a:lnSpc>
                <a:spcPct val="120000"/>
              </a:lnSpc>
              <a:spcBef>
                <a:spcPts val="500"/>
              </a:spcBef>
              <a:spcAft>
                <a:spcPts val="0"/>
              </a:spcAft>
              <a:buClr>
                <a:schemeClr val="accent1"/>
              </a:buClr>
              <a:buSzPts val="2640"/>
              <a:buFont typeface="Noto Sans Symbols"/>
              <a:buNone/>
              <a:defRPr sz="2400" b="0" i="0" u="none" strike="noStrike" cap="none">
                <a:solidFill>
                  <a:schemeClr val="dk1"/>
                </a:solidFill>
                <a:latin typeface="Rockwell"/>
                <a:ea typeface="Rockwell"/>
                <a:cs typeface="Rockwell"/>
                <a:sym typeface="Rockwell"/>
              </a:defRPr>
            </a:lvl3pPr>
            <a:lvl4pPr marR="0" lvl="3" algn="l" rtl="0">
              <a:lnSpc>
                <a:spcPct val="120000"/>
              </a:lnSpc>
              <a:spcBef>
                <a:spcPts val="500"/>
              </a:spcBef>
              <a:spcAft>
                <a:spcPts val="0"/>
              </a:spcAft>
              <a:buClr>
                <a:schemeClr val="accent1"/>
              </a:buClr>
              <a:buSzPts val="2200"/>
              <a:buFont typeface="Noto Sans Symbols"/>
              <a:buNone/>
              <a:defRPr sz="2000" b="0" i="0" u="none" strike="noStrike" cap="none">
                <a:solidFill>
                  <a:schemeClr val="dk1"/>
                </a:solidFill>
                <a:latin typeface="Rockwell"/>
                <a:ea typeface="Rockwell"/>
                <a:cs typeface="Rockwell"/>
                <a:sym typeface="Rockwell"/>
              </a:defRPr>
            </a:lvl4pPr>
            <a:lvl5pPr marR="0" lvl="4" algn="l" rtl="0">
              <a:lnSpc>
                <a:spcPct val="120000"/>
              </a:lnSpc>
              <a:spcBef>
                <a:spcPts val="500"/>
              </a:spcBef>
              <a:spcAft>
                <a:spcPts val="0"/>
              </a:spcAft>
              <a:buClr>
                <a:schemeClr val="accent1"/>
              </a:buClr>
              <a:buSzPts val="2200"/>
              <a:buFont typeface="Noto Sans Symbols"/>
              <a:buNone/>
              <a:defRPr sz="2000" b="0" i="0" u="none" strike="noStrike" cap="none">
                <a:solidFill>
                  <a:schemeClr val="dk1"/>
                </a:solidFill>
                <a:latin typeface="Rockwell"/>
                <a:ea typeface="Rockwell"/>
                <a:cs typeface="Rockwell"/>
                <a:sym typeface="Rockwell"/>
              </a:defRPr>
            </a:lvl5pPr>
            <a:lvl6pPr marR="0" lvl="5" algn="l" rtl="0">
              <a:lnSpc>
                <a:spcPct val="120000"/>
              </a:lnSpc>
              <a:spcBef>
                <a:spcPts val="500"/>
              </a:spcBef>
              <a:spcAft>
                <a:spcPts val="0"/>
              </a:spcAft>
              <a:buClr>
                <a:schemeClr val="accent1"/>
              </a:buClr>
              <a:buSzPts val="2200"/>
              <a:buFont typeface="Noto Sans Symbols"/>
              <a:buNone/>
              <a:defRPr sz="2000" b="0" i="0" u="none" strike="noStrike" cap="none">
                <a:solidFill>
                  <a:schemeClr val="dk1"/>
                </a:solidFill>
                <a:latin typeface="Rockwell"/>
                <a:ea typeface="Rockwell"/>
                <a:cs typeface="Rockwell"/>
                <a:sym typeface="Rockwell"/>
              </a:defRPr>
            </a:lvl6pPr>
            <a:lvl7pPr marR="0" lvl="6" algn="l" rtl="0">
              <a:lnSpc>
                <a:spcPct val="120000"/>
              </a:lnSpc>
              <a:spcBef>
                <a:spcPts val="500"/>
              </a:spcBef>
              <a:spcAft>
                <a:spcPts val="0"/>
              </a:spcAft>
              <a:buClr>
                <a:schemeClr val="accent1"/>
              </a:buClr>
              <a:buSzPts val="2200"/>
              <a:buFont typeface="Noto Sans Symbols"/>
              <a:buNone/>
              <a:defRPr sz="2000" b="0" i="0" u="none" strike="noStrike" cap="none">
                <a:solidFill>
                  <a:schemeClr val="dk1"/>
                </a:solidFill>
                <a:latin typeface="Rockwell"/>
                <a:ea typeface="Rockwell"/>
                <a:cs typeface="Rockwell"/>
                <a:sym typeface="Rockwell"/>
              </a:defRPr>
            </a:lvl7pPr>
            <a:lvl8pPr marR="0" lvl="7" algn="l" rtl="0">
              <a:lnSpc>
                <a:spcPct val="120000"/>
              </a:lnSpc>
              <a:spcBef>
                <a:spcPts val="500"/>
              </a:spcBef>
              <a:spcAft>
                <a:spcPts val="0"/>
              </a:spcAft>
              <a:buClr>
                <a:schemeClr val="accent1"/>
              </a:buClr>
              <a:buSzPts val="2200"/>
              <a:buFont typeface="Noto Sans Symbols"/>
              <a:buNone/>
              <a:defRPr sz="2000" b="0" i="0" u="none" strike="noStrike" cap="none">
                <a:solidFill>
                  <a:schemeClr val="dk1"/>
                </a:solidFill>
                <a:latin typeface="Rockwell"/>
                <a:ea typeface="Rockwell"/>
                <a:cs typeface="Rockwell"/>
                <a:sym typeface="Rockwell"/>
              </a:defRPr>
            </a:lvl8pPr>
            <a:lvl9pPr marR="0" lvl="8" algn="l" rtl="0">
              <a:lnSpc>
                <a:spcPct val="120000"/>
              </a:lnSpc>
              <a:spcBef>
                <a:spcPts val="500"/>
              </a:spcBef>
              <a:spcAft>
                <a:spcPts val="0"/>
              </a:spcAft>
              <a:buClr>
                <a:schemeClr val="accent1"/>
              </a:buClr>
              <a:buSzPts val="2200"/>
              <a:buFont typeface="Noto Sans Symbols"/>
              <a:buNone/>
              <a:defRPr sz="2000" b="0" i="0" u="none" strike="noStrike" cap="none">
                <a:solidFill>
                  <a:schemeClr val="dk1"/>
                </a:solidFill>
                <a:latin typeface="Rockwell"/>
                <a:ea typeface="Rockwell"/>
                <a:cs typeface="Rockwell"/>
                <a:sym typeface="Rockwell"/>
              </a:defRPr>
            </a:lvl9pPr>
          </a:lstStyle>
          <a:p>
            <a:endParaRPr/>
          </a:p>
        </p:txBody>
      </p:sp>
      <p:sp>
        <p:nvSpPr>
          <p:cNvPr id="269" name="Google Shape;269;p24"/>
          <p:cNvSpPr txBox="1">
            <a:spLocks noGrp="1"/>
          </p:cNvSpPr>
          <p:nvPr>
            <p:ph type="title"/>
          </p:nvPr>
        </p:nvSpPr>
        <p:spPr>
          <a:xfrm>
            <a:off x="885443" y="2360255"/>
            <a:ext cx="5776646" cy="1178032"/>
          </a:xfrm>
          <a:prstGeom prst="rect">
            <a:avLst/>
          </a:prstGeom>
          <a:noFill/>
          <a:ln>
            <a:noFill/>
          </a:ln>
        </p:spPr>
        <p:txBody>
          <a:bodyPr spcFirstLastPara="1" wrap="square" lIns="228600" tIns="228600" rIns="228600" bIns="0" anchor="b" anchorCtr="0">
            <a:normAutofit/>
          </a:bodyPr>
          <a:lstStyle>
            <a:lvl1pPr lvl="0" algn="ctr">
              <a:lnSpc>
                <a:spcPct val="85000"/>
              </a:lnSpc>
              <a:spcBef>
                <a:spcPts val="0"/>
              </a:spcBef>
              <a:spcAft>
                <a:spcPts val="0"/>
              </a:spcAft>
              <a:buClr>
                <a:srgbClr val="FFFEFF"/>
              </a:buClr>
              <a:buSzPts val="3600"/>
              <a:buFont typeface="Calibri"/>
              <a:buNone/>
              <a:defRPr sz="3600">
                <a:solidFill>
                  <a:srgbClr val="FFFE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0" name="Google Shape;270;p24"/>
          <p:cNvSpPr txBox="1">
            <a:spLocks noGrp="1"/>
          </p:cNvSpPr>
          <p:nvPr>
            <p:ph type="body" idx="1"/>
          </p:nvPr>
        </p:nvSpPr>
        <p:spPr>
          <a:xfrm>
            <a:off x="885443" y="3545012"/>
            <a:ext cx="5776646" cy="1274198"/>
          </a:xfrm>
          <a:prstGeom prst="rect">
            <a:avLst/>
          </a:prstGeom>
          <a:noFill/>
          <a:ln>
            <a:noFill/>
          </a:ln>
        </p:spPr>
        <p:txBody>
          <a:bodyPr spcFirstLastPara="1" wrap="square" lIns="91425" tIns="45700" rIns="91425" bIns="45700" anchor="t" anchorCtr="0">
            <a:normAutofit/>
          </a:bodyPr>
          <a:lstStyle>
            <a:lvl1pPr marL="457200" lvl="0" indent="-228600" algn="ctr">
              <a:lnSpc>
                <a:spcPct val="120000"/>
              </a:lnSpc>
              <a:spcBef>
                <a:spcPts val="1000"/>
              </a:spcBef>
              <a:spcAft>
                <a:spcPts val="0"/>
              </a:spcAft>
              <a:buSzPts val="1980"/>
              <a:buNone/>
              <a:defRPr sz="1800">
                <a:solidFill>
                  <a:srgbClr val="FFFEFF"/>
                </a:solidFill>
              </a:defRPr>
            </a:lvl1pPr>
            <a:lvl2pPr marL="914400" lvl="1" indent="-228600" algn="l">
              <a:lnSpc>
                <a:spcPct val="120000"/>
              </a:lnSpc>
              <a:spcBef>
                <a:spcPts val="500"/>
              </a:spcBef>
              <a:spcAft>
                <a:spcPts val="0"/>
              </a:spcAft>
              <a:buSzPts val="1540"/>
              <a:buNone/>
              <a:defRPr sz="1400"/>
            </a:lvl2pPr>
            <a:lvl3pPr marL="1371600" lvl="2" indent="-228600" algn="l">
              <a:lnSpc>
                <a:spcPct val="120000"/>
              </a:lnSpc>
              <a:spcBef>
                <a:spcPts val="500"/>
              </a:spcBef>
              <a:spcAft>
                <a:spcPts val="0"/>
              </a:spcAft>
              <a:buSzPts val="1320"/>
              <a:buNone/>
              <a:defRPr sz="1200"/>
            </a:lvl3pPr>
            <a:lvl4pPr marL="1828800" lvl="3" indent="-228600" algn="l">
              <a:lnSpc>
                <a:spcPct val="120000"/>
              </a:lnSpc>
              <a:spcBef>
                <a:spcPts val="500"/>
              </a:spcBef>
              <a:spcAft>
                <a:spcPts val="0"/>
              </a:spcAft>
              <a:buSzPts val="1100"/>
              <a:buNone/>
              <a:defRPr sz="1000"/>
            </a:lvl4pPr>
            <a:lvl5pPr marL="2286000" lvl="4" indent="-228600" algn="l">
              <a:lnSpc>
                <a:spcPct val="120000"/>
              </a:lnSpc>
              <a:spcBef>
                <a:spcPts val="500"/>
              </a:spcBef>
              <a:spcAft>
                <a:spcPts val="0"/>
              </a:spcAft>
              <a:buSzPts val="1100"/>
              <a:buNone/>
              <a:defRPr sz="1000"/>
            </a:lvl5pPr>
            <a:lvl6pPr marL="2743200" lvl="5" indent="-228600" algn="l">
              <a:lnSpc>
                <a:spcPct val="120000"/>
              </a:lnSpc>
              <a:spcBef>
                <a:spcPts val="500"/>
              </a:spcBef>
              <a:spcAft>
                <a:spcPts val="0"/>
              </a:spcAft>
              <a:buSzPts val="1100"/>
              <a:buNone/>
              <a:defRPr sz="1000"/>
            </a:lvl6pPr>
            <a:lvl7pPr marL="3200400" lvl="6" indent="-228600" algn="l">
              <a:lnSpc>
                <a:spcPct val="120000"/>
              </a:lnSpc>
              <a:spcBef>
                <a:spcPts val="500"/>
              </a:spcBef>
              <a:spcAft>
                <a:spcPts val="0"/>
              </a:spcAft>
              <a:buSzPts val="1100"/>
              <a:buNone/>
              <a:defRPr sz="1000"/>
            </a:lvl7pPr>
            <a:lvl8pPr marL="3657600" lvl="7" indent="-228600" algn="l">
              <a:lnSpc>
                <a:spcPct val="120000"/>
              </a:lnSpc>
              <a:spcBef>
                <a:spcPts val="500"/>
              </a:spcBef>
              <a:spcAft>
                <a:spcPts val="0"/>
              </a:spcAft>
              <a:buSzPts val="1100"/>
              <a:buNone/>
              <a:defRPr sz="1000"/>
            </a:lvl8pPr>
            <a:lvl9pPr marL="4114800" lvl="8" indent="-228600" algn="l">
              <a:lnSpc>
                <a:spcPct val="120000"/>
              </a:lnSpc>
              <a:spcBef>
                <a:spcPts val="500"/>
              </a:spcBef>
              <a:spcAft>
                <a:spcPts val="0"/>
              </a:spcAft>
              <a:buSzPts val="1100"/>
              <a:buNone/>
              <a:defRPr sz="1000"/>
            </a:lvl9pPr>
          </a:lstStyle>
          <a:p>
            <a:endParaRPr/>
          </a:p>
        </p:txBody>
      </p:sp>
      <p:sp>
        <p:nvSpPr>
          <p:cNvPr id="271" name="Google Shape;271;p24"/>
          <p:cNvSpPr txBox="1">
            <a:spLocks noGrp="1"/>
          </p:cNvSpPr>
          <p:nvPr>
            <p:ph type="dt" idx="10"/>
          </p:nvPr>
        </p:nvSpPr>
        <p:spPr>
          <a:xfrm>
            <a:off x="804672" y="320040"/>
            <a:ext cx="3657600" cy="32004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2" name="Google Shape;272;p24"/>
          <p:cNvSpPr txBox="1">
            <a:spLocks noGrp="1"/>
          </p:cNvSpPr>
          <p:nvPr>
            <p:ph type="ftr" idx="11"/>
          </p:nvPr>
        </p:nvSpPr>
        <p:spPr>
          <a:xfrm>
            <a:off x="804672" y="6227064"/>
            <a:ext cx="5942203" cy="320040"/>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3" name="Google Shape;273;p24"/>
          <p:cNvSpPr txBox="1">
            <a:spLocks noGrp="1"/>
          </p:cNvSpPr>
          <p:nvPr>
            <p:ph type="sldNum" idx="12"/>
          </p:nvPr>
        </p:nvSpPr>
        <p:spPr>
          <a:xfrm>
            <a:off x="5828377" y="320040"/>
            <a:ext cx="914400" cy="32004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3"/>
          <p:cNvSpPr txBox="1">
            <a:spLocks noGrp="1"/>
          </p:cNvSpPr>
          <p:nvPr>
            <p:ph type="title"/>
          </p:nvPr>
        </p:nvSpPr>
        <p:spPr>
          <a:xfrm>
            <a:off x="891161" y="2358391"/>
            <a:ext cx="3498667" cy="2456485"/>
          </a:xfrm>
          <a:prstGeom prst="rect">
            <a:avLst/>
          </a:prstGeom>
          <a:noFill/>
          <a:ln>
            <a:noFill/>
          </a:ln>
        </p:spPr>
        <p:txBody>
          <a:bodyPr spcFirstLastPara="1" wrap="square" lIns="228600" tIns="228600" rIns="228600" bIns="228600" anchor="ctr" anchorCtr="0">
            <a:normAutofit/>
          </a:bodyPr>
          <a:lstStyle>
            <a:lvl1pPr marR="0" lvl="0" algn="ctr" rtl="0">
              <a:lnSpc>
                <a:spcPct val="85000"/>
              </a:lnSpc>
              <a:spcBef>
                <a:spcPts val="0"/>
              </a:spcBef>
              <a:spcAft>
                <a:spcPts val="0"/>
              </a:spcAft>
              <a:buClr>
                <a:schemeClr val="dk1"/>
              </a:buClr>
              <a:buSzPts val="4000"/>
              <a:buFont typeface="Calibri"/>
              <a:buNone/>
              <a:defRPr sz="40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3"/>
          <p:cNvSpPr txBox="1">
            <a:spLocks noGrp="1"/>
          </p:cNvSpPr>
          <p:nvPr>
            <p:ph type="body" idx="1"/>
          </p:nvPr>
        </p:nvSpPr>
        <p:spPr>
          <a:xfrm>
            <a:off x="5434982" y="794719"/>
            <a:ext cx="5950036" cy="5257090"/>
          </a:xfrm>
          <a:prstGeom prst="rect">
            <a:avLst/>
          </a:prstGeom>
          <a:noFill/>
          <a:ln>
            <a:noFill/>
          </a:ln>
        </p:spPr>
        <p:txBody>
          <a:bodyPr spcFirstLastPara="1" wrap="square" lIns="91425" tIns="45700" rIns="91425" bIns="45700" anchor="t" anchorCtr="0">
            <a:normAutofit/>
          </a:bodyPr>
          <a:lstStyle>
            <a:lvl1pPr marL="457200" marR="0" lvl="0" indent="-354330" algn="l" rtl="0">
              <a:lnSpc>
                <a:spcPct val="120000"/>
              </a:lnSpc>
              <a:spcBef>
                <a:spcPts val="1000"/>
              </a:spcBef>
              <a:spcAft>
                <a:spcPts val="0"/>
              </a:spcAft>
              <a:buClr>
                <a:schemeClr val="accent1"/>
              </a:buClr>
              <a:buSzPts val="1980"/>
              <a:buFont typeface="Noto Sans Symbols"/>
              <a:buChar char="▪"/>
              <a:defRPr sz="1800" b="0" i="0" u="none" strike="noStrike" cap="none">
                <a:solidFill>
                  <a:schemeClr val="dk1"/>
                </a:solidFill>
                <a:latin typeface="Rockwell"/>
                <a:ea typeface="Rockwell"/>
                <a:cs typeface="Rockwell"/>
                <a:sym typeface="Rockwell"/>
              </a:defRPr>
            </a:lvl1pPr>
            <a:lvl2pPr marL="914400" marR="0" lvl="1" indent="-340360" algn="l" rtl="0">
              <a:lnSpc>
                <a:spcPct val="120000"/>
              </a:lnSpc>
              <a:spcBef>
                <a:spcPts val="500"/>
              </a:spcBef>
              <a:spcAft>
                <a:spcPts val="0"/>
              </a:spcAft>
              <a:buClr>
                <a:schemeClr val="accent1"/>
              </a:buClr>
              <a:buSzPts val="1760"/>
              <a:buFont typeface="Noto Sans Symbols"/>
              <a:buChar char="▪"/>
              <a:defRPr sz="1600" b="0" i="0" u="none" strike="noStrike" cap="none">
                <a:solidFill>
                  <a:schemeClr val="dk1"/>
                </a:solidFill>
                <a:latin typeface="Rockwell"/>
                <a:ea typeface="Rockwell"/>
                <a:cs typeface="Rockwell"/>
                <a:sym typeface="Rockwell"/>
              </a:defRPr>
            </a:lvl2pPr>
            <a:lvl3pPr marL="1371600" marR="0" lvl="2" indent="-326389" algn="l" rtl="0">
              <a:lnSpc>
                <a:spcPct val="120000"/>
              </a:lnSpc>
              <a:spcBef>
                <a:spcPts val="500"/>
              </a:spcBef>
              <a:spcAft>
                <a:spcPts val="0"/>
              </a:spcAft>
              <a:buClr>
                <a:schemeClr val="accent1"/>
              </a:buClr>
              <a:buSzPts val="1540"/>
              <a:buFont typeface="Noto Sans Symbols"/>
              <a:buChar char="▪"/>
              <a:defRPr sz="1400" b="0" i="0" u="none" strike="noStrike" cap="none">
                <a:solidFill>
                  <a:schemeClr val="dk1"/>
                </a:solidFill>
                <a:latin typeface="Rockwell"/>
                <a:ea typeface="Rockwell"/>
                <a:cs typeface="Rockwell"/>
                <a:sym typeface="Rockwell"/>
              </a:defRPr>
            </a:lvl3pPr>
            <a:lvl4pPr marL="1828800" marR="0" lvl="3" indent="-312419" algn="l" rtl="0">
              <a:lnSpc>
                <a:spcPct val="120000"/>
              </a:lnSpc>
              <a:spcBef>
                <a:spcPts val="500"/>
              </a:spcBef>
              <a:spcAft>
                <a:spcPts val="0"/>
              </a:spcAft>
              <a:buClr>
                <a:schemeClr val="accent1"/>
              </a:buClr>
              <a:buSzPts val="1320"/>
              <a:buFont typeface="Noto Sans Symbols"/>
              <a:buChar char="▪"/>
              <a:defRPr sz="1200" b="0" i="0" u="none" strike="noStrike" cap="none">
                <a:solidFill>
                  <a:schemeClr val="dk1"/>
                </a:solidFill>
                <a:latin typeface="Rockwell"/>
                <a:ea typeface="Rockwell"/>
                <a:cs typeface="Rockwell"/>
                <a:sym typeface="Rockwell"/>
              </a:defRPr>
            </a:lvl4pPr>
            <a:lvl5pPr marL="2286000" marR="0" lvl="4" indent="-312420" algn="l" rtl="0">
              <a:lnSpc>
                <a:spcPct val="120000"/>
              </a:lnSpc>
              <a:spcBef>
                <a:spcPts val="500"/>
              </a:spcBef>
              <a:spcAft>
                <a:spcPts val="0"/>
              </a:spcAft>
              <a:buClr>
                <a:schemeClr val="accent1"/>
              </a:buClr>
              <a:buSzPts val="1320"/>
              <a:buFont typeface="Noto Sans Symbols"/>
              <a:buChar char="▪"/>
              <a:defRPr sz="1200" b="0" i="0" u="none" strike="noStrike" cap="none">
                <a:solidFill>
                  <a:schemeClr val="dk1"/>
                </a:solidFill>
                <a:latin typeface="Rockwell"/>
                <a:ea typeface="Rockwell"/>
                <a:cs typeface="Rockwell"/>
                <a:sym typeface="Rockwell"/>
              </a:defRPr>
            </a:lvl5pPr>
            <a:lvl6pPr marL="2743200" marR="0" lvl="5" indent="-312420" algn="l" rtl="0">
              <a:lnSpc>
                <a:spcPct val="120000"/>
              </a:lnSpc>
              <a:spcBef>
                <a:spcPts val="500"/>
              </a:spcBef>
              <a:spcAft>
                <a:spcPts val="0"/>
              </a:spcAft>
              <a:buClr>
                <a:schemeClr val="accent1"/>
              </a:buClr>
              <a:buSzPts val="1320"/>
              <a:buFont typeface="Noto Sans Symbols"/>
              <a:buChar char="▪"/>
              <a:defRPr sz="1200" b="0" i="0" u="none" strike="noStrike" cap="none">
                <a:solidFill>
                  <a:schemeClr val="dk1"/>
                </a:solidFill>
                <a:latin typeface="Rockwell"/>
                <a:ea typeface="Rockwell"/>
                <a:cs typeface="Rockwell"/>
                <a:sym typeface="Rockwell"/>
              </a:defRPr>
            </a:lvl6pPr>
            <a:lvl7pPr marL="3200400" marR="0" lvl="6" indent="-312420" algn="l" rtl="0">
              <a:lnSpc>
                <a:spcPct val="120000"/>
              </a:lnSpc>
              <a:spcBef>
                <a:spcPts val="500"/>
              </a:spcBef>
              <a:spcAft>
                <a:spcPts val="0"/>
              </a:spcAft>
              <a:buClr>
                <a:schemeClr val="accent1"/>
              </a:buClr>
              <a:buSzPts val="1320"/>
              <a:buFont typeface="Noto Sans Symbols"/>
              <a:buChar char="▪"/>
              <a:defRPr sz="1200" b="0" i="0" u="none" strike="noStrike" cap="none">
                <a:solidFill>
                  <a:schemeClr val="dk1"/>
                </a:solidFill>
                <a:latin typeface="Rockwell"/>
                <a:ea typeface="Rockwell"/>
                <a:cs typeface="Rockwell"/>
                <a:sym typeface="Rockwell"/>
              </a:defRPr>
            </a:lvl7pPr>
            <a:lvl8pPr marL="3657600" marR="0" lvl="7" indent="-312420" algn="l" rtl="0">
              <a:lnSpc>
                <a:spcPct val="120000"/>
              </a:lnSpc>
              <a:spcBef>
                <a:spcPts val="500"/>
              </a:spcBef>
              <a:spcAft>
                <a:spcPts val="0"/>
              </a:spcAft>
              <a:buClr>
                <a:schemeClr val="accent1"/>
              </a:buClr>
              <a:buSzPts val="1320"/>
              <a:buFont typeface="Noto Sans Symbols"/>
              <a:buChar char="▪"/>
              <a:defRPr sz="1200" b="0" i="0" u="none" strike="noStrike" cap="none">
                <a:solidFill>
                  <a:schemeClr val="dk1"/>
                </a:solidFill>
                <a:latin typeface="Rockwell"/>
                <a:ea typeface="Rockwell"/>
                <a:cs typeface="Rockwell"/>
                <a:sym typeface="Rockwell"/>
              </a:defRPr>
            </a:lvl8pPr>
            <a:lvl9pPr marL="4114800" marR="0" lvl="8" indent="-312420" algn="l" rtl="0">
              <a:lnSpc>
                <a:spcPct val="120000"/>
              </a:lnSpc>
              <a:spcBef>
                <a:spcPts val="500"/>
              </a:spcBef>
              <a:spcAft>
                <a:spcPts val="0"/>
              </a:spcAft>
              <a:buClr>
                <a:schemeClr val="accent1"/>
              </a:buClr>
              <a:buSzPts val="1320"/>
              <a:buFont typeface="Noto Sans Symbols"/>
              <a:buChar char="▪"/>
              <a:defRPr sz="1200" b="0" i="0" u="none" strike="noStrike" cap="none">
                <a:solidFill>
                  <a:schemeClr val="dk1"/>
                </a:solidFill>
                <a:latin typeface="Rockwell"/>
                <a:ea typeface="Rockwell"/>
                <a:cs typeface="Rockwell"/>
                <a:sym typeface="Rockwell"/>
              </a:defRPr>
            </a:lvl9pPr>
          </a:lstStyle>
          <a:p>
            <a:endParaRPr/>
          </a:p>
        </p:txBody>
      </p:sp>
      <p:sp>
        <p:nvSpPr>
          <p:cNvPr id="12" name="Google Shape;12;p13"/>
          <p:cNvSpPr txBox="1">
            <a:spLocks noGrp="1"/>
          </p:cNvSpPr>
          <p:nvPr>
            <p:ph type="dt" idx="10"/>
          </p:nvPr>
        </p:nvSpPr>
        <p:spPr>
          <a:xfrm>
            <a:off x="804672" y="320040"/>
            <a:ext cx="3657600" cy="32004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000" b="0" i="0" u="none" strike="noStrike" cap="none">
                <a:solidFill>
                  <a:srgbClr val="888888"/>
                </a:solidFill>
                <a:latin typeface="Rockwell"/>
                <a:ea typeface="Rockwell"/>
                <a:cs typeface="Rockwell"/>
                <a:sym typeface="Rockwell"/>
              </a:defRPr>
            </a:lvl1pPr>
            <a:lvl2pPr marR="0" lvl="1"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2pPr>
            <a:lvl3pPr marR="0" lvl="2"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3pPr>
            <a:lvl4pPr marR="0" lvl="3"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4pPr>
            <a:lvl5pPr marR="0" lvl="4"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5pPr>
            <a:lvl6pPr marR="0" lvl="5"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6pPr>
            <a:lvl7pPr marR="0" lvl="6"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7pPr>
            <a:lvl8pPr marR="0" lvl="7"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8pPr>
            <a:lvl9pPr marR="0" lvl="8"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9pPr>
          </a:lstStyle>
          <a:p>
            <a:endParaRPr/>
          </a:p>
        </p:txBody>
      </p:sp>
      <p:sp>
        <p:nvSpPr>
          <p:cNvPr id="13" name="Google Shape;13;p13"/>
          <p:cNvSpPr txBox="1">
            <a:spLocks noGrp="1"/>
          </p:cNvSpPr>
          <p:nvPr>
            <p:ph type="ftr" idx="11"/>
          </p:nvPr>
        </p:nvSpPr>
        <p:spPr>
          <a:xfrm>
            <a:off x="804672" y="6227064"/>
            <a:ext cx="10588752" cy="320040"/>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000" b="0" i="0" u="none" strike="noStrike" cap="none">
                <a:solidFill>
                  <a:srgbClr val="888888"/>
                </a:solidFill>
                <a:latin typeface="Rockwell"/>
                <a:ea typeface="Rockwell"/>
                <a:cs typeface="Rockwell"/>
                <a:sym typeface="Rockwell"/>
              </a:defRPr>
            </a:lvl1pPr>
            <a:lvl2pPr marR="0" lvl="1"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2pPr>
            <a:lvl3pPr marR="0" lvl="2"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3pPr>
            <a:lvl4pPr marR="0" lvl="3"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4pPr>
            <a:lvl5pPr marR="0" lvl="4"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5pPr>
            <a:lvl6pPr marR="0" lvl="5"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6pPr>
            <a:lvl7pPr marR="0" lvl="6"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7pPr>
            <a:lvl8pPr marR="0" lvl="7"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8pPr>
            <a:lvl9pPr marR="0" lvl="8"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9pPr>
          </a:lstStyle>
          <a:p>
            <a:endParaRPr/>
          </a:p>
        </p:txBody>
      </p:sp>
      <p:sp>
        <p:nvSpPr>
          <p:cNvPr id="14" name="Google Shape;14;p13"/>
          <p:cNvSpPr txBox="1">
            <a:spLocks noGrp="1"/>
          </p:cNvSpPr>
          <p:nvPr>
            <p:ph type="sldNum" idx="12"/>
          </p:nvPr>
        </p:nvSpPr>
        <p:spPr>
          <a:xfrm>
            <a:off x="10469880" y="320040"/>
            <a:ext cx="914400" cy="32004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000" b="0" i="0" u="none" strike="noStrike" cap="none">
                <a:solidFill>
                  <a:srgbClr val="888888"/>
                </a:solidFill>
                <a:latin typeface="Rockwell"/>
                <a:ea typeface="Rockwell"/>
                <a:cs typeface="Rockwell"/>
                <a:sym typeface="Rockwell"/>
              </a:defRPr>
            </a:lvl1pPr>
            <a:lvl2pPr marL="0" marR="0" lvl="1" indent="0" algn="r" rtl="0">
              <a:spcBef>
                <a:spcPts val="0"/>
              </a:spcBef>
              <a:buNone/>
              <a:defRPr sz="1000" b="0" i="0" u="none" strike="noStrike" cap="none">
                <a:solidFill>
                  <a:srgbClr val="888888"/>
                </a:solidFill>
                <a:latin typeface="Rockwell"/>
                <a:ea typeface="Rockwell"/>
                <a:cs typeface="Rockwell"/>
                <a:sym typeface="Rockwell"/>
              </a:defRPr>
            </a:lvl2pPr>
            <a:lvl3pPr marL="0" marR="0" lvl="2" indent="0" algn="r" rtl="0">
              <a:spcBef>
                <a:spcPts val="0"/>
              </a:spcBef>
              <a:buNone/>
              <a:defRPr sz="1000" b="0" i="0" u="none" strike="noStrike" cap="none">
                <a:solidFill>
                  <a:srgbClr val="888888"/>
                </a:solidFill>
                <a:latin typeface="Rockwell"/>
                <a:ea typeface="Rockwell"/>
                <a:cs typeface="Rockwell"/>
                <a:sym typeface="Rockwell"/>
              </a:defRPr>
            </a:lvl3pPr>
            <a:lvl4pPr marL="0" marR="0" lvl="3" indent="0" algn="r" rtl="0">
              <a:spcBef>
                <a:spcPts val="0"/>
              </a:spcBef>
              <a:buNone/>
              <a:defRPr sz="1000" b="0" i="0" u="none" strike="noStrike" cap="none">
                <a:solidFill>
                  <a:srgbClr val="888888"/>
                </a:solidFill>
                <a:latin typeface="Rockwell"/>
                <a:ea typeface="Rockwell"/>
                <a:cs typeface="Rockwell"/>
                <a:sym typeface="Rockwell"/>
              </a:defRPr>
            </a:lvl4pPr>
            <a:lvl5pPr marL="0" marR="0" lvl="4" indent="0" algn="r" rtl="0">
              <a:spcBef>
                <a:spcPts val="0"/>
              </a:spcBef>
              <a:buNone/>
              <a:defRPr sz="1000" b="0" i="0" u="none" strike="noStrike" cap="none">
                <a:solidFill>
                  <a:srgbClr val="888888"/>
                </a:solidFill>
                <a:latin typeface="Rockwell"/>
                <a:ea typeface="Rockwell"/>
                <a:cs typeface="Rockwell"/>
                <a:sym typeface="Rockwell"/>
              </a:defRPr>
            </a:lvl5pPr>
            <a:lvl6pPr marL="0" marR="0" lvl="5" indent="0" algn="r" rtl="0">
              <a:spcBef>
                <a:spcPts val="0"/>
              </a:spcBef>
              <a:buNone/>
              <a:defRPr sz="1000" b="0" i="0" u="none" strike="noStrike" cap="none">
                <a:solidFill>
                  <a:srgbClr val="888888"/>
                </a:solidFill>
                <a:latin typeface="Rockwell"/>
                <a:ea typeface="Rockwell"/>
                <a:cs typeface="Rockwell"/>
                <a:sym typeface="Rockwell"/>
              </a:defRPr>
            </a:lvl6pPr>
            <a:lvl7pPr marL="0" marR="0" lvl="6" indent="0" algn="r" rtl="0">
              <a:spcBef>
                <a:spcPts val="0"/>
              </a:spcBef>
              <a:buNone/>
              <a:defRPr sz="1000" b="0" i="0" u="none" strike="noStrike" cap="none">
                <a:solidFill>
                  <a:srgbClr val="888888"/>
                </a:solidFill>
                <a:latin typeface="Rockwell"/>
                <a:ea typeface="Rockwell"/>
                <a:cs typeface="Rockwell"/>
                <a:sym typeface="Rockwell"/>
              </a:defRPr>
            </a:lvl7pPr>
            <a:lvl8pPr marL="0" marR="0" lvl="7" indent="0" algn="r" rtl="0">
              <a:spcBef>
                <a:spcPts val="0"/>
              </a:spcBef>
              <a:buNone/>
              <a:defRPr sz="1000" b="0" i="0" u="none" strike="noStrike" cap="none">
                <a:solidFill>
                  <a:srgbClr val="888888"/>
                </a:solidFill>
                <a:latin typeface="Rockwell"/>
                <a:ea typeface="Rockwell"/>
                <a:cs typeface="Rockwell"/>
                <a:sym typeface="Rockwell"/>
              </a:defRPr>
            </a:lvl8pPr>
            <a:lvl9pPr marL="0" marR="0" lvl="8" indent="0" algn="r" rtl="0">
              <a:spcBef>
                <a:spcPts val="0"/>
              </a:spcBef>
              <a:buNone/>
              <a:defRPr sz="1000" b="0" i="0" u="none" strike="noStrike" cap="none">
                <a:solidFill>
                  <a:srgbClr val="888888"/>
                </a:solidFill>
                <a:latin typeface="Rockwell"/>
                <a:ea typeface="Rockwell"/>
                <a:cs typeface="Rockwell"/>
                <a:sym typeface="Rockwel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338"/>
        <p:cNvGrpSpPr/>
        <p:nvPr/>
      </p:nvGrpSpPr>
      <p:grpSpPr>
        <a:xfrm>
          <a:off x="0" y="0"/>
          <a:ext cx="0" cy="0"/>
          <a:chOff x="0" y="0"/>
          <a:chExt cx="0" cy="0"/>
        </a:xfrm>
      </p:grpSpPr>
      <p:sp>
        <p:nvSpPr>
          <p:cNvPr id="339" name="Google Shape;339;p15"/>
          <p:cNvSpPr txBox="1">
            <a:spLocks noGrp="1"/>
          </p:cNvSpPr>
          <p:nvPr>
            <p:ph type="title"/>
          </p:nvPr>
        </p:nvSpPr>
        <p:spPr>
          <a:xfrm>
            <a:off x="891161" y="2358391"/>
            <a:ext cx="3498667" cy="2456485"/>
          </a:xfrm>
          <a:prstGeom prst="rect">
            <a:avLst/>
          </a:prstGeom>
          <a:noFill/>
          <a:ln>
            <a:noFill/>
          </a:ln>
        </p:spPr>
        <p:txBody>
          <a:bodyPr spcFirstLastPara="1" wrap="square" lIns="228600" tIns="228600" rIns="228600" bIns="228600" anchor="ctr" anchorCtr="0">
            <a:normAutofit/>
          </a:bodyPr>
          <a:lstStyle>
            <a:lvl1pPr marR="0" lvl="0" algn="ctr" rtl="0">
              <a:lnSpc>
                <a:spcPct val="85000"/>
              </a:lnSpc>
              <a:spcBef>
                <a:spcPts val="0"/>
              </a:spcBef>
              <a:spcAft>
                <a:spcPts val="0"/>
              </a:spcAft>
              <a:buClr>
                <a:schemeClr val="lt1"/>
              </a:buClr>
              <a:buSzPts val="4000"/>
              <a:buFont typeface="Calibri"/>
              <a:buNone/>
              <a:defRPr sz="4000" b="0" i="0" u="none" strike="noStrike" cap="none">
                <a:solidFill>
                  <a:schemeClr val="l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40" name="Google Shape;340;p15"/>
          <p:cNvSpPr txBox="1">
            <a:spLocks noGrp="1"/>
          </p:cNvSpPr>
          <p:nvPr>
            <p:ph type="body" idx="1"/>
          </p:nvPr>
        </p:nvSpPr>
        <p:spPr>
          <a:xfrm>
            <a:off x="5434982" y="794719"/>
            <a:ext cx="5950036" cy="5257090"/>
          </a:xfrm>
          <a:prstGeom prst="rect">
            <a:avLst/>
          </a:prstGeom>
          <a:noFill/>
          <a:ln>
            <a:noFill/>
          </a:ln>
        </p:spPr>
        <p:txBody>
          <a:bodyPr spcFirstLastPara="1" wrap="square" lIns="91425" tIns="45700" rIns="91425" bIns="45700" anchor="t" anchorCtr="0">
            <a:normAutofit/>
          </a:bodyPr>
          <a:lstStyle>
            <a:lvl1pPr marL="457200" marR="0" lvl="0" indent="-354330" algn="l" rtl="0">
              <a:lnSpc>
                <a:spcPct val="120000"/>
              </a:lnSpc>
              <a:spcBef>
                <a:spcPts val="1000"/>
              </a:spcBef>
              <a:spcAft>
                <a:spcPts val="0"/>
              </a:spcAft>
              <a:buClr>
                <a:schemeClr val="accent1"/>
              </a:buClr>
              <a:buSzPts val="1980"/>
              <a:buFont typeface="Noto Sans Symbols"/>
              <a:buChar char="▪"/>
              <a:defRPr sz="1800" b="0" i="0" u="none" strike="noStrike" cap="none">
                <a:solidFill>
                  <a:schemeClr val="lt1"/>
                </a:solidFill>
                <a:latin typeface="Rockwell"/>
                <a:ea typeface="Rockwell"/>
                <a:cs typeface="Rockwell"/>
                <a:sym typeface="Rockwell"/>
              </a:defRPr>
            </a:lvl1pPr>
            <a:lvl2pPr marL="914400" marR="0" lvl="1" indent="-340360" algn="l" rtl="0">
              <a:lnSpc>
                <a:spcPct val="120000"/>
              </a:lnSpc>
              <a:spcBef>
                <a:spcPts val="500"/>
              </a:spcBef>
              <a:spcAft>
                <a:spcPts val="0"/>
              </a:spcAft>
              <a:buClr>
                <a:schemeClr val="accent1"/>
              </a:buClr>
              <a:buSzPts val="1760"/>
              <a:buFont typeface="Noto Sans Symbols"/>
              <a:buChar char="▪"/>
              <a:defRPr sz="1600" b="0" i="0" u="none" strike="noStrike" cap="none">
                <a:solidFill>
                  <a:schemeClr val="lt1"/>
                </a:solidFill>
                <a:latin typeface="Rockwell"/>
                <a:ea typeface="Rockwell"/>
                <a:cs typeface="Rockwell"/>
                <a:sym typeface="Rockwell"/>
              </a:defRPr>
            </a:lvl2pPr>
            <a:lvl3pPr marL="1371600" marR="0" lvl="2" indent="-326389" algn="l" rtl="0">
              <a:lnSpc>
                <a:spcPct val="120000"/>
              </a:lnSpc>
              <a:spcBef>
                <a:spcPts val="500"/>
              </a:spcBef>
              <a:spcAft>
                <a:spcPts val="0"/>
              </a:spcAft>
              <a:buClr>
                <a:schemeClr val="accent1"/>
              </a:buClr>
              <a:buSzPts val="1540"/>
              <a:buFont typeface="Noto Sans Symbols"/>
              <a:buChar char="▪"/>
              <a:defRPr sz="1400" b="0" i="0" u="none" strike="noStrike" cap="none">
                <a:solidFill>
                  <a:schemeClr val="lt1"/>
                </a:solidFill>
                <a:latin typeface="Rockwell"/>
                <a:ea typeface="Rockwell"/>
                <a:cs typeface="Rockwell"/>
                <a:sym typeface="Rockwell"/>
              </a:defRPr>
            </a:lvl3pPr>
            <a:lvl4pPr marL="1828800" marR="0" lvl="3" indent="-312419" algn="l" rtl="0">
              <a:lnSpc>
                <a:spcPct val="120000"/>
              </a:lnSpc>
              <a:spcBef>
                <a:spcPts val="500"/>
              </a:spcBef>
              <a:spcAft>
                <a:spcPts val="0"/>
              </a:spcAft>
              <a:buClr>
                <a:schemeClr val="accent1"/>
              </a:buClr>
              <a:buSzPts val="1320"/>
              <a:buFont typeface="Noto Sans Symbols"/>
              <a:buChar char="▪"/>
              <a:defRPr sz="1200" b="0" i="0" u="none" strike="noStrike" cap="none">
                <a:solidFill>
                  <a:schemeClr val="lt1"/>
                </a:solidFill>
                <a:latin typeface="Rockwell"/>
                <a:ea typeface="Rockwell"/>
                <a:cs typeface="Rockwell"/>
                <a:sym typeface="Rockwell"/>
              </a:defRPr>
            </a:lvl4pPr>
            <a:lvl5pPr marL="2286000" marR="0" lvl="4" indent="-312420" algn="l" rtl="0">
              <a:lnSpc>
                <a:spcPct val="120000"/>
              </a:lnSpc>
              <a:spcBef>
                <a:spcPts val="500"/>
              </a:spcBef>
              <a:spcAft>
                <a:spcPts val="0"/>
              </a:spcAft>
              <a:buClr>
                <a:schemeClr val="accent1"/>
              </a:buClr>
              <a:buSzPts val="1320"/>
              <a:buFont typeface="Noto Sans Symbols"/>
              <a:buChar char="▪"/>
              <a:defRPr sz="1200" b="0" i="0" u="none" strike="noStrike" cap="none">
                <a:solidFill>
                  <a:schemeClr val="lt1"/>
                </a:solidFill>
                <a:latin typeface="Rockwell"/>
                <a:ea typeface="Rockwell"/>
                <a:cs typeface="Rockwell"/>
                <a:sym typeface="Rockwell"/>
              </a:defRPr>
            </a:lvl5pPr>
            <a:lvl6pPr marL="2743200" marR="0" lvl="5" indent="-312420" algn="l" rtl="0">
              <a:lnSpc>
                <a:spcPct val="120000"/>
              </a:lnSpc>
              <a:spcBef>
                <a:spcPts val="500"/>
              </a:spcBef>
              <a:spcAft>
                <a:spcPts val="0"/>
              </a:spcAft>
              <a:buClr>
                <a:schemeClr val="accent1"/>
              </a:buClr>
              <a:buSzPts val="1320"/>
              <a:buFont typeface="Noto Sans Symbols"/>
              <a:buChar char="▪"/>
              <a:defRPr sz="1200" b="0" i="0" u="none" strike="noStrike" cap="none">
                <a:solidFill>
                  <a:schemeClr val="lt1"/>
                </a:solidFill>
                <a:latin typeface="Rockwell"/>
                <a:ea typeface="Rockwell"/>
                <a:cs typeface="Rockwell"/>
                <a:sym typeface="Rockwell"/>
              </a:defRPr>
            </a:lvl6pPr>
            <a:lvl7pPr marL="3200400" marR="0" lvl="6" indent="-312420" algn="l" rtl="0">
              <a:lnSpc>
                <a:spcPct val="120000"/>
              </a:lnSpc>
              <a:spcBef>
                <a:spcPts val="500"/>
              </a:spcBef>
              <a:spcAft>
                <a:spcPts val="0"/>
              </a:spcAft>
              <a:buClr>
                <a:schemeClr val="accent1"/>
              </a:buClr>
              <a:buSzPts val="1320"/>
              <a:buFont typeface="Noto Sans Symbols"/>
              <a:buChar char="▪"/>
              <a:defRPr sz="1200" b="0" i="0" u="none" strike="noStrike" cap="none">
                <a:solidFill>
                  <a:schemeClr val="lt1"/>
                </a:solidFill>
                <a:latin typeface="Rockwell"/>
                <a:ea typeface="Rockwell"/>
                <a:cs typeface="Rockwell"/>
                <a:sym typeface="Rockwell"/>
              </a:defRPr>
            </a:lvl7pPr>
            <a:lvl8pPr marL="3657600" marR="0" lvl="7" indent="-312420" algn="l" rtl="0">
              <a:lnSpc>
                <a:spcPct val="120000"/>
              </a:lnSpc>
              <a:spcBef>
                <a:spcPts val="500"/>
              </a:spcBef>
              <a:spcAft>
                <a:spcPts val="0"/>
              </a:spcAft>
              <a:buClr>
                <a:schemeClr val="accent1"/>
              </a:buClr>
              <a:buSzPts val="1320"/>
              <a:buFont typeface="Noto Sans Symbols"/>
              <a:buChar char="▪"/>
              <a:defRPr sz="1200" b="0" i="0" u="none" strike="noStrike" cap="none">
                <a:solidFill>
                  <a:schemeClr val="lt1"/>
                </a:solidFill>
                <a:latin typeface="Rockwell"/>
                <a:ea typeface="Rockwell"/>
                <a:cs typeface="Rockwell"/>
                <a:sym typeface="Rockwell"/>
              </a:defRPr>
            </a:lvl8pPr>
            <a:lvl9pPr marL="4114800" marR="0" lvl="8" indent="-312420" algn="l" rtl="0">
              <a:lnSpc>
                <a:spcPct val="120000"/>
              </a:lnSpc>
              <a:spcBef>
                <a:spcPts val="500"/>
              </a:spcBef>
              <a:spcAft>
                <a:spcPts val="0"/>
              </a:spcAft>
              <a:buClr>
                <a:schemeClr val="accent1"/>
              </a:buClr>
              <a:buSzPts val="1320"/>
              <a:buFont typeface="Noto Sans Symbols"/>
              <a:buChar char="▪"/>
              <a:defRPr sz="1200" b="0" i="0" u="none" strike="noStrike" cap="none">
                <a:solidFill>
                  <a:schemeClr val="lt1"/>
                </a:solidFill>
                <a:latin typeface="Rockwell"/>
                <a:ea typeface="Rockwell"/>
                <a:cs typeface="Rockwell"/>
                <a:sym typeface="Rockwell"/>
              </a:defRPr>
            </a:lvl9pPr>
          </a:lstStyle>
          <a:p>
            <a:endParaRPr/>
          </a:p>
        </p:txBody>
      </p:sp>
      <p:sp>
        <p:nvSpPr>
          <p:cNvPr id="341" name="Google Shape;341;p15"/>
          <p:cNvSpPr txBox="1">
            <a:spLocks noGrp="1"/>
          </p:cNvSpPr>
          <p:nvPr>
            <p:ph type="dt" idx="10"/>
          </p:nvPr>
        </p:nvSpPr>
        <p:spPr>
          <a:xfrm>
            <a:off x="804672" y="320040"/>
            <a:ext cx="3657600" cy="32004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000" b="0" i="0" u="none" strike="noStrike" cap="none">
                <a:solidFill>
                  <a:schemeClr val="lt1"/>
                </a:solidFill>
                <a:latin typeface="Rockwell"/>
                <a:ea typeface="Rockwell"/>
                <a:cs typeface="Rockwell"/>
                <a:sym typeface="Rockwell"/>
              </a:defRPr>
            </a:lvl1pPr>
            <a:lvl2pPr marR="0" lvl="1" algn="l" rtl="0">
              <a:spcBef>
                <a:spcPts val="0"/>
              </a:spcBef>
              <a:spcAft>
                <a:spcPts val="0"/>
              </a:spcAft>
              <a:buSzPts val="1400"/>
              <a:buNone/>
              <a:defRPr sz="1800" b="0" i="0" u="none" strike="noStrike" cap="none">
                <a:solidFill>
                  <a:schemeClr val="lt1"/>
                </a:solidFill>
                <a:latin typeface="Rockwell"/>
                <a:ea typeface="Rockwell"/>
                <a:cs typeface="Rockwell"/>
                <a:sym typeface="Rockwell"/>
              </a:defRPr>
            </a:lvl2pPr>
            <a:lvl3pPr marR="0" lvl="2" algn="l" rtl="0">
              <a:spcBef>
                <a:spcPts val="0"/>
              </a:spcBef>
              <a:spcAft>
                <a:spcPts val="0"/>
              </a:spcAft>
              <a:buSzPts val="1400"/>
              <a:buNone/>
              <a:defRPr sz="1800" b="0" i="0" u="none" strike="noStrike" cap="none">
                <a:solidFill>
                  <a:schemeClr val="lt1"/>
                </a:solidFill>
                <a:latin typeface="Rockwell"/>
                <a:ea typeface="Rockwell"/>
                <a:cs typeface="Rockwell"/>
                <a:sym typeface="Rockwell"/>
              </a:defRPr>
            </a:lvl3pPr>
            <a:lvl4pPr marR="0" lvl="3" algn="l" rtl="0">
              <a:spcBef>
                <a:spcPts val="0"/>
              </a:spcBef>
              <a:spcAft>
                <a:spcPts val="0"/>
              </a:spcAft>
              <a:buSzPts val="1400"/>
              <a:buNone/>
              <a:defRPr sz="1800" b="0" i="0" u="none" strike="noStrike" cap="none">
                <a:solidFill>
                  <a:schemeClr val="lt1"/>
                </a:solidFill>
                <a:latin typeface="Rockwell"/>
                <a:ea typeface="Rockwell"/>
                <a:cs typeface="Rockwell"/>
                <a:sym typeface="Rockwell"/>
              </a:defRPr>
            </a:lvl4pPr>
            <a:lvl5pPr marR="0" lvl="4" algn="l" rtl="0">
              <a:spcBef>
                <a:spcPts val="0"/>
              </a:spcBef>
              <a:spcAft>
                <a:spcPts val="0"/>
              </a:spcAft>
              <a:buSzPts val="1400"/>
              <a:buNone/>
              <a:defRPr sz="1800" b="0" i="0" u="none" strike="noStrike" cap="none">
                <a:solidFill>
                  <a:schemeClr val="lt1"/>
                </a:solidFill>
                <a:latin typeface="Rockwell"/>
                <a:ea typeface="Rockwell"/>
                <a:cs typeface="Rockwell"/>
                <a:sym typeface="Rockwell"/>
              </a:defRPr>
            </a:lvl5pPr>
            <a:lvl6pPr marR="0" lvl="5" algn="l" rtl="0">
              <a:spcBef>
                <a:spcPts val="0"/>
              </a:spcBef>
              <a:spcAft>
                <a:spcPts val="0"/>
              </a:spcAft>
              <a:buSzPts val="1400"/>
              <a:buNone/>
              <a:defRPr sz="1800" b="0" i="0" u="none" strike="noStrike" cap="none">
                <a:solidFill>
                  <a:schemeClr val="lt1"/>
                </a:solidFill>
                <a:latin typeface="Rockwell"/>
                <a:ea typeface="Rockwell"/>
                <a:cs typeface="Rockwell"/>
                <a:sym typeface="Rockwell"/>
              </a:defRPr>
            </a:lvl6pPr>
            <a:lvl7pPr marR="0" lvl="6" algn="l" rtl="0">
              <a:spcBef>
                <a:spcPts val="0"/>
              </a:spcBef>
              <a:spcAft>
                <a:spcPts val="0"/>
              </a:spcAft>
              <a:buSzPts val="1400"/>
              <a:buNone/>
              <a:defRPr sz="1800" b="0" i="0" u="none" strike="noStrike" cap="none">
                <a:solidFill>
                  <a:schemeClr val="lt1"/>
                </a:solidFill>
                <a:latin typeface="Rockwell"/>
                <a:ea typeface="Rockwell"/>
                <a:cs typeface="Rockwell"/>
                <a:sym typeface="Rockwell"/>
              </a:defRPr>
            </a:lvl7pPr>
            <a:lvl8pPr marR="0" lvl="7" algn="l" rtl="0">
              <a:spcBef>
                <a:spcPts val="0"/>
              </a:spcBef>
              <a:spcAft>
                <a:spcPts val="0"/>
              </a:spcAft>
              <a:buSzPts val="1400"/>
              <a:buNone/>
              <a:defRPr sz="1800" b="0" i="0" u="none" strike="noStrike" cap="none">
                <a:solidFill>
                  <a:schemeClr val="lt1"/>
                </a:solidFill>
                <a:latin typeface="Rockwell"/>
                <a:ea typeface="Rockwell"/>
                <a:cs typeface="Rockwell"/>
                <a:sym typeface="Rockwell"/>
              </a:defRPr>
            </a:lvl8pPr>
            <a:lvl9pPr marR="0" lvl="8" algn="l" rtl="0">
              <a:spcBef>
                <a:spcPts val="0"/>
              </a:spcBef>
              <a:spcAft>
                <a:spcPts val="0"/>
              </a:spcAft>
              <a:buSzPts val="1400"/>
              <a:buNone/>
              <a:defRPr sz="1800" b="0" i="0" u="none" strike="noStrike" cap="none">
                <a:solidFill>
                  <a:schemeClr val="lt1"/>
                </a:solidFill>
                <a:latin typeface="Rockwell"/>
                <a:ea typeface="Rockwell"/>
                <a:cs typeface="Rockwell"/>
                <a:sym typeface="Rockwell"/>
              </a:defRPr>
            </a:lvl9pPr>
          </a:lstStyle>
          <a:p>
            <a:endParaRPr/>
          </a:p>
        </p:txBody>
      </p:sp>
      <p:sp>
        <p:nvSpPr>
          <p:cNvPr id="342" name="Google Shape;342;p15"/>
          <p:cNvSpPr txBox="1">
            <a:spLocks noGrp="1"/>
          </p:cNvSpPr>
          <p:nvPr>
            <p:ph type="ftr" idx="11"/>
          </p:nvPr>
        </p:nvSpPr>
        <p:spPr>
          <a:xfrm>
            <a:off x="804672" y="6227064"/>
            <a:ext cx="10588752" cy="320040"/>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1000" b="0" i="0" u="none" strike="noStrike" cap="none">
                <a:solidFill>
                  <a:schemeClr val="lt1"/>
                </a:solidFill>
                <a:latin typeface="Rockwell"/>
                <a:ea typeface="Rockwell"/>
                <a:cs typeface="Rockwell"/>
                <a:sym typeface="Rockwell"/>
              </a:defRPr>
            </a:lvl1pPr>
            <a:lvl2pPr marR="0" lvl="1" algn="l" rtl="0">
              <a:spcBef>
                <a:spcPts val="0"/>
              </a:spcBef>
              <a:spcAft>
                <a:spcPts val="0"/>
              </a:spcAft>
              <a:buSzPts val="1400"/>
              <a:buNone/>
              <a:defRPr sz="1800" b="0" i="0" u="none" strike="noStrike" cap="none">
                <a:solidFill>
                  <a:schemeClr val="lt1"/>
                </a:solidFill>
                <a:latin typeface="Rockwell"/>
                <a:ea typeface="Rockwell"/>
                <a:cs typeface="Rockwell"/>
                <a:sym typeface="Rockwell"/>
              </a:defRPr>
            </a:lvl2pPr>
            <a:lvl3pPr marR="0" lvl="2" algn="l" rtl="0">
              <a:spcBef>
                <a:spcPts val="0"/>
              </a:spcBef>
              <a:spcAft>
                <a:spcPts val="0"/>
              </a:spcAft>
              <a:buSzPts val="1400"/>
              <a:buNone/>
              <a:defRPr sz="1800" b="0" i="0" u="none" strike="noStrike" cap="none">
                <a:solidFill>
                  <a:schemeClr val="lt1"/>
                </a:solidFill>
                <a:latin typeface="Rockwell"/>
                <a:ea typeface="Rockwell"/>
                <a:cs typeface="Rockwell"/>
                <a:sym typeface="Rockwell"/>
              </a:defRPr>
            </a:lvl3pPr>
            <a:lvl4pPr marR="0" lvl="3" algn="l" rtl="0">
              <a:spcBef>
                <a:spcPts val="0"/>
              </a:spcBef>
              <a:spcAft>
                <a:spcPts val="0"/>
              </a:spcAft>
              <a:buSzPts val="1400"/>
              <a:buNone/>
              <a:defRPr sz="1800" b="0" i="0" u="none" strike="noStrike" cap="none">
                <a:solidFill>
                  <a:schemeClr val="lt1"/>
                </a:solidFill>
                <a:latin typeface="Rockwell"/>
                <a:ea typeface="Rockwell"/>
                <a:cs typeface="Rockwell"/>
                <a:sym typeface="Rockwell"/>
              </a:defRPr>
            </a:lvl4pPr>
            <a:lvl5pPr marR="0" lvl="4" algn="l" rtl="0">
              <a:spcBef>
                <a:spcPts val="0"/>
              </a:spcBef>
              <a:spcAft>
                <a:spcPts val="0"/>
              </a:spcAft>
              <a:buSzPts val="1400"/>
              <a:buNone/>
              <a:defRPr sz="1800" b="0" i="0" u="none" strike="noStrike" cap="none">
                <a:solidFill>
                  <a:schemeClr val="lt1"/>
                </a:solidFill>
                <a:latin typeface="Rockwell"/>
                <a:ea typeface="Rockwell"/>
                <a:cs typeface="Rockwell"/>
                <a:sym typeface="Rockwell"/>
              </a:defRPr>
            </a:lvl5pPr>
            <a:lvl6pPr marR="0" lvl="5" algn="l" rtl="0">
              <a:spcBef>
                <a:spcPts val="0"/>
              </a:spcBef>
              <a:spcAft>
                <a:spcPts val="0"/>
              </a:spcAft>
              <a:buSzPts val="1400"/>
              <a:buNone/>
              <a:defRPr sz="1800" b="0" i="0" u="none" strike="noStrike" cap="none">
                <a:solidFill>
                  <a:schemeClr val="lt1"/>
                </a:solidFill>
                <a:latin typeface="Rockwell"/>
                <a:ea typeface="Rockwell"/>
                <a:cs typeface="Rockwell"/>
                <a:sym typeface="Rockwell"/>
              </a:defRPr>
            </a:lvl6pPr>
            <a:lvl7pPr marR="0" lvl="6" algn="l" rtl="0">
              <a:spcBef>
                <a:spcPts val="0"/>
              </a:spcBef>
              <a:spcAft>
                <a:spcPts val="0"/>
              </a:spcAft>
              <a:buSzPts val="1400"/>
              <a:buNone/>
              <a:defRPr sz="1800" b="0" i="0" u="none" strike="noStrike" cap="none">
                <a:solidFill>
                  <a:schemeClr val="lt1"/>
                </a:solidFill>
                <a:latin typeface="Rockwell"/>
                <a:ea typeface="Rockwell"/>
                <a:cs typeface="Rockwell"/>
                <a:sym typeface="Rockwell"/>
              </a:defRPr>
            </a:lvl7pPr>
            <a:lvl8pPr marR="0" lvl="7" algn="l" rtl="0">
              <a:spcBef>
                <a:spcPts val="0"/>
              </a:spcBef>
              <a:spcAft>
                <a:spcPts val="0"/>
              </a:spcAft>
              <a:buSzPts val="1400"/>
              <a:buNone/>
              <a:defRPr sz="1800" b="0" i="0" u="none" strike="noStrike" cap="none">
                <a:solidFill>
                  <a:schemeClr val="lt1"/>
                </a:solidFill>
                <a:latin typeface="Rockwell"/>
                <a:ea typeface="Rockwell"/>
                <a:cs typeface="Rockwell"/>
                <a:sym typeface="Rockwell"/>
              </a:defRPr>
            </a:lvl8pPr>
            <a:lvl9pPr marR="0" lvl="8" algn="l" rtl="0">
              <a:spcBef>
                <a:spcPts val="0"/>
              </a:spcBef>
              <a:spcAft>
                <a:spcPts val="0"/>
              </a:spcAft>
              <a:buSzPts val="1400"/>
              <a:buNone/>
              <a:defRPr sz="1800" b="0" i="0" u="none" strike="noStrike" cap="none">
                <a:solidFill>
                  <a:schemeClr val="lt1"/>
                </a:solidFill>
                <a:latin typeface="Rockwell"/>
                <a:ea typeface="Rockwell"/>
                <a:cs typeface="Rockwell"/>
                <a:sym typeface="Rockwell"/>
              </a:defRPr>
            </a:lvl9pPr>
          </a:lstStyle>
          <a:p>
            <a:endParaRPr/>
          </a:p>
        </p:txBody>
      </p:sp>
      <p:sp>
        <p:nvSpPr>
          <p:cNvPr id="343" name="Google Shape;343;p15"/>
          <p:cNvSpPr txBox="1">
            <a:spLocks noGrp="1"/>
          </p:cNvSpPr>
          <p:nvPr>
            <p:ph type="sldNum" idx="12"/>
          </p:nvPr>
        </p:nvSpPr>
        <p:spPr>
          <a:xfrm>
            <a:off x="10469880" y="320040"/>
            <a:ext cx="914400" cy="32004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000" b="0" i="0" u="none" strike="noStrike" cap="none">
                <a:solidFill>
                  <a:schemeClr val="lt1"/>
                </a:solidFill>
                <a:latin typeface="Rockwell"/>
                <a:ea typeface="Rockwell"/>
                <a:cs typeface="Rockwell"/>
                <a:sym typeface="Rockwell"/>
              </a:defRPr>
            </a:lvl1pPr>
            <a:lvl2pPr marL="0" marR="0" lvl="1" indent="0" algn="r" rtl="0">
              <a:spcBef>
                <a:spcPts val="0"/>
              </a:spcBef>
              <a:buNone/>
              <a:defRPr sz="1000" b="0" i="0" u="none" strike="noStrike" cap="none">
                <a:solidFill>
                  <a:schemeClr val="lt1"/>
                </a:solidFill>
                <a:latin typeface="Rockwell"/>
                <a:ea typeface="Rockwell"/>
                <a:cs typeface="Rockwell"/>
                <a:sym typeface="Rockwell"/>
              </a:defRPr>
            </a:lvl2pPr>
            <a:lvl3pPr marL="0" marR="0" lvl="2" indent="0" algn="r" rtl="0">
              <a:spcBef>
                <a:spcPts val="0"/>
              </a:spcBef>
              <a:buNone/>
              <a:defRPr sz="1000" b="0" i="0" u="none" strike="noStrike" cap="none">
                <a:solidFill>
                  <a:schemeClr val="lt1"/>
                </a:solidFill>
                <a:latin typeface="Rockwell"/>
                <a:ea typeface="Rockwell"/>
                <a:cs typeface="Rockwell"/>
                <a:sym typeface="Rockwell"/>
              </a:defRPr>
            </a:lvl3pPr>
            <a:lvl4pPr marL="0" marR="0" lvl="3" indent="0" algn="r" rtl="0">
              <a:spcBef>
                <a:spcPts val="0"/>
              </a:spcBef>
              <a:buNone/>
              <a:defRPr sz="1000" b="0" i="0" u="none" strike="noStrike" cap="none">
                <a:solidFill>
                  <a:schemeClr val="lt1"/>
                </a:solidFill>
                <a:latin typeface="Rockwell"/>
                <a:ea typeface="Rockwell"/>
                <a:cs typeface="Rockwell"/>
                <a:sym typeface="Rockwell"/>
              </a:defRPr>
            </a:lvl4pPr>
            <a:lvl5pPr marL="0" marR="0" lvl="4" indent="0" algn="r" rtl="0">
              <a:spcBef>
                <a:spcPts val="0"/>
              </a:spcBef>
              <a:buNone/>
              <a:defRPr sz="1000" b="0" i="0" u="none" strike="noStrike" cap="none">
                <a:solidFill>
                  <a:schemeClr val="lt1"/>
                </a:solidFill>
                <a:latin typeface="Rockwell"/>
                <a:ea typeface="Rockwell"/>
                <a:cs typeface="Rockwell"/>
                <a:sym typeface="Rockwell"/>
              </a:defRPr>
            </a:lvl5pPr>
            <a:lvl6pPr marL="0" marR="0" lvl="5" indent="0" algn="r" rtl="0">
              <a:spcBef>
                <a:spcPts val="0"/>
              </a:spcBef>
              <a:buNone/>
              <a:defRPr sz="1000" b="0" i="0" u="none" strike="noStrike" cap="none">
                <a:solidFill>
                  <a:schemeClr val="lt1"/>
                </a:solidFill>
                <a:latin typeface="Rockwell"/>
                <a:ea typeface="Rockwell"/>
                <a:cs typeface="Rockwell"/>
                <a:sym typeface="Rockwell"/>
              </a:defRPr>
            </a:lvl6pPr>
            <a:lvl7pPr marL="0" marR="0" lvl="6" indent="0" algn="r" rtl="0">
              <a:spcBef>
                <a:spcPts val="0"/>
              </a:spcBef>
              <a:buNone/>
              <a:defRPr sz="1000" b="0" i="0" u="none" strike="noStrike" cap="none">
                <a:solidFill>
                  <a:schemeClr val="lt1"/>
                </a:solidFill>
                <a:latin typeface="Rockwell"/>
                <a:ea typeface="Rockwell"/>
                <a:cs typeface="Rockwell"/>
                <a:sym typeface="Rockwell"/>
              </a:defRPr>
            </a:lvl7pPr>
            <a:lvl8pPr marL="0" marR="0" lvl="7" indent="0" algn="r" rtl="0">
              <a:spcBef>
                <a:spcPts val="0"/>
              </a:spcBef>
              <a:buNone/>
              <a:defRPr sz="1000" b="0" i="0" u="none" strike="noStrike" cap="none">
                <a:solidFill>
                  <a:schemeClr val="lt1"/>
                </a:solidFill>
                <a:latin typeface="Rockwell"/>
                <a:ea typeface="Rockwell"/>
                <a:cs typeface="Rockwell"/>
                <a:sym typeface="Rockwell"/>
              </a:defRPr>
            </a:lvl8pPr>
            <a:lvl9pPr marL="0" marR="0" lvl="8" indent="0" algn="r" rtl="0">
              <a:spcBef>
                <a:spcPts val="0"/>
              </a:spcBef>
              <a:buNone/>
              <a:defRPr sz="1000" b="0" i="0" u="none" strike="noStrike" cap="none">
                <a:solidFill>
                  <a:schemeClr val="lt1"/>
                </a:solidFill>
                <a:latin typeface="Rockwell"/>
                <a:ea typeface="Rockwell"/>
                <a:cs typeface="Rockwell"/>
                <a:sym typeface="Rockwel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80"/>
        <p:cNvGrpSpPr/>
        <p:nvPr/>
      </p:nvGrpSpPr>
      <p:grpSpPr>
        <a:xfrm>
          <a:off x="0" y="0"/>
          <a:ext cx="0" cy="0"/>
          <a:chOff x="0" y="0"/>
          <a:chExt cx="0" cy="0"/>
        </a:xfrm>
      </p:grpSpPr>
      <p:sp>
        <p:nvSpPr>
          <p:cNvPr id="381" name="Google Shape;381;p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grpSp>
        <p:nvGrpSpPr>
          <p:cNvPr id="382" name="Google Shape;382;p1"/>
          <p:cNvGrpSpPr/>
          <p:nvPr/>
        </p:nvGrpSpPr>
        <p:grpSpPr>
          <a:xfrm>
            <a:off x="-329674" y="-59376"/>
            <a:ext cx="12515851" cy="6923798"/>
            <a:chOff x="-329674" y="-51881"/>
            <a:chExt cx="12515851" cy="6923798"/>
          </a:xfrm>
        </p:grpSpPr>
        <p:sp>
          <p:nvSpPr>
            <p:cNvPr id="383" name="Google Shape;383;p1"/>
            <p:cNvSpPr/>
            <p:nvPr/>
          </p:nvSpPr>
          <p:spPr>
            <a:xfrm>
              <a:off x="-329674" y="1298404"/>
              <a:ext cx="9702800" cy="5573512"/>
            </a:xfrm>
            <a:custGeom>
              <a:avLst/>
              <a:gdLst/>
              <a:ahLst/>
              <a:cxnLst/>
              <a:rect l="l" t="t" r="r" b="b"/>
              <a:pathLst>
                <a:path w="2038" h="1169" extrusionOk="0">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1"/>
            <p:cNvSpPr/>
            <p:nvPr/>
          </p:nvSpPr>
          <p:spPr>
            <a:xfrm>
              <a:off x="670451" y="2018236"/>
              <a:ext cx="7373938" cy="4848892"/>
            </a:xfrm>
            <a:custGeom>
              <a:avLst/>
              <a:gdLst/>
              <a:ahLst/>
              <a:cxnLst/>
              <a:rect l="l" t="t" r="r" b="b"/>
              <a:pathLst>
                <a:path w="1549" h="1017" extrusionOk="0">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1"/>
            <p:cNvSpPr/>
            <p:nvPr/>
          </p:nvSpPr>
          <p:spPr>
            <a:xfrm>
              <a:off x="251351" y="1788400"/>
              <a:ext cx="8035925" cy="5083516"/>
            </a:xfrm>
            <a:custGeom>
              <a:avLst/>
              <a:gdLst/>
              <a:ahLst/>
              <a:cxnLst/>
              <a:rect l="l" t="t" r="r" b="b"/>
              <a:pathLst>
                <a:path w="1688" h="1066" extrusionOk="0">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1"/>
            <p:cNvSpPr/>
            <p:nvPr/>
          </p:nvSpPr>
          <p:spPr>
            <a:xfrm>
              <a:off x="-1061" y="549842"/>
              <a:ext cx="10334625" cy="6322075"/>
            </a:xfrm>
            <a:custGeom>
              <a:avLst/>
              <a:gdLst/>
              <a:ahLst/>
              <a:cxnLst/>
              <a:rect l="l" t="t" r="r" b="b"/>
              <a:pathLst>
                <a:path w="2171" h="1326" extrusionOk="0">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1"/>
            <p:cNvSpPr/>
            <p:nvPr/>
          </p:nvSpPr>
          <p:spPr>
            <a:xfrm>
              <a:off x="3701" y="6186246"/>
              <a:ext cx="504825" cy="681527"/>
            </a:xfrm>
            <a:custGeom>
              <a:avLst/>
              <a:gdLst/>
              <a:ahLst/>
              <a:cxnLst/>
              <a:rect l="l" t="t" r="r" b="b"/>
              <a:pathLst>
                <a:path w="106" h="143" extrusionOk="0">
                  <a:moveTo>
                    <a:pt x="0" y="0"/>
                  </a:moveTo>
                  <a:cubicBezTo>
                    <a:pt x="35" y="54"/>
                    <a:pt x="70" y="101"/>
                    <a:pt x="106" y="143"/>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1"/>
            <p:cNvSpPr/>
            <p:nvPr/>
          </p:nvSpPr>
          <p:spPr>
            <a:xfrm>
              <a:off x="-1061" y="-51881"/>
              <a:ext cx="11091863" cy="6923796"/>
            </a:xfrm>
            <a:custGeom>
              <a:avLst/>
              <a:gdLst/>
              <a:ahLst/>
              <a:cxnLst/>
              <a:rect l="l" t="t" r="r" b="b"/>
              <a:pathLst>
                <a:path w="2330" h="1452" extrusionOk="0">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1"/>
            <p:cNvSpPr/>
            <p:nvPr/>
          </p:nvSpPr>
          <p:spPr>
            <a:xfrm>
              <a:off x="5426601" y="5579"/>
              <a:ext cx="5788025" cy="6847184"/>
            </a:xfrm>
            <a:custGeom>
              <a:avLst/>
              <a:gdLst/>
              <a:ahLst/>
              <a:cxnLst/>
              <a:rect l="l" t="t" r="r" b="b"/>
              <a:pathLst>
                <a:path w="1216" h="1436" extrusionOk="0">
                  <a:moveTo>
                    <a:pt x="1094" y="1436"/>
                  </a:moveTo>
                  <a:cubicBezTo>
                    <a:pt x="1216" y="1114"/>
                    <a:pt x="904" y="770"/>
                    <a:pt x="709" y="551"/>
                  </a:cubicBezTo>
                  <a:cubicBezTo>
                    <a:pt x="509" y="327"/>
                    <a:pt x="274" y="127"/>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1"/>
            <p:cNvSpPr/>
            <p:nvPr/>
          </p:nvSpPr>
          <p:spPr>
            <a:xfrm>
              <a:off x="-1061" y="5579"/>
              <a:ext cx="1057275" cy="614491"/>
            </a:xfrm>
            <a:custGeom>
              <a:avLst/>
              <a:gdLst/>
              <a:ahLst/>
              <a:cxnLst/>
              <a:rect l="l" t="t" r="r" b="b"/>
              <a:pathLst>
                <a:path w="222" h="129" extrusionOk="0">
                  <a:moveTo>
                    <a:pt x="222" y="0"/>
                  </a:moveTo>
                  <a:cubicBezTo>
                    <a:pt x="152" y="35"/>
                    <a:pt x="76" y="78"/>
                    <a:pt x="0" y="129"/>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1"/>
            <p:cNvSpPr/>
            <p:nvPr/>
          </p:nvSpPr>
          <p:spPr>
            <a:xfrm>
              <a:off x="5821889" y="5579"/>
              <a:ext cx="5588000" cy="6866337"/>
            </a:xfrm>
            <a:custGeom>
              <a:avLst/>
              <a:gdLst/>
              <a:ahLst/>
              <a:cxnLst/>
              <a:rect l="l" t="t" r="r" b="b"/>
              <a:pathLst>
                <a:path w="1174" h="1440" extrusionOk="0">
                  <a:moveTo>
                    <a:pt x="1067" y="1440"/>
                  </a:moveTo>
                  <a:cubicBezTo>
                    <a:pt x="1174" y="1124"/>
                    <a:pt x="887" y="797"/>
                    <a:pt x="698" y="577"/>
                  </a:cubicBezTo>
                  <a:cubicBezTo>
                    <a:pt x="500" y="348"/>
                    <a:pt x="270" y="141"/>
                    <a:pt x="0" y="0"/>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1"/>
            <p:cNvSpPr/>
            <p:nvPr/>
          </p:nvSpPr>
          <p:spPr>
            <a:xfrm>
              <a:off x="3701" y="790"/>
              <a:ext cx="595313" cy="352734"/>
            </a:xfrm>
            <a:custGeom>
              <a:avLst/>
              <a:gdLst/>
              <a:ahLst/>
              <a:cxnLst/>
              <a:rect l="l" t="t" r="r" b="b"/>
              <a:pathLst>
                <a:path w="125" h="74" extrusionOk="0">
                  <a:moveTo>
                    <a:pt x="125" y="0"/>
                  </a:moveTo>
                  <a:cubicBezTo>
                    <a:pt x="85" y="22"/>
                    <a:pt x="43" y="47"/>
                    <a:pt x="0" y="74"/>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1"/>
            <p:cNvSpPr/>
            <p:nvPr/>
          </p:nvSpPr>
          <p:spPr>
            <a:xfrm>
              <a:off x="6012389" y="5579"/>
              <a:ext cx="5497513" cy="6866337"/>
            </a:xfrm>
            <a:custGeom>
              <a:avLst/>
              <a:gdLst/>
              <a:ahLst/>
              <a:cxnLst/>
              <a:rect l="l" t="t" r="r" b="b"/>
              <a:pathLst>
                <a:path w="1155" h="1440" extrusionOk="0">
                  <a:moveTo>
                    <a:pt x="1056" y="1440"/>
                  </a:moveTo>
                  <a:cubicBezTo>
                    <a:pt x="1155" y="1123"/>
                    <a:pt x="875" y="801"/>
                    <a:pt x="686" y="580"/>
                  </a:cubicBezTo>
                  <a:cubicBezTo>
                    <a:pt x="491" y="352"/>
                    <a:pt x="264" y="145"/>
                    <a:pt x="0" y="0"/>
                  </a:cubicBezTo>
                </a:path>
              </a:pathLst>
            </a:custGeom>
            <a:noFill/>
            <a:ln w="12700" cap="flat" cmpd="sng">
              <a:solidFill>
                <a:schemeClr val="dk1">
                  <a:alpha val="20000"/>
                </a:schemeClr>
              </a:solidFill>
              <a:prstDash val="dashDot"/>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1"/>
            <p:cNvSpPr/>
            <p:nvPr/>
          </p:nvSpPr>
          <p:spPr>
            <a:xfrm>
              <a:off x="-1061" y="5579"/>
              <a:ext cx="357188" cy="213875"/>
            </a:xfrm>
            <a:custGeom>
              <a:avLst/>
              <a:gdLst/>
              <a:ahLst/>
              <a:cxnLst/>
              <a:rect l="l" t="t" r="r" b="b"/>
              <a:pathLst>
                <a:path w="75" h="45" extrusionOk="0">
                  <a:moveTo>
                    <a:pt x="75" y="0"/>
                  </a:moveTo>
                  <a:cubicBezTo>
                    <a:pt x="50" y="14"/>
                    <a:pt x="25" y="29"/>
                    <a:pt x="0" y="45"/>
                  </a:cubicBezTo>
                </a:path>
              </a:pathLst>
            </a:custGeom>
            <a:noFill/>
            <a:ln w="12700" cap="flat" cmpd="sng">
              <a:solidFill>
                <a:schemeClr val="dk1">
                  <a:alpha val="20000"/>
                </a:schemeClr>
              </a:solidFill>
              <a:prstDash val="dashDot"/>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1"/>
            <p:cNvSpPr/>
            <p:nvPr/>
          </p:nvSpPr>
          <p:spPr>
            <a:xfrm>
              <a:off x="6210826" y="790"/>
              <a:ext cx="5522913" cy="6871126"/>
            </a:xfrm>
            <a:custGeom>
              <a:avLst/>
              <a:gdLst/>
              <a:ahLst/>
              <a:cxnLst/>
              <a:rect l="l" t="t" r="r" b="b"/>
              <a:pathLst>
                <a:path w="1160" h="1441" extrusionOk="0">
                  <a:moveTo>
                    <a:pt x="1053" y="1441"/>
                  </a:moveTo>
                  <a:cubicBezTo>
                    <a:pt x="1160" y="1129"/>
                    <a:pt x="892" y="817"/>
                    <a:pt x="705" y="599"/>
                  </a:cubicBezTo>
                  <a:cubicBezTo>
                    <a:pt x="503" y="365"/>
                    <a:pt x="270" y="152"/>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1"/>
            <p:cNvSpPr/>
            <p:nvPr/>
          </p:nvSpPr>
          <p:spPr>
            <a:xfrm>
              <a:off x="6463239" y="5579"/>
              <a:ext cx="5413375" cy="6866337"/>
            </a:xfrm>
            <a:custGeom>
              <a:avLst/>
              <a:gdLst/>
              <a:ahLst/>
              <a:cxnLst/>
              <a:rect l="l" t="t" r="r" b="b"/>
              <a:pathLst>
                <a:path w="1137" h="1440" extrusionOk="0">
                  <a:moveTo>
                    <a:pt x="1040" y="1440"/>
                  </a:moveTo>
                  <a:cubicBezTo>
                    <a:pt x="1137" y="1131"/>
                    <a:pt x="883" y="828"/>
                    <a:pt x="698" y="611"/>
                  </a:cubicBezTo>
                  <a:cubicBezTo>
                    <a:pt x="498" y="375"/>
                    <a:pt x="268" y="159"/>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1"/>
            <p:cNvSpPr/>
            <p:nvPr/>
          </p:nvSpPr>
          <p:spPr>
            <a:xfrm>
              <a:off x="6877576" y="5579"/>
              <a:ext cx="5037138" cy="6861550"/>
            </a:xfrm>
            <a:custGeom>
              <a:avLst/>
              <a:gdLst/>
              <a:ahLst/>
              <a:cxnLst/>
              <a:rect l="l" t="t" r="r" b="b"/>
              <a:pathLst>
                <a:path w="1058" h="1439" extrusionOk="0">
                  <a:moveTo>
                    <a:pt x="1011" y="1439"/>
                  </a:moveTo>
                  <a:cubicBezTo>
                    <a:pt x="1058" y="1131"/>
                    <a:pt x="825" y="841"/>
                    <a:pt x="648" y="617"/>
                  </a:cubicBezTo>
                  <a:cubicBezTo>
                    <a:pt x="462" y="383"/>
                    <a:pt x="248" y="168"/>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1"/>
            <p:cNvSpPr/>
            <p:nvPr/>
          </p:nvSpPr>
          <p:spPr>
            <a:xfrm>
              <a:off x="8768289" y="5579"/>
              <a:ext cx="3417888" cy="2742066"/>
            </a:xfrm>
            <a:custGeom>
              <a:avLst/>
              <a:gdLst/>
              <a:ahLst/>
              <a:cxnLst/>
              <a:rect l="l" t="t" r="r" b="b"/>
              <a:pathLst>
                <a:path w="718" h="575" extrusionOk="0">
                  <a:moveTo>
                    <a:pt x="718" y="575"/>
                  </a:moveTo>
                  <a:cubicBezTo>
                    <a:pt x="500" y="360"/>
                    <a:pt x="260" y="163"/>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1"/>
            <p:cNvSpPr/>
            <p:nvPr/>
          </p:nvSpPr>
          <p:spPr>
            <a:xfrm>
              <a:off x="9235014" y="10367"/>
              <a:ext cx="2951163" cy="2555325"/>
            </a:xfrm>
            <a:custGeom>
              <a:avLst/>
              <a:gdLst/>
              <a:ahLst/>
              <a:cxnLst/>
              <a:rect l="l" t="t" r="r" b="b"/>
              <a:pathLst>
                <a:path w="620" h="536" extrusionOk="0">
                  <a:moveTo>
                    <a:pt x="620" y="536"/>
                  </a:moveTo>
                  <a:cubicBezTo>
                    <a:pt x="404" y="314"/>
                    <a:pt x="196" y="138"/>
                    <a:pt x="0" y="0"/>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1"/>
            <p:cNvSpPr/>
            <p:nvPr/>
          </p:nvSpPr>
          <p:spPr>
            <a:xfrm>
              <a:off x="10020826" y="5579"/>
              <a:ext cx="2165350" cy="1358265"/>
            </a:xfrm>
            <a:custGeom>
              <a:avLst/>
              <a:gdLst/>
              <a:ahLst/>
              <a:cxnLst/>
              <a:rect l="l" t="t" r="r" b="b"/>
              <a:pathLst>
                <a:path w="455" h="285" extrusionOk="0">
                  <a:moveTo>
                    <a:pt x="0" y="0"/>
                  </a:moveTo>
                  <a:cubicBezTo>
                    <a:pt x="153" y="85"/>
                    <a:pt x="308" y="180"/>
                    <a:pt x="455" y="285"/>
                  </a:cubicBezTo>
                </a:path>
              </a:pathLst>
            </a:custGeom>
            <a:noFill/>
            <a:ln w="9525" cap="flat" cmpd="sng">
              <a:solidFill>
                <a:schemeClr val="dk1">
                  <a:alpha val="20000"/>
                </a:schemeClr>
              </a:solidFill>
              <a:prstDash val="dash"/>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1"/>
            <p:cNvSpPr/>
            <p:nvPr/>
          </p:nvSpPr>
          <p:spPr>
            <a:xfrm>
              <a:off x="11290826" y="5579"/>
              <a:ext cx="895350" cy="534687"/>
            </a:xfrm>
            <a:custGeom>
              <a:avLst/>
              <a:gdLst/>
              <a:ahLst/>
              <a:cxnLst/>
              <a:rect l="l" t="t" r="r" b="b"/>
              <a:pathLst>
                <a:path w="188" h="112" extrusionOk="0">
                  <a:moveTo>
                    <a:pt x="0" y="0"/>
                  </a:moveTo>
                  <a:cubicBezTo>
                    <a:pt x="63" y="36"/>
                    <a:pt x="126" y="73"/>
                    <a:pt x="188" y="112"/>
                  </a:cubicBezTo>
                </a:path>
              </a:pathLst>
            </a:custGeom>
            <a:noFill/>
            <a:ln w="9525" cap="flat" cmpd="sng">
              <a:solidFill>
                <a:schemeClr val="dk1">
                  <a:alpha val="20000"/>
                </a:schemeClr>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2" name="Google Shape;402;p1"/>
          <p:cNvSpPr/>
          <p:nvPr/>
        </p:nvSpPr>
        <p:spPr>
          <a:xfrm rot="-668471">
            <a:off x="2173916" y="2448612"/>
            <a:ext cx="4418757" cy="4259609"/>
          </a:xfrm>
          <a:custGeom>
            <a:avLst/>
            <a:gdLst/>
            <a:ahLst/>
            <a:cxnLst/>
            <a:rect l="l" t="t" r="r" b="b"/>
            <a:pathLst>
              <a:path w="4507111" h="4344781" extrusionOk="0">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rgbClr val="3F3F3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403" name="Google Shape;403;p1"/>
          <p:cNvSpPr/>
          <p:nvPr/>
        </p:nvSpPr>
        <p:spPr>
          <a:xfrm>
            <a:off x="2354579" y="691977"/>
            <a:ext cx="7761923" cy="5343064"/>
          </a:xfrm>
          <a:custGeom>
            <a:avLst/>
            <a:gdLst/>
            <a:ahLst/>
            <a:cxnLst/>
            <a:rect l="l" t="t" r="r" b="b"/>
            <a:pathLst>
              <a:path w="7817532" h="5450297" extrusionOk="0">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404" name="Google Shape;404;p1"/>
          <p:cNvSpPr txBox="1">
            <a:spLocks noGrp="1"/>
          </p:cNvSpPr>
          <p:nvPr>
            <p:ph type="ctrTitle"/>
          </p:nvPr>
        </p:nvSpPr>
        <p:spPr>
          <a:xfrm>
            <a:off x="2429435" y="375888"/>
            <a:ext cx="6959446" cy="1662475"/>
          </a:xfrm>
          <a:prstGeom prst="rect">
            <a:avLst/>
          </a:prstGeom>
          <a:noFill/>
          <a:ln>
            <a:noFill/>
          </a:ln>
        </p:spPr>
        <p:txBody>
          <a:bodyPr spcFirstLastPara="1" wrap="square" lIns="228600" tIns="228600" rIns="228600" bIns="0" anchor="b" anchorCtr="0">
            <a:normAutofit/>
          </a:bodyPr>
          <a:lstStyle/>
          <a:p>
            <a:pPr marL="0" lvl="0" indent="0" algn="ctr" rtl="0">
              <a:lnSpc>
                <a:spcPct val="80000"/>
              </a:lnSpc>
              <a:spcBef>
                <a:spcPts val="0"/>
              </a:spcBef>
              <a:spcAft>
                <a:spcPts val="0"/>
              </a:spcAft>
              <a:buClr>
                <a:schemeClr val="dk1"/>
              </a:buClr>
              <a:buSzPts val="6600"/>
              <a:buFont typeface="Calibri"/>
              <a:buNone/>
            </a:pPr>
            <a:r>
              <a:rPr lang="en-US" sz="6600" b="1">
                <a:solidFill>
                  <a:schemeClr val="dk1"/>
                </a:solidFill>
              </a:rPr>
              <a:t>Aiming Higher</a:t>
            </a:r>
            <a:endParaRPr sz="6600" b="1">
              <a:solidFill>
                <a:schemeClr val="dk1"/>
              </a:solidFill>
            </a:endParaRPr>
          </a:p>
        </p:txBody>
      </p:sp>
      <p:sp>
        <p:nvSpPr>
          <p:cNvPr id="405" name="Google Shape;405;p1"/>
          <p:cNvSpPr txBox="1">
            <a:spLocks noGrp="1"/>
          </p:cNvSpPr>
          <p:nvPr>
            <p:ph type="subTitle" idx="1"/>
          </p:nvPr>
        </p:nvSpPr>
        <p:spPr>
          <a:xfrm>
            <a:off x="3218433" y="2177740"/>
            <a:ext cx="5414125" cy="1196717"/>
          </a:xfrm>
          <a:prstGeom prst="rect">
            <a:avLst/>
          </a:prstGeom>
          <a:noFill/>
          <a:ln>
            <a:noFill/>
          </a:ln>
        </p:spPr>
        <p:txBody>
          <a:bodyPr spcFirstLastPara="1" wrap="square" lIns="91425" tIns="0" rIns="91425" bIns="45700" anchor="t" anchorCtr="0">
            <a:normAutofit/>
          </a:bodyPr>
          <a:lstStyle/>
          <a:p>
            <a:pPr marL="0" lvl="0" indent="0" algn="ctr" rtl="0">
              <a:lnSpc>
                <a:spcPct val="100000"/>
              </a:lnSpc>
              <a:spcBef>
                <a:spcPts val="0"/>
              </a:spcBef>
              <a:spcAft>
                <a:spcPts val="0"/>
              </a:spcAft>
              <a:buSzPts val="2200"/>
              <a:buNone/>
            </a:pPr>
            <a:r>
              <a:rPr lang="en-US" sz="2000" b="1">
                <a:solidFill>
                  <a:schemeClr val="dk1"/>
                </a:solidFill>
              </a:rPr>
              <a:t>How to achieve higher grades </a:t>
            </a:r>
            <a:endParaRPr sz="2000" b="1">
              <a:solidFill>
                <a:schemeClr val="dk1"/>
              </a:solidFill>
            </a:endParaRPr>
          </a:p>
        </p:txBody>
      </p:sp>
      <p:pic>
        <p:nvPicPr>
          <p:cNvPr id="406" name="Google Shape;406;p1"/>
          <p:cNvPicPr preferRelativeResize="0"/>
          <p:nvPr/>
        </p:nvPicPr>
        <p:blipFill rotWithShape="1">
          <a:blip r:embed="rId3">
            <a:alphaModFix/>
          </a:blip>
          <a:srcRect/>
          <a:stretch/>
        </p:blipFill>
        <p:spPr>
          <a:xfrm>
            <a:off x="3887563" y="2776098"/>
            <a:ext cx="4449719" cy="2491843"/>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99"/>
        <p:cNvGrpSpPr/>
        <p:nvPr/>
      </p:nvGrpSpPr>
      <p:grpSpPr>
        <a:xfrm>
          <a:off x="0" y="0"/>
          <a:ext cx="0" cy="0"/>
          <a:chOff x="0" y="0"/>
          <a:chExt cx="0" cy="0"/>
        </a:xfrm>
      </p:grpSpPr>
      <p:sp>
        <p:nvSpPr>
          <p:cNvPr id="600" name="Google Shape;600;p10"/>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601" name="Google Shape;601;p10"/>
          <p:cNvSpPr/>
          <p:nvPr/>
        </p:nvSpPr>
        <p:spPr>
          <a:xfrm rot="-263873">
            <a:off x="296272" y="1026251"/>
            <a:ext cx="7298578" cy="5088488"/>
          </a:xfrm>
          <a:custGeom>
            <a:avLst/>
            <a:gdLst/>
            <a:ahLst/>
            <a:cxnLst/>
            <a:rect l="l" t="t" r="r" b="b"/>
            <a:pathLst>
              <a:path w="7817532" h="5450297" extrusionOk="0">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602" name="Google Shape;602;p10"/>
          <p:cNvSpPr/>
          <p:nvPr/>
        </p:nvSpPr>
        <p:spPr>
          <a:xfrm rot="-2700000">
            <a:off x="3554541" y="-619573"/>
            <a:ext cx="9016699" cy="8033868"/>
          </a:xfrm>
          <a:custGeom>
            <a:avLst/>
            <a:gdLst/>
            <a:ahLst/>
            <a:cxnLst/>
            <a:rect l="l" t="t" r="r" b="b"/>
            <a:pathLst>
              <a:path w="9016699" h="8033868" extrusionOk="0">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603" name="Google Shape;603;p10"/>
          <p:cNvSpPr txBox="1">
            <a:spLocks noGrp="1"/>
          </p:cNvSpPr>
          <p:nvPr>
            <p:ph type="title" idx="4294967295"/>
          </p:nvPr>
        </p:nvSpPr>
        <p:spPr>
          <a:xfrm>
            <a:off x="314856" y="2169140"/>
            <a:ext cx="3397497" cy="2456442"/>
          </a:xfrm>
          <a:prstGeom prst="rect">
            <a:avLst/>
          </a:prstGeom>
          <a:noFill/>
          <a:ln>
            <a:noFill/>
          </a:ln>
        </p:spPr>
        <p:txBody>
          <a:bodyPr spcFirstLastPara="1" wrap="square" lIns="228600" tIns="228600" rIns="228600" bIns="228600" anchor="ctr" anchorCtr="0">
            <a:normAutofit fontScale="90000"/>
          </a:bodyPr>
          <a:lstStyle/>
          <a:p>
            <a:pPr marL="0" lvl="0" indent="0" algn="l" rtl="0">
              <a:lnSpc>
                <a:spcPct val="85000"/>
              </a:lnSpc>
              <a:spcBef>
                <a:spcPts val="0"/>
              </a:spcBef>
              <a:spcAft>
                <a:spcPts val="0"/>
              </a:spcAft>
              <a:buClr>
                <a:schemeClr val="dk1"/>
              </a:buClr>
              <a:buSzPts val="3600"/>
              <a:buFont typeface="Calibri"/>
              <a:buNone/>
            </a:pPr>
            <a:r>
              <a:rPr lang="en-US" sz="3600" b="1">
                <a:solidFill>
                  <a:schemeClr val="dk1"/>
                </a:solidFill>
              </a:rPr>
              <a:t>Who is the best character in the Simpsons?</a:t>
            </a:r>
            <a:br>
              <a:rPr lang="en-US" sz="3600" b="1">
                <a:solidFill>
                  <a:schemeClr val="dk1"/>
                </a:solidFill>
              </a:rPr>
            </a:br>
            <a:r>
              <a:rPr lang="en-US" sz="3600" b="1">
                <a:solidFill>
                  <a:schemeClr val="dk1"/>
                </a:solidFill>
              </a:rPr>
              <a:t>Answer: Homer </a:t>
            </a:r>
            <a:endParaRPr sz="3600" b="1">
              <a:solidFill>
                <a:schemeClr val="dk1"/>
              </a:solidFill>
            </a:endParaRPr>
          </a:p>
        </p:txBody>
      </p:sp>
      <p:grpSp>
        <p:nvGrpSpPr>
          <p:cNvPr id="604" name="Google Shape;604;p10"/>
          <p:cNvGrpSpPr/>
          <p:nvPr/>
        </p:nvGrpSpPr>
        <p:grpSpPr>
          <a:xfrm>
            <a:off x="4729655" y="1514156"/>
            <a:ext cx="6670183" cy="4168865"/>
            <a:chOff x="0" y="63728"/>
            <a:chExt cx="6670183" cy="4168865"/>
          </a:xfrm>
        </p:grpSpPr>
        <p:sp>
          <p:nvSpPr>
            <p:cNvPr id="605" name="Google Shape;605;p10"/>
            <p:cNvSpPr/>
            <p:nvPr/>
          </p:nvSpPr>
          <p:spPr>
            <a:xfrm>
              <a:off x="0" y="63728"/>
              <a:ext cx="6670183" cy="4168864"/>
            </a:xfrm>
            <a:custGeom>
              <a:avLst/>
              <a:gdLst/>
              <a:ahLst/>
              <a:cxnLst/>
              <a:rect l="l" t="t" r="r" b="b"/>
              <a:pathLst>
                <a:path w="120000" h="120000" extrusionOk="0">
                  <a:moveTo>
                    <a:pt x="0" y="120000"/>
                  </a:moveTo>
                  <a:quadBezTo>
                    <a:pt x="20000" y="40000"/>
                    <a:pt x="101250" y="15000"/>
                  </a:quadBezTo>
                  <a:lnTo>
                    <a:pt x="100194" y="0"/>
                  </a:lnTo>
                  <a:lnTo>
                    <a:pt x="120000" y="24000"/>
                  </a:lnTo>
                  <a:lnTo>
                    <a:pt x="104419" y="60000"/>
                  </a:lnTo>
                  <a:lnTo>
                    <a:pt x="103363" y="45000"/>
                  </a:lnTo>
                  <a:quadBezTo>
                    <a:pt x="30000" y="55000"/>
                    <a:pt x="0" y="120000"/>
                  </a:quadBezTo>
                  <a:close/>
                </a:path>
              </a:pathLst>
            </a:custGeom>
            <a:solidFill>
              <a:srgbClr val="CACA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10"/>
            <p:cNvSpPr/>
            <p:nvPr/>
          </p:nvSpPr>
          <p:spPr>
            <a:xfrm>
              <a:off x="657013" y="3163696"/>
              <a:ext cx="153414" cy="153414"/>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10"/>
            <p:cNvSpPr/>
            <p:nvPr/>
          </p:nvSpPr>
          <p:spPr>
            <a:xfrm>
              <a:off x="417162" y="3379111"/>
              <a:ext cx="1506910" cy="714773"/>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10"/>
            <p:cNvSpPr txBox="1"/>
            <p:nvPr/>
          </p:nvSpPr>
          <p:spPr>
            <a:xfrm>
              <a:off x="417162" y="3379111"/>
              <a:ext cx="1506910" cy="714773"/>
            </a:xfrm>
            <a:prstGeom prst="rect">
              <a:avLst/>
            </a:prstGeom>
            <a:noFill/>
            <a:ln>
              <a:noFill/>
            </a:ln>
          </p:spPr>
          <p:txBody>
            <a:bodyPr spcFirstLastPara="1" wrap="square" lIns="81275"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Identify</a:t>
              </a:r>
              <a:endParaRPr sz="2000" b="0" i="0" u="none" strike="noStrike" cap="none">
                <a:solidFill>
                  <a:schemeClr val="dk1"/>
                </a:solidFill>
                <a:latin typeface="Rockwell"/>
                <a:ea typeface="Rockwell"/>
                <a:cs typeface="Rockwell"/>
                <a:sym typeface="Rockwell"/>
              </a:endParaRPr>
            </a:p>
          </p:txBody>
        </p:sp>
        <p:sp>
          <p:nvSpPr>
            <p:cNvPr id="609" name="Google Shape;609;p10"/>
            <p:cNvSpPr/>
            <p:nvPr/>
          </p:nvSpPr>
          <p:spPr>
            <a:xfrm>
              <a:off x="1487450" y="2365775"/>
              <a:ext cx="240126" cy="240126"/>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10"/>
            <p:cNvSpPr/>
            <p:nvPr/>
          </p:nvSpPr>
          <p:spPr>
            <a:xfrm>
              <a:off x="1367977" y="2610068"/>
              <a:ext cx="1586324" cy="149829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10"/>
            <p:cNvSpPr txBox="1"/>
            <p:nvPr/>
          </p:nvSpPr>
          <p:spPr>
            <a:xfrm>
              <a:off x="1367977" y="2610068"/>
              <a:ext cx="1586324" cy="1498295"/>
            </a:xfrm>
            <a:prstGeom prst="rect">
              <a:avLst/>
            </a:prstGeom>
            <a:noFill/>
            <a:ln>
              <a:noFill/>
            </a:ln>
          </p:spPr>
          <p:txBody>
            <a:bodyPr spcFirstLastPara="1" wrap="square" lIns="127225"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Describe</a:t>
              </a:r>
              <a:endParaRPr sz="2000" b="0" i="0" u="none" strike="noStrike" cap="none">
                <a:solidFill>
                  <a:schemeClr val="dk1"/>
                </a:solidFill>
                <a:latin typeface="Rockwell"/>
                <a:ea typeface="Rockwell"/>
                <a:cs typeface="Rockwell"/>
                <a:sym typeface="Rockwell"/>
              </a:endParaRPr>
            </a:p>
          </p:txBody>
        </p:sp>
        <p:sp>
          <p:nvSpPr>
            <p:cNvPr id="612" name="Google Shape;612;p10"/>
            <p:cNvSpPr/>
            <p:nvPr/>
          </p:nvSpPr>
          <p:spPr>
            <a:xfrm>
              <a:off x="2554680" y="1729607"/>
              <a:ext cx="320168" cy="320168"/>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10"/>
            <p:cNvSpPr/>
            <p:nvPr/>
          </p:nvSpPr>
          <p:spPr>
            <a:xfrm>
              <a:off x="2714764" y="1889691"/>
              <a:ext cx="1287345" cy="2342901"/>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10"/>
            <p:cNvSpPr txBox="1"/>
            <p:nvPr/>
          </p:nvSpPr>
          <p:spPr>
            <a:xfrm>
              <a:off x="2714764" y="1889691"/>
              <a:ext cx="1287345" cy="2342901"/>
            </a:xfrm>
            <a:prstGeom prst="rect">
              <a:avLst/>
            </a:prstGeom>
            <a:noFill/>
            <a:ln>
              <a:noFill/>
            </a:ln>
          </p:spPr>
          <p:txBody>
            <a:bodyPr spcFirstLastPara="1" wrap="square" lIns="169650"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Explain</a:t>
              </a:r>
              <a:endParaRPr sz="2000" b="0" i="0" u="none" strike="noStrike" cap="none">
                <a:solidFill>
                  <a:schemeClr val="dk1"/>
                </a:solidFill>
                <a:latin typeface="Rockwell"/>
                <a:ea typeface="Rockwell"/>
                <a:cs typeface="Rockwell"/>
                <a:sym typeface="Rockwell"/>
              </a:endParaRPr>
            </a:p>
          </p:txBody>
        </p:sp>
        <p:sp>
          <p:nvSpPr>
            <p:cNvPr id="615" name="Google Shape;615;p10"/>
            <p:cNvSpPr/>
            <p:nvPr/>
          </p:nvSpPr>
          <p:spPr>
            <a:xfrm>
              <a:off x="3795334" y="1232678"/>
              <a:ext cx="413551" cy="413551"/>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10"/>
            <p:cNvSpPr/>
            <p:nvPr/>
          </p:nvSpPr>
          <p:spPr>
            <a:xfrm>
              <a:off x="4002109" y="1439454"/>
              <a:ext cx="1334036" cy="2793139"/>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10"/>
            <p:cNvSpPr txBox="1"/>
            <p:nvPr/>
          </p:nvSpPr>
          <p:spPr>
            <a:xfrm>
              <a:off x="4002109" y="1439454"/>
              <a:ext cx="1334036" cy="2793139"/>
            </a:xfrm>
            <a:prstGeom prst="rect">
              <a:avLst/>
            </a:prstGeom>
            <a:noFill/>
            <a:ln>
              <a:noFill/>
            </a:ln>
          </p:spPr>
          <p:txBody>
            <a:bodyPr spcFirstLastPara="1" wrap="square" lIns="219125"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Analyse</a:t>
              </a:r>
              <a:endParaRPr sz="2000" b="0" i="0" u="none" strike="noStrike" cap="none">
                <a:solidFill>
                  <a:schemeClr val="dk1"/>
                </a:solidFill>
                <a:latin typeface="Rockwell"/>
                <a:ea typeface="Rockwell"/>
                <a:cs typeface="Rockwell"/>
                <a:sym typeface="Rockwell"/>
              </a:endParaRPr>
            </a:p>
          </p:txBody>
        </p:sp>
        <p:sp>
          <p:nvSpPr>
            <p:cNvPr id="618" name="Google Shape;618;p10"/>
            <p:cNvSpPr/>
            <p:nvPr/>
          </p:nvSpPr>
          <p:spPr>
            <a:xfrm>
              <a:off x="5072674" y="900836"/>
              <a:ext cx="526944" cy="526944"/>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10"/>
            <p:cNvSpPr/>
            <p:nvPr/>
          </p:nvSpPr>
          <p:spPr>
            <a:xfrm>
              <a:off x="5336146" y="1164309"/>
              <a:ext cx="1334036" cy="306828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10"/>
            <p:cNvSpPr txBox="1"/>
            <p:nvPr/>
          </p:nvSpPr>
          <p:spPr>
            <a:xfrm>
              <a:off x="5336146" y="1164309"/>
              <a:ext cx="1334036" cy="3068284"/>
            </a:xfrm>
            <a:prstGeom prst="rect">
              <a:avLst/>
            </a:prstGeom>
            <a:noFill/>
            <a:ln>
              <a:noFill/>
            </a:ln>
          </p:spPr>
          <p:txBody>
            <a:bodyPr spcFirstLastPara="1" wrap="square" lIns="279200"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Evaluate</a:t>
              </a:r>
              <a:endParaRPr sz="2000" b="0" i="0" u="none" strike="noStrike" cap="none">
                <a:solidFill>
                  <a:schemeClr val="dk1"/>
                </a:solidFill>
                <a:latin typeface="Rockwell"/>
                <a:ea typeface="Rockwell"/>
                <a:cs typeface="Rockwell"/>
                <a:sym typeface="Rockwell"/>
              </a:endParaRPr>
            </a:p>
          </p:txBody>
        </p:sp>
      </p:grpSp>
      <p:sp>
        <p:nvSpPr>
          <p:cNvPr id="621" name="Google Shape;621;p10"/>
          <p:cNvSpPr/>
          <p:nvPr/>
        </p:nvSpPr>
        <p:spPr>
          <a:xfrm>
            <a:off x="8645357" y="3247696"/>
            <a:ext cx="3068421" cy="3195575"/>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102361" y="-13232"/>
                </a:moveTo>
                <a:lnTo>
                  <a:pt x="96994" y="-4571"/>
                </a:lnTo>
              </a:path>
            </a:pathLst>
          </a:custGeom>
          <a:solidFill>
            <a:schemeClr val="lt1"/>
          </a:solidFill>
          <a:ln w="15875" cap="flat" cmpd="sng">
            <a:solidFill>
              <a:srgbClr val="AB12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b="0" i="0" u="none" strike="noStrike" cap="none">
                <a:solidFill>
                  <a:srgbClr val="000000"/>
                </a:solidFill>
                <a:latin typeface="Rockwell"/>
                <a:ea typeface="Rockwell"/>
                <a:cs typeface="Rockwell"/>
                <a:sym typeface="Rockwell"/>
              </a:rPr>
              <a:t>It is impossible to say which the best character is as it all depends on individual opinion. For example if you are a young boy you might feel Bart is the best because he is most like you (he reads comics and likes skateboarding). If you are a housewife Marge might appeal to you because… What’s more, the characters and the programme have changed over time. When it started in the early 90s, Bart was the main character. However Homer’s character has developed into the central figure now with most of the storylines revolving around him…</a:t>
            </a:r>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625"/>
        <p:cNvGrpSpPr/>
        <p:nvPr/>
      </p:nvGrpSpPr>
      <p:grpSpPr>
        <a:xfrm>
          <a:off x="0" y="0"/>
          <a:ext cx="0" cy="0"/>
          <a:chOff x="0" y="0"/>
          <a:chExt cx="0" cy="0"/>
        </a:xfrm>
      </p:grpSpPr>
      <p:sp>
        <p:nvSpPr>
          <p:cNvPr id="626" name="Google Shape;626;p11"/>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627" name="Google Shape;627;p11"/>
          <p:cNvSpPr/>
          <p:nvPr/>
        </p:nvSpPr>
        <p:spPr>
          <a:xfrm rot="-263873">
            <a:off x="296272" y="1026251"/>
            <a:ext cx="7298578" cy="5088488"/>
          </a:xfrm>
          <a:custGeom>
            <a:avLst/>
            <a:gdLst/>
            <a:ahLst/>
            <a:cxnLst/>
            <a:rect l="l" t="t" r="r" b="b"/>
            <a:pathLst>
              <a:path w="7817532" h="5450297" extrusionOk="0">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628" name="Google Shape;628;p11"/>
          <p:cNvSpPr/>
          <p:nvPr/>
        </p:nvSpPr>
        <p:spPr>
          <a:xfrm rot="-2700000">
            <a:off x="3554541" y="-619573"/>
            <a:ext cx="9016699" cy="8033868"/>
          </a:xfrm>
          <a:custGeom>
            <a:avLst/>
            <a:gdLst/>
            <a:ahLst/>
            <a:cxnLst/>
            <a:rect l="l" t="t" r="r" b="b"/>
            <a:pathLst>
              <a:path w="9016699" h="8033868" extrusionOk="0">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629" name="Google Shape;629;p11"/>
          <p:cNvSpPr txBox="1">
            <a:spLocks noGrp="1"/>
          </p:cNvSpPr>
          <p:nvPr>
            <p:ph type="title" idx="4294967295"/>
          </p:nvPr>
        </p:nvSpPr>
        <p:spPr>
          <a:xfrm>
            <a:off x="314856" y="2169140"/>
            <a:ext cx="3397497" cy="2456442"/>
          </a:xfrm>
          <a:prstGeom prst="rect">
            <a:avLst/>
          </a:prstGeom>
          <a:noFill/>
          <a:ln>
            <a:noFill/>
          </a:ln>
        </p:spPr>
        <p:txBody>
          <a:bodyPr spcFirstLastPara="1" wrap="square" lIns="228600" tIns="228600" rIns="228600" bIns="228600" anchor="ctr" anchorCtr="0">
            <a:normAutofit fontScale="90000"/>
          </a:bodyPr>
          <a:lstStyle/>
          <a:p>
            <a:pPr marL="0" lvl="0" indent="0" algn="l" rtl="0">
              <a:lnSpc>
                <a:spcPct val="85000"/>
              </a:lnSpc>
              <a:spcBef>
                <a:spcPts val="0"/>
              </a:spcBef>
              <a:spcAft>
                <a:spcPts val="0"/>
              </a:spcAft>
              <a:buClr>
                <a:schemeClr val="dk1"/>
              </a:buClr>
              <a:buSzPts val="3600"/>
              <a:buFont typeface="Calibri"/>
              <a:buNone/>
            </a:pPr>
            <a:r>
              <a:rPr lang="en-US" sz="3600" b="1">
                <a:solidFill>
                  <a:schemeClr val="dk1"/>
                </a:solidFill>
              </a:rPr>
              <a:t>Who is the best character in the Simpsons?</a:t>
            </a:r>
            <a:br>
              <a:rPr lang="en-US" sz="3600" b="1">
                <a:solidFill>
                  <a:schemeClr val="dk1"/>
                </a:solidFill>
              </a:rPr>
            </a:br>
            <a:r>
              <a:rPr lang="en-US" sz="3600" b="1">
                <a:solidFill>
                  <a:schemeClr val="dk1"/>
                </a:solidFill>
              </a:rPr>
              <a:t>Answer: Homer </a:t>
            </a:r>
            <a:endParaRPr sz="3600" b="1">
              <a:solidFill>
                <a:schemeClr val="dk1"/>
              </a:solidFill>
            </a:endParaRPr>
          </a:p>
        </p:txBody>
      </p:sp>
      <p:grpSp>
        <p:nvGrpSpPr>
          <p:cNvPr id="630" name="Google Shape;630;p11"/>
          <p:cNvGrpSpPr/>
          <p:nvPr/>
        </p:nvGrpSpPr>
        <p:grpSpPr>
          <a:xfrm>
            <a:off x="4672375" y="1275888"/>
            <a:ext cx="7048880" cy="4589213"/>
            <a:chOff x="0" y="-146446"/>
            <a:chExt cx="7048880" cy="4589213"/>
          </a:xfrm>
        </p:grpSpPr>
        <p:sp>
          <p:nvSpPr>
            <p:cNvPr id="631" name="Google Shape;631;p11"/>
            <p:cNvSpPr/>
            <p:nvPr/>
          </p:nvSpPr>
          <p:spPr>
            <a:xfrm>
              <a:off x="0" y="-146446"/>
              <a:ext cx="6781030" cy="4238143"/>
            </a:xfrm>
            <a:custGeom>
              <a:avLst/>
              <a:gdLst/>
              <a:ahLst/>
              <a:cxnLst/>
              <a:rect l="l" t="t" r="r" b="b"/>
              <a:pathLst>
                <a:path w="120000" h="120000" extrusionOk="0">
                  <a:moveTo>
                    <a:pt x="0" y="120000"/>
                  </a:moveTo>
                  <a:quadBezTo>
                    <a:pt x="20000" y="40000"/>
                    <a:pt x="101250" y="15000"/>
                  </a:quadBezTo>
                  <a:lnTo>
                    <a:pt x="100194" y="0"/>
                  </a:lnTo>
                  <a:lnTo>
                    <a:pt x="120000" y="24000"/>
                  </a:lnTo>
                  <a:lnTo>
                    <a:pt x="104419" y="60000"/>
                  </a:lnTo>
                  <a:lnTo>
                    <a:pt x="103363" y="45000"/>
                  </a:lnTo>
                  <a:quadBezTo>
                    <a:pt x="30000" y="55000"/>
                    <a:pt x="0" y="120000"/>
                  </a:quadBezTo>
                  <a:close/>
                </a:path>
              </a:pathLst>
            </a:custGeom>
            <a:solidFill>
              <a:srgbClr val="CACA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11"/>
            <p:cNvSpPr/>
            <p:nvPr/>
          </p:nvSpPr>
          <p:spPr>
            <a:xfrm>
              <a:off x="667931" y="3005037"/>
              <a:ext cx="155963" cy="155963"/>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11"/>
            <p:cNvSpPr/>
            <p:nvPr/>
          </p:nvSpPr>
          <p:spPr>
            <a:xfrm>
              <a:off x="55461" y="3310728"/>
              <a:ext cx="1531952" cy="96998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11"/>
            <p:cNvSpPr txBox="1"/>
            <p:nvPr/>
          </p:nvSpPr>
          <p:spPr>
            <a:xfrm>
              <a:off x="55461" y="3310728"/>
              <a:ext cx="1531952" cy="969985"/>
            </a:xfrm>
            <a:prstGeom prst="rect">
              <a:avLst/>
            </a:prstGeom>
            <a:noFill/>
            <a:ln>
              <a:noFill/>
            </a:ln>
          </p:spPr>
          <p:txBody>
            <a:bodyPr spcFirstLastPara="1" wrap="square" lIns="82625" tIns="0" rIns="0" bIns="0" anchor="t" anchorCtr="0">
              <a:noAutofit/>
            </a:bodyPr>
            <a:lstStyle/>
            <a:p>
              <a:pPr marL="0" marR="0" lvl="0" indent="0" algn="l" rtl="0">
                <a:lnSpc>
                  <a:spcPct val="90000"/>
                </a:lnSpc>
                <a:spcBef>
                  <a:spcPts val="0"/>
                </a:spcBef>
                <a:spcAft>
                  <a:spcPts val="0"/>
                </a:spcAft>
                <a:buNone/>
              </a:pPr>
              <a:r>
                <a:rPr lang="en-US" sz="1800" b="0" i="0" u="none" strike="noStrike" cap="none">
                  <a:solidFill>
                    <a:schemeClr val="dk1"/>
                  </a:solidFill>
                  <a:latin typeface="Rockwell"/>
                  <a:ea typeface="Rockwell"/>
                  <a:cs typeface="Rockwell"/>
                  <a:sym typeface="Rockwell"/>
                </a:rPr>
                <a:t>Identify- These answers are very basic</a:t>
              </a:r>
              <a:endParaRPr sz="1800" b="0" i="0" u="none" strike="noStrike" cap="none">
                <a:solidFill>
                  <a:schemeClr val="dk1"/>
                </a:solidFill>
                <a:latin typeface="Rockwell"/>
                <a:ea typeface="Rockwell"/>
                <a:cs typeface="Rockwell"/>
                <a:sym typeface="Rockwell"/>
              </a:endParaRPr>
            </a:p>
          </p:txBody>
        </p:sp>
        <p:sp>
          <p:nvSpPr>
            <p:cNvPr id="635" name="Google Shape;635;p11"/>
            <p:cNvSpPr/>
            <p:nvPr/>
          </p:nvSpPr>
          <p:spPr>
            <a:xfrm>
              <a:off x="1512169" y="2193856"/>
              <a:ext cx="244117" cy="244117"/>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11"/>
            <p:cNvSpPr/>
            <p:nvPr/>
          </p:nvSpPr>
          <p:spPr>
            <a:xfrm>
              <a:off x="1389055" y="2410155"/>
              <a:ext cx="1612686" cy="152319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11"/>
            <p:cNvSpPr txBox="1"/>
            <p:nvPr/>
          </p:nvSpPr>
          <p:spPr>
            <a:xfrm>
              <a:off x="1389055" y="2410155"/>
              <a:ext cx="1612686" cy="1523194"/>
            </a:xfrm>
            <a:prstGeom prst="rect">
              <a:avLst/>
            </a:prstGeom>
            <a:noFill/>
            <a:ln>
              <a:noFill/>
            </a:ln>
          </p:spPr>
          <p:txBody>
            <a:bodyPr spcFirstLastPara="1" wrap="square" lIns="129350" tIns="0" rIns="0" bIns="0" anchor="t" anchorCtr="0">
              <a:noAutofit/>
            </a:bodyPr>
            <a:lstStyle/>
            <a:p>
              <a:pPr marL="0" marR="0" lvl="0" indent="0" algn="l" rtl="0">
                <a:lnSpc>
                  <a:spcPct val="90000"/>
                </a:lnSpc>
                <a:spcBef>
                  <a:spcPts val="0"/>
                </a:spcBef>
                <a:spcAft>
                  <a:spcPts val="0"/>
                </a:spcAft>
                <a:buNone/>
              </a:pPr>
              <a:r>
                <a:rPr lang="en-US" sz="1800" b="0" i="0" u="none" strike="noStrike" cap="none">
                  <a:solidFill>
                    <a:srgbClr val="FF0000"/>
                  </a:solidFill>
                  <a:latin typeface="Rockwell"/>
                  <a:ea typeface="Rockwell"/>
                  <a:cs typeface="Rockwell"/>
                  <a:sym typeface="Rockwell"/>
                </a:rPr>
                <a:t>Describe- These answers are better as they are descriptive </a:t>
              </a:r>
              <a:endParaRPr sz="1800" b="0" i="0" u="none" strike="noStrike" cap="none">
                <a:solidFill>
                  <a:srgbClr val="FF0000"/>
                </a:solidFill>
                <a:latin typeface="Rockwell"/>
                <a:ea typeface="Rockwell"/>
                <a:cs typeface="Rockwell"/>
                <a:sym typeface="Rockwell"/>
              </a:endParaRPr>
            </a:p>
          </p:txBody>
        </p:sp>
        <p:sp>
          <p:nvSpPr>
            <p:cNvPr id="638" name="Google Shape;638;p11"/>
            <p:cNvSpPr/>
            <p:nvPr/>
          </p:nvSpPr>
          <p:spPr>
            <a:xfrm>
              <a:off x="2597134" y="1547115"/>
              <a:ext cx="325489" cy="325489"/>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11"/>
            <p:cNvSpPr/>
            <p:nvPr/>
          </p:nvSpPr>
          <p:spPr>
            <a:xfrm>
              <a:off x="2920160" y="1358789"/>
              <a:ext cx="1308738" cy="3083978"/>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11"/>
            <p:cNvSpPr txBox="1"/>
            <p:nvPr/>
          </p:nvSpPr>
          <p:spPr>
            <a:xfrm>
              <a:off x="2920160" y="1358789"/>
              <a:ext cx="1308738" cy="3083978"/>
            </a:xfrm>
            <a:prstGeom prst="rect">
              <a:avLst/>
            </a:prstGeom>
            <a:noFill/>
            <a:ln>
              <a:noFill/>
            </a:ln>
          </p:spPr>
          <p:txBody>
            <a:bodyPr spcFirstLastPara="1" wrap="square" lIns="172450" tIns="0" rIns="0" bIns="0" anchor="t" anchorCtr="0">
              <a:noAutofit/>
            </a:bodyPr>
            <a:lstStyle/>
            <a:p>
              <a:pPr marL="0" marR="0" lvl="0" indent="0" algn="l" rtl="0">
                <a:lnSpc>
                  <a:spcPct val="90000"/>
                </a:lnSpc>
                <a:spcBef>
                  <a:spcPts val="0"/>
                </a:spcBef>
                <a:spcAft>
                  <a:spcPts val="0"/>
                </a:spcAft>
                <a:buNone/>
              </a:pPr>
              <a:r>
                <a:rPr lang="en-US" sz="1800" b="0" i="0" u="none" strike="noStrike" cap="none">
                  <a:solidFill>
                    <a:srgbClr val="00B050"/>
                  </a:solidFill>
                  <a:latin typeface="Rockwell"/>
                  <a:ea typeface="Rockwell"/>
                  <a:cs typeface="Rockwell"/>
                  <a:sym typeface="Rockwell"/>
                </a:rPr>
                <a:t>Explain- This is much better because a reason is given to explain why Homer is the best </a:t>
              </a:r>
              <a:endParaRPr sz="1800" b="0" i="0" u="none" strike="noStrike" cap="none">
                <a:solidFill>
                  <a:srgbClr val="00B050"/>
                </a:solidFill>
                <a:latin typeface="Rockwell"/>
                <a:ea typeface="Rockwell"/>
                <a:cs typeface="Rockwell"/>
                <a:sym typeface="Rockwell"/>
              </a:endParaRPr>
            </a:p>
          </p:txBody>
        </p:sp>
        <p:sp>
          <p:nvSpPr>
            <p:cNvPr id="641" name="Google Shape;641;p11"/>
            <p:cNvSpPr/>
            <p:nvPr/>
          </p:nvSpPr>
          <p:spPr>
            <a:xfrm>
              <a:off x="3858406" y="1041929"/>
              <a:ext cx="420423" cy="420423"/>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11"/>
            <p:cNvSpPr/>
            <p:nvPr/>
          </p:nvSpPr>
          <p:spPr>
            <a:xfrm>
              <a:off x="3931892" y="1252141"/>
              <a:ext cx="1629657" cy="2839556"/>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11"/>
            <p:cNvSpPr txBox="1"/>
            <p:nvPr/>
          </p:nvSpPr>
          <p:spPr>
            <a:xfrm>
              <a:off x="3931892" y="1252141"/>
              <a:ext cx="1629657" cy="2839556"/>
            </a:xfrm>
            <a:prstGeom prst="rect">
              <a:avLst/>
            </a:prstGeom>
            <a:noFill/>
            <a:ln>
              <a:noFill/>
            </a:ln>
          </p:spPr>
          <p:txBody>
            <a:bodyPr spcFirstLastPara="1" wrap="square" lIns="222750" tIns="0" rIns="0" bIns="0" anchor="t" anchorCtr="0">
              <a:noAutofit/>
            </a:bodyPr>
            <a:lstStyle/>
            <a:p>
              <a:pPr marL="0" marR="0" lvl="0" indent="0" algn="l" rtl="0">
                <a:lnSpc>
                  <a:spcPct val="90000"/>
                </a:lnSpc>
                <a:spcBef>
                  <a:spcPts val="0"/>
                </a:spcBef>
                <a:spcAft>
                  <a:spcPts val="0"/>
                </a:spcAft>
                <a:buNone/>
              </a:pPr>
              <a:r>
                <a:rPr lang="en-US" sz="1800" b="0" i="0" u="none" strike="noStrike" cap="none">
                  <a:solidFill>
                    <a:srgbClr val="7030A0"/>
                  </a:solidFill>
                  <a:latin typeface="Rockwell"/>
                  <a:ea typeface="Rockwell"/>
                  <a:cs typeface="Rockwell"/>
                  <a:sym typeface="Rockwell"/>
                </a:rPr>
                <a:t>Analyse- A number of reasons are explained and comparison between characters are made</a:t>
              </a:r>
              <a:endParaRPr sz="1800" b="0" i="0" u="none" strike="noStrike" cap="none">
                <a:solidFill>
                  <a:srgbClr val="7030A0"/>
                </a:solidFill>
                <a:latin typeface="Rockwell"/>
                <a:ea typeface="Rockwell"/>
                <a:cs typeface="Rockwell"/>
                <a:sym typeface="Rockwell"/>
              </a:endParaRPr>
            </a:p>
          </p:txBody>
        </p:sp>
        <p:sp>
          <p:nvSpPr>
            <p:cNvPr id="644" name="Google Shape;644;p11"/>
            <p:cNvSpPr/>
            <p:nvPr/>
          </p:nvSpPr>
          <p:spPr>
            <a:xfrm>
              <a:off x="5156973" y="704572"/>
              <a:ext cx="535701" cy="535701"/>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11"/>
            <p:cNvSpPr/>
            <p:nvPr/>
          </p:nvSpPr>
          <p:spPr>
            <a:xfrm>
              <a:off x="5424824" y="972423"/>
              <a:ext cx="1356206" cy="3119273"/>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11"/>
            <p:cNvSpPr txBox="1"/>
            <p:nvPr/>
          </p:nvSpPr>
          <p:spPr>
            <a:xfrm>
              <a:off x="5424823" y="972423"/>
              <a:ext cx="1624057" cy="3119273"/>
            </a:xfrm>
            <a:prstGeom prst="rect">
              <a:avLst/>
            </a:prstGeom>
            <a:noFill/>
            <a:ln>
              <a:noFill/>
            </a:ln>
          </p:spPr>
          <p:txBody>
            <a:bodyPr spcFirstLastPara="1" wrap="square" lIns="283850" tIns="0" rIns="0" bIns="0" anchor="t" anchorCtr="0">
              <a:noAutofit/>
            </a:bodyPr>
            <a:lstStyle/>
            <a:p>
              <a:pPr marL="0" marR="0" lvl="0" indent="0" algn="l" rtl="0">
                <a:lnSpc>
                  <a:spcPct val="90000"/>
                </a:lnSpc>
                <a:spcBef>
                  <a:spcPts val="0"/>
                </a:spcBef>
                <a:spcAft>
                  <a:spcPts val="0"/>
                </a:spcAft>
                <a:buNone/>
              </a:pPr>
              <a:r>
                <a:rPr lang="en-US" sz="1800" b="0" i="0" u="none" strike="noStrike" cap="none" dirty="0">
                  <a:solidFill>
                    <a:schemeClr val="bg1"/>
                  </a:solidFill>
                  <a:latin typeface="Rockwell"/>
                  <a:ea typeface="Rockwell"/>
                  <a:cs typeface="Rockwell"/>
                  <a:sym typeface="Rockwell"/>
                </a:rPr>
                <a:t>Evaluate- Here personal opinions are discussed as well as explaining changes to Simpsons over time </a:t>
              </a:r>
              <a:endParaRPr sz="1800" b="0" i="0" u="none" strike="noStrike" cap="none" dirty="0">
                <a:solidFill>
                  <a:schemeClr val="bg1"/>
                </a:solidFill>
                <a:latin typeface="Rockwell"/>
                <a:ea typeface="Rockwell"/>
                <a:cs typeface="Rockwell"/>
                <a:sym typeface="Rockwell"/>
              </a:endParaRP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50"/>
        <p:cNvGrpSpPr/>
        <p:nvPr/>
      </p:nvGrpSpPr>
      <p:grpSpPr>
        <a:xfrm>
          <a:off x="0" y="0"/>
          <a:ext cx="0" cy="0"/>
          <a:chOff x="0" y="0"/>
          <a:chExt cx="0" cy="0"/>
        </a:xfrm>
      </p:grpSpPr>
      <p:sp>
        <p:nvSpPr>
          <p:cNvPr id="651" name="Google Shape;651;p12"/>
          <p:cNvSpPr txBox="1">
            <a:spLocks noGrp="1"/>
          </p:cNvSpPr>
          <p:nvPr>
            <p:ph type="title" idx="4294967295"/>
          </p:nvPr>
        </p:nvSpPr>
        <p:spPr>
          <a:xfrm>
            <a:off x="888631" y="2349925"/>
            <a:ext cx="3498979" cy="2456442"/>
          </a:xfrm>
          <a:prstGeom prst="rect">
            <a:avLst/>
          </a:prstGeom>
          <a:noFill/>
          <a:ln>
            <a:noFill/>
          </a:ln>
        </p:spPr>
        <p:txBody>
          <a:bodyPr spcFirstLastPara="1" wrap="square" lIns="228600" tIns="228600" rIns="228600" bIns="228600" anchor="ctr" anchorCtr="0">
            <a:normAutofit/>
          </a:bodyPr>
          <a:lstStyle/>
          <a:p>
            <a:pPr marL="0" lvl="0" indent="0" algn="ctr" rtl="0">
              <a:lnSpc>
                <a:spcPct val="85000"/>
              </a:lnSpc>
              <a:spcBef>
                <a:spcPts val="0"/>
              </a:spcBef>
              <a:spcAft>
                <a:spcPts val="0"/>
              </a:spcAft>
              <a:buClr>
                <a:schemeClr val="dk1"/>
              </a:buClr>
              <a:buSzPts val="4000"/>
              <a:buFont typeface="Calibri"/>
              <a:buNone/>
            </a:pPr>
            <a:r>
              <a:rPr lang="en-US" b="1">
                <a:solidFill>
                  <a:schemeClr val="dk1"/>
                </a:solidFill>
              </a:rPr>
              <a:t>Lets Practice ☺ </a:t>
            </a:r>
            <a:endParaRPr b="1">
              <a:solidFill>
                <a:schemeClr val="dk1"/>
              </a:solidFill>
            </a:endParaRPr>
          </a:p>
        </p:txBody>
      </p:sp>
      <p:sp>
        <p:nvSpPr>
          <p:cNvPr id="652" name="Google Shape;652;p12"/>
          <p:cNvSpPr txBox="1">
            <a:spLocks noGrp="1"/>
          </p:cNvSpPr>
          <p:nvPr>
            <p:ph type="body" idx="4294967295"/>
          </p:nvPr>
        </p:nvSpPr>
        <p:spPr>
          <a:xfrm>
            <a:off x="5118447" y="803186"/>
            <a:ext cx="6281873" cy="5248622"/>
          </a:xfrm>
          <a:prstGeom prst="rect">
            <a:avLst/>
          </a:prstGeom>
          <a:noFill/>
          <a:ln>
            <a:noFill/>
          </a:ln>
        </p:spPr>
        <p:txBody>
          <a:bodyPr spcFirstLastPara="1" wrap="square" lIns="91425" tIns="45700" rIns="91425" bIns="45700" anchor="ctr" anchorCtr="0">
            <a:normAutofit/>
          </a:bodyPr>
          <a:lstStyle/>
          <a:p>
            <a:pPr marL="228600" lvl="0" indent="-228600" algn="l" rtl="0">
              <a:lnSpc>
                <a:spcPct val="120000"/>
              </a:lnSpc>
              <a:spcBef>
                <a:spcPts val="0"/>
              </a:spcBef>
              <a:spcAft>
                <a:spcPts val="0"/>
              </a:spcAft>
              <a:buSzPts val="1980"/>
              <a:buChar char="▪"/>
            </a:pPr>
            <a:r>
              <a:rPr lang="en-US"/>
              <a:t>Question choices:</a:t>
            </a:r>
            <a:endParaRPr/>
          </a:p>
          <a:p>
            <a:pPr marL="228600" lvl="0" indent="-102870" algn="l" rtl="0">
              <a:lnSpc>
                <a:spcPct val="120000"/>
              </a:lnSpc>
              <a:spcBef>
                <a:spcPts val="1000"/>
              </a:spcBef>
              <a:spcAft>
                <a:spcPts val="0"/>
              </a:spcAft>
              <a:buSzPts val="1980"/>
              <a:buNone/>
            </a:pPr>
            <a:endParaRPr/>
          </a:p>
          <a:p>
            <a:pPr marL="342900" lvl="0" indent="-342900" algn="l" rtl="0">
              <a:lnSpc>
                <a:spcPct val="120000"/>
              </a:lnSpc>
              <a:spcBef>
                <a:spcPts val="1000"/>
              </a:spcBef>
              <a:spcAft>
                <a:spcPts val="0"/>
              </a:spcAft>
              <a:buSzPts val="1980"/>
              <a:buAutoNum type="arabicPeriod"/>
            </a:pPr>
            <a:r>
              <a:rPr lang="en-US"/>
              <a:t>What is the best country in the World?</a:t>
            </a:r>
            <a:endParaRPr/>
          </a:p>
          <a:p>
            <a:pPr marL="342900" lvl="0" indent="-342900" algn="l" rtl="0">
              <a:lnSpc>
                <a:spcPct val="120000"/>
              </a:lnSpc>
              <a:spcBef>
                <a:spcPts val="1000"/>
              </a:spcBef>
              <a:spcAft>
                <a:spcPts val="0"/>
              </a:spcAft>
              <a:buSzPts val="1980"/>
              <a:buAutoNum type="arabicPeriod"/>
            </a:pPr>
            <a:r>
              <a:rPr lang="en-US"/>
              <a:t>What is the best theme park in Thailand?</a:t>
            </a:r>
            <a:endParaRPr/>
          </a:p>
          <a:p>
            <a:pPr marL="342900" lvl="0" indent="-342900" algn="l" rtl="0">
              <a:lnSpc>
                <a:spcPct val="120000"/>
              </a:lnSpc>
              <a:spcBef>
                <a:spcPts val="1000"/>
              </a:spcBef>
              <a:spcAft>
                <a:spcPts val="0"/>
              </a:spcAft>
              <a:buSzPts val="1980"/>
              <a:buAutoNum type="arabicPeriod"/>
            </a:pPr>
            <a:r>
              <a:rPr lang="en-US"/>
              <a:t>What is the best city in the World?</a:t>
            </a:r>
            <a:endParaRPr/>
          </a:p>
          <a:p>
            <a:pPr marL="342900" lvl="0" indent="-342900" algn="l" rtl="0">
              <a:lnSpc>
                <a:spcPct val="120000"/>
              </a:lnSpc>
              <a:spcBef>
                <a:spcPts val="1000"/>
              </a:spcBef>
              <a:spcAft>
                <a:spcPts val="0"/>
              </a:spcAft>
              <a:buSzPts val="1980"/>
              <a:buAutoNum type="arabicPeriod"/>
            </a:pPr>
            <a:r>
              <a:rPr lang="en-US"/>
              <a:t>Which is the best airline?</a:t>
            </a:r>
            <a:endParaRPr/>
          </a:p>
          <a:p>
            <a:pPr marL="342900" lvl="0" indent="-342900" algn="l" rtl="0">
              <a:lnSpc>
                <a:spcPct val="120000"/>
              </a:lnSpc>
              <a:spcBef>
                <a:spcPts val="1000"/>
              </a:spcBef>
              <a:spcAft>
                <a:spcPts val="0"/>
              </a:spcAft>
              <a:buSzPts val="1980"/>
              <a:buAutoNum type="arabicPeriod"/>
            </a:pPr>
            <a:r>
              <a:rPr lang="en-US"/>
              <a:t>Which holiday park in the UK is the best?</a:t>
            </a:r>
            <a:endParaRPr/>
          </a:p>
          <a:p>
            <a:pPr marL="342900" lvl="0" indent="-342900" algn="l" rtl="0">
              <a:lnSpc>
                <a:spcPct val="120000"/>
              </a:lnSpc>
              <a:spcBef>
                <a:spcPts val="1000"/>
              </a:spcBef>
              <a:spcAft>
                <a:spcPts val="0"/>
              </a:spcAft>
              <a:buSzPts val="1980"/>
              <a:buAutoNum type="arabicPeriod"/>
            </a:pPr>
            <a:r>
              <a:rPr lang="en-US"/>
              <a:t>What is the best beach in Thailand</a:t>
            </a:r>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410"/>
        <p:cNvGrpSpPr/>
        <p:nvPr/>
      </p:nvGrpSpPr>
      <p:grpSpPr>
        <a:xfrm>
          <a:off x="0" y="0"/>
          <a:ext cx="0" cy="0"/>
          <a:chOff x="0" y="0"/>
          <a:chExt cx="0" cy="0"/>
        </a:xfrm>
      </p:grpSpPr>
      <p:sp>
        <p:nvSpPr>
          <p:cNvPr id="411" name="Google Shape;411;p2"/>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412" name="Google Shape;412;p2"/>
          <p:cNvSpPr/>
          <p:nvPr/>
        </p:nvSpPr>
        <p:spPr>
          <a:xfrm rot="-263873">
            <a:off x="296272" y="1026251"/>
            <a:ext cx="7298578" cy="5088488"/>
          </a:xfrm>
          <a:custGeom>
            <a:avLst/>
            <a:gdLst/>
            <a:ahLst/>
            <a:cxnLst/>
            <a:rect l="l" t="t" r="r" b="b"/>
            <a:pathLst>
              <a:path w="7817532" h="5450297" extrusionOk="0">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413" name="Google Shape;413;p2"/>
          <p:cNvSpPr/>
          <p:nvPr/>
        </p:nvSpPr>
        <p:spPr>
          <a:xfrm rot="-2700000">
            <a:off x="3554541" y="-619573"/>
            <a:ext cx="9016699" cy="8033868"/>
          </a:xfrm>
          <a:custGeom>
            <a:avLst/>
            <a:gdLst/>
            <a:ahLst/>
            <a:cxnLst/>
            <a:rect l="l" t="t" r="r" b="b"/>
            <a:pathLst>
              <a:path w="9016699" h="8033868" extrusionOk="0">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414" name="Google Shape;414;p2"/>
          <p:cNvSpPr txBox="1">
            <a:spLocks noGrp="1"/>
          </p:cNvSpPr>
          <p:nvPr>
            <p:ph type="title" idx="4294967295"/>
          </p:nvPr>
        </p:nvSpPr>
        <p:spPr>
          <a:xfrm>
            <a:off x="433523" y="2349925"/>
            <a:ext cx="3397497" cy="2456442"/>
          </a:xfrm>
          <a:prstGeom prst="rect">
            <a:avLst/>
          </a:prstGeom>
          <a:noFill/>
          <a:ln>
            <a:noFill/>
          </a:ln>
        </p:spPr>
        <p:txBody>
          <a:bodyPr spcFirstLastPara="1" wrap="square" lIns="228600" tIns="228600" rIns="228600" bIns="228600" anchor="ctr" anchorCtr="0">
            <a:normAutofit/>
          </a:bodyPr>
          <a:lstStyle/>
          <a:p>
            <a:pPr marL="0" lvl="0" indent="0" algn="l" rtl="0">
              <a:lnSpc>
                <a:spcPct val="85000"/>
              </a:lnSpc>
              <a:spcBef>
                <a:spcPts val="0"/>
              </a:spcBef>
              <a:spcAft>
                <a:spcPts val="0"/>
              </a:spcAft>
              <a:buClr>
                <a:schemeClr val="dk1"/>
              </a:buClr>
              <a:buSzPts val="4000"/>
              <a:buFont typeface="Calibri"/>
              <a:buNone/>
            </a:pPr>
            <a:r>
              <a:rPr lang="en-US" b="1">
                <a:solidFill>
                  <a:schemeClr val="dk1"/>
                </a:solidFill>
              </a:rPr>
              <a:t>Brain-o-Meter</a:t>
            </a:r>
            <a:endParaRPr b="1">
              <a:solidFill>
                <a:schemeClr val="dk1"/>
              </a:solidFill>
            </a:endParaRPr>
          </a:p>
        </p:txBody>
      </p:sp>
      <p:grpSp>
        <p:nvGrpSpPr>
          <p:cNvPr id="415" name="Google Shape;415;p2"/>
          <p:cNvGrpSpPr/>
          <p:nvPr/>
        </p:nvGrpSpPr>
        <p:grpSpPr>
          <a:xfrm>
            <a:off x="5769980" y="2349931"/>
            <a:ext cx="6670183" cy="4168865"/>
            <a:chOff x="0" y="63728"/>
            <a:chExt cx="6670183" cy="4168865"/>
          </a:xfrm>
        </p:grpSpPr>
        <p:sp>
          <p:nvSpPr>
            <p:cNvPr id="416" name="Google Shape;416;p2"/>
            <p:cNvSpPr/>
            <p:nvPr/>
          </p:nvSpPr>
          <p:spPr>
            <a:xfrm>
              <a:off x="0" y="63728"/>
              <a:ext cx="6670183" cy="4168864"/>
            </a:xfrm>
            <a:custGeom>
              <a:avLst/>
              <a:gdLst/>
              <a:ahLst/>
              <a:cxnLst/>
              <a:rect l="l" t="t" r="r" b="b"/>
              <a:pathLst>
                <a:path w="120000" h="120000" extrusionOk="0">
                  <a:moveTo>
                    <a:pt x="0" y="120000"/>
                  </a:moveTo>
                  <a:quadBezTo>
                    <a:pt x="20000" y="40000"/>
                    <a:pt x="101250" y="15000"/>
                  </a:quadBezTo>
                  <a:lnTo>
                    <a:pt x="100194" y="0"/>
                  </a:lnTo>
                  <a:lnTo>
                    <a:pt x="120000" y="24000"/>
                  </a:lnTo>
                  <a:lnTo>
                    <a:pt x="104419" y="60000"/>
                  </a:lnTo>
                  <a:lnTo>
                    <a:pt x="103363" y="45000"/>
                  </a:lnTo>
                  <a:quadBezTo>
                    <a:pt x="30000" y="55000"/>
                    <a:pt x="0" y="120000"/>
                  </a:quadBezTo>
                  <a:close/>
                </a:path>
              </a:pathLst>
            </a:custGeom>
            <a:solidFill>
              <a:srgbClr val="CACA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2"/>
            <p:cNvSpPr/>
            <p:nvPr/>
          </p:nvSpPr>
          <p:spPr>
            <a:xfrm>
              <a:off x="657013" y="3163696"/>
              <a:ext cx="153414" cy="153414"/>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2"/>
            <p:cNvSpPr/>
            <p:nvPr/>
          </p:nvSpPr>
          <p:spPr>
            <a:xfrm>
              <a:off x="417162" y="3379111"/>
              <a:ext cx="1506910" cy="714773"/>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2"/>
            <p:cNvSpPr txBox="1"/>
            <p:nvPr/>
          </p:nvSpPr>
          <p:spPr>
            <a:xfrm>
              <a:off x="417162" y="3379111"/>
              <a:ext cx="1506910" cy="714773"/>
            </a:xfrm>
            <a:prstGeom prst="rect">
              <a:avLst/>
            </a:prstGeom>
            <a:noFill/>
            <a:ln>
              <a:noFill/>
            </a:ln>
          </p:spPr>
          <p:txBody>
            <a:bodyPr spcFirstLastPara="1" wrap="square" lIns="81275"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Identify</a:t>
              </a:r>
              <a:endParaRPr sz="2000" b="0" i="0" u="none" strike="noStrike" cap="none">
                <a:solidFill>
                  <a:schemeClr val="dk1"/>
                </a:solidFill>
                <a:latin typeface="Rockwell"/>
                <a:ea typeface="Rockwell"/>
                <a:cs typeface="Rockwell"/>
                <a:sym typeface="Rockwell"/>
              </a:endParaRPr>
            </a:p>
          </p:txBody>
        </p:sp>
        <p:sp>
          <p:nvSpPr>
            <p:cNvPr id="420" name="Google Shape;420;p2"/>
            <p:cNvSpPr/>
            <p:nvPr/>
          </p:nvSpPr>
          <p:spPr>
            <a:xfrm>
              <a:off x="1487450" y="2365775"/>
              <a:ext cx="240126" cy="240126"/>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2"/>
            <p:cNvSpPr/>
            <p:nvPr/>
          </p:nvSpPr>
          <p:spPr>
            <a:xfrm>
              <a:off x="1367977" y="2610068"/>
              <a:ext cx="1586324" cy="149829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2"/>
            <p:cNvSpPr txBox="1"/>
            <p:nvPr/>
          </p:nvSpPr>
          <p:spPr>
            <a:xfrm>
              <a:off x="1367977" y="2610068"/>
              <a:ext cx="1586324" cy="1498295"/>
            </a:xfrm>
            <a:prstGeom prst="rect">
              <a:avLst/>
            </a:prstGeom>
            <a:noFill/>
            <a:ln>
              <a:noFill/>
            </a:ln>
          </p:spPr>
          <p:txBody>
            <a:bodyPr spcFirstLastPara="1" wrap="square" lIns="127225"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Describe</a:t>
              </a:r>
              <a:endParaRPr sz="2000" b="0" i="0" u="none" strike="noStrike" cap="none">
                <a:solidFill>
                  <a:schemeClr val="dk1"/>
                </a:solidFill>
                <a:latin typeface="Rockwell"/>
                <a:ea typeface="Rockwell"/>
                <a:cs typeface="Rockwell"/>
                <a:sym typeface="Rockwell"/>
              </a:endParaRPr>
            </a:p>
          </p:txBody>
        </p:sp>
        <p:sp>
          <p:nvSpPr>
            <p:cNvPr id="423" name="Google Shape;423;p2"/>
            <p:cNvSpPr/>
            <p:nvPr/>
          </p:nvSpPr>
          <p:spPr>
            <a:xfrm>
              <a:off x="2554680" y="1729607"/>
              <a:ext cx="320168" cy="320168"/>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2"/>
            <p:cNvSpPr/>
            <p:nvPr/>
          </p:nvSpPr>
          <p:spPr>
            <a:xfrm>
              <a:off x="2714764" y="1889691"/>
              <a:ext cx="1287345" cy="2342901"/>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2"/>
            <p:cNvSpPr txBox="1"/>
            <p:nvPr/>
          </p:nvSpPr>
          <p:spPr>
            <a:xfrm>
              <a:off x="2714764" y="1889691"/>
              <a:ext cx="1287345" cy="2342901"/>
            </a:xfrm>
            <a:prstGeom prst="rect">
              <a:avLst/>
            </a:prstGeom>
            <a:noFill/>
            <a:ln>
              <a:noFill/>
            </a:ln>
          </p:spPr>
          <p:txBody>
            <a:bodyPr spcFirstLastPara="1" wrap="square" lIns="169650"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Explain</a:t>
              </a:r>
              <a:endParaRPr sz="2000" b="0" i="0" u="none" strike="noStrike" cap="none">
                <a:solidFill>
                  <a:schemeClr val="dk1"/>
                </a:solidFill>
                <a:latin typeface="Rockwell"/>
                <a:ea typeface="Rockwell"/>
                <a:cs typeface="Rockwell"/>
                <a:sym typeface="Rockwell"/>
              </a:endParaRPr>
            </a:p>
          </p:txBody>
        </p:sp>
        <p:sp>
          <p:nvSpPr>
            <p:cNvPr id="426" name="Google Shape;426;p2"/>
            <p:cNvSpPr/>
            <p:nvPr/>
          </p:nvSpPr>
          <p:spPr>
            <a:xfrm>
              <a:off x="3795334" y="1232678"/>
              <a:ext cx="413551" cy="413551"/>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2"/>
            <p:cNvSpPr/>
            <p:nvPr/>
          </p:nvSpPr>
          <p:spPr>
            <a:xfrm>
              <a:off x="4002109" y="1439454"/>
              <a:ext cx="1334036" cy="2793139"/>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2"/>
            <p:cNvSpPr txBox="1"/>
            <p:nvPr/>
          </p:nvSpPr>
          <p:spPr>
            <a:xfrm>
              <a:off x="4002109" y="1439454"/>
              <a:ext cx="1334036" cy="2793139"/>
            </a:xfrm>
            <a:prstGeom prst="rect">
              <a:avLst/>
            </a:prstGeom>
            <a:noFill/>
            <a:ln>
              <a:noFill/>
            </a:ln>
          </p:spPr>
          <p:txBody>
            <a:bodyPr spcFirstLastPara="1" wrap="square" lIns="219125"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Analyse</a:t>
              </a:r>
              <a:endParaRPr sz="2000" b="0" i="0" u="none" strike="noStrike" cap="none">
                <a:solidFill>
                  <a:schemeClr val="dk1"/>
                </a:solidFill>
                <a:latin typeface="Rockwell"/>
                <a:ea typeface="Rockwell"/>
                <a:cs typeface="Rockwell"/>
                <a:sym typeface="Rockwell"/>
              </a:endParaRPr>
            </a:p>
          </p:txBody>
        </p:sp>
        <p:sp>
          <p:nvSpPr>
            <p:cNvPr id="429" name="Google Shape;429;p2"/>
            <p:cNvSpPr/>
            <p:nvPr/>
          </p:nvSpPr>
          <p:spPr>
            <a:xfrm>
              <a:off x="5072674" y="900836"/>
              <a:ext cx="526944" cy="526944"/>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2"/>
            <p:cNvSpPr/>
            <p:nvPr/>
          </p:nvSpPr>
          <p:spPr>
            <a:xfrm>
              <a:off x="5336146" y="1164309"/>
              <a:ext cx="1334036" cy="306828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2"/>
            <p:cNvSpPr txBox="1"/>
            <p:nvPr/>
          </p:nvSpPr>
          <p:spPr>
            <a:xfrm>
              <a:off x="5336146" y="1164309"/>
              <a:ext cx="1334036" cy="3068284"/>
            </a:xfrm>
            <a:prstGeom prst="rect">
              <a:avLst/>
            </a:prstGeom>
            <a:noFill/>
            <a:ln>
              <a:noFill/>
            </a:ln>
          </p:spPr>
          <p:txBody>
            <a:bodyPr spcFirstLastPara="1" wrap="square" lIns="279200"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Evaluate</a:t>
              </a:r>
              <a:endParaRPr sz="2000" b="0" i="0" u="none" strike="noStrike" cap="none">
                <a:solidFill>
                  <a:schemeClr val="dk1"/>
                </a:solidFill>
                <a:latin typeface="Rockwell"/>
                <a:ea typeface="Rockwell"/>
                <a:cs typeface="Rockwell"/>
                <a:sym typeface="Rockwell"/>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435"/>
        <p:cNvGrpSpPr/>
        <p:nvPr/>
      </p:nvGrpSpPr>
      <p:grpSpPr>
        <a:xfrm>
          <a:off x="0" y="0"/>
          <a:ext cx="0" cy="0"/>
          <a:chOff x="0" y="0"/>
          <a:chExt cx="0" cy="0"/>
        </a:xfrm>
      </p:grpSpPr>
      <p:sp>
        <p:nvSpPr>
          <p:cNvPr id="436" name="Google Shape;436;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437" name="Google Shape;437;p3"/>
          <p:cNvSpPr/>
          <p:nvPr/>
        </p:nvSpPr>
        <p:spPr>
          <a:xfrm rot="-263873">
            <a:off x="296272" y="1026251"/>
            <a:ext cx="7298578" cy="5088488"/>
          </a:xfrm>
          <a:custGeom>
            <a:avLst/>
            <a:gdLst/>
            <a:ahLst/>
            <a:cxnLst/>
            <a:rect l="l" t="t" r="r" b="b"/>
            <a:pathLst>
              <a:path w="7817532" h="5450297" extrusionOk="0">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438" name="Google Shape;438;p3"/>
          <p:cNvSpPr/>
          <p:nvPr/>
        </p:nvSpPr>
        <p:spPr>
          <a:xfrm rot="-2700000">
            <a:off x="3554541" y="-619573"/>
            <a:ext cx="9016699" cy="8033868"/>
          </a:xfrm>
          <a:custGeom>
            <a:avLst/>
            <a:gdLst/>
            <a:ahLst/>
            <a:cxnLst/>
            <a:rect l="l" t="t" r="r" b="b"/>
            <a:pathLst>
              <a:path w="9016699" h="8033868" extrusionOk="0">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439" name="Google Shape;439;p3"/>
          <p:cNvSpPr txBox="1">
            <a:spLocks noGrp="1"/>
          </p:cNvSpPr>
          <p:nvPr>
            <p:ph type="title" idx="4294967295"/>
          </p:nvPr>
        </p:nvSpPr>
        <p:spPr>
          <a:xfrm>
            <a:off x="433523" y="2349925"/>
            <a:ext cx="3397497" cy="2456442"/>
          </a:xfrm>
          <a:prstGeom prst="rect">
            <a:avLst/>
          </a:prstGeom>
          <a:noFill/>
          <a:ln>
            <a:noFill/>
          </a:ln>
        </p:spPr>
        <p:txBody>
          <a:bodyPr spcFirstLastPara="1" wrap="square" lIns="228600" tIns="228600" rIns="228600" bIns="228600" anchor="ctr" anchorCtr="0">
            <a:normAutofit/>
          </a:bodyPr>
          <a:lstStyle/>
          <a:p>
            <a:pPr marL="0" lvl="0" indent="0" algn="l" rtl="0">
              <a:lnSpc>
                <a:spcPct val="85000"/>
              </a:lnSpc>
              <a:spcBef>
                <a:spcPts val="0"/>
              </a:spcBef>
              <a:spcAft>
                <a:spcPts val="0"/>
              </a:spcAft>
              <a:buClr>
                <a:schemeClr val="dk1"/>
              </a:buClr>
              <a:buSzPts val="4000"/>
              <a:buFont typeface="Calibri"/>
              <a:buNone/>
            </a:pPr>
            <a:r>
              <a:rPr lang="en-US" b="1">
                <a:solidFill>
                  <a:schemeClr val="dk1"/>
                </a:solidFill>
              </a:rPr>
              <a:t>Brain-o-Meter</a:t>
            </a:r>
            <a:endParaRPr b="1">
              <a:solidFill>
                <a:schemeClr val="dk1"/>
              </a:solidFill>
            </a:endParaRPr>
          </a:p>
        </p:txBody>
      </p:sp>
      <p:grpSp>
        <p:nvGrpSpPr>
          <p:cNvPr id="440" name="Google Shape;440;p3"/>
          <p:cNvGrpSpPr/>
          <p:nvPr/>
        </p:nvGrpSpPr>
        <p:grpSpPr>
          <a:xfrm>
            <a:off x="5118101" y="966878"/>
            <a:ext cx="6281737" cy="4921069"/>
            <a:chOff x="1" y="163603"/>
            <a:chExt cx="6281737" cy="4921069"/>
          </a:xfrm>
        </p:grpSpPr>
        <p:sp>
          <p:nvSpPr>
            <p:cNvPr id="441" name="Google Shape;441;p3"/>
            <p:cNvSpPr/>
            <p:nvPr/>
          </p:nvSpPr>
          <p:spPr>
            <a:xfrm rot="5400000">
              <a:off x="-129606" y="430044"/>
              <a:ext cx="864044" cy="604831"/>
            </a:xfrm>
            <a:prstGeom prst="chevron">
              <a:avLst>
                <a:gd name="adj" fmla="val 50000"/>
              </a:avLst>
            </a:prstGeom>
            <a:solidFill>
              <a:srgbClr val="F81B00"/>
            </a:solidFill>
            <a:ln w="15875" cap="flat" cmpd="sng">
              <a:solidFill>
                <a:srgbClr val="F81B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3"/>
            <p:cNvSpPr txBox="1"/>
            <p:nvPr/>
          </p:nvSpPr>
          <p:spPr>
            <a:xfrm>
              <a:off x="1" y="602854"/>
              <a:ext cx="604831" cy="259213"/>
            </a:xfrm>
            <a:prstGeom prst="rect">
              <a:avLst/>
            </a:prstGeom>
            <a:noFill/>
            <a:ln>
              <a:noFill/>
            </a:ln>
          </p:spPr>
          <p:txBody>
            <a:bodyPr spcFirstLastPara="1" wrap="square" lIns="6975" tIns="6975" rIns="6975" bIns="6975" anchor="ctr" anchorCtr="0">
              <a:noAutofit/>
            </a:bodyPr>
            <a:lstStyle/>
            <a:p>
              <a:pPr marL="0" marR="0" lvl="0" indent="0" algn="ctr" rtl="0">
                <a:lnSpc>
                  <a:spcPct val="90000"/>
                </a:lnSpc>
                <a:spcBef>
                  <a:spcPts val="0"/>
                </a:spcBef>
                <a:spcAft>
                  <a:spcPts val="0"/>
                </a:spcAft>
                <a:buNone/>
              </a:pPr>
              <a:r>
                <a:rPr lang="en-US" sz="1100" b="0" i="0" u="none" strike="noStrike" cap="none">
                  <a:solidFill>
                    <a:schemeClr val="lt1"/>
                  </a:solidFill>
                  <a:latin typeface="Rockwell"/>
                  <a:ea typeface="Rockwell"/>
                  <a:cs typeface="Rockwell"/>
                  <a:sym typeface="Rockwell"/>
                </a:rPr>
                <a:t>Evaluate</a:t>
              </a:r>
              <a:endParaRPr sz="1100" b="0" i="0" u="none" strike="noStrike" cap="none">
                <a:solidFill>
                  <a:schemeClr val="lt1"/>
                </a:solidFill>
                <a:latin typeface="Rockwell"/>
                <a:ea typeface="Rockwell"/>
                <a:cs typeface="Rockwell"/>
                <a:sym typeface="Rockwell"/>
              </a:endParaRPr>
            </a:p>
          </p:txBody>
        </p:sp>
        <p:sp>
          <p:nvSpPr>
            <p:cNvPr id="443" name="Google Shape;443;p3"/>
            <p:cNvSpPr/>
            <p:nvPr/>
          </p:nvSpPr>
          <p:spPr>
            <a:xfrm rot="5400000">
              <a:off x="3025634" y="-2257201"/>
              <a:ext cx="835299" cy="5676906"/>
            </a:xfrm>
            <a:prstGeom prst="round2SameRect">
              <a:avLst>
                <a:gd name="adj1" fmla="val 16667"/>
                <a:gd name="adj2" fmla="val 0"/>
              </a:avLst>
            </a:prstGeom>
            <a:solidFill>
              <a:schemeClr val="lt1">
                <a:alpha val="89803"/>
              </a:schemeClr>
            </a:solidFill>
            <a:ln w="15875" cap="flat" cmpd="sng">
              <a:solidFill>
                <a:srgbClr val="F81B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3"/>
            <p:cNvSpPr txBox="1"/>
            <p:nvPr/>
          </p:nvSpPr>
          <p:spPr>
            <a:xfrm>
              <a:off x="604831" y="204378"/>
              <a:ext cx="5636100" cy="753600"/>
            </a:xfrm>
            <a:prstGeom prst="rect">
              <a:avLst/>
            </a:prstGeom>
            <a:noFill/>
            <a:ln>
              <a:noFill/>
            </a:ln>
          </p:spPr>
          <p:txBody>
            <a:bodyPr spcFirstLastPara="1" wrap="square" lIns="142225" tIns="12700" rIns="12700" bIns="12700" anchor="ctr" anchorCtr="0">
              <a:noAutofit/>
            </a:bodyPr>
            <a:lstStyle/>
            <a:p>
              <a:pPr marL="228600" marR="0" lvl="1" indent="-228600" algn="l" rtl="0">
                <a:lnSpc>
                  <a:spcPct val="90000"/>
                </a:lnSpc>
                <a:spcBef>
                  <a:spcPts val="0"/>
                </a:spcBef>
                <a:spcAft>
                  <a:spcPts val="0"/>
                </a:spcAft>
                <a:buClr>
                  <a:schemeClr val="dk1"/>
                </a:buClr>
                <a:buSzPts val="2000"/>
                <a:buFont typeface="Rockwell"/>
                <a:buChar char="•"/>
              </a:pPr>
              <a:r>
                <a:rPr lang="en-US" sz="2000" b="0" i="0" u="none" strike="noStrike" cap="none" dirty="0">
                  <a:solidFill>
                    <a:schemeClr val="dk1"/>
                  </a:solidFill>
                  <a:latin typeface="Rockwell"/>
                  <a:ea typeface="Rockwell"/>
                  <a:cs typeface="Rockwell"/>
                  <a:sym typeface="Rockwell"/>
                </a:rPr>
                <a:t>Here personal opinions and different viewpoints are discussed. Changes </a:t>
              </a:r>
              <a:r>
                <a:rPr lang="en-US" sz="2000" dirty="0" smtClean="0">
                  <a:solidFill>
                    <a:schemeClr val="dk1"/>
                  </a:solidFill>
                  <a:latin typeface="Rockwell"/>
                  <a:ea typeface="Rockwell"/>
                  <a:cs typeface="Rockwell"/>
                  <a:sym typeface="Rockwell"/>
                </a:rPr>
                <a:t>over</a:t>
              </a:r>
              <a:r>
                <a:rPr lang="en-US" sz="2000" b="0" i="0" u="none" strike="noStrike" cap="none" dirty="0" smtClean="0">
                  <a:solidFill>
                    <a:schemeClr val="dk1"/>
                  </a:solidFill>
                  <a:latin typeface="Rockwell"/>
                  <a:ea typeface="Rockwell"/>
                  <a:cs typeface="Rockwell"/>
                  <a:sym typeface="Rockwell"/>
                </a:rPr>
                <a:t> </a:t>
              </a:r>
              <a:r>
                <a:rPr lang="en-US" sz="2000" b="0" i="0" u="none" strike="noStrike" cap="none" dirty="0">
                  <a:solidFill>
                    <a:schemeClr val="dk1"/>
                  </a:solidFill>
                  <a:latin typeface="Rockwell"/>
                  <a:ea typeface="Rockwell"/>
                  <a:cs typeface="Rockwell"/>
                  <a:sym typeface="Rockwell"/>
                </a:rPr>
                <a:t>time are explained </a:t>
              </a:r>
              <a:endParaRPr sz="2000" b="0" i="0" u="none" strike="noStrike" cap="none" dirty="0">
                <a:solidFill>
                  <a:schemeClr val="dk1"/>
                </a:solidFill>
                <a:latin typeface="Rockwell"/>
                <a:ea typeface="Rockwell"/>
                <a:cs typeface="Rockwell"/>
                <a:sym typeface="Rockwell"/>
              </a:endParaRPr>
            </a:p>
          </p:txBody>
        </p:sp>
        <p:sp>
          <p:nvSpPr>
            <p:cNvPr id="445" name="Google Shape;445;p3"/>
            <p:cNvSpPr/>
            <p:nvPr/>
          </p:nvSpPr>
          <p:spPr>
            <a:xfrm rot="5400000">
              <a:off x="-129606" y="1356703"/>
              <a:ext cx="864044" cy="604831"/>
            </a:xfrm>
            <a:prstGeom prst="chevron">
              <a:avLst>
                <a:gd name="adj" fmla="val 50000"/>
              </a:avLst>
            </a:prstGeom>
            <a:solidFill>
              <a:srgbClr val="F81B00"/>
            </a:solidFill>
            <a:ln w="15875" cap="flat" cmpd="sng">
              <a:solidFill>
                <a:srgbClr val="F81B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3"/>
            <p:cNvSpPr txBox="1"/>
            <p:nvPr/>
          </p:nvSpPr>
          <p:spPr>
            <a:xfrm>
              <a:off x="1" y="1529513"/>
              <a:ext cx="604831" cy="259213"/>
            </a:xfrm>
            <a:prstGeom prst="rect">
              <a:avLst/>
            </a:prstGeom>
            <a:noFill/>
            <a:ln>
              <a:noFill/>
            </a:ln>
          </p:spPr>
          <p:txBody>
            <a:bodyPr spcFirstLastPara="1" wrap="square" lIns="6975" tIns="6975" rIns="6975" bIns="6975" anchor="ctr" anchorCtr="0">
              <a:noAutofit/>
            </a:bodyPr>
            <a:lstStyle/>
            <a:p>
              <a:pPr marL="0" marR="0" lvl="0" indent="0" algn="ctr" rtl="0">
                <a:lnSpc>
                  <a:spcPct val="90000"/>
                </a:lnSpc>
                <a:spcBef>
                  <a:spcPts val="0"/>
                </a:spcBef>
                <a:spcAft>
                  <a:spcPts val="0"/>
                </a:spcAft>
                <a:buNone/>
              </a:pPr>
              <a:r>
                <a:rPr lang="en-US" sz="1100" b="0" i="0" u="none" strike="noStrike" cap="none">
                  <a:solidFill>
                    <a:schemeClr val="lt1"/>
                  </a:solidFill>
                  <a:latin typeface="Rockwell"/>
                  <a:ea typeface="Rockwell"/>
                  <a:cs typeface="Rockwell"/>
                  <a:sym typeface="Rockwell"/>
                </a:rPr>
                <a:t>Analyse</a:t>
              </a:r>
              <a:endParaRPr sz="1100" b="0" i="0" u="none" strike="noStrike" cap="none">
                <a:solidFill>
                  <a:schemeClr val="lt1"/>
                </a:solidFill>
                <a:latin typeface="Rockwell"/>
                <a:ea typeface="Rockwell"/>
                <a:cs typeface="Rockwell"/>
                <a:sym typeface="Rockwell"/>
              </a:endParaRPr>
            </a:p>
          </p:txBody>
        </p:sp>
        <p:sp>
          <p:nvSpPr>
            <p:cNvPr id="447" name="Google Shape;447;p3"/>
            <p:cNvSpPr/>
            <p:nvPr/>
          </p:nvSpPr>
          <p:spPr>
            <a:xfrm rot="5400000">
              <a:off x="3011664" y="-1330542"/>
              <a:ext cx="863240" cy="5676906"/>
            </a:xfrm>
            <a:prstGeom prst="round2SameRect">
              <a:avLst>
                <a:gd name="adj1" fmla="val 16667"/>
                <a:gd name="adj2" fmla="val 0"/>
              </a:avLst>
            </a:prstGeom>
            <a:solidFill>
              <a:schemeClr val="lt1">
                <a:alpha val="89803"/>
              </a:schemeClr>
            </a:solidFill>
            <a:ln w="15875" cap="flat" cmpd="sng">
              <a:solidFill>
                <a:srgbClr val="F81B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3"/>
            <p:cNvSpPr txBox="1"/>
            <p:nvPr/>
          </p:nvSpPr>
          <p:spPr>
            <a:xfrm>
              <a:off x="604831" y="1118431"/>
              <a:ext cx="5634766" cy="778960"/>
            </a:xfrm>
            <a:prstGeom prst="rect">
              <a:avLst/>
            </a:prstGeom>
            <a:noFill/>
            <a:ln>
              <a:noFill/>
            </a:ln>
          </p:spPr>
          <p:txBody>
            <a:bodyPr spcFirstLastPara="1" wrap="square" lIns="128000" tIns="11425" rIns="11425" bIns="11425" anchor="ctr" anchorCtr="0">
              <a:noAutofit/>
            </a:bodyPr>
            <a:lstStyle/>
            <a:p>
              <a:pPr marL="171450" marR="0" lvl="1" indent="-171450" algn="l" rtl="0">
                <a:lnSpc>
                  <a:spcPct val="90000"/>
                </a:lnSpc>
                <a:spcBef>
                  <a:spcPts val="0"/>
                </a:spcBef>
                <a:spcAft>
                  <a:spcPts val="0"/>
                </a:spcAft>
                <a:buClr>
                  <a:schemeClr val="dk1"/>
                </a:buClr>
                <a:buSzPts val="1800"/>
                <a:buFont typeface="Rockwell"/>
                <a:buChar char="•"/>
              </a:pPr>
              <a:r>
                <a:rPr lang="en-US" sz="1800" b="0" i="0" u="none" strike="noStrike" cap="none">
                  <a:solidFill>
                    <a:schemeClr val="dk1"/>
                  </a:solidFill>
                  <a:latin typeface="Rockwell"/>
                  <a:ea typeface="Rockwell"/>
                  <a:cs typeface="Rockwell"/>
                  <a:sym typeface="Rockwell"/>
                </a:rPr>
                <a:t>A number of reasons are explained and discussed in detail. Comparison are also made, many examples are used</a:t>
              </a:r>
              <a:endParaRPr sz="1800" b="0" i="0" u="none" strike="noStrike" cap="none">
                <a:solidFill>
                  <a:schemeClr val="dk1"/>
                </a:solidFill>
                <a:latin typeface="Rockwell"/>
                <a:ea typeface="Rockwell"/>
                <a:cs typeface="Rockwell"/>
                <a:sym typeface="Rockwell"/>
              </a:endParaRPr>
            </a:p>
          </p:txBody>
        </p:sp>
        <p:sp>
          <p:nvSpPr>
            <p:cNvPr id="449" name="Google Shape;449;p3"/>
            <p:cNvSpPr/>
            <p:nvPr/>
          </p:nvSpPr>
          <p:spPr>
            <a:xfrm rot="5400000">
              <a:off x="-129606" y="2321949"/>
              <a:ext cx="864044" cy="604831"/>
            </a:xfrm>
            <a:prstGeom prst="chevron">
              <a:avLst>
                <a:gd name="adj" fmla="val 50000"/>
              </a:avLst>
            </a:prstGeom>
            <a:solidFill>
              <a:srgbClr val="F81B00"/>
            </a:solidFill>
            <a:ln w="15875" cap="flat" cmpd="sng">
              <a:solidFill>
                <a:srgbClr val="F81B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3"/>
            <p:cNvSpPr txBox="1"/>
            <p:nvPr/>
          </p:nvSpPr>
          <p:spPr>
            <a:xfrm>
              <a:off x="1" y="2494759"/>
              <a:ext cx="604831" cy="259213"/>
            </a:xfrm>
            <a:prstGeom prst="rect">
              <a:avLst/>
            </a:prstGeom>
            <a:noFill/>
            <a:ln>
              <a:noFill/>
            </a:ln>
          </p:spPr>
          <p:txBody>
            <a:bodyPr spcFirstLastPara="1" wrap="square" lIns="6975" tIns="6975" rIns="6975" bIns="6975" anchor="ctr" anchorCtr="0">
              <a:noAutofit/>
            </a:bodyPr>
            <a:lstStyle/>
            <a:p>
              <a:pPr marL="0" marR="0" lvl="0" indent="0" algn="ctr" rtl="0">
                <a:lnSpc>
                  <a:spcPct val="90000"/>
                </a:lnSpc>
                <a:spcBef>
                  <a:spcPts val="0"/>
                </a:spcBef>
                <a:spcAft>
                  <a:spcPts val="0"/>
                </a:spcAft>
                <a:buNone/>
              </a:pPr>
              <a:r>
                <a:rPr lang="en-US" sz="1100" b="0" i="0" u="none" strike="noStrike" cap="none">
                  <a:solidFill>
                    <a:schemeClr val="lt1"/>
                  </a:solidFill>
                  <a:latin typeface="Rockwell"/>
                  <a:ea typeface="Rockwell"/>
                  <a:cs typeface="Rockwell"/>
                  <a:sym typeface="Rockwell"/>
                </a:rPr>
                <a:t>Explain</a:t>
              </a:r>
              <a:endParaRPr sz="1100" b="0" i="0" u="none" strike="noStrike" cap="none">
                <a:solidFill>
                  <a:schemeClr val="lt1"/>
                </a:solidFill>
                <a:latin typeface="Rockwell"/>
                <a:ea typeface="Rockwell"/>
                <a:cs typeface="Rockwell"/>
                <a:sym typeface="Rockwell"/>
              </a:endParaRPr>
            </a:p>
          </p:txBody>
        </p:sp>
        <p:sp>
          <p:nvSpPr>
            <p:cNvPr id="451" name="Google Shape;451;p3"/>
            <p:cNvSpPr/>
            <p:nvPr/>
          </p:nvSpPr>
          <p:spPr>
            <a:xfrm rot="5400000">
              <a:off x="2973077" y="-365296"/>
              <a:ext cx="940413" cy="5676906"/>
            </a:xfrm>
            <a:prstGeom prst="round2SameRect">
              <a:avLst>
                <a:gd name="adj1" fmla="val 16667"/>
                <a:gd name="adj2" fmla="val 0"/>
              </a:avLst>
            </a:prstGeom>
            <a:solidFill>
              <a:schemeClr val="lt1">
                <a:alpha val="89803"/>
              </a:schemeClr>
            </a:solidFill>
            <a:ln w="15875" cap="flat" cmpd="sng">
              <a:solidFill>
                <a:srgbClr val="F81B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3"/>
            <p:cNvSpPr txBox="1"/>
            <p:nvPr/>
          </p:nvSpPr>
          <p:spPr>
            <a:xfrm>
              <a:off x="604831" y="2048857"/>
              <a:ext cx="5630999" cy="848599"/>
            </a:xfrm>
            <a:prstGeom prst="rect">
              <a:avLst/>
            </a:prstGeom>
            <a:noFill/>
            <a:ln>
              <a:noFill/>
            </a:ln>
          </p:spPr>
          <p:txBody>
            <a:bodyPr spcFirstLastPara="1" wrap="square" lIns="142225" tIns="12700" rIns="12700" bIns="12700" anchor="ctr" anchorCtr="0">
              <a:noAutofit/>
            </a:bodyPr>
            <a:lstStyle/>
            <a:p>
              <a:pPr marL="228600" marR="0" lvl="1" indent="-228600" algn="l" rtl="0">
                <a:lnSpc>
                  <a:spcPct val="90000"/>
                </a:lnSpc>
                <a:spcBef>
                  <a:spcPts val="0"/>
                </a:spcBef>
                <a:spcAft>
                  <a:spcPts val="0"/>
                </a:spcAft>
                <a:buClr>
                  <a:schemeClr val="lt1"/>
                </a:buClr>
                <a:buSzPts val="2000"/>
                <a:buFont typeface="Rockwell"/>
                <a:buChar char="•"/>
              </a:pPr>
              <a:r>
                <a:rPr lang="en-US" sz="2000" b="0" i="0" u="none" strike="noStrike" cap="none">
                  <a:solidFill>
                    <a:schemeClr val="dk1"/>
                  </a:solidFill>
                  <a:latin typeface="Rockwell"/>
                  <a:ea typeface="Rockwell"/>
                  <a:cs typeface="Rockwell"/>
                  <a:sym typeface="Rockwell"/>
                </a:rPr>
                <a:t>This is much better because a reason is given to explain why or how something happens. Examples are given </a:t>
              </a:r>
              <a:endParaRPr sz="2000" b="0" i="0" u="none" strike="noStrike" cap="none">
                <a:solidFill>
                  <a:schemeClr val="dk1"/>
                </a:solidFill>
                <a:latin typeface="Rockwell"/>
                <a:ea typeface="Rockwell"/>
                <a:cs typeface="Rockwell"/>
                <a:sym typeface="Rockwell"/>
              </a:endParaRPr>
            </a:p>
          </p:txBody>
        </p:sp>
        <p:sp>
          <p:nvSpPr>
            <p:cNvPr id="453" name="Google Shape;453;p3"/>
            <p:cNvSpPr/>
            <p:nvPr/>
          </p:nvSpPr>
          <p:spPr>
            <a:xfrm rot="5400000">
              <a:off x="-129606" y="3303361"/>
              <a:ext cx="864044" cy="604831"/>
            </a:xfrm>
            <a:prstGeom prst="chevron">
              <a:avLst>
                <a:gd name="adj" fmla="val 50000"/>
              </a:avLst>
            </a:prstGeom>
            <a:solidFill>
              <a:srgbClr val="F81B00"/>
            </a:solidFill>
            <a:ln w="15875" cap="flat" cmpd="sng">
              <a:solidFill>
                <a:srgbClr val="F81B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3"/>
            <p:cNvSpPr txBox="1"/>
            <p:nvPr/>
          </p:nvSpPr>
          <p:spPr>
            <a:xfrm>
              <a:off x="1" y="3476171"/>
              <a:ext cx="604831" cy="259213"/>
            </a:xfrm>
            <a:prstGeom prst="rect">
              <a:avLst/>
            </a:prstGeom>
            <a:noFill/>
            <a:ln>
              <a:noFill/>
            </a:ln>
          </p:spPr>
          <p:txBody>
            <a:bodyPr spcFirstLastPara="1" wrap="square" lIns="6975" tIns="6975" rIns="6975" bIns="6975" anchor="ctr" anchorCtr="0">
              <a:noAutofit/>
            </a:bodyPr>
            <a:lstStyle/>
            <a:p>
              <a:pPr marL="0" marR="0" lvl="0" indent="0" algn="ctr" rtl="0">
                <a:lnSpc>
                  <a:spcPct val="90000"/>
                </a:lnSpc>
                <a:spcBef>
                  <a:spcPts val="0"/>
                </a:spcBef>
                <a:spcAft>
                  <a:spcPts val="0"/>
                </a:spcAft>
                <a:buNone/>
              </a:pPr>
              <a:r>
                <a:rPr lang="en-US" sz="1100" b="0" i="0" u="none" strike="noStrike" cap="none">
                  <a:solidFill>
                    <a:schemeClr val="lt1"/>
                  </a:solidFill>
                  <a:latin typeface="Rockwell"/>
                  <a:ea typeface="Rockwell"/>
                  <a:cs typeface="Rockwell"/>
                  <a:sym typeface="Rockwell"/>
                </a:rPr>
                <a:t>Describe</a:t>
              </a:r>
              <a:endParaRPr sz="1100" b="0" i="0" u="none" strike="noStrike" cap="none">
                <a:solidFill>
                  <a:schemeClr val="lt1"/>
                </a:solidFill>
                <a:latin typeface="Rockwell"/>
                <a:ea typeface="Rockwell"/>
                <a:cs typeface="Rockwell"/>
                <a:sym typeface="Rockwell"/>
              </a:endParaRPr>
            </a:p>
          </p:txBody>
        </p:sp>
        <p:sp>
          <p:nvSpPr>
            <p:cNvPr id="455" name="Google Shape;455;p3"/>
            <p:cNvSpPr/>
            <p:nvPr/>
          </p:nvSpPr>
          <p:spPr>
            <a:xfrm rot="5400000">
              <a:off x="2956911" y="616116"/>
              <a:ext cx="972746" cy="5676906"/>
            </a:xfrm>
            <a:prstGeom prst="round2SameRect">
              <a:avLst>
                <a:gd name="adj1" fmla="val 16667"/>
                <a:gd name="adj2" fmla="val 0"/>
              </a:avLst>
            </a:prstGeom>
            <a:solidFill>
              <a:schemeClr val="lt1">
                <a:alpha val="89803"/>
              </a:schemeClr>
            </a:solidFill>
            <a:ln w="15875" cap="flat" cmpd="sng">
              <a:solidFill>
                <a:srgbClr val="F81B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3"/>
            <p:cNvSpPr txBox="1"/>
            <p:nvPr/>
          </p:nvSpPr>
          <p:spPr>
            <a:xfrm>
              <a:off x="604831" y="3015682"/>
              <a:ext cx="5629420" cy="877774"/>
            </a:xfrm>
            <a:prstGeom prst="rect">
              <a:avLst/>
            </a:prstGeom>
            <a:noFill/>
            <a:ln>
              <a:noFill/>
            </a:ln>
          </p:spPr>
          <p:txBody>
            <a:bodyPr spcFirstLastPara="1" wrap="square" lIns="170675" tIns="15225" rIns="15225" bIns="15225" anchor="ctr" anchorCtr="0">
              <a:noAutofit/>
            </a:bodyPr>
            <a:lstStyle/>
            <a:p>
              <a:pPr marL="228600" marR="0" lvl="1" indent="-228600" algn="l" rtl="0">
                <a:lnSpc>
                  <a:spcPct val="90000"/>
                </a:lnSpc>
                <a:spcBef>
                  <a:spcPts val="0"/>
                </a:spcBef>
                <a:spcAft>
                  <a:spcPts val="0"/>
                </a:spcAft>
                <a:buClr>
                  <a:schemeClr val="dk1"/>
                </a:buClr>
                <a:buSzPts val="2400"/>
                <a:buFont typeface="Rockwell"/>
                <a:buChar char="•"/>
              </a:pPr>
              <a:r>
                <a:rPr lang="en-US" sz="2400" b="0" i="0" u="none" strike="noStrike" cap="none">
                  <a:solidFill>
                    <a:schemeClr val="dk1"/>
                  </a:solidFill>
                  <a:latin typeface="Rockwell"/>
                  <a:ea typeface="Rockwell"/>
                  <a:cs typeface="Rockwell"/>
                  <a:sym typeface="Rockwell"/>
                </a:rPr>
                <a:t>These answers are better because they describe things</a:t>
              </a:r>
              <a:endParaRPr sz="2400" b="0" i="0" u="none" strike="noStrike" cap="none">
                <a:solidFill>
                  <a:schemeClr val="dk1"/>
                </a:solidFill>
                <a:latin typeface="Rockwell"/>
                <a:ea typeface="Rockwell"/>
                <a:cs typeface="Rockwell"/>
                <a:sym typeface="Rockwell"/>
              </a:endParaRPr>
            </a:p>
          </p:txBody>
        </p:sp>
        <p:sp>
          <p:nvSpPr>
            <p:cNvPr id="457" name="Google Shape;457;p3"/>
            <p:cNvSpPr/>
            <p:nvPr/>
          </p:nvSpPr>
          <p:spPr>
            <a:xfrm rot="5400000">
              <a:off x="-129606" y="4350234"/>
              <a:ext cx="864044" cy="604831"/>
            </a:xfrm>
            <a:prstGeom prst="chevron">
              <a:avLst>
                <a:gd name="adj" fmla="val 50000"/>
              </a:avLst>
            </a:prstGeom>
            <a:solidFill>
              <a:srgbClr val="F81B00"/>
            </a:solidFill>
            <a:ln w="15875" cap="flat" cmpd="sng">
              <a:solidFill>
                <a:srgbClr val="F81B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3"/>
            <p:cNvSpPr txBox="1"/>
            <p:nvPr/>
          </p:nvSpPr>
          <p:spPr>
            <a:xfrm>
              <a:off x="1" y="4523044"/>
              <a:ext cx="604831" cy="259213"/>
            </a:xfrm>
            <a:prstGeom prst="rect">
              <a:avLst/>
            </a:prstGeom>
            <a:noFill/>
            <a:ln>
              <a:noFill/>
            </a:ln>
          </p:spPr>
          <p:txBody>
            <a:bodyPr spcFirstLastPara="1" wrap="square" lIns="6975" tIns="6975" rIns="6975" bIns="6975" anchor="ctr" anchorCtr="0">
              <a:noAutofit/>
            </a:bodyPr>
            <a:lstStyle/>
            <a:p>
              <a:pPr marL="0" marR="0" lvl="0" indent="0" algn="ctr" rtl="0">
                <a:lnSpc>
                  <a:spcPct val="90000"/>
                </a:lnSpc>
                <a:spcBef>
                  <a:spcPts val="0"/>
                </a:spcBef>
                <a:spcAft>
                  <a:spcPts val="0"/>
                </a:spcAft>
                <a:buNone/>
              </a:pPr>
              <a:r>
                <a:rPr lang="en-US" sz="1100" b="0" i="0" u="none" strike="noStrike" cap="none">
                  <a:solidFill>
                    <a:schemeClr val="lt1"/>
                  </a:solidFill>
                  <a:latin typeface="Rockwell"/>
                  <a:ea typeface="Rockwell"/>
                  <a:cs typeface="Rockwell"/>
                  <a:sym typeface="Rockwell"/>
                </a:rPr>
                <a:t>Identifty</a:t>
              </a:r>
              <a:endParaRPr sz="1100" b="0" i="0" u="none" strike="noStrike" cap="none">
                <a:solidFill>
                  <a:schemeClr val="lt1"/>
                </a:solidFill>
                <a:latin typeface="Rockwell"/>
                <a:ea typeface="Rockwell"/>
                <a:cs typeface="Rockwell"/>
                <a:sym typeface="Rockwell"/>
              </a:endParaRPr>
            </a:p>
          </p:txBody>
        </p:sp>
        <p:sp>
          <p:nvSpPr>
            <p:cNvPr id="459" name="Google Shape;459;p3"/>
            <p:cNvSpPr/>
            <p:nvPr/>
          </p:nvSpPr>
          <p:spPr>
            <a:xfrm rot="5400000">
              <a:off x="2891450" y="1662988"/>
              <a:ext cx="1103668" cy="5676906"/>
            </a:xfrm>
            <a:prstGeom prst="round2SameRect">
              <a:avLst>
                <a:gd name="adj1" fmla="val 16667"/>
                <a:gd name="adj2" fmla="val 0"/>
              </a:avLst>
            </a:prstGeom>
            <a:solidFill>
              <a:schemeClr val="lt1">
                <a:alpha val="89803"/>
              </a:schemeClr>
            </a:solidFill>
            <a:ln w="15875" cap="flat" cmpd="sng">
              <a:solidFill>
                <a:srgbClr val="F81B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3"/>
            <p:cNvSpPr txBox="1"/>
            <p:nvPr/>
          </p:nvSpPr>
          <p:spPr>
            <a:xfrm>
              <a:off x="604832" y="4003484"/>
              <a:ext cx="5623029" cy="995914"/>
            </a:xfrm>
            <a:prstGeom prst="rect">
              <a:avLst/>
            </a:prstGeom>
            <a:noFill/>
            <a:ln>
              <a:noFill/>
            </a:ln>
          </p:spPr>
          <p:txBody>
            <a:bodyPr spcFirstLastPara="1" wrap="square" lIns="170675" tIns="15225" rIns="15225" bIns="15225" anchor="ctr" anchorCtr="0">
              <a:noAutofit/>
            </a:bodyPr>
            <a:lstStyle/>
            <a:p>
              <a:pPr marL="228600" marR="0" lvl="1" indent="-228600" algn="l" rtl="0">
                <a:lnSpc>
                  <a:spcPct val="90000"/>
                </a:lnSpc>
                <a:spcBef>
                  <a:spcPts val="0"/>
                </a:spcBef>
                <a:spcAft>
                  <a:spcPts val="0"/>
                </a:spcAft>
                <a:buClr>
                  <a:schemeClr val="dk1"/>
                </a:buClr>
                <a:buSzPts val="2400"/>
                <a:buFont typeface="Rockwell"/>
                <a:buChar char="•"/>
              </a:pPr>
              <a:r>
                <a:rPr lang="en-US" sz="2400" b="0" i="0" u="none" strike="noStrike" cap="none">
                  <a:solidFill>
                    <a:schemeClr val="dk1"/>
                  </a:solidFill>
                  <a:latin typeface="Rockwell"/>
                  <a:ea typeface="Rockwell"/>
                  <a:cs typeface="Rockwell"/>
                  <a:sym typeface="Rockwell"/>
                </a:rPr>
                <a:t>These are very basic one or two word answers</a:t>
              </a:r>
              <a:endParaRPr sz="2400" b="0" i="0" u="none" strike="noStrike" cap="none">
                <a:solidFill>
                  <a:schemeClr val="dk1"/>
                </a:solidFill>
                <a:latin typeface="Rockwell"/>
                <a:ea typeface="Rockwell"/>
                <a:cs typeface="Rockwell"/>
                <a:sym typeface="Rockwell"/>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64"/>
        <p:cNvGrpSpPr/>
        <p:nvPr/>
      </p:nvGrpSpPr>
      <p:grpSpPr>
        <a:xfrm>
          <a:off x="0" y="0"/>
          <a:ext cx="0" cy="0"/>
          <a:chOff x="0" y="0"/>
          <a:chExt cx="0" cy="0"/>
        </a:xfrm>
      </p:grpSpPr>
      <p:sp>
        <p:nvSpPr>
          <p:cNvPr id="465" name="Google Shape;465;p4"/>
          <p:cNvSpPr txBox="1">
            <a:spLocks noGrp="1"/>
          </p:cNvSpPr>
          <p:nvPr>
            <p:ph type="title" idx="4294967295"/>
          </p:nvPr>
        </p:nvSpPr>
        <p:spPr>
          <a:xfrm>
            <a:off x="888631" y="2349925"/>
            <a:ext cx="3498979" cy="2456442"/>
          </a:xfrm>
          <a:prstGeom prst="rect">
            <a:avLst/>
          </a:prstGeom>
          <a:noFill/>
          <a:ln>
            <a:noFill/>
          </a:ln>
        </p:spPr>
        <p:txBody>
          <a:bodyPr spcFirstLastPara="1" wrap="square" lIns="228600" tIns="228600" rIns="228600" bIns="228600" anchor="ctr" anchorCtr="0">
            <a:normAutofit/>
          </a:bodyPr>
          <a:lstStyle/>
          <a:p>
            <a:pPr marL="0" lvl="0" indent="0" algn="ctr" rtl="0">
              <a:lnSpc>
                <a:spcPct val="85000"/>
              </a:lnSpc>
              <a:spcBef>
                <a:spcPts val="0"/>
              </a:spcBef>
              <a:spcAft>
                <a:spcPts val="0"/>
              </a:spcAft>
              <a:buClr>
                <a:schemeClr val="dk1"/>
              </a:buClr>
              <a:buSzPts val="4000"/>
              <a:buFont typeface="Calibri"/>
              <a:buNone/>
            </a:pPr>
            <a:r>
              <a:rPr lang="en-US" b="1">
                <a:solidFill>
                  <a:schemeClr val="dk1"/>
                </a:solidFill>
              </a:rPr>
              <a:t>Example</a:t>
            </a:r>
            <a:endParaRPr b="1">
              <a:solidFill>
                <a:schemeClr val="dk1"/>
              </a:solidFill>
            </a:endParaRPr>
          </a:p>
        </p:txBody>
      </p:sp>
      <p:sp>
        <p:nvSpPr>
          <p:cNvPr id="466" name="Google Shape;466;p4"/>
          <p:cNvSpPr txBox="1">
            <a:spLocks noGrp="1"/>
          </p:cNvSpPr>
          <p:nvPr>
            <p:ph type="body" idx="4294967295"/>
          </p:nvPr>
        </p:nvSpPr>
        <p:spPr>
          <a:xfrm>
            <a:off x="5118447" y="803186"/>
            <a:ext cx="6281873" cy="5248622"/>
          </a:xfrm>
          <a:prstGeom prst="rect">
            <a:avLst/>
          </a:prstGeom>
          <a:noFill/>
          <a:ln>
            <a:noFill/>
          </a:ln>
        </p:spPr>
        <p:txBody>
          <a:bodyPr spcFirstLastPara="1" wrap="square" lIns="91425" tIns="45700" rIns="91425" bIns="45700" anchor="ctr" anchorCtr="0">
            <a:normAutofit/>
          </a:bodyPr>
          <a:lstStyle/>
          <a:p>
            <a:pPr marL="228600" lvl="0" indent="-228600" algn="l" rtl="0">
              <a:lnSpc>
                <a:spcPct val="120000"/>
              </a:lnSpc>
              <a:spcBef>
                <a:spcPts val="0"/>
              </a:spcBef>
              <a:spcAft>
                <a:spcPts val="0"/>
              </a:spcAft>
              <a:buSzPts val="1980"/>
              <a:buChar char="▪"/>
            </a:pPr>
            <a:r>
              <a:rPr lang="en-US"/>
              <a:t>Question- Who is the best character in the Simpsons?</a:t>
            </a:r>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470"/>
        <p:cNvGrpSpPr/>
        <p:nvPr/>
      </p:nvGrpSpPr>
      <p:grpSpPr>
        <a:xfrm>
          <a:off x="0" y="0"/>
          <a:ext cx="0" cy="0"/>
          <a:chOff x="0" y="0"/>
          <a:chExt cx="0" cy="0"/>
        </a:xfrm>
      </p:grpSpPr>
      <p:sp>
        <p:nvSpPr>
          <p:cNvPr id="471" name="Google Shape;471;p5"/>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472" name="Google Shape;472;p5"/>
          <p:cNvSpPr/>
          <p:nvPr/>
        </p:nvSpPr>
        <p:spPr>
          <a:xfrm rot="-263873">
            <a:off x="296272" y="1026251"/>
            <a:ext cx="7298578" cy="5088488"/>
          </a:xfrm>
          <a:custGeom>
            <a:avLst/>
            <a:gdLst/>
            <a:ahLst/>
            <a:cxnLst/>
            <a:rect l="l" t="t" r="r" b="b"/>
            <a:pathLst>
              <a:path w="7817532" h="5450297" extrusionOk="0">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473" name="Google Shape;473;p5"/>
          <p:cNvSpPr/>
          <p:nvPr/>
        </p:nvSpPr>
        <p:spPr>
          <a:xfrm rot="-2700000">
            <a:off x="3554541" y="-619573"/>
            <a:ext cx="9016699" cy="8033868"/>
          </a:xfrm>
          <a:custGeom>
            <a:avLst/>
            <a:gdLst/>
            <a:ahLst/>
            <a:cxnLst/>
            <a:rect l="l" t="t" r="r" b="b"/>
            <a:pathLst>
              <a:path w="9016699" h="8033868" extrusionOk="0">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474" name="Google Shape;474;p5"/>
          <p:cNvSpPr txBox="1">
            <a:spLocks noGrp="1"/>
          </p:cNvSpPr>
          <p:nvPr>
            <p:ph type="title" idx="4294967295"/>
          </p:nvPr>
        </p:nvSpPr>
        <p:spPr>
          <a:xfrm>
            <a:off x="314856" y="2169140"/>
            <a:ext cx="3397497" cy="2456442"/>
          </a:xfrm>
          <a:prstGeom prst="rect">
            <a:avLst/>
          </a:prstGeom>
          <a:noFill/>
          <a:ln>
            <a:noFill/>
          </a:ln>
        </p:spPr>
        <p:txBody>
          <a:bodyPr spcFirstLastPara="1" wrap="square" lIns="228600" tIns="228600" rIns="228600" bIns="228600" anchor="ctr" anchorCtr="0">
            <a:normAutofit fontScale="90000"/>
          </a:bodyPr>
          <a:lstStyle/>
          <a:p>
            <a:pPr marL="0" lvl="0" indent="0" algn="l" rtl="0">
              <a:lnSpc>
                <a:spcPct val="85000"/>
              </a:lnSpc>
              <a:spcBef>
                <a:spcPts val="0"/>
              </a:spcBef>
              <a:spcAft>
                <a:spcPts val="0"/>
              </a:spcAft>
              <a:buClr>
                <a:schemeClr val="dk1"/>
              </a:buClr>
              <a:buSzPts val="3600"/>
              <a:buFont typeface="Calibri"/>
              <a:buNone/>
            </a:pPr>
            <a:r>
              <a:rPr lang="en-US" sz="3600" b="1">
                <a:solidFill>
                  <a:schemeClr val="dk1"/>
                </a:solidFill>
              </a:rPr>
              <a:t>Who is the best character in the Simpsons?</a:t>
            </a:r>
            <a:br>
              <a:rPr lang="en-US" sz="3600" b="1">
                <a:solidFill>
                  <a:schemeClr val="dk1"/>
                </a:solidFill>
              </a:rPr>
            </a:br>
            <a:r>
              <a:rPr lang="en-US" sz="3600" b="1">
                <a:solidFill>
                  <a:schemeClr val="dk1"/>
                </a:solidFill>
              </a:rPr>
              <a:t>Answer: Homer </a:t>
            </a:r>
            <a:endParaRPr sz="3600" b="1">
              <a:solidFill>
                <a:schemeClr val="dk1"/>
              </a:solidFill>
            </a:endParaRPr>
          </a:p>
        </p:txBody>
      </p:sp>
      <p:grpSp>
        <p:nvGrpSpPr>
          <p:cNvPr id="475" name="Google Shape;475;p5"/>
          <p:cNvGrpSpPr/>
          <p:nvPr/>
        </p:nvGrpSpPr>
        <p:grpSpPr>
          <a:xfrm>
            <a:off x="4729655" y="1514156"/>
            <a:ext cx="6670183" cy="4168865"/>
            <a:chOff x="0" y="63728"/>
            <a:chExt cx="6670183" cy="4168865"/>
          </a:xfrm>
        </p:grpSpPr>
        <p:sp>
          <p:nvSpPr>
            <p:cNvPr id="476" name="Google Shape;476;p5"/>
            <p:cNvSpPr/>
            <p:nvPr/>
          </p:nvSpPr>
          <p:spPr>
            <a:xfrm>
              <a:off x="0" y="63728"/>
              <a:ext cx="6670183" cy="4168864"/>
            </a:xfrm>
            <a:custGeom>
              <a:avLst/>
              <a:gdLst/>
              <a:ahLst/>
              <a:cxnLst/>
              <a:rect l="l" t="t" r="r" b="b"/>
              <a:pathLst>
                <a:path w="120000" h="120000" extrusionOk="0">
                  <a:moveTo>
                    <a:pt x="0" y="120000"/>
                  </a:moveTo>
                  <a:quadBezTo>
                    <a:pt x="20000" y="40000"/>
                    <a:pt x="101250" y="15000"/>
                  </a:quadBezTo>
                  <a:lnTo>
                    <a:pt x="100194" y="0"/>
                  </a:lnTo>
                  <a:lnTo>
                    <a:pt x="120000" y="24000"/>
                  </a:lnTo>
                  <a:lnTo>
                    <a:pt x="104419" y="60000"/>
                  </a:lnTo>
                  <a:lnTo>
                    <a:pt x="103363" y="45000"/>
                  </a:lnTo>
                  <a:quadBezTo>
                    <a:pt x="30000" y="55000"/>
                    <a:pt x="0" y="120000"/>
                  </a:quadBezTo>
                  <a:close/>
                </a:path>
              </a:pathLst>
            </a:custGeom>
            <a:solidFill>
              <a:srgbClr val="CACA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5"/>
            <p:cNvSpPr/>
            <p:nvPr/>
          </p:nvSpPr>
          <p:spPr>
            <a:xfrm>
              <a:off x="657013" y="3163696"/>
              <a:ext cx="153414" cy="153414"/>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5"/>
            <p:cNvSpPr/>
            <p:nvPr/>
          </p:nvSpPr>
          <p:spPr>
            <a:xfrm>
              <a:off x="417162" y="3379111"/>
              <a:ext cx="1506910" cy="714773"/>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5"/>
            <p:cNvSpPr txBox="1"/>
            <p:nvPr/>
          </p:nvSpPr>
          <p:spPr>
            <a:xfrm>
              <a:off x="417162" y="3379111"/>
              <a:ext cx="1506910" cy="714773"/>
            </a:xfrm>
            <a:prstGeom prst="rect">
              <a:avLst/>
            </a:prstGeom>
            <a:noFill/>
            <a:ln>
              <a:noFill/>
            </a:ln>
          </p:spPr>
          <p:txBody>
            <a:bodyPr spcFirstLastPara="1" wrap="square" lIns="81275"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Identify</a:t>
              </a:r>
              <a:endParaRPr sz="2000" b="0" i="0" u="none" strike="noStrike" cap="none">
                <a:solidFill>
                  <a:schemeClr val="dk1"/>
                </a:solidFill>
                <a:latin typeface="Rockwell"/>
                <a:ea typeface="Rockwell"/>
                <a:cs typeface="Rockwell"/>
                <a:sym typeface="Rockwell"/>
              </a:endParaRPr>
            </a:p>
          </p:txBody>
        </p:sp>
        <p:sp>
          <p:nvSpPr>
            <p:cNvPr id="480" name="Google Shape;480;p5"/>
            <p:cNvSpPr/>
            <p:nvPr/>
          </p:nvSpPr>
          <p:spPr>
            <a:xfrm>
              <a:off x="1487450" y="2365775"/>
              <a:ext cx="240126" cy="240126"/>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5"/>
            <p:cNvSpPr/>
            <p:nvPr/>
          </p:nvSpPr>
          <p:spPr>
            <a:xfrm>
              <a:off x="1367977" y="2610068"/>
              <a:ext cx="1586324" cy="149829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5"/>
            <p:cNvSpPr txBox="1"/>
            <p:nvPr/>
          </p:nvSpPr>
          <p:spPr>
            <a:xfrm>
              <a:off x="1367977" y="2610068"/>
              <a:ext cx="1586324" cy="1498295"/>
            </a:xfrm>
            <a:prstGeom prst="rect">
              <a:avLst/>
            </a:prstGeom>
            <a:noFill/>
            <a:ln>
              <a:noFill/>
            </a:ln>
          </p:spPr>
          <p:txBody>
            <a:bodyPr spcFirstLastPara="1" wrap="square" lIns="127225"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Describe</a:t>
              </a:r>
              <a:endParaRPr sz="2000" b="0" i="0" u="none" strike="noStrike" cap="none">
                <a:solidFill>
                  <a:schemeClr val="dk1"/>
                </a:solidFill>
                <a:latin typeface="Rockwell"/>
                <a:ea typeface="Rockwell"/>
                <a:cs typeface="Rockwell"/>
                <a:sym typeface="Rockwell"/>
              </a:endParaRPr>
            </a:p>
          </p:txBody>
        </p:sp>
        <p:sp>
          <p:nvSpPr>
            <p:cNvPr id="483" name="Google Shape;483;p5"/>
            <p:cNvSpPr/>
            <p:nvPr/>
          </p:nvSpPr>
          <p:spPr>
            <a:xfrm>
              <a:off x="2554680" y="1729607"/>
              <a:ext cx="320168" cy="320168"/>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5"/>
            <p:cNvSpPr/>
            <p:nvPr/>
          </p:nvSpPr>
          <p:spPr>
            <a:xfrm>
              <a:off x="2714764" y="1889691"/>
              <a:ext cx="1287345" cy="2342901"/>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5"/>
            <p:cNvSpPr txBox="1"/>
            <p:nvPr/>
          </p:nvSpPr>
          <p:spPr>
            <a:xfrm>
              <a:off x="2714764" y="1889691"/>
              <a:ext cx="1287345" cy="2342901"/>
            </a:xfrm>
            <a:prstGeom prst="rect">
              <a:avLst/>
            </a:prstGeom>
            <a:noFill/>
            <a:ln>
              <a:noFill/>
            </a:ln>
          </p:spPr>
          <p:txBody>
            <a:bodyPr spcFirstLastPara="1" wrap="square" lIns="169650"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Explain</a:t>
              </a:r>
              <a:endParaRPr sz="2000" b="0" i="0" u="none" strike="noStrike" cap="none">
                <a:solidFill>
                  <a:schemeClr val="dk1"/>
                </a:solidFill>
                <a:latin typeface="Rockwell"/>
                <a:ea typeface="Rockwell"/>
                <a:cs typeface="Rockwell"/>
                <a:sym typeface="Rockwell"/>
              </a:endParaRPr>
            </a:p>
          </p:txBody>
        </p:sp>
        <p:sp>
          <p:nvSpPr>
            <p:cNvPr id="486" name="Google Shape;486;p5"/>
            <p:cNvSpPr/>
            <p:nvPr/>
          </p:nvSpPr>
          <p:spPr>
            <a:xfrm>
              <a:off x="3795334" y="1232678"/>
              <a:ext cx="413551" cy="413551"/>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5"/>
            <p:cNvSpPr/>
            <p:nvPr/>
          </p:nvSpPr>
          <p:spPr>
            <a:xfrm>
              <a:off x="4002109" y="1439454"/>
              <a:ext cx="1334036" cy="2793139"/>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5"/>
            <p:cNvSpPr txBox="1"/>
            <p:nvPr/>
          </p:nvSpPr>
          <p:spPr>
            <a:xfrm>
              <a:off x="4002109" y="1439454"/>
              <a:ext cx="1334036" cy="2793139"/>
            </a:xfrm>
            <a:prstGeom prst="rect">
              <a:avLst/>
            </a:prstGeom>
            <a:noFill/>
            <a:ln>
              <a:noFill/>
            </a:ln>
          </p:spPr>
          <p:txBody>
            <a:bodyPr spcFirstLastPara="1" wrap="square" lIns="219125"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Analyse</a:t>
              </a:r>
              <a:endParaRPr sz="2000" b="0" i="0" u="none" strike="noStrike" cap="none">
                <a:solidFill>
                  <a:schemeClr val="dk1"/>
                </a:solidFill>
                <a:latin typeface="Rockwell"/>
                <a:ea typeface="Rockwell"/>
                <a:cs typeface="Rockwell"/>
                <a:sym typeface="Rockwell"/>
              </a:endParaRPr>
            </a:p>
          </p:txBody>
        </p:sp>
        <p:sp>
          <p:nvSpPr>
            <p:cNvPr id="489" name="Google Shape;489;p5"/>
            <p:cNvSpPr/>
            <p:nvPr/>
          </p:nvSpPr>
          <p:spPr>
            <a:xfrm>
              <a:off x="5072674" y="900836"/>
              <a:ext cx="526944" cy="526944"/>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5"/>
            <p:cNvSpPr/>
            <p:nvPr/>
          </p:nvSpPr>
          <p:spPr>
            <a:xfrm>
              <a:off x="5336146" y="1164309"/>
              <a:ext cx="1334036" cy="306828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5"/>
            <p:cNvSpPr txBox="1"/>
            <p:nvPr/>
          </p:nvSpPr>
          <p:spPr>
            <a:xfrm>
              <a:off x="5336146" y="1164309"/>
              <a:ext cx="1334036" cy="3068284"/>
            </a:xfrm>
            <a:prstGeom prst="rect">
              <a:avLst/>
            </a:prstGeom>
            <a:noFill/>
            <a:ln>
              <a:noFill/>
            </a:ln>
          </p:spPr>
          <p:txBody>
            <a:bodyPr spcFirstLastPara="1" wrap="square" lIns="279200"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Evaluate</a:t>
              </a:r>
              <a:endParaRPr sz="2000" b="0" i="0" u="none" strike="noStrike" cap="none">
                <a:solidFill>
                  <a:schemeClr val="dk1"/>
                </a:solidFill>
                <a:latin typeface="Rockwell"/>
                <a:ea typeface="Rockwell"/>
                <a:cs typeface="Rockwell"/>
                <a:sym typeface="Rockwell"/>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495"/>
        <p:cNvGrpSpPr/>
        <p:nvPr/>
      </p:nvGrpSpPr>
      <p:grpSpPr>
        <a:xfrm>
          <a:off x="0" y="0"/>
          <a:ext cx="0" cy="0"/>
          <a:chOff x="0" y="0"/>
          <a:chExt cx="0" cy="0"/>
        </a:xfrm>
      </p:grpSpPr>
      <p:sp>
        <p:nvSpPr>
          <p:cNvPr id="496" name="Google Shape;496;p6"/>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497" name="Google Shape;497;p6"/>
          <p:cNvSpPr/>
          <p:nvPr/>
        </p:nvSpPr>
        <p:spPr>
          <a:xfrm rot="-263873">
            <a:off x="296272" y="1026251"/>
            <a:ext cx="7298578" cy="5088488"/>
          </a:xfrm>
          <a:custGeom>
            <a:avLst/>
            <a:gdLst/>
            <a:ahLst/>
            <a:cxnLst/>
            <a:rect l="l" t="t" r="r" b="b"/>
            <a:pathLst>
              <a:path w="7817532" h="5450297" extrusionOk="0">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498" name="Google Shape;498;p6"/>
          <p:cNvSpPr/>
          <p:nvPr/>
        </p:nvSpPr>
        <p:spPr>
          <a:xfrm rot="-2700000">
            <a:off x="3554541" y="-619573"/>
            <a:ext cx="9016699" cy="8033868"/>
          </a:xfrm>
          <a:custGeom>
            <a:avLst/>
            <a:gdLst/>
            <a:ahLst/>
            <a:cxnLst/>
            <a:rect l="l" t="t" r="r" b="b"/>
            <a:pathLst>
              <a:path w="9016699" h="8033868" extrusionOk="0">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499" name="Google Shape;499;p6"/>
          <p:cNvSpPr txBox="1">
            <a:spLocks noGrp="1"/>
          </p:cNvSpPr>
          <p:nvPr>
            <p:ph type="title" idx="4294967295"/>
          </p:nvPr>
        </p:nvSpPr>
        <p:spPr>
          <a:xfrm>
            <a:off x="314856" y="2169140"/>
            <a:ext cx="3397497" cy="2456442"/>
          </a:xfrm>
          <a:prstGeom prst="rect">
            <a:avLst/>
          </a:prstGeom>
          <a:noFill/>
          <a:ln>
            <a:noFill/>
          </a:ln>
        </p:spPr>
        <p:txBody>
          <a:bodyPr spcFirstLastPara="1" wrap="square" lIns="228600" tIns="228600" rIns="228600" bIns="228600" anchor="ctr" anchorCtr="0">
            <a:normAutofit fontScale="90000"/>
          </a:bodyPr>
          <a:lstStyle/>
          <a:p>
            <a:pPr marL="0" lvl="0" indent="0" algn="l" rtl="0">
              <a:lnSpc>
                <a:spcPct val="85000"/>
              </a:lnSpc>
              <a:spcBef>
                <a:spcPts val="0"/>
              </a:spcBef>
              <a:spcAft>
                <a:spcPts val="0"/>
              </a:spcAft>
              <a:buClr>
                <a:schemeClr val="dk1"/>
              </a:buClr>
              <a:buSzPts val="3600"/>
              <a:buFont typeface="Calibri"/>
              <a:buNone/>
            </a:pPr>
            <a:r>
              <a:rPr lang="en-US" sz="3600" b="1">
                <a:solidFill>
                  <a:schemeClr val="dk1"/>
                </a:solidFill>
              </a:rPr>
              <a:t>Who is the best character in the Simpsons?</a:t>
            </a:r>
            <a:br>
              <a:rPr lang="en-US" sz="3600" b="1">
                <a:solidFill>
                  <a:schemeClr val="dk1"/>
                </a:solidFill>
              </a:rPr>
            </a:br>
            <a:r>
              <a:rPr lang="en-US" sz="3600" b="1">
                <a:solidFill>
                  <a:schemeClr val="dk1"/>
                </a:solidFill>
              </a:rPr>
              <a:t>Answer: Homer </a:t>
            </a:r>
            <a:endParaRPr sz="3600" b="1">
              <a:solidFill>
                <a:schemeClr val="dk1"/>
              </a:solidFill>
            </a:endParaRPr>
          </a:p>
        </p:txBody>
      </p:sp>
      <p:grpSp>
        <p:nvGrpSpPr>
          <p:cNvPr id="500" name="Google Shape;500;p6"/>
          <p:cNvGrpSpPr/>
          <p:nvPr/>
        </p:nvGrpSpPr>
        <p:grpSpPr>
          <a:xfrm>
            <a:off x="4729655" y="1514156"/>
            <a:ext cx="6670183" cy="4168865"/>
            <a:chOff x="0" y="63728"/>
            <a:chExt cx="6670183" cy="4168865"/>
          </a:xfrm>
        </p:grpSpPr>
        <p:sp>
          <p:nvSpPr>
            <p:cNvPr id="501" name="Google Shape;501;p6"/>
            <p:cNvSpPr/>
            <p:nvPr/>
          </p:nvSpPr>
          <p:spPr>
            <a:xfrm>
              <a:off x="0" y="63728"/>
              <a:ext cx="6670183" cy="4168864"/>
            </a:xfrm>
            <a:custGeom>
              <a:avLst/>
              <a:gdLst/>
              <a:ahLst/>
              <a:cxnLst/>
              <a:rect l="l" t="t" r="r" b="b"/>
              <a:pathLst>
                <a:path w="120000" h="120000" extrusionOk="0">
                  <a:moveTo>
                    <a:pt x="0" y="120000"/>
                  </a:moveTo>
                  <a:quadBezTo>
                    <a:pt x="20000" y="40000"/>
                    <a:pt x="101250" y="15000"/>
                  </a:quadBezTo>
                  <a:lnTo>
                    <a:pt x="100194" y="0"/>
                  </a:lnTo>
                  <a:lnTo>
                    <a:pt x="120000" y="24000"/>
                  </a:lnTo>
                  <a:lnTo>
                    <a:pt x="104419" y="60000"/>
                  </a:lnTo>
                  <a:lnTo>
                    <a:pt x="103363" y="45000"/>
                  </a:lnTo>
                  <a:quadBezTo>
                    <a:pt x="30000" y="55000"/>
                    <a:pt x="0" y="120000"/>
                  </a:quadBezTo>
                  <a:close/>
                </a:path>
              </a:pathLst>
            </a:custGeom>
            <a:solidFill>
              <a:srgbClr val="CACA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6"/>
            <p:cNvSpPr/>
            <p:nvPr/>
          </p:nvSpPr>
          <p:spPr>
            <a:xfrm>
              <a:off x="657013" y="3163696"/>
              <a:ext cx="153414" cy="153414"/>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6"/>
            <p:cNvSpPr/>
            <p:nvPr/>
          </p:nvSpPr>
          <p:spPr>
            <a:xfrm>
              <a:off x="417162" y="3379111"/>
              <a:ext cx="1506910" cy="714773"/>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6"/>
            <p:cNvSpPr txBox="1"/>
            <p:nvPr/>
          </p:nvSpPr>
          <p:spPr>
            <a:xfrm>
              <a:off x="417162" y="3379111"/>
              <a:ext cx="1506910" cy="714773"/>
            </a:xfrm>
            <a:prstGeom prst="rect">
              <a:avLst/>
            </a:prstGeom>
            <a:noFill/>
            <a:ln>
              <a:noFill/>
            </a:ln>
          </p:spPr>
          <p:txBody>
            <a:bodyPr spcFirstLastPara="1" wrap="square" lIns="81275"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Identify</a:t>
              </a:r>
              <a:endParaRPr sz="2000" b="0" i="0" u="none" strike="noStrike" cap="none">
                <a:solidFill>
                  <a:schemeClr val="dk1"/>
                </a:solidFill>
                <a:latin typeface="Rockwell"/>
                <a:ea typeface="Rockwell"/>
                <a:cs typeface="Rockwell"/>
                <a:sym typeface="Rockwell"/>
              </a:endParaRPr>
            </a:p>
          </p:txBody>
        </p:sp>
        <p:sp>
          <p:nvSpPr>
            <p:cNvPr id="505" name="Google Shape;505;p6"/>
            <p:cNvSpPr/>
            <p:nvPr/>
          </p:nvSpPr>
          <p:spPr>
            <a:xfrm>
              <a:off x="1487450" y="2365775"/>
              <a:ext cx="240126" cy="240126"/>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6"/>
            <p:cNvSpPr/>
            <p:nvPr/>
          </p:nvSpPr>
          <p:spPr>
            <a:xfrm>
              <a:off x="1367977" y="2610068"/>
              <a:ext cx="1586324" cy="149829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6"/>
            <p:cNvSpPr txBox="1"/>
            <p:nvPr/>
          </p:nvSpPr>
          <p:spPr>
            <a:xfrm>
              <a:off x="1367977" y="2610068"/>
              <a:ext cx="1586324" cy="1498295"/>
            </a:xfrm>
            <a:prstGeom prst="rect">
              <a:avLst/>
            </a:prstGeom>
            <a:noFill/>
            <a:ln>
              <a:noFill/>
            </a:ln>
          </p:spPr>
          <p:txBody>
            <a:bodyPr spcFirstLastPara="1" wrap="square" lIns="127225"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Describe</a:t>
              </a:r>
              <a:endParaRPr sz="2000" b="0" i="0" u="none" strike="noStrike" cap="none">
                <a:solidFill>
                  <a:schemeClr val="dk1"/>
                </a:solidFill>
                <a:latin typeface="Rockwell"/>
                <a:ea typeface="Rockwell"/>
                <a:cs typeface="Rockwell"/>
                <a:sym typeface="Rockwell"/>
              </a:endParaRPr>
            </a:p>
          </p:txBody>
        </p:sp>
        <p:sp>
          <p:nvSpPr>
            <p:cNvPr id="508" name="Google Shape;508;p6"/>
            <p:cNvSpPr/>
            <p:nvPr/>
          </p:nvSpPr>
          <p:spPr>
            <a:xfrm>
              <a:off x="2554680" y="1729607"/>
              <a:ext cx="320168" cy="320168"/>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6"/>
            <p:cNvSpPr/>
            <p:nvPr/>
          </p:nvSpPr>
          <p:spPr>
            <a:xfrm>
              <a:off x="2714764" y="1889691"/>
              <a:ext cx="1287345" cy="2342901"/>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6"/>
            <p:cNvSpPr txBox="1"/>
            <p:nvPr/>
          </p:nvSpPr>
          <p:spPr>
            <a:xfrm>
              <a:off x="2714764" y="1889691"/>
              <a:ext cx="1287345" cy="2342901"/>
            </a:xfrm>
            <a:prstGeom prst="rect">
              <a:avLst/>
            </a:prstGeom>
            <a:noFill/>
            <a:ln>
              <a:noFill/>
            </a:ln>
          </p:spPr>
          <p:txBody>
            <a:bodyPr spcFirstLastPara="1" wrap="square" lIns="169650"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Explain</a:t>
              </a:r>
              <a:endParaRPr sz="2000" b="0" i="0" u="none" strike="noStrike" cap="none">
                <a:solidFill>
                  <a:schemeClr val="dk1"/>
                </a:solidFill>
                <a:latin typeface="Rockwell"/>
                <a:ea typeface="Rockwell"/>
                <a:cs typeface="Rockwell"/>
                <a:sym typeface="Rockwell"/>
              </a:endParaRPr>
            </a:p>
          </p:txBody>
        </p:sp>
        <p:sp>
          <p:nvSpPr>
            <p:cNvPr id="511" name="Google Shape;511;p6"/>
            <p:cNvSpPr/>
            <p:nvPr/>
          </p:nvSpPr>
          <p:spPr>
            <a:xfrm>
              <a:off x="3795334" y="1232678"/>
              <a:ext cx="413551" cy="413551"/>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6"/>
            <p:cNvSpPr/>
            <p:nvPr/>
          </p:nvSpPr>
          <p:spPr>
            <a:xfrm>
              <a:off x="4002109" y="1439454"/>
              <a:ext cx="1334036" cy="2793139"/>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6"/>
            <p:cNvSpPr txBox="1"/>
            <p:nvPr/>
          </p:nvSpPr>
          <p:spPr>
            <a:xfrm>
              <a:off x="4002109" y="1439454"/>
              <a:ext cx="1334036" cy="2793139"/>
            </a:xfrm>
            <a:prstGeom prst="rect">
              <a:avLst/>
            </a:prstGeom>
            <a:noFill/>
            <a:ln>
              <a:noFill/>
            </a:ln>
          </p:spPr>
          <p:txBody>
            <a:bodyPr spcFirstLastPara="1" wrap="square" lIns="219125"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Analyse</a:t>
              </a:r>
              <a:endParaRPr sz="2000" b="0" i="0" u="none" strike="noStrike" cap="none">
                <a:solidFill>
                  <a:schemeClr val="dk1"/>
                </a:solidFill>
                <a:latin typeface="Rockwell"/>
                <a:ea typeface="Rockwell"/>
                <a:cs typeface="Rockwell"/>
                <a:sym typeface="Rockwell"/>
              </a:endParaRPr>
            </a:p>
          </p:txBody>
        </p:sp>
        <p:sp>
          <p:nvSpPr>
            <p:cNvPr id="514" name="Google Shape;514;p6"/>
            <p:cNvSpPr/>
            <p:nvPr/>
          </p:nvSpPr>
          <p:spPr>
            <a:xfrm>
              <a:off x="5072674" y="900836"/>
              <a:ext cx="526944" cy="526944"/>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6"/>
            <p:cNvSpPr/>
            <p:nvPr/>
          </p:nvSpPr>
          <p:spPr>
            <a:xfrm>
              <a:off x="5336146" y="1164309"/>
              <a:ext cx="1334036" cy="306828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6"/>
            <p:cNvSpPr txBox="1"/>
            <p:nvPr/>
          </p:nvSpPr>
          <p:spPr>
            <a:xfrm>
              <a:off x="5336146" y="1164309"/>
              <a:ext cx="1334036" cy="3068284"/>
            </a:xfrm>
            <a:prstGeom prst="rect">
              <a:avLst/>
            </a:prstGeom>
            <a:noFill/>
            <a:ln>
              <a:noFill/>
            </a:ln>
          </p:spPr>
          <p:txBody>
            <a:bodyPr spcFirstLastPara="1" wrap="square" lIns="279200"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Evaluate</a:t>
              </a:r>
              <a:endParaRPr sz="2000" b="0" i="0" u="none" strike="noStrike" cap="none">
                <a:solidFill>
                  <a:schemeClr val="dk1"/>
                </a:solidFill>
                <a:latin typeface="Rockwell"/>
                <a:ea typeface="Rockwell"/>
                <a:cs typeface="Rockwell"/>
                <a:sym typeface="Rockwell"/>
              </a:endParaRPr>
            </a:p>
          </p:txBody>
        </p:sp>
      </p:grpSp>
      <p:sp>
        <p:nvSpPr>
          <p:cNvPr id="517" name="Google Shape;517;p6"/>
          <p:cNvSpPr/>
          <p:nvPr/>
        </p:nvSpPr>
        <p:spPr>
          <a:xfrm>
            <a:off x="6243145" y="4950372"/>
            <a:ext cx="3137338" cy="662152"/>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10000" y="22500"/>
                </a:moveTo>
                <a:lnTo>
                  <a:pt x="-2582" y="44141"/>
                </a:lnTo>
              </a:path>
            </a:pathLst>
          </a:custGeom>
          <a:noFill/>
          <a:ln w="15875" cap="flat" cmpd="sng">
            <a:solidFill>
              <a:srgbClr val="AB12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a:solidFill>
                  <a:srgbClr val="000000"/>
                </a:solidFill>
                <a:latin typeface="Rockwell"/>
                <a:ea typeface="Rockwell"/>
                <a:cs typeface="Rockwell"/>
                <a:sym typeface="Rockwell"/>
              </a:rPr>
              <a:t>Homer</a:t>
            </a:r>
            <a:endParaRPr sz="1800" b="0" i="0" u="none" strike="noStrike" cap="none">
              <a:solidFill>
                <a:srgbClr val="000000"/>
              </a:solidFill>
              <a:latin typeface="Rockwell"/>
              <a:ea typeface="Rockwell"/>
              <a:cs typeface="Rockwell"/>
              <a:sym typeface="Rockwe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21"/>
        <p:cNvGrpSpPr/>
        <p:nvPr/>
      </p:nvGrpSpPr>
      <p:grpSpPr>
        <a:xfrm>
          <a:off x="0" y="0"/>
          <a:ext cx="0" cy="0"/>
          <a:chOff x="0" y="0"/>
          <a:chExt cx="0" cy="0"/>
        </a:xfrm>
      </p:grpSpPr>
      <p:sp>
        <p:nvSpPr>
          <p:cNvPr id="522" name="Google Shape;522;p7"/>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523" name="Google Shape;523;p7"/>
          <p:cNvSpPr/>
          <p:nvPr/>
        </p:nvSpPr>
        <p:spPr>
          <a:xfrm rot="-263873">
            <a:off x="296272" y="1026251"/>
            <a:ext cx="7298578" cy="5088488"/>
          </a:xfrm>
          <a:custGeom>
            <a:avLst/>
            <a:gdLst/>
            <a:ahLst/>
            <a:cxnLst/>
            <a:rect l="l" t="t" r="r" b="b"/>
            <a:pathLst>
              <a:path w="7817532" h="5450297" extrusionOk="0">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524" name="Google Shape;524;p7"/>
          <p:cNvSpPr/>
          <p:nvPr/>
        </p:nvSpPr>
        <p:spPr>
          <a:xfrm rot="-2700000">
            <a:off x="3554541" y="-619573"/>
            <a:ext cx="9016699" cy="8033868"/>
          </a:xfrm>
          <a:custGeom>
            <a:avLst/>
            <a:gdLst/>
            <a:ahLst/>
            <a:cxnLst/>
            <a:rect l="l" t="t" r="r" b="b"/>
            <a:pathLst>
              <a:path w="9016699" h="8033868" extrusionOk="0">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525" name="Google Shape;525;p7"/>
          <p:cNvSpPr txBox="1">
            <a:spLocks noGrp="1"/>
          </p:cNvSpPr>
          <p:nvPr>
            <p:ph type="title" idx="4294967295"/>
          </p:nvPr>
        </p:nvSpPr>
        <p:spPr>
          <a:xfrm>
            <a:off x="314856" y="2169140"/>
            <a:ext cx="3397497" cy="2456442"/>
          </a:xfrm>
          <a:prstGeom prst="rect">
            <a:avLst/>
          </a:prstGeom>
          <a:noFill/>
          <a:ln>
            <a:noFill/>
          </a:ln>
        </p:spPr>
        <p:txBody>
          <a:bodyPr spcFirstLastPara="1" wrap="square" lIns="228600" tIns="228600" rIns="228600" bIns="228600" anchor="ctr" anchorCtr="0">
            <a:normAutofit fontScale="90000"/>
          </a:bodyPr>
          <a:lstStyle/>
          <a:p>
            <a:pPr marL="0" lvl="0" indent="0" algn="l" rtl="0">
              <a:lnSpc>
                <a:spcPct val="85000"/>
              </a:lnSpc>
              <a:spcBef>
                <a:spcPts val="0"/>
              </a:spcBef>
              <a:spcAft>
                <a:spcPts val="0"/>
              </a:spcAft>
              <a:buClr>
                <a:schemeClr val="dk1"/>
              </a:buClr>
              <a:buSzPts val="3600"/>
              <a:buFont typeface="Calibri"/>
              <a:buNone/>
            </a:pPr>
            <a:r>
              <a:rPr lang="en-US" sz="3600" b="1">
                <a:solidFill>
                  <a:schemeClr val="dk1"/>
                </a:solidFill>
              </a:rPr>
              <a:t>Who is the best character in the Simpsons?</a:t>
            </a:r>
            <a:br>
              <a:rPr lang="en-US" sz="3600" b="1">
                <a:solidFill>
                  <a:schemeClr val="dk1"/>
                </a:solidFill>
              </a:rPr>
            </a:br>
            <a:r>
              <a:rPr lang="en-US" sz="3600" b="1">
                <a:solidFill>
                  <a:schemeClr val="dk1"/>
                </a:solidFill>
              </a:rPr>
              <a:t>Answer: Homer </a:t>
            </a:r>
            <a:endParaRPr sz="3600" b="1">
              <a:solidFill>
                <a:schemeClr val="dk1"/>
              </a:solidFill>
            </a:endParaRPr>
          </a:p>
        </p:txBody>
      </p:sp>
      <p:grpSp>
        <p:nvGrpSpPr>
          <p:cNvPr id="526" name="Google Shape;526;p7"/>
          <p:cNvGrpSpPr/>
          <p:nvPr/>
        </p:nvGrpSpPr>
        <p:grpSpPr>
          <a:xfrm>
            <a:off x="4729655" y="1514156"/>
            <a:ext cx="6670183" cy="4168865"/>
            <a:chOff x="0" y="63728"/>
            <a:chExt cx="6670183" cy="4168865"/>
          </a:xfrm>
        </p:grpSpPr>
        <p:sp>
          <p:nvSpPr>
            <p:cNvPr id="527" name="Google Shape;527;p7"/>
            <p:cNvSpPr/>
            <p:nvPr/>
          </p:nvSpPr>
          <p:spPr>
            <a:xfrm>
              <a:off x="0" y="63728"/>
              <a:ext cx="6670183" cy="4168864"/>
            </a:xfrm>
            <a:custGeom>
              <a:avLst/>
              <a:gdLst/>
              <a:ahLst/>
              <a:cxnLst/>
              <a:rect l="l" t="t" r="r" b="b"/>
              <a:pathLst>
                <a:path w="120000" h="120000" extrusionOk="0">
                  <a:moveTo>
                    <a:pt x="0" y="120000"/>
                  </a:moveTo>
                  <a:quadBezTo>
                    <a:pt x="20000" y="40000"/>
                    <a:pt x="101250" y="15000"/>
                  </a:quadBezTo>
                  <a:lnTo>
                    <a:pt x="100194" y="0"/>
                  </a:lnTo>
                  <a:lnTo>
                    <a:pt x="120000" y="24000"/>
                  </a:lnTo>
                  <a:lnTo>
                    <a:pt x="104419" y="60000"/>
                  </a:lnTo>
                  <a:lnTo>
                    <a:pt x="103363" y="45000"/>
                  </a:lnTo>
                  <a:quadBezTo>
                    <a:pt x="30000" y="55000"/>
                    <a:pt x="0" y="120000"/>
                  </a:quadBezTo>
                  <a:close/>
                </a:path>
              </a:pathLst>
            </a:custGeom>
            <a:solidFill>
              <a:srgbClr val="CACA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7"/>
            <p:cNvSpPr/>
            <p:nvPr/>
          </p:nvSpPr>
          <p:spPr>
            <a:xfrm>
              <a:off x="657013" y="3163696"/>
              <a:ext cx="153414" cy="153414"/>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7"/>
            <p:cNvSpPr/>
            <p:nvPr/>
          </p:nvSpPr>
          <p:spPr>
            <a:xfrm>
              <a:off x="417162" y="3379111"/>
              <a:ext cx="1506910" cy="714773"/>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7"/>
            <p:cNvSpPr txBox="1"/>
            <p:nvPr/>
          </p:nvSpPr>
          <p:spPr>
            <a:xfrm>
              <a:off x="417162" y="3379111"/>
              <a:ext cx="1506910" cy="714773"/>
            </a:xfrm>
            <a:prstGeom prst="rect">
              <a:avLst/>
            </a:prstGeom>
            <a:noFill/>
            <a:ln>
              <a:noFill/>
            </a:ln>
          </p:spPr>
          <p:txBody>
            <a:bodyPr spcFirstLastPara="1" wrap="square" lIns="81275"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Identify</a:t>
              </a:r>
              <a:endParaRPr sz="2000" b="0" i="0" u="none" strike="noStrike" cap="none">
                <a:solidFill>
                  <a:schemeClr val="dk1"/>
                </a:solidFill>
                <a:latin typeface="Rockwell"/>
                <a:ea typeface="Rockwell"/>
                <a:cs typeface="Rockwell"/>
                <a:sym typeface="Rockwell"/>
              </a:endParaRPr>
            </a:p>
          </p:txBody>
        </p:sp>
        <p:sp>
          <p:nvSpPr>
            <p:cNvPr id="531" name="Google Shape;531;p7"/>
            <p:cNvSpPr/>
            <p:nvPr/>
          </p:nvSpPr>
          <p:spPr>
            <a:xfrm>
              <a:off x="1487450" y="2365775"/>
              <a:ext cx="240126" cy="240126"/>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7"/>
            <p:cNvSpPr/>
            <p:nvPr/>
          </p:nvSpPr>
          <p:spPr>
            <a:xfrm>
              <a:off x="1367977" y="2610068"/>
              <a:ext cx="1586324" cy="149829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7"/>
            <p:cNvSpPr txBox="1"/>
            <p:nvPr/>
          </p:nvSpPr>
          <p:spPr>
            <a:xfrm>
              <a:off x="1367977" y="2610068"/>
              <a:ext cx="1586324" cy="1498295"/>
            </a:xfrm>
            <a:prstGeom prst="rect">
              <a:avLst/>
            </a:prstGeom>
            <a:noFill/>
            <a:ln>
              <a:noFill/>
            </a:ln>
          </p:spPr>
          <p:txBody>
            <a:bodyPr spcFirstLastPara="1" wrap="square" lIns="127225"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Describe</a:t>
              </a:r>
              <a:endParaRPr sz="2000" b="0" i="0" u="none" strike="noStrike" cap="none">
                <a:solidFill>
                  <a:schemeClr val="dk1"/>
                </a:solidFill>
                <a:latin typeface="Rockwell"/>
                <a:ea typeface="Rockwell"/>
                <a:cs typeface="Rockwell"/>
                <a:sym typeface="Rockwell"/>
              </a:endParaRPr>
            </a:p>
          </p:txBody>
        </p:sp>
        <p:sp>
          <p:nvSpPr>
            <p:cNvPr id="534" name="Google Shape;534;p7"/>
            <p:cNvSpPr/>
            <p:nvPr/>
          </p:nvSpPr>
          <p:spPr>
            <a:xfrm>
              <a:off x="2554680" y="1729607"/>
              <a:ext cx="320168" cy="320168"/>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7"/>
            <p:cNvSpPr/>
            <p:nvPr/>
          </p:nvSpPr>
          <p:spPr>
            <a:xfrm>
              <a:off x="2714764" y="1889691"/>
              <a:ext cx="1287345" cy="2342901"/>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7"/>
            <p:cNvSpPr txBox="1"/>
            <p:nvPr/>
          </p:nvSpPr>
          <p:spPr>
            <a:xfrm>
              <a:off x="2714764" y="1889691"/>
              <a:ext cx="1287345" cy="2342901"/>
            </a:xfrm>
            <a:prstGeom prst="rect">
              <a:avLst/>
            </a:prstGeom>
            <a:noFill/>
            <a:ln>
              <a:noFill/>
            </a:ln>
          </p:spPr>
          <p:txBody>
            <a:bodyPr spcFirstLastPara="1" wrap="square" lIns="169650"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Explain</a:t>
              </a:r>
              <a:endParaRPr sz="2000" b="0" i="0" u="none" strike="noStrike" cap="none">
                <a:solidFill>
                  <a:schemeClr val="dk1"/>
                </a:solidFill>
                <a:latin typeface="Rockwell"/>
                <a:ea typeface="Rockwell"/>
                <a:cs typeface="Rockwell"/>
                <a:sym typeface="Rockwell"/>
              </a:endParaRPr>
            </a:p>
          </p:txBody>
        </p:sp>
        <p:sp>
          <p:nvSpPr>
            <p:cNvPr id="537" name="Google Shape;537;p7"/>
            <p:cNvSpPr/>
            <p:nvPr/>
          </p:nvSpPr>
          <p:spPr>
            <a:xfrm>
              <a:off x="3795334" y="1232678"/>
              <a:ext cx="413551" cy="413551"/>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7"/>
            <p:cNvSpPr/>
            <p:nvPr/>
          </p:nvSpPr>
          <p:spPr>
            <a:xfrm>
              <a:off x="4002109" y="1439454"/>
              <a:ext cx="1334036" cy="2793139"/>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7"/>
            <p:cNvSpPr txBox="1"/>
            <p:nvPr/>
          </p:nvSpPr>
          <p:spPr>
            <a:xfrm>
              <a:off x="4002109" y="1439454"/>
              <a:ext cx="1334036" cy="2793139"/>
            </a:xfrm>
            <a:prstGeom prst="rect">
              <a:avLst/>
            </a:prstGeom>
            <a:noFill/>
            <a:ln>
              <a:noFill/>
            </a:ln>
          </p:spPr>
          <p:txBody>
            <a:bodyPr spcFirstLastPara="1" wrap="square" lIns="219125"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Analyse</a:t>
              </a:r>
              <a:endParaRPr sz="2000" b="0" i="0" u="none" strike="noStrike" cap="none">
                <a:solidFill>
                  <a:schemeClr val="dk1"/>
                </a:solidFill>
                <a:latin typeface="Rockwell"/>
                <a:ea typeface="Rockwell"/>
                <a:cs typeface="Rockwell"/>
                <a:sym typeface="Rockwell"/>
              </a:endParaRPr>
            </a:p>
          </p:txBody>
        </p:sp>
        <p:sp>
          <p:nvSpPr>
            <p:cNvPr id="540" name="Google Shape;540;p7"/>
            <p:cNvSpPr/>
            <p:nvPr/>
          </p:nvSpPr>
          <p:spPr>
            <a:xfrm>
              <a:off x="5072674" y="900836"/>
              <a:ext cx="526944" cy="526944"/>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7"/>
            <p:cNvSpPr/>
            <p:nvPr/>
          </p:nvSpPr>
          <p:spPr>
            <a:xfrm>
              <a:off x="5336146" y="1164309"/>
              <a:ext cx="1334036" cy="306828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7"/>
            <p:cNvSpPr txBox="1"/>
            <p:nvPr/>
          </p:nvSpPr>
          <p:spPr>
            <a:xfrm>
              <a:off x="5336146" y="1164309"/>
              <a:ext cx="1334036" cy="3068284"/>
            </a:xfrm>
            <a:prstGeom prst="rect">
              <a:avLst/>
            </a:prstGeom>
            <a:noFill/>
            <a:ln>
              <a:noFill/>
            </a:ln>
          </p:spPr>
          <p:txBody>
            <a:bodyPr spcFirstLastPara="1" wrap="square" lIns="279200"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Evaluate</a:t>
              </a:r>
              <a:endParaRPr sz="2000" b="0" i="0" u="none" strike="noStrike" cap="none">
                <a:solidFill>
                  <a:schemeClr val="dk1"/>
                </a:solidFill>
                <a:latin typeface="Rockwell"/>
                <a:ea typeface="Rockwell"/>
                <a:cs typeface="Rockwell"/>
                <a:sym typeface="Rockwell"/>
              </a:endParaRPr>
            </a:p>
          </p:txBody>
        </p:sp>
      </p:grpSp>
      <p:sp>
        <p:nvSpPr>
          <p:cNvPr id="543" name="Google Shape;543;p7"/>
          <p:cNvSpPr/>
          <p:nvPr/>
        </p:nvSpPr>
        <p:spPr>
          <a:xfrm>
            <a:off x="7643420" y="4146330"/>
            <a:ext cx="3137338" cy="1418897"/>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10000" y="22500"/>
                </a:moveTo>
                <a:lnTo>
                  <a:pt x="-2582" y="44141"/>
                </a:lnTo>
              </a:path>
            </a:pathLst>
          </a:custGeom>
          <a:noFill/>
          <a:ln w="15875" cap="flat" cmpd="sng">
            <a:solidFill>
              <a:srgbClr val="AB12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b="0" i="0" u="none" strike="noStrike" cap="none" dirty="0">
                <a:solidFill>
                  <a:schemeClr val="bg1"/>
                </a:solidFill>
                <a:latin typeface="Rockwell"/>
                <a:ea typeface="Rockwell"/>
                <a:cs typeface="Rockwell"/>
                <a:sym typeface="Rockwell"/>
              </a:rPr>
              <a:t>Homer. He is bright yellow, large size and has a bald head, He is seen as lazy and he works at a Nuclear power plant. </a:t>
            </a:r>
            <a:endParaRPr sz="1800" b="0" i="0" u="none" strike="noStrike" cap="none" dirty="0">
              <a:solidFill>
                <a:schemeClr val="bg1"/>
              </a:solidFill>
              <a:latin typeface="Rockwell"/>
              <a:ea typeface="Rockwell"/>
              <a:cs typeface="Rockwell"/>
              <a:sym typeface="Rockwe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47"/>
        <p:cNvGrpSpPr/>
        <p:nvPr/>
      </p:nvGrpSpPr>
      <p:grpSpPr>
        <a:xfrm>
          <a:off x="0" y="0"/>
          <a:ext cx="0" cy="0"/>
          <a:chOff x="0" y="0"/>
          <a:chExt cx="0" cy="0"/>
        </a:xfrm>
      </p:grpSpPr>
      <p:sp>
        <p:nvSpPr>
          <p:cNvPr id="548" name="Google Shape;548;p8"/>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549" name="Google Shape;549;p8"/>
          <p:cNvSpPr/>
          <p:nvPr/>
        </p:nvSpPr>
        <p:spPr>
          <a:xfrm rot="-263873">
            <a:off x="296272" y="1026251"/>
            <a:ext cx="7298578" cy="5088488"/>
          </a:xfrm>
          <a:custGeom>
            <a:avLst/>
            <a:gdLst/>
            <a:ahLst/>
            <a:cxnLst/>
            <a:rect l="l" t="t" r="r" b="b"/>
            <a:pathLst>
              <a:path w="7817532" h="5450297" extrusionOk="0">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550" name="Google Shape;550;p8"/>
          <p:cNvSpPr/>
          <p:nvPr/>
        </p:nvSpPr>
        <p:spPr>
          <a:xfrm rot="-2700000">
            <a:off x="3554541" y="-619573"/>
            <a:ext cx="9016699" cy="8033868"/>
          </a:xfrm>
          <a:custGeom>
            <a:avLst/>
            <a:gdLst/>
            <a:ahLst/>
            <a:cxnLst/>
            <a:rect l="l" t="t" r="r" b="b"/>
            <a:pathLst>
              <a:path w="9016699" h="8033868" extrusionOk="0">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551" name="Google Shape;551;p8"/>
          <p:cNvSpPr txBox="1">
            <a:spLocks noGrp="1"/>
          </p:cNvSpPr>
          <p:nvPr>
            <p:ph type="title" idx="4294967295"/>
          </p:nvPr>
        </p:nvSpPr>
        <p:spPr>
          <a:xfrm>
            <a:off x="314856" y="2169140"/>
            <a:ext cx="3397497" cy="2456442"/>
          </a:xfrm>
          <a:prstGeom prst="rect">
            <a:avLst/>
          </a:prstGeom>
          <a:noFill/>
          <a:ln>
            <a:noFill/>
          </a:ln>
        </p:spPr>
        <p:txBody>
          <a:bodyPr spcFirstLastPara="1" wrap="square" lIns="228600" tIns="228600" rIns="228600" bIns="228600" anchor="ctr" anchorCtr="0">
            <a:normAutofit fontScale="90000"/>
          </a:bodyPr>
          <a:lstStyle/>
          <a:p>
            <a:pPr marL="0" lvl="0" indent="0" algn="l" rtl="0">
              <a:lnSpc>
                <a:spcPct val="85000"/>
              </a:lnSpc>
              <a:spcBef>
                <a:spcPts val="0"/>
              </a:spcBef>
              <a:spcAft>
                <a:spcPts val="0"/>
              </a:spcAft>
              <a:buClr>
                <a:schemeClr val="dk1"/>
              </a:buClr>
              <a:buSzPts val="3600"/>
              <a:buFont typeface="Calibri"/>
              <a:buNone/>
            </a:pPr>
            <a:r>
              <a:rPr lang="en-US" sz="3600" b="1">
                <a:solidFill>
                  <a:schemeClr val="dk1"/>
                </a:solidFill>
              </a:rPr>
              <a:t>Who is the best character in the Simpsons?</a:t>
            </a:r>
            <a:br>
              <a:rPr lang="en-US" sz="3600" b="1">
                <a:solidFill>
                  <a:schemeClr val="dk1"/>
                </a:solidFill>
              </a:rPr>
            </a:br>
            <a:r>
              <a:rPr lang="en-US" sz="3600" b="1">
                <a:solidFill>
                  <a:schemeClr val="dk1"/>
                </a:solidFill>
              </a:rPr>
              <a:t>Answer: Homer </a:t>
            </a:r>
            <a:endParaRPr sz="3600" b="1">
              <a:solidFill>
                <a:schemeClr val="dk1"/>
              </a:solidFill>
            </a:endParaRPr>
          </a:p>
        </p:txBody>
      </p:sp>
      <p:grpSp>
        <p:nvGrpSpPr>
          <p:cNvPr id="552" name="Google Shape;552;p8"/>
          <p:cNvGrpSpPr/>
          <p:nvPr/>
        </p:nvGrpSpPr>
        <p:grpSpPr>
          <a:xfrm>
            <a:off x="4729655" y="1514156"/>
            <a:ext cx="6670183" cy="4168865"/>
            <a:chOff x="0" y="63728"/>
            <a:chExt cx="6670183" cy="4168865"/>
          </a:xfrm>
        </p:grpSpPr>
        <p:sp>
          <p:nvSpPr>
            <p:cNvPr id="553" name="Google Shape;553;p8"/>
            <p:cNvSpPr/>
            <p:nvPr/>
          </p:nvSpPr>
          <p:spPr>
            <a:xfrm>
              <a:off x="0" y="63728"/>
              <a:ext cx="6670183" cy="4168864"/>
            </a:xfrm>
            <a:custGeom>
              <a:avLst/>
              <a:gdLst/>
              <a:ahLst/>
              <a:cxnLst/>
              <a:rect l="l" t="t" r="r" b="b"/>
              <a:pathLst>
                <a:path w="120000" h="120000" extrusionOk="0">
                  <a:moveTo>
                    <a:pt x="0" y="120000"/>
                  </a:moveTo>
                  <a:quadBezTo>
                    <a:pt x="20000" y="40000"/>
                    <a:pt x="101250" y="15000"/>
                  </a:quadBezTo>
                  <a:lnTo>
                    <a:pt x="100194" y="0"/>
                  </a:lnTo>
                  <a:lnTo>
                    <a:pt x="120000" y="24000"/>
                  </a:lnTo>
                  <a:lnTo>
                    <a:pt x="104419" y="60000"/>
                  </a:lnTo>
                  <a:lnTo>
                    <a:pt x="103363" y="45000"/>
                  </a:lnTo>
                  <a:quadBezTo>
                    <a:pt x="30000" y="55000"/>
                    <a:pt x="0" y="120000"/>
                  </a:quadBezTo>
                  <a:close/>
                </a:path>
              </a:pathLst>
            </a:custGeom>
            <a:solidFill>
              <a:srgbClr val="CACA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8"/>
            <p:cNvSpPr/>
            <p:nvPr/>
          </p:nvSpPr>
          <p:spPr>
            <a:xfrm>
              <a:off x="657013" y="3163696"/>
              <a:ext cx="153414" cy="153414"/>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8"/>
            <p:cNvSpPr/>
            <p:nvPr/>
          </p:nvSpPr>
          <p:spPr>
            <a:xfrm>
              <a:off x="417162" y="3379111"/>
              <a:ext cx="1506910" cy="714773"/>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8"/>
            <p:cNvSpPr txBox="1"/>
            <p:nvPr/>
          </p:nvSpPr>
          <p:spPr>
            <a:xfrm>
              <a:off x="417162" y="3379111"/>
              <a:ext cx="1506910" cy="714773"/>
            </a:xfrm>
            <a:prstGeom prst="rect">
              <a:avLst/>
            </a:prstGeom>
            <a:noFill/>
            <a:ln>
              <a:noFill/>
            </a:ln>
          </p:spPr>
          <p:txBody>
            <a:bodyPr spcFirstLastPara="1" wrap="square" lIns="81275"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Identify</a:t>
              </a:r>
              <a:endParaRPr sz="2000" b="0" i="0" u="none" strike="noStrike" cap="none">
                <a:solidFill>
                  <a:schemeClr val="dk1"/>
                </a:solidFill>
                <a:latin typeface="Rockwell"/>
                <a:ea typeface="Rockwell"/>
                <a:cs typeface="Rockwell"/>
                <a:sym typeface="Rockwell"/>
              </a:endParaRPr>
            </a:p>
          </p:txBody>
        </p:sp>
        <p:sp>
          <p:nvSpPr>
            <p:cNvPr id="557" name="Google Shape;557;p8"/>
            <p:cNvSpPr/>
            <p:nvPr/>
          </p:nvSpPr>
          <p:spPr>
            <a:xfrm>
              <a:off x="1487450" y="2365775"/>
              <a:ext cx="240126" cy="240126"/>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 name="Google Shape;558;p8"/>
            <p:cNvSpPr/>
            <p:nvPr/>
          </p:nvSpPr>
          <p:spPr>
            <a:xfrm>
              <a:off x="1367977" y="2610068"/>
              <a:ext cx="1586324" cy="149829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9" name="Google Shape;559;p8"/>
            <p:cNvSpPr txBox="1"/>
            <p:nvPr/>
          </p:nvSpPr>
          <p:spPr>
            <a:xfrm>
              <a:off x="1367977" y="2610068"/>
              <a:ext cx="1586324" cy="1498295"/>
            </a:xfrm>
            <a:prstGeom prst="rect">
              <a:avLst/>
            </a:prstGeom>
            <a:noFill/>
            <a:ln>
              <a:noFill/>
            </a:ln>
          </p:spPr>
          <p:txBody>
            <a:bodyPr spcFirstLastPara="1" wrap="square" lIns="127225"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Describe</a:t>
              </a:r>
              <a:endParaRPr sz="2000" b="0" i="0" u="none" strike="noStrike" cap="none">
                <a:solidFill>
                  <a:schemeClr val="dk1"/>
                </a:solidFill>
                <a:latin typeface="Rockwell"/>
                <a:ea typeface="Rockwell"/>
                <a:cs typeface="Rockwell"/>
                <a:sym typeface="Rockwell"/>
              </a:endParaRPr>
            </a:p>
          </p:txBody>
        </p:sp>
        <p:sp>
          <p:nvSpPr>
            <p:cNvPr id="560" name="Google Shape;560;p8"/>
            <p:cNvSpPr/>
            <p:nvPr/>
          </p:nvSpPr>
          <p:spPr>
            <a:xfrm>
              <a:off x="2554680" y="1729607"/>
              <a:ext cx="320168" cy="320168"/>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1" name="Google Shape;561;p8"/>
            <p:cNvSpPr/>
            <p:nvPr/>
          </p:nvSpPr>
          <p:spPr>
            <a:xfrm>
              <a:off x="2714764" y="1889691"/>
              <a:ext cx="1287345" cy="2342901"/>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8"/>
            <p:cNvSpPr txBox="1"/>
            <p:nvPr/>
          </p:nvSpPr>
          <p:spPr>
            <a:xfrm>
              <a:off x="2714764" y="1889691"/>
              <a:ext cx="1287345" cy="2342901"/>
            </a:xfrm>
            <a:prstGeom prst="rect">
              <a:avLst/>
            </a:prstGeom>
            <a:noFill/>
            <a:ln>
              <a:noFill/>
            </a:ln>
          </p:spPr>
          <p:txBody>
            <a:bodyPr spcFirstLastPara="1" wrap="square" lIns="169650"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Explain</a:t>
              </a:r>
              <a:endParaRPr sz="2000" b="0" i="0" u="none" strike="noStrike" cap="none">
                <a:solidFill>
                  <a:schemeClr val="dk1"/>
                </a:solidFill>
                <a:latin typeface="Rockwell"/>
                <a:ea typeface="Rockwell"/>
                <a:cs typeface="Rockwell"/>
                <a:sym typeface="Rockwell"/>
              </a:endParaRPr>
            </a:p>
          </p:txBody>
        </p:sp>
        <p:sp>
          <p:nvSpPr>
            <p:cNvPr id="563" name="Google Shape;563;p8"/>
            <p:cNvSpPr/>
            <p:nvPr/>
          </p:nvSpPr>
          <p:spPr>
            <a:xfrm>
              <a:off x="3795334" y="1232678"/>
              <a:ext cx="413551" cy="413551"/>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8"/>
            <p:cNvSpPr/>
            <p:nvPr/>
          </p:nvSpPr>
          <p:spPr>
            <a:xfrm>
              <a:off x="4002109" y="1439454"/>
              <a:ext cx="1334036" cy="2793139"/>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8"/>
            <p:cNvSpPr txBox="1"/>
            <p:nvPr/>
          </p:nvSpPr>
          <p:spPr>
            <a:xfrm>
              <a:off x="4002109" y="1439454"/>
              <a:ext cx="1334036" cy="2793139"/>
            </a:xfrm>
            <a:prstGeom prst="rect">
              <a:avLst/>
            </a:prstGeom>
            <a:noFill/>
            <a:ln>
              <a:noFill/>
            </a:ln>
          </p:spPr>
          <p:txBody>
            <a:bodyPr spcFirstLastPara="1" wrap="square" lIns="219125"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Analyse</a:t>
              </a:r>
              <a:endParaRPr sz="2000" b="0" i="0" u="none" strike="noStrike" cap="none">
                <a:solidFill>
                  <a:schemeClr val="dk1"/>
                </a:solidFill>
                <a:latin typeface="Rockwell"/>
                <a:ea typeface="Rockwell"/>
                <a:cs typeface="Rockwell"/>
                <a:sym typeface="Rockwell"/>
              </a:endParaRPr>
            </a:p>
          </p:txBody>
        </p:sp>
        <p:sp>
          <p:nvSpPr>
            <p:cNvPr id="566" name="Google Shape;566;p8"/>
            <p:cNvSpPr/>
            <p:nvPr/>
          </p:nvSpPr>
          <p:spPr>
            <a:xfrm>
              <a:off x="5072674" y="900836"/>
              <a:ext cx="526944" cy="526944"/>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8"/>
            <p:cNvSpPr/>
            <p:nvPr/>
          </p:nvSpPr>
          <p:spPr>
            <a:xfrm>
              <a:off x="5336146" y="1164309"/>
              <a:ext cx="1334036" cy="306828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8"/>
            <p:cNvSpPr txBox="1"/>
            <p:nvPr/>
          </p:nvSpPr>
          <p:spPr>
            <a:xfrm>
              <a:off x="5336146" y="1164309"/>
              <a:ext cx="1334036" cy="3068284"/>
            </a:xfrm>
            <a:prstGeom prst="rect">
              <a:avLst/>
            </a:prstGeom>
            <a:noFill/>
            <a:ln>
              <a:noFill/>
            </a:ln>
          </p:spPr>
          <p:txBody>
            <a:bodyPr spcFirstLastPara="1" wrap="square" lIns="279200"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Evaluate</a:t>
              </a:r>
              <a:endParaRPr sz="2000" b="0" i="0" u="none" strike="noStrike" cap="none">
                <a:solidFill>
                  <a:schemeClr val="dk1"/>
                </a:solidFill>
                <a:latin typeface="Rockwell"/>
                <a:ea typeface="Rockwell"/>
                <a:cs typeface="Rockwell"/>
                <a:sym typeface="Rockwell"/>
              </a:endParaRPr>
            </a:p>
          </p:txBody>
        </p:sp>
      </p:grpSp>
      <p:sp>
        <p:nvSpPr>
          <p:cNvPr id="569" name="Google Shape;569;p8"/>
          <p:cNvSpPr/>
          <p:nvPr/>
        </p:nvSpPr>
        <p:spPr>
          <a:xfrm>
            <a:off x="8416933" y="3570495"/>
            <a:ext cx="2823881" cy="2872778"/>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10000" y="22500"/>
                </a:moveTo>
                <a:lnTo>
                  <a:pt x="-2582" y="44141"/>
                </a:lnTo>
              </a:path>
            </a:pathLst>
          </a:custGeom>
          <a:noFill/>
          <a:ln w="15875" cap="flat" cmpd="sng">
            <a:solidFill>
              <a:srgbClr val="AB12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b="0" i="0" u="none" strike="noStrike" cap="none" dirty="0">
                <a:solidFill>
                  <a:schemeClr val="bg1"/>
                </a:solidFill>
                <a:latin typeface="Rockwell"/>
                <a:ea typeface="Rockwell"/>
                <a:cs typeface="Rockwell"/>
                <a:sym typeface="Rockwell"/>
              </a:rPr>
              <a:t>Homer is the best character in The Simpsons because he always does the wrong thing, for example he works as the safety officer at the Nuclear Power Plant and yet he knows more about donuts than he does  Nuclear safety. He has a large family. </a:t>
            </a:r>
            <a:endParaRPr sz="1600" b="0" i="0" u="none" strike="noStrike" cap="none" dirty="0">
              <a:solidFill>
                <a:schemeClr val="bg1"/>
              </a:solidFill>
              <a:latin typeface="Rockwell"/>
              <a:ea typeface="Rockwell"/>
              <a:cs typeface="Rockwell"/>
              <a:sym typeface="Rockwe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73"/>
        <p:cNvGrpSpPr/>
        <p:nvPr/>
      </p:nvGrpSpPr>
      <p:grpSpPr>
        <a:xfrm>
          <a:off x="0" y="0"/>
          <a:ext cx="0" cy="0"/>
          <a:chOff x="0" y="0"/>
          <a:chExt cx="0" cy="0"/>
        </a:xfrm>
      </p:grpSpPr>
      <p:sp>
        <p:nvSpPr>
          <p:cNvPr id="574" name="Google Shape;574;p9"/>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575" name="Google Shape;575;p9"/>
          <p:cNvSpPr/>
          <p:nvPr/>
        </p:nvSpPr>
        <p:spPr>
          <a:xfrm rot="-263873">
            <a:off x="296272" y="1026251"/>
            <a:ext cx="7298578" cy="5088488"/>
          </a:xfrm>
          <a:custGeom>
            <a:avLst/>
            <a:gdLst/>
            <a:ahLst/>
            <a:cxnLst/>
            <a:rect l="l" t="t" r="r" b="b"/>
            <a:pathLst>
              <a:path w="7817532" h="5450297" extrusionOk="0">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576" name="Google Shape;576;p9"/>
          <p:cNvSpPr/>
          <p:nvPr/>
        </p:nvSpPr>
        <p:spPr>
          <a:xfrm rot="-2700000">
            <a:off x="3554541" y="-619573"/>
            <a:ext cx="9016699" cy="8033868"/>
          </a:xfrm>
          <a:custGeom>
            <a:avLst/>
            <a:gdLst/>
            <a:ahLst/>
            <a:cxnLst/>
            <a:rect l="l" t="t" r="r" b="b"/>
            <a:pathLst>
              <a:path w="9016699" h="8033868" extrusionOk="0">
                <a:moveTo>
                  <a:pt x="6078066" y="782055"/>
                </a:moveTo>
                <a:lnTo>
                  <a:pt x="8705208" y="3409197"/>
                </a:lnTo>
                <a:lnTo>
                  <a:pt x="8793057" y="3617452"/>
                </a:lnTo>
                <a:cubicBezTo>
                  <a:pt x="8935615" y="3988374"/>
                  <a:pt x="9016699" y="4381324"/>
                  <a:pt x="9016699" y="4793120"/>
                </a:cubicBezTo>
                <a:cubicBezTo>
                  <a:pt x="9008675" y="4960329"/>
                  <a:pt x="8989449" y="5120121"/>
                  <a:pt x="8960084" y="5272709"/>
                </a:cubicBezTo>
                <a:lnTo>
                  <a:pt x="8920563" y="5444162"/>
                </a:lnTo>
                <a:lnTo>
                  <a:pt x="6620466" y="7744259"/>
                </a:lnTo>
                <a:lnTo>
                  <a:pt x="6480006" y="7795347"/>
                </a:lnTo>
                <a:cubicBezTo>
                  <a:pt x="5726471" y="8035167"/>
                  <a:pt x="4953020" y="8083925"/>
                  <a:pt x="4389696" y="7987178"/>
                </a:cubicBezTo>
                <a:cubicBezTo>
                  <a:pt x="4014146" y="7922680"/>
                  <a:pt x="3559510" y="7740111"/>
                  <a:pt x="3086984" y="7466023"/>
                </a:cubicBezTo>
                <a:lnTo>
                  <a:pt x="3024300" y="7426965"/>
                </a:lnTo>
                <a:lnTo>
                  <a:pt x="519567" y="4922232"/>
                </a:lnTo>
                <a:lnTo>
                  <a:pt x="419495" y="4733719"/>
                </a:lnTo>
                <a:cubicBezTo>
                  <a:pt x="181303" y="4258474"/>
                  <a:pt x="28977" y="3756361"/>
                  <a:pt x="3514" y="3245168"/>
                </a:cubicBezTo>
                <a:cubicBezTo>
                  <a:pt x="-112889" y="908287"/>
                  <a:pt x="2691131" y="-221884"/>
                  <a:pt x="4193329" y="36108"/>
                </a:cubicBezTo>
                <a:cubicBezTo>
                  <a:pt x="4662766" y="116730"/>
                  <a:pt x="5309837" y="354143"/>
                  <a:pt x="5977677" y="722908"/>
                </a:cubicBezTo>
                <a:close/>
              </a:path>
            </a:pathLst>
          </a:cu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
        <p:nvSpPr>
          <p:cNvPr id="577" name="Google Shape;577;p9"/>
          <p:cNvSpPr txBox="1">
            <a:spLocks noGrp="1"/>
          </p:cNvSpPr>
          <p:nvPr>
            <p:ph type="title" idx="4294967295"/>
          </p:nvPr>
        </p:nvSpPr>
        <p:spPr>
          <a:xfrm>
            <a:off x="314856" y="2169140"/>
            <a:ext cx="3397497" cy="2456442"/>
          </a:xfrm>
          <a:prstGeom prst="rect">
            <a:avLst/>
          </a:prstGeom>
          <a:noFill/>
          <a:ln>
            <a:noFill/>
          </a:ln>
        </p:spPr>
        <p:txBody>
          <a:bodyPr spcFirstLastPara="1" wrap="square" lIns="228600" tIns="228600" rIns="228600" bIns="228600" anchor="ctr" anchorCtr="0">
            <a:normAutofit fontScale="90000"/>
          </a:bodyPr>
          <a:lstStyle/>
          <a:p>
            <a:pPr marL="0" lvl="0" indent="0" algn="l" rtl="0">
              <a:lnSpc>
                <a:spcPct val="85000"/>
              </a:lnSpc>
              <a:spcBef>
                <a:spcPts val="0"/>
              </a:spcBef>
              <a:spcAft>
                <a:spcPts val="0"/>
              </a:spcAft>
              <a:buClr>
                <a:schemeClr val="dk1"/>
              </a:buClr>
              <a:buSzPts val="3600"/>
              <a:buFont typeface="Calibri"/>
              <a:buNone/>
            </a:pPr>
            <a:r>
              <a:rPr lang="en-US" sz="3600" b="1">
                <a:solidFill>
                  <a:schemeClr val="dk1"/>
                </a:solidFill>
              </a:rPr>
              <a:t>Who is the best character in the Simpsons?</a:t>
            </a:r>
            <a:br>
              <a:rPr lang="en-US" sz="3600" b="1">
                <a:solidFill>
                  <a:schemeClr val="dk1"/>
                </a:solidFill>
              </a:rPr>
            </a:br>
            <a:r>
              <a:rPr lang="en-US" sz="3600" b="1">
                <a:solidFill>
                  <a:schemeClr val="dk1"/>
                </a:solidFill>
              </a:rPr>
              <a:t>Answer: Homer </a:t>
            </a:r>
            <a:endParaRPr sz="3600" b="1">
              <a:solidFill>
                <a:schemeClr val="dk1"/>
              </a:solidFill>
            </a:endParaRPr>
          </a:p>
        </p:txBody>
      </p:sp>
      <p:grpSp>
        <p:nvGrpSpPr>
          <p:cNvPr id="578" name="Google Shape;578;p9"/>
          <p:cNvGrpSpPr/>
          <p:nvPr/>
        </p:nvGrpSpPr>
        <p:grpSpPr>
          <a:xfrm>
            <a:off x="4729655" y="1514156"/>
            <a:ext cx="6670183" cy="4168865"/>
            <a:chOff x="0" y="63728"/>
            <a:chExt cx="6670183" cy="4168865"/>
          </a:xfrm>
        </p:grpSpPr>
        <p:sp>
          <p:nvSpPr>
            <p:cNvPr id="579" name="Google Shape;579;p9"/>
            <p:cNvSpPr/>
            <p:nvPr/>
          </p:nvSpPr>
          <p:spPr>
            <a:xfrm>
              <a:off x="0" y="63728"/>
              <a:ext cx="6670183" cy="4168864"/>
            </a:xfrm>
            <a:custGeom>
              <a:avLst/>
              <a:gdLst/>
              <a:ahLst/>
              <a:cxnLst/>
              <a:rect l="l" t="t" r="r" b="b"/>
              <a:pathLst>
                <a:path w="120000" h="120000" extrusionOk="0">
                  <a:moveTo>
                    <a:pt x="0" y="120000"/>
                  </a:moveTo>
                  <a:quadBezTo>
                    <a:pt x="20000" y="40000"/>
                    <a:pt x="101250" y="15000"/>
                  </a:quadBezTo>
                  <a:lnTo>
                    <a:pt x="100194" y="0"/>
                  </a:lnTo>
                  <a:lnTo>
                    <a:pt x="120000" y="24000"/>
                  </a:lnTo>
                  <a:lnTo>
                    <a:pt x="104419" y="60000"/>
                  </a:lnTo>
                  <a:lnTo>
                    <a:pt x="103363" y="45000"/>
                  </a:lnTo>
                  <a:quadBezTo>
                    <a:pt x="30000" y="55000"/>
                    <a:pt x="0" y="120000"/>
                  </a:quadBezTo>
                  <a:close/>
                </a:path>
              </a:pathLst>
            </a:custGeom>
            <a:solidFill>
              <a:srgbClr val="CACA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9"/>
            <p:cNvSpPr/>
            <p:nvPr/>
          </p:nvSpPr>
          <p:spPr>
            <a:xfrm>
              <a:off x="657013" y="3163696"/>
              <a:ext cx="153414" cy="153414"/>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1" name="Google Shape;581;p9"/>
            <p:cNvSpPr/>
            <p:nvPr/>
          </p:nvSpPr>
          <p:spPr>
            <a:xfrm>
              <a:off x="417162" y="3379111"/>
              <a:ext cx="1506910" cy="714773"/>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9"/>
            <p:cNvSpPr txBox="1"/>
            <p:nvPr/>
          </p:nvSpPr>
          <p:spPr>
            <a:xfrm>
              <a:off x="417162" y="3379111"/>
              <a:ext cx="1506910" cy="714773"/>
            </a:xfrm>
            <a:prstGeom prst="rect">
              <a:avLst/>
            </a:prstGeom>
            <a:noFill/>
            <a:ln>
              <a:noFill/>
            </a:ln>
          </p:spPr>
          <p:txBody>
            <a:bodyPr spcFirstLastPara="1" wrap="square" lIns="81275"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Identify</a:t>
              </a:r>
              <a:endParaRPr sz="2000" b="0" i="0" u="none" strike="noStrike" cap="none">
                <a:solidFill>
                  <a:schemeClr val="dk1"/>
                </a:solidFill>
                <a:latin typeface="Rockwell"/>
                <a:ea typeface="Rockwell"/>
                <a:cs typeface="Rockwell"/>
                <a:sym typeface="Rockwell"/>
              </a:endParaRPr>
            </a:p>
          </p:txBody>
        </p:sp>
        <p:sp>
          <p:nvSpPr>
            <p:cNvPr id="583" name="Google Shape;583;p9"/>
            <p:cNvSpPr/>
            <p:nvPr/>
          </p:nvSpPr>
          <p:spPr>
            <a:xfrm>
              <a:off x="1487450" y="2365775"/>
              <a:ext cx="240126" cy="240126"/>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9"/>
            <p:cNvSpPr/>
            <p:nvPr/>
          </p:nvSpPr>
          <p:spPr>
            <a:xfrm>
              <a:off x="1367977" y="2610068"/>
              <a:ext cx="1586324" cy="1498295"/>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9"/>
            <p:cNvSpPr txBox="1"/>
            <p:nvPr/>
          </p:nvSpPr>
          <p:spPr>
            <a:xfrm>
              <a:off x="1367977" y="2610068"/>
              <a:ext cx="1586324" cy="1498295"/>
            </a:xfrm>
            <a:prstGeom prst="rect">
              <a:avLst/>
            </a:prstGeom>
            <a:noFill/>
            <a:ln>
              <a:noFill/>
            </a:ln>
          </p:spPr>
          <p:txBody>
            <a:bodyPr spcFirstLastPara="1" wrap="square" lIns="127225"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Describe</a:t>
              </a:r>
              <a:endParaRPr sz="2000" b="0" i="0" u="none" strike="noStrike" cap="none">
                <a:solidFill>
                  <a:schemeClr val="dk1"/>
                </a:solidFill>
                <a:latin typeface="Rockwell"/>
                <a:ea typeface="Rockwell"/>
                <a:cs typeface="Rockwell"/>
                <a:sym typeface="Rockwell"/>
              </a:endParaRPr>
            </a:p>
          </p:txBody>
        </p:sp>
        <p:sp>
          <p:nvSpPr>
            <p:cNvPr id="586" name="Google Shape;586;p9"/>
            <p:cNvSpPr/>
            <p:nvPr/>
          </p:nvSpPr>
          <p:spPr>
            <a:xfrm>
              <a:off x="2554680" y="1729607"/>
              <a:ext cx="320168" cy="320168"/>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7" name="Google Shape;587;p9"/>
            <p:cNvSpPr/>
            <p:nvPr/>
          </p:nvSpPr>
          <p:spPr>
            <a:xfrm>
              <a:off x="2714764" y="1889691"/>
              <a:ext cx="1287345" cy="2342901"/>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9"/>
            <p:cNvSpPr txBox="1"/>
            <p:nvPr/>
          </p:nvSpPr>
          <p:spPr>
            <a:xfrm>
              <a:off x="2714764" y="1889691"/>
              <a:ext cx="1287345" cy="2342901"/>
            </a:xfrm>
            <a:prstGeom prst="rect">
              <a:avLst/>
            </a:prstGeom>
            <a:noFill/>
            <a:ln>
              <a:noFill/>
            </a:ln>
          </p:spPr>
          <p:txBody>
            <a:bodyPr spcFirstLastPara="1" wrap="square" lIns="169650"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Explain</a:t>
              </a:r>
              <a:endParaRPr sz="2000" b="0" i="0" u="none" strike="noStrike" cap="none">
                <a:solidFill>
                  <a:schemeClr val="dk1"/>
                </a:solidFill>
                <a:latin typeface="Rockwell"/>
                <a:ea typeface="Rockwell"/>
                <a:cs typeface="Rockwell"/>
                <a:sym typeface="Rockwell"/>
              </a:endParaRPr>
            </a:p>
          </p:txBody>
        </p:sp>
        <p:sp>
          <p:nvSpPr>
            <p:cNvPr id="589" name="Google Shape;589;p9"/>
            <p:cNvSpPr/>
            <p:nvPr/>
          </p:nvSpPr>
          <p:spPr>
            <a:xfrm>
              <a:off x="3795334" y="1232678"/>
              <a:ext cx="413551" cy="413551"/>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9"/>
            <p:cNvSpPr/>
            <p:nvPr/>
          </p:nvSpPr>
          <p:spPr>
            <a:xfrm>
              <a:off x="4002109" y="1439454"/>
              <a:ext cx="1334036" cy="2793139"/>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9"/>
            <p:cNvSpPr txBox="1"/>
            <p:nvPr/>
          </p:nvSpPr>
          <p:spPr>
            <a:xfrm>
              <a:off x="4002109" y="1439454"/>
              <a:ext cx="1334036" cy="2793139"/>
            </a:xfrm>
            <a:prstGeom prst="rect">
              <a:avLst/>
            </a:prstGeom>
            <a:noFill/>
            <a:ln>
              <a:noFill/>
            </a:ln>
          </p:spPr>
          <p:txBody>
            <a:bodyPr spcFirstLastPara="1" wrap="square" lIns="219125"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Analyse</a:t>
              </a:r>
              <a:endParaRPr sz="2000" b="0" i="0" u="none" strike="noStrike" cap="none">
                <a:solidFill>
                  <a:schemeClr val="dk1"/>
                </a:solidFill>
                <a:latin typeface="Rockwell"/>
                <a:ea typeface="Rockwell"/>
                <a:cs typeface="Rockwell"/>
                <a:sym typeface="Rockwell"/>
              </a:endParaRPr>
            </a:p>
          </p:txBody>
        </p:sp>
        <p:sp>
          <p:nvSpPr>
            <p:cNvPr id="592" name="Google Shape;592;p9"/>
            <p:cNvSpPr/>
            <p:nvPr/>
          </p:nvSpPr>
          <p:spPr>
            <a:xfrm>
              <a:off x="5072674" y="900836"/>
              <a:ext cx="526944" cy="526944"/>
            </a:xfrm>
            <a:prstGeom prst="ellipse">
              <a:avLst/>
            </a:prstGeom>
            <a:solidFill>
              <a:schemeClr val="lt1"/>
            </a:solidFill>
            <a:ln w="158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9"/>
            <p:cNvSpPr/>
            <p:nvPr/>
          </p:nvSpPr>
          <p:spPr>
            <a:xfrm>
              <a:off x="5336146" y="1164309"/>
              <a:ext cx="1334036" cy="3068284"/>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9"/>
            <p:cNvSpPr txBox="1"/>
            <p:nvPr/>
          </p:nvSpPr>
          <p:spPr>
            <a:xfrm>
              <a:off x="5336146" y="1164309"/>
              <a:ext cx="1334036" cy="3068284"/>
            </a:xfrm>
            <a:prstGeom prst="rect">
              <a:avLst/>
            </a:prstGeom>
            <a:noFill/>
            <a:ln>
              <a:noFill/>
            </a:ln>
          </p:spPr>
          <p:txBody>
            <a:bodyPr spcFirstLastPara="1" wrap="square" lIns="279200" tIns="0" rIns="0" bIns="0" anchor="t" anchorCtr="0">
              <a:noAutofit/>
            </a:bodyPr>
            <a:lstStyle/>
            <a:p>
              <a:pPr marL="0" marR="0" lvl="0" indent="0" algn="l" rtl="0">
                <a:lnSpc>
                  <a:spcPct val="90000"/>
                </a:lnSpc>
                <a:spcBef>
                  <a:spcPts val="0"/>
                </a:spcBef>
                <a:spcAft>
                  <a:spcPts val="0"/>
                </a:spcAft>
                <a:buNone/>
              </a:pPr>
              <a:r>
                <a:rPr lang="en-US" sz="2000" b="0" i="0" u="none" strike="noStrike" cap="none">
                  <a:solidFill>
                    <a:schemeClr val="dk1"/>
                  </a:solidFill>
                  <a:latin typeface="Rockwell"/>
                  <a:ea typeface="Rockwell"/>
                  <a:cs typeface="Rockwell"/>
                  <a:sym typeface="Rockwell"/>
                </a:rPr>
                <a:t>Evaluate</a:t>
              </a:r>
              <a:endParaRPr sz="2000" b="0" i="0" u="none" strike="noStrike" cap="none">
                <a:solidFill>
                  <a:schemeClr val="dk1"/>
                </a:solidFill>
                <a:latin typeface="Rockwell"/>
                <a:ea typeface="Rockwell"/>
                <a:cs typeface="Rockwell"/>
                <a:sym typeface="Rockwell"/>
              </a:endParaRPr>
            </a:p>
          </p:txBody>
        </p:sp>
      </p:grpSp>
      <p:sp>
        <p:nvSpPr>
          <p:cNvPr id="595" name="Google Shape;595;p9"/>
          <p:cNvSpPr/>
          <p:nvPr/>
        </p:nvSpPr>
        <p:spPr>
          <a:xfrm>
            <a:off x="8888149" y="3189193"/>
            <a:ext cx="2336900" cy="3495386"/>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5310" y="-1866"/>
                </a:moveTo>
                <a:lnTo>
                  <a:pt x="-2582" y="44141"/>
                </a:lnTo>
              </a:path>
            </a:pathLst>
          </a:custGeom>
          <a:solidFill>
            <a:schemeClr val="lt1"/>
          </a:solidFill>
          <a:ln w="15875" cap="flat" cmpd="sng">
            <a:solidFill>
              <a:srgbClr val="AB12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b="0" i="0" u="none" strike="noStrike" cap="none">
                <a:solidFill>
                  <a:srgbClr val="000000"/>
                </a:solidFill>
                <a:latin typeface="Rockwell"/>
                <a:ea typeface="Rockwell"/>
                <a:cs typeface="Rockwell"/>
                <a:sym typeface="Rockwell"/>
              </a:rPr>
              <a:t>There are many good characters in The Simpsons, but Homer is the best. Marge and Lisa are very sensible, and Maggie is too young to do anything. Barney is funny, but he only really has one joke (drinking too much and burping). However many things have happened to Homer. He has been a boxer, met Presidents, gone into space and has even been shot out of a cannon…</a:t>
            </a:r>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tlas">
  <a:themeElements>
    <a:clrScheme name="Atlas">
      <a:dk1>
        <a:srgbClr val="000000"/>
      </a:dk1>
      <a:lt1>
        <a:srgbClr val="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tlas">
  <a:themeElements>
    <a:clrScheme name="Atlas">
      <a:dk1>
        <a:srgbClr val="000000"/>
      </a:dk1>
      <a:lt1>
        <a:srgbClr val="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600</Words>
  <Application>Microsoft Office PowerPoint</Application>
  <PresentationFormat>Widescreen</PresentationFormat>
  <Paragraphs>77</Paragraphs>
  <Slides>12</Slides>
  <Notes>12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Noto Sans Symbols</vt:lpstr>
      <vt:lpstr>Rockwell</vt:lpstr>
      <vt:lpstr>Atlas</vt:lpstr>
      <vt:lpstr>Atlas</vt:lpstr>
      <vt:lpstr>Aiming Higher</vt:lpstr>
      <vt:lpstr>Brain-o-Meter</vt:lpstr>
      <vt:lpstr>Brain-o-Meter</vt:lpstr>
      <vt:lpstr>Example</vt:lpstr>
      <vt:lpstr>Who is the best character in the Simpsons? Answer: Homer </vt:lpstr>
      <vt:lpstr>Who is the best character in the Simpsons? Answer: Homer </vt:lpstr>
      <vt:lpstr>Who is the best character in the Simpsons? Answer: Homer </vt:lpstr>
      <vt:lpstr>Who is the best character in the Simpsons? Answer: Homer </vt:lpstr>
      <vt:lpstr>Who is the best character in the Simpsons? Answer: Homer </vt:lpstr>
      <vt:lpstr>Who is the best character in the Simpsons? Answer: Homer </vt:lpstr>
      <vt:lpstr>Who is the best character in the Simpsons? Answer: Homer </vt:lpstr>
      <vt:lpstr>Lets Practice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Aiming Higher</dc:title>
  <cp:lastModifiedBy>Helen Sharp</cp:lastModifiedBy>
  <cp:revision>2</cp:revision>
  <dcterms:created xsi:type="dcterms:W3CDTF">2020-08-27T08:43:15Z</dcterms:created>
  <dcterms:modified xsi:type="dcterms:W3CDTF">2021-09-13T13:24:31Z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