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38"/>
  </p:notesMasterIdLst>
  <p:handoutMasterIdLst>
    <p:handoutMasterId r:id="rId39"/>
  </p:handoutMasterIdLst>
  <p:sldIdLst>
    <p:sldId id="259" r:id="rId5"/>
    <p:sldId id="319" r:id="rId6"/>
    <p:sldId id="354" r:id="rId7"/>
    <p:sldId id="379" r:id="rId8"/>
    <p:sldId id="366" r:id="rId9"/>
    <p:sldId id="381" r:id="rId10"/>
    <p:sldId id="367" r:id="rId11"/>
    <p:sldId id="368" r:id="rId12"/>
    <p:sldId id="369" r:id="rId13"/>
    <p:sldId id="364" r:id="rId14"/>
    <p:sldId id="370" r:id="rId15"/>
    <p:sldId id="371" r:id="rId16"/>
    <p:sldId id="372" r:id="rId17"/>
    <p:sldId id="387" r:id="rId18"/>
    <p:sldId id="373" r:id="rId19"/>
    <p:sldId id="374" r:id="rId20"/>
    <p:sldId id="388" r:id="rId21"/>
    <p:sldId id="385" r:id="rId22"/>
    <p:sldId id="383" r:id="rId23"/>
    <p:sldId id="375" r:id="rId24"/>
    <p:sldId id="376" r:id="rId25"/>
    <p:sldId id="377" r:id="rId26"/>
    <p:sldId id="378" r:id="rId27"/>
    <p:sldId id="390" r:id="rId28"/>
    <p:sldId id="398" r:id="rId29"/>
    <p:sldId id="382" r:id="rId30"/>
    <p:sldId id="391" r:id="rId31"/>
    <p:sldId id="395" r:id="rId32"/>
    <p:sldId id="399" r:id="rId33"/>
    <p:sldId id="397" r:id="rId34"/>
    <p:sldId id="396" r:id="rId35"/>
    <p:sldId id="400" r:id="rId36"/>
    <p:sldId id="262" r:id="rId37"/>
  </p:sldIdLst>
  <p:sldSz cx="9144000" cy="6858000" type="screen4x3"/>
  <p:notesSz cx="6797675" cy="9926638"/>
  <p:embeddedFontLst>
    <p:embeddedFont>
      <p:font typeface="Calibri" panose="020F0502020204030204" pitchFamily="34" charset="0"/>
      <p:regular r:id="rId40"/>
      <p:bold r:id="rId41"/>
      <p:italic r:id="rId42"/>
      <p:boldItalic r:id="rId4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11" userDrawn="1">
          <p15:clr>
            <a:srgbClr val="A4A3A4"/>
          </p15:clr>
        </p15:guide>
        <p15:guide id="2" pos="306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Franklin" initials="JF" lastIdx="51" clrIdx="0">
    <p:extLst>
      <p:ext uri="{19B8F6BF-5375-455C-9EA6-DF929625EA0E}">
        <p15:presenceInfo xmlns:p15="http://schemas.microsoft.com/office/powerpoint/2012/main" userId="S-1-12-1-3482410245-1226788991-2863834804-2984533512" providerId="AD"/>
      </p:ext>
    </p:extLst>
  </p:cmAuthor>
  <p:cmAuthor id="2" name="Robert Heathcote" initials="RH" lastIdx="66" clrIdx="1">
    <p:extLst>
      <p:ext uri="{19B8F6BF-5375-455C-9EA6-DF929625EA0E}">
        <p15:presenceInfo xmlns:p15="http://schemas.microsoft.com/office/powerpoint/2012/main" userId="c2f2ece637cb1f9c" providerId="Windows Live"/>
      </p:ext>
    </p:extLst>
  </p:cmAuthor>
  <p:cmAuthor id="3" name="Rob Heathcote" initials="RH" lastIdx="1" clrIdx="2">
    <p:extLst>
      <p:ext uri="{19B8F6BF-5375-455C-9EA6-DF929625EA0E}">
        <p15:presenceInfo xmlns:p15="http://schemas.microsoft.com/office/powerpoint/2012/main" userId="Rob Heathcote" providerId="None"/>
      </p:ext>
    </p:extLst>
  </p:cmAuthor>
  <p:cmAuthor id="4" name="James Franklin" initials="JF [2]" lastIdx="10" clrIdx="3">
    <p:extLst>
      <p:ext uri="{19B8F6BF-5375-455C-9EA6-DF929625EA0E}">
        <p15:presenceInfo xmlns:p15="http://schemas.microsoft.com/office/powerpoint/2012/main" userId="S::james.franklin@pgonline.co.uk::cf915d05-507f-491f-b4a6-b2aa085ee4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F1C7A"/>
    <a:srgbClr val="4CBBFF"/>
    <a:srgbClr val="FEFEFE"/>
    <a:srgbClr val="FDFDFD"/>
    <a:srgbClr val="F9F9F9"/>
    <a:srgbClr val="EBEBEB"/>
    <a:srgbClr val="EAEBE6"/>
    <a:srgbClr val="AFC4D5"/>
    <a:srgbClr val="DADADA"/>
    <a:srgbClr val="909FB6"/>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3218" autoAdjust="0"/>
    <p:restoredTop sz="93909" autoAdjust="0"/>
  </p:normalViewPr>
  <p:slideViewPr>
    <p:cSldViewPr snapToGrid="0">
      <p:cViewPr varScale="1">
        <p:scale>
          <a:sx n="111" d="100"/>
          <a:sy n="111" d="100"/>
        </p:scale>
        <p:origin x="1674" y="102"/>
      </p:cViewPr>
      <p:guideLst>
        <p:guide orient="horz" pos="1911"/>
        <p:guide pos="3061"/>
      </p:guideLst>
    </p:cSldViewPr>
  </p:slideViewPr>
  <p:notesTextViewPr>
    <p:cViewPr>
      <p:scale>
        <a:sx n="1" d="1"/>
        <a:sy n="1" d="1"/>
      </p:scale>
      <p:origin x="0" y="0"/>
    </p:cViewPr>
  </p:notesTextViewPr>
  <p:sorterViewPr>
    <p:cViewPr>
      <p:scale>
        <a:sx n="50" d="100"/>
        <a:sy n="50" d="100"/>
      </p:scale>
      <p:origin x="0" y="0"/>
    </p:cViewPr>
  </p:sorterViewPr>
  <p:notesViewPr>
    <p:cSldViewPr snapToGrid="0">
      <p:cViewPr varScale="1">
        <p:scale>
          <a:sx n="80" d="100"/>
          <a:sy n="80" d="100"/>
        </p:scale>
        <p:origin x="401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3.fntdata"/><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1.fntdata"/><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4.fntdata"/><Relationship Id="rId48"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ora Sheppard" userId="3688f6d8-1f97-408e-a4fe-cc859c551ddb" providerId="ADAL" clId="{7A3E628C-9716-4515-91C9-CD6A8696EB6B}"/>
    <pc:docChg chg="custSel modSld">
      <pc:chgData name="Leonora Sheppard" userId="3688f6d8-1f97-408e-a4fe-cc859c551ddb" providerId="ADAL" clId="{7A3E628C-9716-4515-91C9-CD6A8696EB6B}" dt="2019-05-14T16:02:25.462" v="2" actId="313"/>
      <pc:docMkLst>
        <pc:docMk/>
      </pc:docMkLst>
      <pc:sldChg chg="modSp">
        <pc:chgData name="Leonora Sheppard" userId="3688f6d8-1f97-408e-a4fe-cc859c551ddb" providerId="ADAL" clId="{7A3E628C-9716-4515-91C9-CD6A8696EB6B}" dt="2019-05-14T16:02:23.346" v="1" actId="313"/>
        <pc:sldMkLst>
          <pc:docMk/>
          <pc:sldMk cId="2986392551" sldId="374"/>
        </pc:sldMkLst>
        <pc:spChg chg="mod">
          <ac:chgData name="Leonora Sheppard" userId="3688f6d8-1f97-408e-a4fe-cc859c551ddb" providerId="ADAL" clId="{7A3E628C-9716-4515-91C9-CD6A8696EB6B}" dt="2019-05-14T16:02:23.346" v="1" actId="313"/>
          <ac:spMkLst>
            <pc:docMk/>
            <pc:sldMk cId="2986392551" sldId="374"/>
            <ac:spMk id="5" creationId="{58656DA4-A8F9-4F4B-98F3-C1AEE09BC5F0}"/>
          </ac:spMkLst>
        </pc:spChg>
      </pc:sldChg>
      <pc:sldChg chg="modSp">
        <pc:chgData name="Leonora Sheppard" userId="3688f6d8-1f97-408e-a4fe-cc859c551ddb" providerId="ADAL" clId="{7A3E628C-9716-4515-91C9-CD6A8696EB6B}" dt="2019-05-14T16:02:25.462" v="2" actId="313"/>
        <pc:sldMkLst>
          <pc:docMk/>
          <pc:sldMk cId="3995735248" sldId="388"/>
        </pc:sldMkLst>
        <pc:spChg chg="mod">
          <ac:chgData name="Leonora Sheppard" userId="3688f6d8-1f97-408e-a4fe-cc859c551ddb" providerId="ADAL" clId="{7A3E628C-9716-4515-91C9-CD6A8696EB6B}" dt="2019-05-14T16:02:25.462" v="2" actId="313"/>
          <ac:spMkLst>
            <pc:docMk/>
            <pc:sldMk cId="3995735248" sldId="388"/>
            <ac:spMk id="3" creationId="{037FB689-72BB-484B-A17A-EE7793CA52E9}"/>
          </ac:spMkLst>
        </pc:spChg>
      </pc:sldChg>
      <pc:sldChg chg="modSp">
        <pc:chgData name="Leonora Sheppard" userId="3688f6d8-1f97-408e-a4fe-cc859c551ddb" providerId="ADAL" clId="{7A3E628C-9716-4515-91C9-CD6A8696EB6B}" dt="2019-05-14T16:01:55.737" v="0" actId="20577"/>
        <pc:sldMkLst>
          <pc:docMk/>
          <pc:sldMk cId="1235168494" sldId="396"/>
        </pc:sldMkLst>
        <pc:spChg chg="mod">
          <ac:chgData name="Leonora Sheppard" userId="3688f6d8-1f97-408e-a4fe-cc859c551ddb" providerId="ADAL" clId="{7A3E628C-9716-4515-91C9-CD6A8696EB6B}" dt="2019-05-14T16:01:55.737" v="0" actId="20577"/>
          <ac:spMkLst>
            <pc:docMk/>
            <pc:sldMk cId="1235168494" sldId="396"/>
            <ac:spMk id="5" creationId="{1C3444D4-0039-4A89-A5DE-972BCB9C9565}"/>
          </ac:spMkLst>
        </pc:spChg>
      </pc:sldChg>
    </pc:docChg>
  </pc:docChgLst>
  <pc:docChgLst>
    <pc:chgData name="Andy Gray" userId="3900aca3-aa6e-4813-b4e0-c02f9e48a0aa" providerId="ADAL" clId="{BC7936B2-D725-4980-ADA7-BAE644BEC3CC}"/>
    <pc:docChg chg="undo custSel modSld modMainMaster">
      <pc:chgData name="Andy Gray" userId="3900aca3-aa6e-4813-b4e0-c02f9e48a0aa" providerId="ADAL" clId="{BC7936B2-D725-4980-ADA7-BAE644BEC3CC}" dt="2019-05-20T15:13:14.539" v="384"/>
      <pc:docMkLst>
        <pc:docMk/>
      </pc:docMkLst>
      <pc:sldChg chg="delSp">
        <pc:chgData name="Andy Gray" userId="3900aca3-aa6e-4813-b4e0-c02f9e48a0aa" providerId="ADAL" clId="{BC7936B2-D725-4980-ADA7-BAE644BEC3CC}" dt="2019-05-15T13:02:01.967" v="13" actId="478"/>
        <pc:sldMkLst>
          <pc:docMk/>
          <pc:sldMk cId="4088036100" sldId="259"/>
        </pc:sldMkLst>
        <pc:spChg chg="del">
          <ac:chgData name="Andy Gray" userId="3900aca3-aa6e-4813-b4e0-c02f9e48a0aa" providerId="ADAL" clId="{BC7936B2-D725-4980-ADA7-BAE644BEC3CC}" dt="2019-05-15T13:02:01.967" v="13" actId="478"/>
          <ac:spMkLst>
            <pc:docMk/>
            <pc:sldMk cId="4088036100" sldId="259"/>
            <ac:spMk id="2" creationId="{C2FF3364-2D81-4476-A6D3-A34681DC1631}"/>
          </ac:spMkLst>
        </pc:spChg>
        <pc:spChg chg="del">
          <ac:chgData name="Andy Gray" userId="3900aca3-aa6e-4813-b4e0-c02f9e48a0aa" providerId="ADAL" clId="{BC7936B2-D725-4980-ADA7-BAE644BEC3CC}" dt="2019-05-15T13:02:00.111" v="12" actId="478"/>
          <ac:spMkLst>
            <pc:docMk/>
            <pc:sldMk cId="4088036100" sldId="259"/>
            <ac:spMk id="3" creationId="{08031DB8-AE01-4A02-86AA-7978B495B428}"/>
          </ac:spMkLst>
        </pc:spChg>
      </pc:sldChg>
      <pc:sldChg chg="modSp">
        <pc:chgData name="Andy Gray" userId="3900aca3-aa6e-4813-b4e0-c02f9e48a0aa" providerId="ADAL" clId="{BC7936B2-D725-4980-ADA7-BAE644BEC3CC}" dt="2019-05-20T15:10:39.355" v="370" actId="207"/>
        <pc:sldMkLst>
          <pc:docMk/>
          <pc:sldMk cId="2912915852" sldId="319"/>
        </pc:sldMkLst>
        <pc:spChg chg="mod">
          <ac:chgData name="Andy Gray" userId="3900aca3-aa6e-4813-b4e0-c02f9e48a0aa" providerId="ADAL" clId="{BC7936B2-D725-4980-ADA7-BAE644BEC3CC}" dt="2019-05-20T15:10:39.355" v="370" actId="207"/>
          <ac:spMkLst>
            <pc:docMk/>
            <pc:sldMk cId="2912915852" sldId="319"/>
            <ac:spMk id="3" creationId="{8841C565-F8A1-4DE6-88F1-F82B859E4087}"/>
          </ac:spMkLst>
        </pc:spChg>
      </pc:sldChg>
      <pc:sldChg chg="addSp delSp modSp setBg">
        <pc:chgData name="Andy Gray" userId="3900aca3-aa6e-4813-b4e0-c02f9e48a0aa" providerId="ADAL" clId="{BC7936B2-D725-4980-ADA7-BAE644BEC3CC}" dt="2019-05-17T08:51:47.024" v="117" actId="478"/>
        <pc:sldMkLst>
          <pc:docMk/>
          <pc:sldMk cId="3768048513" sldId="354"/>
        </pc:sldMkLst>
        <pc:picChg chg="add del mod modCrop">
          <ac:chgData name="Andy Gray" userId="3900aca3-aa6e-4813-b4e0-c02f9e48a0aa" providerId="ADAL" clId="{BC7936B2-D725-4980-ADA7-BAE644BEC3CC}" dt="2019-05-17T08:51:02.361" v="113" actId="478"/>
          <ac:picMkLst>
            <pc:docMk/>
            <pc:sldMk cId="3768048513" sldId="354"/>
            <ac:picMk id="6" creationId="{A82309A9-54D7-4937-A3C0-4C03F1834775}"/>
          </ac:picMkLst>
        </pc:picChg>
        <pc:picChg chg="del">
          <ac:chgData name="Andy Gray" userId="3900aca3-aa6e-4813-b4e0-c02f9e48a0aa" providerId="ADAL" clId="{BC7936B2-D725-4980-ADA7-BAE644BEC3CC}" dt="2019-05-17T08:36:11.331" v="106" actId="478"/>
          <ac:picMkLst>
            <pc:docMk/>
            <pc:sldMk cId="3768048513" sldId="354"/>
            <ac:picMk id="7" creationId="{87F19BC6-1C90-4D56-8F58-8D5517BEDAEC}"/>
          </ac:picMkLst>
        </pc:picChg>
        <pc:picChg chg="del">
          <ac:chgData name="Andy Gray" userId="3900aca3-aa6e-4813-b4e0-c02f9e48a0aa" providerId="ADAL" clId="{BC7936B2-D725-4980-ADA7-BAE644BEC3CC}" dt="2019-05-17T08:51:47.024" v="117" actId="478"/>
          <ac:picMkLst>
            <pc:docMk/>
            <pc:sldMk cId="3768048513" sldId="354"/>
            <ac:picMk id="9" creationId="{E439C7D4-0DEA-4744-BAC8-D856FC8591CE}"/>
          </ac:picMkLst>
        </pc:picChg>
      </pc:sldChg>
      <pc:sldChg chg="modSp">
        <pc:chgData name="Andy Gray" userId="3900aca3-aa6e-4813-b4e0-c02f9e48a0aa" providerId="ADAL" clId="{BC7936B2-D725-4980-ADA7-BAE644BEC3CC}" dt="2019-05-15T13:16:30.567" v="98" actId="20577"/>
        <pc:sldMkLst>
          <pc:docMk/>
          <pc:sldMk cId="1612668401" sldId="364"/>
        </pc:sldMkLst>
        <pc:spChg chg="mod">
          <ac:chgData name="Andy Gray" userId="3900aca3-aa6e-4813-b4e0-c02f9e48a0aa" providerId="ADAL" clId="{BC7936B2-D725-4980-ADA7-BAE644BEC3CC}" dt="2019-05-15T13:16:30.567" v="98" actId="20577"/>
          <ac:spMkLst>
            <pc:docMk/>
            <pc:sldMk cId="1612668401" sldId="364"/>
            <ac:spMk id="5" creationId="{00000000-0000-0000-0000-000000000000}"/>
          </ac:spMkLst>
        </pc:spChg>
      </pc:sldChg>
      <pc:sldChg chg="addSp delSp modSp setBg">
        <pc:chgData name="Andy Gray" userId="3900aca3-aa6e-4813-b4e0-c02f9e48a0aa" providerId="ADAL" clId="{BC7936B2-D725-4980-ADA7-BAE644BEC3CC}" dt="2019-05-17T09:16:45.388" v="142" actId="1076"/>
        <pc:sldMkLst>
          <pc:docMk/>
          <pc:sldMk cId="1244951885" sldId="366"/>
        </pc:sldMkLst>
        <pc:spChg chg="mod">
          <ac:chgData name="Andy Gray" userId="3900aca3-aa6e-4813-b4e0-c02f9e48a0aa" providerId="ADAL" clId="{BC7936B2-D725-4980-ADA7-BAE644BEC3CC}" dt="2019-05-17T09:16:28.707" v="139" actId="20577"/>
          <ac:spMkLst>
            <pc:docMk/>
            <pc:sldMk cId="1244951885" sldId="366"/>
            <ac:spMk id="3" creationId="{037FB689-72BB-484B-A17A-EE7793CA52E9}"/>
          </ac:spMkLst>
        </pc:spChg>
        <pc:picChg chg="del">
          <ac:chgData name="Andy Gray" userId="3900aca3-aa6e-4813-b4e0-c02f9e48a0aa" providerId="ADAL" clId="{BC7936B2-D725-4980-ADA7-BAE644BEC3CC}" dt="2019-05-17T09:15:11.488" v="119" actId="478"/>
          <ac:picMkLst>
            <pc:docMk/>
            <pc:sldMk cId="1244951885" sldId="366"/>
            <ac:picMk id="5" creationId="{00EA174D-A0C0-4DA7-97ED-EAAEA01B17D3}"/>
          </ac:picMkLst>
        </pc:picChg>
        <pc:picChg chg="add mod ord">
          <ac:chgData name="Andy Gray" userId="3900aca3-aa6e-4813-b4e0-c02f9e48a0aa" providerId="ADAL" clId="{BC7936B2-D725-4980-ADA7-BAE644BEC3CC}" dt="2019-05-17T09:16:45.388" v="142" actId="1076"/>
          <ac:picMkLst>
            <pc:docMk/>
            <pc:sldMk cId="1244951885" sldId="366"/>
            <ac:picMk id="6" creationId="{DDCD3F53-9AFD-4780-A1D6-FEDE0A006F7A}"/>
          </ac:picMkLst>
        </pc:picChg>
        <pc:picChg chg="add del">
          <ac:chgData name="Andy Gray" userId="3900aca3-aa6e-4813-b4e0-c02f9e48a0aa" providerId="ADAL" clId="{BC7936B2-D725-4980-ADA7-BAE644BEC3CC}" dt="2019-05-17T09:15:53.830" v="132" actId="478"/>
          <ac:picMkLst>
            <pc:docMk/>
            <pc:sldMk cId="1244951885" sldId="366"/>
            <ac:picMk id="3078" creationId="{6DA4B981-B881-4A86-8E73-EA7722A49440}"/>
          </ac:picMkLst>
        </pc:picChg>
      </pc:sldChg>
      <pc:sldChg chg="delSp modSp setBg">
        <pc:chgData name="Andy Gray" userId="3900aca3-aa6e-4813-b4e0-c02f9e48a0aa" providerId="ADAL" clId="{BC7936B2-D725-4980-ADA7-BAE644BEC3CC}" dt="2019-05-17T09:25:09.312" v="149" actId="478"/>
        <pc:sldMkLst>
          <pc:docMk/>
          <pc:sldMk cId="3852316829" sldId="367"/>
        </pc:sldMkLst>
        <pc:picChg chg="del mod modCrop">
          <ac:chgData name="Andy Gray" userId="3900aca3-aa6e-4813-b4e0-c02f9e48a0aa" providerId="ADAL" clId="{BC7936B2-D725-4980-ADA7-BAE644BEC3CC}" dt="2019-05-17T09:25:09.312" v="149" actId="478"/>
          <ac:picMkLst>
            <pc:docMk/>
            <pc:sldMk cId="3852316829" sldId="367"/>
            <ac:picMk id="6150" creationId="{2089FCBC-56DB-4536-A9A3-FE949A34546F}"/>
          </ac:picMkLst>
        </pc:picChg>
      </pc:sldChg>
      <pc:sldChg chg="addSp delSp modSp">
        <pc:chgData name="Andy Gray" userId="3900aca3-aa6e-4813-b4e0-c02f9e48a0aa" providerId="ADAL" clId="{BC7936B2-D725-4980-ADA7-BAE644BEC3CC}" dt="2019-05-17T09:27:45.702" v="172" actId="478"/>
        <pc:sldMkLst>
          <pc:docMk/>
          <pc:sldMk cId="363531344" sldId="369"/>
        </pc:sldMkLst>
        <pc:picChg chg="add mod ord">
          <ac:chgData name="Andy Gray" userId="3900aca3-aa6e-4813-b4e0-c02f9e48a0aa" providerId="ADAL" clId="{BC7936B2-D725-4980-ADA7-BAE644BEC3CC}" dt="2019-05-17T09:27:36.626" v="170" actId="1076"/>
          <ac:picMkLst>
            <pc:docMk/>
            <pc:sldMk cId="363531344" sldId="369"/>
            <ac:picMk id="5" creationId="{F2309CB3-FDEC-463B-A0D1-E0AEE193A6BD}"/>
          </ac:picMkLst>
        </pc:picChg>
        <pc:picChg chg="add del">
          <ac:chgData name="Andy Gray" userId="3900aca3-aa6e-4813-b4e0-c02f9e48a0aa" providerId="ADAL" clId="{BC7936B2-D725-4980-ADA7-BAE644BEC3CC}" dt="2019-05-17T09:27:45.702" v="172" actId="478"/>
          <ac:picMkLst>
            <pc:docMk/>
            <pc:sldMk cId="363531344" sldId="369"/>
            <ac:picMk id="7" creationId="{811D49F5-14B0-4411-A5CE-EAB553D027BE}"/>
          </ac:picMkLst>
        </pc:picChg>
        <pc:picChg chg="del">
          <ac:chgData name="Andy Gray" userId="3900aca3-aa6e-4813-b4e0-c02f9e48a0aa" providerId="ADAL" clId="{BC7936B2-D725-4980-ADA7-BAE644BEC3CC}" dt="2019-05-17T09:26:00.428" v="157" actId="478"/>
          <ac:picMkLst>
            <pc:docMk/>
            <pc:sldMk cId="363531344" sldId="369"/>
            <ac:picMk id="7174" creationId="{BC1E1F1B-64DC-425C-B5DD-89BF3DAEA2C5}"/>
          </ac:picMkLst>
        </pc:picChg>
      </pc:sldChg>
      <pc:sldChg chg="delSp modSp setBg">
        <pc:chgData name="Andy Gray" userId="3900aca3-aa6e-4813-b4e0-c02f9e48a0aa" providerId="ADAL" clId="{BC7936B2-D725-4980-ADA7-BAE644BEC3CC}" dt="2019-05-17T09:38:11.508" v="189" actId="478"/>
        <pc:sldMkLst>
          <pc:docMk/>
          <pc:sldMk cId="2205863446" sldId="370"/>
        </pc:sldMkLst>
        <pc:spChg chg="mod">
          <ac:chgData name="Andy Gray" userId="3900aca3-aa6e-4813-b4e0-c02f9e48a0aa" providerId="ADAL" clId="{BC7936B2-D725-4980-ADA7-BAE644BEC3CC}" dt="2019-05-17T09:28:38.733" v="179" actId="20577"/>
          <ac:spMkLst>
            <pc:docMk/>
            <pc:sldMk cId="2205863446" sldId="370"/>
            <ac:spMk id="3" creationId="{037FB689-72BB-484B-A17A-EE7793CA52E9}"/>
          </ac:spMkLst>
        </pc:spChg>
        <pc:picChg chg="del mod modCrop">
          <ac:chgData name="Andy Gray" userId="3900aca3-aa6e-4813-b4e0-c02f9e48a0aa" providerId="ADAL" clId="{BC7936B2-D725-4980-ADA7-BAE644BEC3CC}" dt="2019-05-17T09:38:11.508" v="189" actId="478"/>
          <ac:picMkLst>
            <pc:docMk/>
            <pc:sldMk cId="2205863446" sldId="370"/>
            <ac:picMk id="2054" creationId="{A78705EF-4FA7-4F45-8270-0AF2CA489B83}"/>
          </ac:picMkLst>
        </pc:picChg>
      </pc:sldChg>
      <pc:sldChg chg="addSp delSp modSp setBg">
        <pc:chgData name="Andy Gray" userId="3900aca3-aa6e-4813-b4e0-c02f9e48a0aa" providerId="ADAL" clId="{BC7936B2-D725-4980-ADA7-BAE644BEC3CC}" dt="2019-05-17T09:46:32.777" v="211" actId="478"/>
        <pc:sldMkLst>
          <pc:docMk/>
          <pc:sldMk cId="4188305560" sldId="371"/>
        </pc:sldMkLst>
        <pc:picChg chg="del mod">
          <ac:chgData name="Andy Gray" userId="3900aca3-aa6e-4813-b4e0-c02f9e48a0aa" providerId="ADAL" clId="{BC7936B2-D725-4980-ADA7-BAE644BEC3CC}" dt="2019-05-17T09:38:39.429" v="193" actId="478"/>
          <ac:picMkLst>
            <pc:docMk/>
            <pc:sldMk cId="4188305560" sldId="371"/>
            <ac:picMk id="4" creationId="{5E7C9DF2-A837-4BD6-B836-A33B1050C0A9}"/>
          </ac:picMkLst>
        </pc:picChg>
        <pc:picChg chg="add del mod ord modCrop">
          <ac:chgData name="Andy Gray" userId="3900aca3-aa6e-4813-b4e0-c02f9e48a0aa" providerId="ADAL" clId="{BC7936B2-D725-4980-ADA7-BAE644BEC3CC}" dt="2019-05-17T09:46:32.777" v="211" actId="478"/>
          <ac:picMkLst>
            <pc:docMk/>
            <pc:sldMk cId="4188305560" sldId="371"/>
            <ac:picMk id="6" creationId="{4C1AC788-B324-4EEE-A843-2356B2EAACE8}"/>
          </ac:picMkLst>
        </pc:picChg>
        <pc:picChg chg="del">
          <ac:chgData name="Andy Gray" userId="3900aca3-aa6e-4813-b4e0-c02f9e48a0aa" providerId="ADAL" clId="{BC7936B2-D725-4980-ADA7-BAE644BEC3CC}" dt="2019-05-17T09:38:59.573" v="197" actId="478"/>
          <ac:picMkLst>
            <pc:docMk/>
            <pc:sldMk cId="4188305560" sldId="371"/>
            <ac:picMk id="8194" creationId="{C5B3FD69-450B-4A35-97B4-502894CE1F66}"/>
          </ac:picMkLst>
        </pc:picChg>
      </pc:sldChg>
      <pc:sldChg chg="addSp delSp modSp">
        <pc:chgData name="Andy Gray" userId="3900aca3-aa6e-4813-b4e0-c02f9e48a0aa" providerId="ADAL" clId="{BC7936B2-D725-4980-ADA7-BAE644BEC3CC}" dt="2019-05-17T09:47:39.628" v="223" actId="732"/>
        <pc:sldMkLst>
          <pc:docMk/>
          <pc:sldMk cId="1043684076" sldId="372"/>
        </pc:sldMkLst>
        <pc:picChg chg="add mod ord modCrop">
          <ac:chgData name="Andy Gray" userId="3900aca3-aa6e-4813-b4e0-c02f9e48a0aa" providerId="ADAL" clId="{BC7936B2-D725-4980-ADA7-BAE644BEC3CC}" dt="2019-05-17T09:47:39.628" v="223" actId="732"/>
          <ac:picMkLst>
            <pc:docMk/>
            <pc:sldMk cId="1043684076" sldId="372"/>
            <ac:picMk id="5" creationId="{86D75092-36F8-45E4-A9FD-4C20A6832A83}"/>
          </ac:picMkLst>
        </pc:picChg>
        <pc:picChg chg="del">
          <ac:chgData name="Andy Gray" userId="3900aca3-aa6e-4813-b4e0-c02f9e48a0aa" providerId="ADAL" clId="{BC7936B2-D725-4980-ADA7-BAE644BEC3CC}" dt="2019-05-17T09:47:03.813" v="218" actId="478"/>
          <ac:picMkLst>
            <pc:docMk/>
            <pc:sldMk cId="1043684076" sldId="372"/>
            <ac:picMk id="11268" creationId="{E162745E-B3C8-49EF-84B0-1D935BCE2BB0}"/>
          </ac:picMkLst>
        </pc:picChg>
      </pc:sldChg>
      <pc:sldChg chg="addSp delSp modSp">
        <pc:chgData name="Andy Gray" userId="3900aca3-aa6e-4813-b4e0-c02f9e48a0aa" providerId="ADAL" clId="{BC7936B2-D725-4980-ADA7-BAE644BEC3CC}" dt="2019-05-17T09:49:01.274" v="236"/>
        <pc:sldMkLst>
          <pc:docMk/>
          <pc:sldMk cId="2965502656" sldId="373"/>
        </pc:sldMkLst>
        <pc:picChg chg="del">
          <ac:chgData name="Andy Gray" userId="3900aca3-aa6e-4813-b4e0-c02f9e48a0aa" providerId="ADAL" clId="{BC7936B2-D725-4980-ADA7-BAE644BEC3CC}" dt="2019-05-17T09:48:06.041" v="229" actId="478"/>
          <ac:picMkLst>
            <pc:docMk/>
            <pc:sldMk cId="2965502656" sldId="373"/>
            <ac:picMk id="4" creationId="{461FDB9D-D1CC-48A8-A598-5044731BA7D0}"/>
          </ac:picMkLst>
        </pc:picChg>
        <pc:picChg chg="add mod ord modCrop">
          <ac:chgData name="Andy Gray" userId="3900aca3-aa6e-4813-b4e0-c02f9e48a0aa" providerId="ADAL" clId="{BC7936B2-D725-4980-ADA7-BAE644BEC3CC}" dt="2019-05-17T09:48:46.303" v="234" actId="167"/>
          <ac:picMkLst>
            <pc:docMk/>
            <pc:sldMk cId="2965502656" sldId="373"/>
            <ac:picMk id="6" creationId="{E755169E-C345-47AB-B00E-5D6AF0B9AB83}"/>
          </ac:picMkLst>
        </pc:picChg>
        <pc:picChg chg="add">
          <ac:chgData name="Andy Gray" userId="3900aca3-aa6e-4813-b4e0-c02f9e48a0aa" providerId="ADAL" clId="{BC7936B2-D725-4980-ADA7-BAE644BEC3CC}" dt="2019-05-17T09:49:01.274" v="236"/>
          <ac:picMkLst>
            <pc:docMk/>
            <pc:sldMk cId="2965502656" sldId="373"/>
            <ac:picMk id="8" creationId="{9A2C63F6-3525-4281-8C94-282E19F843C6}"/>
          </ac:picMkLst>
        </pc:picChg>
        <pc:picChg chg="del">
          <ac:chgData name="Andy Gray" userId="3900aca3-aa6e-4813-b4e0-c02f9e48a0aa" providerId="ADAL" clId="{BC7936B2-D725-4980-ADA7-BAE644BEC3CC}" dt="2019-05-17T09:48:49.509" v="235" actId="478"/>
          <ac:picMkLst>
            <pc:docMk/>
            <pc:sldMk cId="2965502656" sldId="373"/>
            <ac:picMk id="9218" creationId="{339BEA98-2DCF-4E62-861C-AABA01C3DCB9}"/>
          </ac:picMkLst>
        </pc:picChg>
      </pc:sldChg>
      <pc:sldChg chg="addSp delSp modSp setBg">
        <pc:chgData name="Andy Gray" userId="3900aca3-aa6e-4813-b4e0-c02f9e48a0aa" providerId="ADAL" clId="{BC7936B2-D725-4980-ADA7-BAE644BEC3CC}" dt="2019-05-20T15:11:16.301" v="373" actId="14100"/>
        <pc:sldMkLst>
          <pc:docMk/>
          <pc:sldMk cId="2986392551" sldId="374"/>
        </pc:sldMkLst>
        <pc:spChg chg="mod">
          <ac:chgData name="Andy Gray" userId="3900aca3-aa6e-4813-b4e0-c02f9e48a0aa" providerId="ADAL" clId="{BC7936B2-D725-4980-ADA7-BAE644BEC3CC}" dt="2019-05-20T15:11:16.301" v="373" actId="14100"/>
          <ac:spMkLst>
            <pc:docMk/>
            <pc:sldMk cId="2986392551" sldId="374"/>
            <ac:spMk id="5" creationId="{58656DA4-A8F9-4F4B-98F3-C1AEE09BC5F0}"/>
          </ac:spMkLst>
        </pc:spChg>
        <pc:picChg chg="del mod">
          <ac:chgData name="Andy Gray" userId="3900aca3-aa6e-4813-b4e0-c02f9e48a0aa" providerId="ADAL" clId="{BC7936B2-D725-4980-ADA7-BAE644BEC3CC}" dt="2019-05-17T09:50:09.197" v="251" actId="478"/>
          <ac:picMkLst>
            <pc:docMk/>
            <pc:sldMk cId="2986392551" sldId="374"/>
            <ac:picMk id="4" creationId="{B74C82E2-1C15-43A4-B5D8-8993F5C86344}"/>
          </ac:picMkLst>
        </pc:picChg>
        <pc:picChg chg="add mod ord modCrop">
          <ac:chgData name="Andy Gray" userId="3900aca3-aa6e-4813-b4e0-c02f9e48a0aa" providerId="ADAL" clId="{BC7936B2-D725-4980-ADA7-BAE644BEC3CC}" dt="2019-05-17T09:49:54.478" v="250" actId="732"/>
          <ac:picMkLst>
            <pc:docMk/>
            <pc:sldMk cId="2986392551" sldId="374"/>
            <ac:picMk id="7" creationId="{2C6E1FDD-3900-41D8-BB19-71431FAB704F}"/>
          </ac:picMkLst>
        </pc:picChg>
        <pc:picChg chg="add">
          <ac:chgData name="Andy Gray" userId="3900aca3-aa6e-4813-b4e0-c02f9e48a0aa" providerId="ADAL" clId="{BC7936B2-D725-4980-ADA7-BAE644BEC3CC}" dt="2019-05-17T09:50:30.734" v="253"/>
          <ac:picMkLst>
            <pc:docMk/>
            <pc:sldMk cId="2986392551" sldId="374"/>
            <ac:picMk id="9" creationId="{D51D1193-3B64-41A7-98DB-575082F01C99}"/>
          </ac:picMkLst>
        </pc:picChg>
        <pc:picChg chg="del">
          <ac:chgData name="Andy Gray" userId="3900aca3-aa6e-4813-b4e0-c02f9e48a0aa" providerId="ADAL" clId="{BC7936B2-D725-4980-ADA7-BAE644BEC3CC}" dt="2019-05-17T09:49:35.743" v="244" actId="478"/>
          <ac:picMkLst>
            <pc:docMk/>
            <pc:sldMk cId="2986392551" sldId="374"/>
            <ac:picMk id="10242" creationId="{A9D649EE-9E23-4CB3-AD7F-C25FBCCF020D}"/>
          </ac:picMkLst>
        </pc:picChg>
      </pc:sldChg>
      <pc:sldChg chg="addSp delSp modSp">
        <pc:chgData name="Andy Gray" userId="3900aca3-aa6e-4813-b4e0-c02f9e48a0aa" providerId="ADAL" clId="{BC7936B2-D725-4980-ADA7-BAE644BEC3CC}" dt="2019-05-17T10:02:33.126" v="303"/>
        <pc:sldMkLst>
          <pc:docMk/>
          <pc:sldMk cId="2381647034" sldId="376"/>
        </pc:sldMkLst>
        <pc:picChg chg="del mod">
          <ac:chgData name="Andy Gray" userId="3900aca3-aa6e-4813-b4e0-c02f9e48a0aa" providerId="ADAL" clId="{BC7936B2-D725-4980-ADA7-BAE644BEC3CC}" dt="2019-05-17T09:51:57.996" v="269" actId="478"/>
          <ac:picMkLst>
            <pc:docMk/>
            <pc:sldMk cId="2381647034" sldId="376"/>
            <ac:picMk id="4" creationId="{3FAA64BA-6E06-4284-A31E-BBFB6ADB92F0}"/>
          </ac:picMkLst>
        </pc:picChg>
        <pc:picChg chg="add mod ord modCrop">
          <ac:chgData name="Andy Gray" userId="3900aca3-aa6e-4813-b4e0-c02f9e48a0aa" providerId="ADAL" clId="{BC7936B2-D725-4980-ADA7-BAE644BEC3CC}" dt="2019-05-17T10:02:21.369" v="302" actId="1076"/>
          <ac:picMkLst>
            <pc:docMk/>
            <pc:sldMk cId="2381647034" sldId="376"/>
            <ac:picMk id="6" creationId="{3FC3439D-52C9-4E27-A41A-5A60E63714B2}"/>
          </ac:picMkLst>
        </pc:picChg>
        <pc:picChg chg="add">
          <ac:chgData name="Andy Gray" userId="3900aca3-aa6e-4813-b4e0-c02f9e48a0aa" providerId="ADAL" clId="{BC7936B2-D725-4980-ADA7-BAE644BEC3CC}" dt="2019-05-17T10:02:33.126" v="303"/>
          <ac:picMkLst>
            <pc:docMk/>
            <pc:sldMk cId="2381647034" sldId="376"/>
            <ac:picMk id="8" creationId="{073977A8-7AA6-4D08-9D5C-1FE5BE0762B2}"/>
          </ac:picMkLst>
        </pc:picChg>
        <pc:picChg chg="del">
          <ac:chgData name="Andy Gray" userId="3900aca3-aa6e-4813-b4e0-c02f9e48a0aa" providerId="ADAL" clId="{BC7936B2-D725-4980-ADA7-BAE644BEC3CC}" dt="2019-05-17T09:52:15.896" v="275" actId="478"/>
          <ac:picMkLst>
            <pc:docMk/>
            <pc:sldMk cId="2381647034" sldId="376"/>
            <ac:picMk id="15362" creationId="{FD5485BF-E3E0-4DE0-87EB-5F01A16E82B2}"/>
          </ac:picMkLst>
        </pc:picChg>
      </pc:sldChg>
      <pc:sldChg chg="addSp delSp modSp">
        <pc:chgData name="Andy Gray" userId="3900aca3-aa6e-4813-b4e0-c02f9e48a0aa" providerId="ADAL" clId="{BC7936B2-D725-4980-ADA7-BAE644BEC3CC}" dt="2019-05-17T10:05:54.058" v="319" actId="207"/>
        <pc:sldMkLst>
          <pc:docMk/>
          <pc:sldMk cId="700608833" sldId="377"/>
        </pc:sldMkLst>
        <pc:picChg chg="del mod">
          <ac:chgData name="Andy Gray" userId="3900aca3-aa6e-4813-b4e0-c02f9e48a0aa" providerId="ADAL" clId="{BC7936B2-D725-4980-ADA7-BAE644BEC3CC}" dt="2019-05-17T10:05:16.200" v="313" actId="478"/>
          <ac:picMkLst>
            <pc:docMk/>
            <pc:sldMk cId="700608833" sldId="377"/>
            <ac:picMk id="4" creationId="{48DAC772-693B-4270-9D19-B9A884DD8C00}"/>
          </ac:picMkLst>
        </pc:picChg>
        <pc:picChg chg="add del mod ord modCrop">
          <ac:chgData name="Andy Gray" userId="3900aca3-aa6e-4813-b4e0-c02f9e48a0aa" providerId="ADAL" clId="{BC7936B2-D725-4980-ADA7-BAE644BEC3CC}" dt="2019-05-17T10:05:33.794" v="316" actId="167"/>
          <ac:picMkLst>
            <pc:docMk/>
            <pc:sldMk cId="700608833" sldId="377"/>
            <ac:picMk id="6" creationId="{D1A8256A-82DF-4777-8C31-FED68E2C6A5E}"/>
          </ac:picMkLst>
        </pc:picChg>
        <pc:picChg chg="add mod">
          <ac:chgData name="Andy Gray" userId="3900aca3-aa6e-4813-b4e0-c02f9e48a0aa" providerId="ADAL" clId="{BC7936B2-D725-4980-ADA7-BAE644BEC3CC}" dt="2019-05-17T10:05:54.058" v="319" actId="207"/>
          <ac:picMkLst>
            <pc:docMk/>
            <pc:sldMk cId="700608833" sldId="377"/>
            <ac:picMk id="8" creationId="{97F413FD-43C6-44EF-BB81-B60309401971}"/>
          </ac:picMkLst>
        </pc:picChg>
        <pc:picChg chg="del mod modCrop">
          <ac:chgData name="Andy Gray" userId="3900aca3-aa6e-4813-b4e0-c02f9e48a0aa" providerId="ADAL" clId="{BC7936B2-D725-4980-ADA7-BAE644BEC3CC}" dt="2019-05-17T10:05:36.602" v="317" actId="478"/>
          <ac:picMkLst>
            <pc:docMk/>
            <pc:sldMk cId="700608833" sldId="377"/>
            <ac:picMk id="14340" creationId="{383A10B4-E443-4777-8781-B0FE0462ABA6}"/>
          </ac:picMkLst>
        </pc:picChg>
      </pc:sldChg>
      <pc:sldChg chg="delSp modSp setBg">
        <pc:chgData name="Andy Gray" userId="3900aca3-aa6e-4813-b4e0-c02f9e48a0aa" providerId="ADAL" clId="{BC7936B2-D725-4980-ADA7-BAE644BEC3CC}" dt="2019-05-17T10:23:02.188" v="325" actId="478"/>
        <pc:sldMkLst>
          <pc:docMk/>
          <pc:sldMk cId="3269123516" sldId="378"/>
        </pc:sldMkLst>
        <pc:picChg chg="del mod">
          <ac:chgData name="Andy Gray" userId="3900aca3-aa6e-4813-b4e0-c02f9e48a0aa" providerId="ADAL" clId="{BC7936B2-D725-4980-ADA7-BAE644BEC3CC}" dt="2019-05-17T10:23:02.188" v="325" actId="478"/>
          <ac:picMkLst>
            <pc:docMk/>
            <pc:sldMk cId="3269123516" sldId="378"/>
            <ac:picMk id="13314" creationId="{B81982B9-B5BD-4C23-B9AC-CDAE168CF65C}"/>
          </ac:picMkLst>
        </pc:picChg>
      </pc:sldChg>
      <pc:sldChg chg="addSp delSp modSp">
        <pc:chgData name="Andy Gray" userId="3900aca3-aa6e-4813-b4e0-c02f9e48a0aa" providerId="ADAL" clId="{BC7936B2-D725-4980-ADA7-BAE644BEC3CC}" dt="2019-05-17T09:17:05.484" v="145"/>
        <pc:sldMkLst>
          <pc:docMk/>
          <pc:sldMk cId="1330387686" sldId="381"/>
        </pc:sldMkLst>
        <pc:picChg chg="del mod">
          <ac:chgData name="Andy Gray" userId="3900aca3-aa6e-4813-b4e0-c02f9e48a0aa" providerId="ADAL" clId="{BC7936B2-D725-4980-ADA7-BAE644BEC3CC}" dt="2019-05-17T09:16:50.846" v="144" actId="478"/>
          <ac:picMkLst>
            <pc:docMk/>
            <pc:sldMk cId="1330387686" sldId="381"/>
            <ac:picMk id="5" creationId="{00EA174D-A0C0-4DA7-97ED-EAAEA01B17D3}"/>
          </ac:picMkLst>
        </pc:picChg>
        <pc:picChg chg="add">
          <ac:chgData name="Andy Gray" userId="3900aca3-aa6e-4813-b4e0-c02f9e48a0aa" providerId="ADAL" clId="{BC7936B2-D725-4980-ADA7-BAE644BEC3CC}" dt="2019-05-17T09:17:05.484" v="145"/>
          <ac:picMkLst>
            <pc:docMk/>
            <pc:sldMk cId="1330387686" sldId="381"/>
            <ac:picMk id="6" creationId="{157A4136-8B36-4E65-8CB8-C4BA46394D15}"/>
          </ac:picMkLst>
        </pc:picChg>
      </pc:sldChg>
      <pc:sldChg chg="modSp">
        <pc:chgData name="Andy Gray" userId="3900aca3-aa6e-4813-b4e0-c02f9e48a0aa" providerId="ADAL" clId="{BC7936B2-D725-4980-ADA7-BAE644BEC3CC}" dt="2019-05-15T13:28:38.797" v="101" actId="20577"/>
        <pc:sldMkLst>
          <pc:docMk/>
          <pc:sldMk cId="2372255477" sldId="383"/>
        </pc:sldMkLst>
        <pc:spChg chg="mod">
          <ac:chgData name="Andy Gray" userId="3900aca3-aa6e-4813-b4e0-c02f9e48a0aa" providerId="ADAL" clId="{BC7936B2-D725-4980-ADA7-BAE644BEC3CC}" dt="2019-05-15T13:28:38.797" v="101" actId="20577"/>
          <ac:spMkLst>
            <pc:docMk/>
            <pc:sldMk cId="2372255477" sldId="383"/>
            <ac:spMk id="5" creationId="{00000000-0000-0000-0000-000000000000}"/>
          </ac:spMkLst>
        </pc:spChg>
      </pc:sldChg>
      <pc:sldChg chg="addSp delSp modSp">
        <pc:chgData name="Andy Gray" userId="3900aca3-aa6e-4813-b4e0-c02f9e48a0aa" providerId="ADAL" clId="{BC7936B2-D725-4980-ADA7-BAE644BEC3CC}" dt="2019-05-17T09:51:50.684" v="267" actId="732"/>
        <pc:sldMkLst>
          <pc:docMk/>
          <pc:sldMk cId="1347620477" sldId="385"/>
        </pc:sldMkLst>
        <pc:picChg chg="add mod ord modCrop">
          <ac:chgData name="Andy Gray" userId="3900aca3-aa6e-4813-b4e0-c02f9e48a0aa" providerId="ADAL" clId="{BC7936B2-D725-4980-ADA7-BAE644BEC3CC}" dt="2019-05-17T09:51:50.684" v="267" actId="732"/>
          <ac:picMkLst>
            <pc:docMk/>
            <pc:sldMk cId="1347620477" sldId="385"/>
            <ac:picMk id="5" creationId="{2EBB7C2C-375D-47D1-9FEC-6DE9A8FB43CC}"/>
          </ac:picMkLst>
        </pc:picChg>
        <pc:picChg chg="del mod">
          <ac:chgData name="Andy Gray" userId="3900aca3-aa6e-4813-b4e0-c02f9e48a0aa" providerId="ADAL" clId="{BC7936B2-D725-4980-ADA7-BAE644BEC3CC}" dt="2019-05-17T09:51:36.030" v="264" actId="478"/>
          <ac:picMkLst>
            <pc:docMk/>
            <pc:sldMk cId="1347620477" sldId="385"/>
            <ac:picMk id="12290" creationId="{A22BE075-4EB6-4E94-A18D-156A4655C0D3}"/>
          </ac:picMkLst>
        </pc:picChg>
      </pc:sldChg>
      <pc:sldChg chg="addSp delSp modSp modCm">
        <pc:chgData name="Andy Gray" userId="3900aca3-aa6e-4813-b4e0-c02f9e48a0aa" providerId="ADAL" clId="{BC7936B2-D725-4980-ADA7-BAE644BEC3CC}" dt="2019-05-17T10:01:18.426" v="299" actId="1076"/>
        <pc:sldMkLst>
          <pc:docMk/>
          <pc:sldMk cId="3492497342" sldId="390"/>
        </pc:sldMkLst>
        <pc:spChg chg="mod">
          <ac:chgData name="Andy Gray" userId="3900aca3-aa6e-4813-b4e0-c02f9e48a0aa" providerId="ADAL" clId="{BC7936B2-D725-4980-ADA7-BAE644BEC3CC}" dt="2019-05-17T09:59:17.630" v="291" actId="164"/>
          <ac:spMkLst>
            <pc:docMk/>
            <pc:sldMk cId="3492497342" sldId="390"/>
            <ac:spMk id="9" creationId="{DE46BA44-7A5D-47CC-A386-2CBB6EACB6A2}"/>
          </ac:spMkLst>
        </pc:spChg>
        <pc:grpChg chg="add mod">
          <ac:chgData name="Andy Gray" userId="3900aca3-aa6e-4813-b4e0-c02f9e48a0aa" providerId="ADAL" clId="{BC7936B2-D725-4980-ADA7-BAE644BEC3CC}" dt="2019-05-17T10:01:18.426" v="299" actId="1076"/>
          <ac:grpSpMkLst>
            <pc:docMk/>
            <pc:sldMk cId="3492497342" sldId="390"/>
            <ac:grpSpMk id="6" creationId="{F60905B8-E14E-46A8-9F83-B8A6828F4BE4}"/>
          </ac:grpSpMkLst>
        </pc:grpChg>
        <pc:grpChg chg="add mod">
          <ac:chgData name="Andy Gray" userId="3900aca3-aa6e-4813-b4e0-c02f9e48a0aa" providerId="ADAL" clId="{BC7936B2-D725-4980-ADA7-BAE644BEC3CC}" dt="2019-05-17T10:01:07.711" v="298" actId="164"/>
          <ac:grpSpMkLst>
            <pc:docMk/>
            <pc:sldMk cId="3492497342" sldId="390"/>
            <ac:grpSpMk id="8" creationId="{D7184491-8AF0-4A21-ABCE-946ECE135D50}"/>
          </ac:grpSpMkLst>
        </pc:grpChg>
        <pc:picChg chg="add mod ord modCrop">
          <ac:chgData name="Andy Gray" userId="3900aca3-aa6e-4813-b4e0-c02f9e48a0aa" providerId="ADAL" clId="{BC7936B2-D725-4980-ADA7-BAE644BEC3CC}" dt="2019-05-17T10:01:18.426" v="299" actId="1076"/>
          <ac:picMkLst>
            <pc:docMk/>
            <pc:sldMk cId="3492497342" sldId="390"/>
            <ac:picMk id="5" creationId="{6857ECD9-4748-4A78-BE28-EC4F8CD201A5}"/>
          </ac:picMkLst>
        </pc:picChg>
        <pc:picChg chg="mod">
          <ac:chgData name="Andy Gray" userId="3900aca3-aa6e-4813-b4e0-c02f9e48a0aa" providerId="ADAL" clId="{BC7936B2-D725-4980-ADA7-BAE644BEC3CC}" dt="2019-05-17T09:59:17.630" v="291" actId="164"/>
          <ac:picMkLst>
            <pc:docMk/>
            <pc:sldMk cId="3492497342" sldId="390"/>
            <ac:picMk id="7" creationId="{7644EE79-C261-4C0B-8597-3E695B06F2CE}"/>
          </ac:picMkLst>
        </pc:picChg>
        <pc:picChg chg="add">
          <ac:chgData name="Andy Gray" userId="3900aca3-aa6e-4813-b4e0-c02f9e48a0aa" providerId="ADAL" clId="{BC7936B2-D725-4980-ADA7-BAE644BEC3CC}" dt="2019-05-17T10:00:55.916" v="294"/>
          <ac:picMkLst>
            <pc:docMk/>
            <pc:sldMk cId="3492497342" sldId="390"/>
            <ac:picMk id="11" creationId="{C4C47344-F5E9-4054-9914-AB88DD63E3DD}"/>
          </ac:picMkLst>
        </pc:picChg>
        <pc:picChg chg="mod">
          <ac:chgData name="Andy Gray" userId="3900aca3-aa6e-4813-b4e0-c02f9e48a0aa" providerId="ADAL" clId="{BC7936B2-D725-4980-ADA7-BAE644BEC3CC}" dt="2019-05-17T09:59:17.630" v="291" actId="164"/>
          <ac:picMkLst>
            <pc:docMk/>
            <pc:sldMk cId="3492497342" sldId="390"/>
            <ac:picMk id="13" creationId="{7559FF5F-B997-48D7-B266-119EA5876528}"/>
          </ac:picMkLst>
        </pc:picChg>
        <pc:picChg chg="del">
          <ac:chgData name="Andy Gray" userId="3900aca3-aa6e-4813-b4e0-c02f9e48a0aa" providerId="ADAL" clId="{BC7936B2-D725-4980-ADA7-BAE644BEC3CC}" dt="2019-05-17T09:59:21.321" v="292" actId="478"/>
          <ac:picMkLst>
            <pc:docMk/>
            <pc:sldMk cId="3492497342" sldId="390"/>
            <ac:picMk id="16386" creationId="{33468D08-5903-4B80-ADE5-5BE4D53B3575}"/>
          </ac:picMkLst>
        </pc:picChg>
      </pc:sldChg>
      <pc:sldChg chg="addSp delSp modSp">
        <pc:chgData name="Andy Gray" userId="3900aca3-aa6e-4813-b4e0-c02f9e48a0aa" providerId="ADAL" clId="{BC7936B2-D725-4980-ADA7-BAE644BEC3CC}" dt="2019-05-17T10:24:11.592" v="337" actId="1076"/>
        <pc:sldMkLst>
          <pc:docMk/>
          <pc:sldMk cId="2942295272" sldId="391"/>
        </pc:sldMkLst>
        <pc:picChg chg="add mod ord modCrop">
          <ac:chgData name="Andy Gray" userId="3900aca3-aa6e-4813-b4e0-c02f9e48a0aa" providerId="ADAL" clId="{BC7936B2-D725-4980-ADA7-BAE644BEC3CC}" dt="2019-05-17T10:24:11.592" v="337" actId="1076"/>
          <ac:picMkLst>
            <pc:docMk/>
            <pc:sldMk cId="2942295272" sldId="391"/>
            <ac:picMk id="3" creationId="{4CA7BEEC-8722-43F2-8EA0-4911B6356B74}"/>
          </ac:picMkLst>
        </pc:picChg>
        <pc:picChg chg="del">
          <ac:chgData name="Andy Gray" userId="3900aca3-aa6e-4813-b4e0-c02f9e48a0aa" providerId="ADAL" clId="{BC7936B2-D725-4980-ADA7-BAE644BEC3CC}" dt="2019-05-17T10:23:50.273" v="333" actId="478"/>
          <ac:picMkLst>
            <pc:docMk/>
            <pc:sldMk cId="2942295272" sldId="391"/>
            <ac:picMk id="17410" creationId="{ECE1A0C6-D391-40FE-9F48-7C76806DEC7C}"/>
          </ac:picMkLst>
        </pc:picChg>
      </pc:sldChg>
      <pc:sldChg chg="addSp delSp modSp">
        <pc:chgData name="Andy Gray" userId="3900aca3-aa6e-4813-b4e0-c02f9e48a0aa" providerId="ADAL" clId="{BC7936B2-D725-4980-ADA7-BAE644BEC3CC}" dt="2019-05-17T10:26:03.910" v="356" actId="167"/>
        <pc:sldMkLst>
          <pc:docMk/>
          <pc:sldMk cId="1696974564" sldId="395"/>
        </pc:sldMkLst>
        <pc:picChg chg="del mod">
          <ac:chgData name="Andy Gray" userId="3900aca3-aa6e-4813-b4e0-c02f9e48a0aa" providerId="ADAL" clId="{BC7936B2-D725-4980-ADA7-BAE644BEC3CC}" dt="2019-05-17T10:25:12.015" v="351" actId="478"/>
          <ac:picMkLst>
            <pc:docMk/>
            <pc:sldMk cId="1696974564" sldId="395"/>
            <ac:picMk id="3" creationId="{34EF24CF-12E7-4FB3-9ACB-5240A29710B5}"/>
          </ac:picMkLst>
        </pc:picChg>
        <pc:picChg chg="add mod ord modCrop">
          <ac:chgData name="Andy Gray" userId="3900aca3-aa6e-4813-b4e0-c02f9e48a0aa" providerId="ADAL" clId="{BC7936B2-D725-4980-ADA7-BAE644BEC3CC}" dt="2019-05-17T10:26:03.910" v="356" actId="167"/>
          <ac:picMkLst>
            <pc:docMk/>
            <pc:sldMk cId="1696974564" sldId="395"/>
            <ac:picMk id="6" creationId="{8E52D1C9-3F5B-43A5-B900-E2F8D9FEA7EC}"/>
          </ac:picMkLst>
        </pc:picChg>
        <pc:picChg chg="add mod">
          <ac:chgData name="Andy Gray" userId="3900aca3-aa6e-4813-b4e0-c02f9e48a0aa" providerId="ADAL" clId="{BC7936B2-D725-4980-ADA7-BAE644BEC3CC}" dt="2019-05-17T10:25:45.621" v="353" actId="207"/>
          <ac:picMkLst>
            <pc:docMk/>
            <pc:sldMk cId="1696974564" sldId="395"/>
            <ac:picMk id="9" creationId="{EE9D0E32-E1BE-45FD-AF4F-4AEDE89DFD4E}"/>
          </ac:picMkLst>
        </pc:picChg>
        <pc:picChg chg="del mod">
          <ac:chgData name="Andy Gray" userId="3900aca3-aa6e-4813-b4e0-c02f9e48a0aa" providerId="ADAL" clId="{BC7936B2-D725-4980-ADA7-BAE644BEC3CC}" dt="2019-05-17T10:24:46.948" v="348" actId="478"/>
          <ac:picMkLst>
            <pc:docMk/>
            <pc:sldMk cId="1696974564" sldId="395"/>
            <ac:picMk id="18436" creationId="{40E893D6-DB4E-459C-B986-17222ADCE071}"/>
          </ac:picMkLst>
        </pc:picChg>
      </pc:sldChg>
      <pc:sldChg chg="modSp">
        <pc:chgData name="Andy Gray" userId="3900aca3-aa6e-4813-b4e0-c02f9e48a0aa" providerId="ADAL" clId="{BC7936B2-D725-4980-ADA7-BAE644BEC3CC}" dt="2019-05-20T15:12:14.182" v="380"/>
        <pc:sldMkLst>
          <pc:docMk/>
          <pc:sldMk cId="1235168494" sldId="396"/>
        </pc:sldMkLst>
        <pc:graphicFrameChg chg="mod modGraphic">
          <ac:chgData name="Andy Gray" userId="3900aca3-aa6e-4813-b4e0-c02f9e48a0aa" providerId="ADAL" clId="{BC7936B2-D725-4980-ADA7-BAE644BEC3CC}" dt="2019-05-20T15:12:14.182" v="380"/>
          <ac:graphicFrameMkLst>
            <pc:docMk/>
            <pc:sldMk cId="1235168494" sldId="396"/>
            <ac:graphicFrameMk id="2" creationId="{B2A64C29-6771-4B51-B0B8-EF3CA07F40D3}"/>
          </ac:graphicFrameMkLst>
        </pc:graphicFrameChg>
      </pc:sldChg>
      <pc:sldChg chg="addSp delSp modSp">
        <pc:chgData name="Andy Gray" userId="3900aca3-aa6e-4813-b4e0-c02f9e48a0aa" providerId="ADAL" clId="{BC7936B2-D725-4980-ADA7-BAE644BEC3CC}" dt="2019-05-17T10:27:50.006" v="369" actId="207"/>
        <pc:sldMkLst>
          <pc:docMk/>
          <pc:sldMk cId="2368469543" sldId="397"/>
        </pc:sldMkLst>
        <pc:picChg chg="del">
          <ac:chgData name="Andy Gray" userId="3900aca3-aa6e-4813-b4e0-c02f9e48a0aa" providerId="ADAL" clId="{BC7936B2-D725-4980-ADA7-BAE644BEC3CC}" dt="2019-05-17T10:27:38.764" v="367" actId="478"/>
          <ac:picMkLst>
            <pc:docMk/>
            <pc:sldMk cId="2368469543" sldId="397"/>
            <ac:picMk id="5" creationId="{2ED347A7-D813-4634-B331-2E46EACA33C0}"/>
          </ac:picMkLst>
        </pc:picChg>
        <pc:picChg chg="add mod ord modCrop">
          <ac:chgData name="Andy Gray" userId="3900aca3-aa6e-4813-b4e0-c02f9e48a0aa" providerId="ADAL" clId="{BC7936B2-D725-4980-ADA7-BAE644BEC3CC}" dt="2019-05-17T10:27:35.612" v="366" actId="14100"/>
          <ac:picMkLst>
            <pc:docMk/>
            <pc:sldMk cId="2368469543" sldId="397"/>
            <ac:picMk id="6" creationId="{7DB7FE89-3582-46BE-B8D7-C928201BDC01}"/>
          </ac:picMkLst>
        </pc:picChg>
        <pc:picChg chg="add mod">
          <ac:chgData name="Andy Gray" userId="3900aca3-aa6e-4813-b4e0-c02f9e48a0aa" providerId="ADAL" clId="{BC7936B2-D725-4980-ADA7-BAE644BEC3CC}" dt="2019-05-17T10:27:50.006" v="369" actId="207"/>
          <ac:picMkLst>
            <pc:docMk/>
            <pc:sldMk cId="2368469543" sldId="397"/>
            <ac:picMk id="8" creationId="{833874AC-F0C6-4B66-9082-4817690327E4}"/>
          </ac:picMkLst>
        </pc:picChg>
        <pc:picChg chg="del">
          <ac:chgData name="Andy Gray" userId="3900aca3-aa6e-4813-b4e0-c02f9e48a0aa" providerId="ADAL" clId="{BC7936B2-D725-4980-ADA7-BAE644BEC3CC}" dt="2019-05-17T10:27:28.008" v="365" actId="478"/>
          <ac:picMkLst>
            <pc:docMk/>
            <pc:sldMk cId="2368469543" sldId="397"/>
            <ac:picMk id="4102" creationId="{D3FD0ECB-C90D-4091-B8E0-EE2ED7AF8D36}"/>
          </ac:picMkLst>
        </pc:picChg>
      </pc:sldChg>
      <pc:sldChg chg="modSp">
        <pc:chgData name="Andy Gray" userId="3900aca3-aa6e-4813-b4e0-c02f9e48a0aa" providerId="ADAL" clId="{BC7936B2-D725-4980-ADA7-BAE644BEC3CC}" dt="2019-05-20T15:13:14.539" v="384"/>
        <pc:sldMkLst>
          <pc:docMk/>
          <pc:sldMk cId="1429680964" sldId="400"/>
        </pc:sldMkLst>
        <pc:graphicFrameChg chg="mod modGraphic">
          <ac:chgData name="Andy Gray" userId="3900aca3-aa6e-4813-b4e0-c02f9e48a0aa" providerId="ADAL" clId="{BC7936B2-D725-4980-ADA7-BAE644BEC3CC}" dt="2019-05-20T15:13:14.539" v="384"/>
          <ac:graphicFrameMkLst>
            <pc:docMk/>
            <pc:sldMk cId="1429680964" sldId="400"/>
            <ac:graphicFrameMk id="2" creationId="{B2A64C29-6771-4B51-B0B8-EF3CA07F40D3}"/>
          </ac:graphicFrameMkLst>
        </pc:graphicFrameChg>
      </pc:sldChg>
      <pc:sldMasterChg chg="delSldLayout modSldLayout">
        <pc:chgData name="Andy Gray" userId="3900aca3-aa6e-4813-b4e0-c02f9e48a0aa" providerId="ADAL" clId="{BC7936B2-D725-4980-ADA7-BAE644BEC3CC}" dt="2019-05-15T13:06:39.400" v="95" actId="20577"/>
        <pc:sldMasterMkLst>
          <pc:docMk/>
          <pc:sldMasterMk cId="2369807912" sldId="2147483660"/>
        </pc:sldMasterMkLst>
        <pc:sldLayoutChg chg="addSp delSp modSp">
          <pc:chgData name="Andy Gray" userId="3900aca3-aa6e-4813-b4e0-c02f9e48a0aa" providerId="ADAL" clId="{BC7936B2-D725-4980-ADA7-BAE644BEC3CC}" dt="2019-05-15T13:00:39.266" v="6" actId="167"/>
          <pc:sldLayoutMkLst>
            <pc:docMk/>
            <pc:sldMasterMk cId="2369807912" sldId="2147483660"/>
            <pc:sldLayoutMk cId="1593432957" sldId="2147483661"/>
          </pc:sldLayoutMkLst>
          <pc:spChg chg="mod">
            <ac:chgData name="Andy Gray" userId="3900aca3-aa6e-4813-b4e0-c02f9e48a0aa" providerId="ADAL" clId="{BC7936B2-D725-4980-ADA7-BAE644BEC3CC}" dt="2019-05-15T12:59:49.599" v="1" actId="208"/>
            <ac:spMkLst>
              <pc:docMk/>
              <pc:sldMasterMk cId="2369807912" sldId="2147483660"/>
              <pc:sldLayoutMk cId="1593432957" sldId="2147483661"/>
              <ac:spMk id="4" creationId="{7694BA0E-1F63-41F2-B0E8-F0465B913055}"/>
            </ac:spMkLst>
          </pc:spChg>
          <pc:picChg chg="add mod ord">
            <ac:chgData name="Andy Gray" userId="3900aca3-aa6e-4813-b4e0-c02f9e48a0aa" providerId="ADAL" clId="{BC7936B2-D725-4980-ADA7-BAE644BEC3CC}" dt="2019-05-15T13:00:39.266" v="6" actId="167"/>
            <ac:picMkLst>
              <pc:docMk/>
              <pc:sldMasterMk cId="2369807912" sldId="2147483660"/>
              <pc:sldLayoutMk cId="1593432957" sldId="2147483661"/>
              <ac:picMk id="3" creationId="{ACF96EAC-329F-4A27-BF5B-8553A92940AA}"/>
            </ac:picMkLst>
          </pc:picChg>
          <pc:picChg chg="del">
            <ac:chgData name="Andy Gray" userId="3900aca3-aa6e-4813-b4e0-c02f9e48a0aa" providerId="ADAL" clId="{BC7936B2-D725-4980-ADA7-BAE644BEC3CC}" dt="2019-05-15T12:59:52.217" v="2" actId="478"/>
            <ac:picMkLst>
              <pc:docMk/>
              <pc:sldMasterMk cId="2369807912" sldId="2147483660"/>
              <pc:sldLayoutMk cId="1593432957" sldId="2147483661"/>
              <ac:picMk id="13" creationId="{AEE686FF-1E59-41AC-901E-7A175318FE40}"/>
            </ac:picMkLst>
          </pc:picChg>
        </pc:sldLayoutChg>
        <pc:sldLayoutChg chg="modSp setBg">
          <pc:chgData name="Andy Gray" userId="3900aca3-aa6e-4813-b4e0-c02f9e48a0aa" providerId="ADAL" clId="{BC7936B2-D725-4980-ADA7-BAE644BEC3CC}" dt="2019-05-15T13:06:30.824" v="85" actId="20577"/>
          <pc:sldLayoutMkLst>
            <pc:docMk/>
            <pc:sldMasterMk cId="2369807912" sldId="2147483660"/>
            <pc:sldLayoutMk cId="3265224848" sldId="2147483662"/>
          </pc:sldLayoutMkLst>
          <pc:spChg chg="mod">
            <ac:chgData name="Andy Gray" userId="3900aca3-aa6e-4813-b4e0-c02f9e48a0aa" providerId="ADAL" clId="{BC7936B2-D725-4980-ADA7-BAE644BEC3CC}" dt="2019-05-15T13:06:30.824" v="85" actId="20577"/>
            <ac:spMkLst>
              <pc:docMk/>
              <pc:sldMasterMk cId="2369807912" sldId="2147483660"/>
              <pc:sldLayoutMk cId="3265224848" sldId="2147483662"/>
              <ac:spMk id="6" creationId="{9381A80F-0075-4919-877A-375F2E3DADC0}"/>
            </ac:spMkLst>
          </pc:spChg>
        </pc:sldLayoutChg>
        <pc:sldLayoutChg chg="modSp">
          <pc:chgData name="Andy Gray" userId="3900aca3-aa6e-4813-b4e0-c02f9e48a0aa" providerId="ADAL" clId="{BC7936B2-D725-4980-ADA7-BAE644BEC3CC}" dt="2019-05-15T13:06:39.400" v="95" actId="20577"/>
          <pc:sldLayoutMkLst>
            <pc:docMk/>
            <pc:sldMasterMk cId="2369807912" sldId="2147483660"/>
            <pc:sldLayoutMk cId="1230368745" sldId="2147483663"/>
          </pc:sldLayoutMkLst>
          <pc:spChg chg="mod">
            <ac:chgData name="Andy Gray" userId="3900aca3-aa6e-4813-b4e0-c02f9e48a0aa" providerId="ADAL" clId="{BC7936B2-D725-4980-ADA7-BAE644BEC3CC}" dt="2019-05-15T13:06:39.400" v="95" actId="20577"/>
            <ac:spMkLst>
              <pc:docMk/>
              <pc:sldMasterMk cId="2369807912" sldId="2147483660"/>
              <pc:sldLayoutMk cId="1230368745" sldId="2147483663"/>
              <ac:spMk id="7" creationId="{76480C8F-AFE3-4015-B8C7-7F2A4FAF3AB7}"/>
            </ac:spMkLst>
          </pc:spChg>
        </pc:sldLayoutChg>
        <pc:sldLayoutChg chg="addSp delSp modSp">
          <pc:chgData name="Andy Gray" userId="3900aca3-aa6e-4813-b4e0-c02f9e48a0aa" providerId="ADAL" clId="{BC7936B2-D725-4980-ADA7-BAE644BEC3CC}" dt="2019-05-15T13:02:43.347" v="20" actId="207"/>
          <pc:sldLayoutMkLst>
            <pc:docMk/>
            <pc:sldMasterMk cId="2369807912" sldId="2147483660"/>
            <pc:sldLayoutMk cId="3864385121" sldId="2147483664"/>
          </pc:sldLayoutMkLst>
          <pc:spChg chg="mod">
            <ac:chgData name="Andy Gray" userId="3900aca3-aa6e-4813-b4e0-c02f9e48a0aa" providerId="ADAL" clId="{BC7936B2-D725-4980-ADA7-BAE644BEC3CC}" dt="2019-05-15T13:02:37.841" v="19" actId="207"/>
            <ac:spMkLst>
              <pc:docMk/>
              <pc:sldMasterMk cId="2369807912" sldId="2147483660"/>
              <pc:sldLayoutMk cId="3864385121" sldId="2147483664"/>
              <ac:spMk id="9" creationId="{00000000-0000-0000-0000-000000000000}"/>
            </ac:spMkLst>
          </pc:spChg>
          <pc:spChg chg="mod">
            <ac:chgData name="Andy Gray" userId="3900aca3-aa6e-4813-b4e0-c02f9e48a0aa" providerId="ADAL" clId="{BC7936B2-D725-4980-ADA7-BAE644BEC3CC}" dt="2019-05-15T13:02:27.504" v="17" actId="20577"/>
            <ac:spMkLst>
              <pc:docMk/>
              <pc:sldMasterMk cId="2369807912" sldId="2147483660"/>
              <pc:sldLayoutMk cId="3864385121" sldId="2147483664"/>
              <ac:spMk id="12" creationId="{00000000-0000-0000-0000-000000000000}"/>
            </ac:spMkLst>
          </pc:spChg>
          <pc:picChg chg="add mod ord modCrop">
            <ac:chgData name="Andy Gray" userId="3900aca3-aa6e-4813-b4e0-c02f9e48a0aa" providerId="ADAL" clId="{BC7936B2-D725-4980-ADA7-BAE644BEC3CC}" dt="2019-05-15T13:01:23.445" v="10" actId="167"/>
            <ac:picMkLst>
              <pc:docMk/>
              <pc:sldMasterMk cId="2369807912" sldId="2147483660"/>
              <pc:sldLayoutMk cId="3864385121" sldId="2147483664"/>
              <ac:picMk id="3" creationId="{3720247B-B0FE-4F15-89CA-2231F851B0BE}"/>
            </ac:picMkLst>
          </pc:picChg>
          <pc:picChg chg="del">
            <ac:chgData name="Andy Gray" userId="3900aca3-aa6e-4813-b4e0-c02f9e48a0aa" providerId="ADAL" clId="{BC7936B2-D725-4980-ADA7-BAE644BEC3CC}" dt="2019-05-15T13:01:25.513" v="11" actId="478"/>
            <ac:picMkLst>
              <pc:docMk/>
              <pc:sldMasterMk cId="2369807912" sldId="2147483660"/>
              <pc:sldLayoutMk cId="3864385121" sldId="2147483664"/>
              <ac:picMk id="4" creationId="{84C9E5D7-593D-4744-9564-2245C6666109}"/>
            </ac:picMkLst>
          </pc:picChg>
          <pc:picChg chg="mod">
            <ac:chgData name="Andy Gray" userId="3900aca3-aa6e-4813-b4e0-c02f9e48a0aa" providerId="ADAL" clId="{BC7936B2-D725-4980-ADA7-BAE644BEC3CC}" dt="2019-05-15T13:02:43.347" v="20" actId="207"/>
            <ac:picMkLst>
              <pc:docMk/>
              <pc:sldMasterMk cId="2369807912" sldId="2147483660"/>
              <pc:sldLayoutMk cId="3864385121" sldId="2147483664"/>
              <ac:picMk id="10" creationId="{6F837AC8-70BE-41B8-A82B-6C7EC49BA5B4}"/>
            </ac:picMkLst>
          </pc:picChg>
        </pc:sldLayoutChg>
        <pc:sldLayoutChg chg="addSp delSp modSp">
          <pc:chgData name="Andy Gray" userId="3900aca3-aa6e-4813-b4e0-c02f9e48a0aa" providerId="ADAL" clId="{BC7936B2-D725-4980-ADA7-BAE644BEC3CC}" dt="2019-05-15T13:05:38.805" v="57" actId="20577"/>
          <pc:sldLayoutMkLst>
            <pc:docMk/>
            <pc:sldMasterMk cId="2369807912" sldId="2147483660"/>
            <pc:sldLayoutMk cId="1482273398" sldId="2147483665"/>
          </pc:sldLayoutMkLst>
          <pc:spChg chg="del">
            <ac:chgData name="Andy Gray" userId="3900aca3-aa6e-4813-b4e0-c02f9e48a0aa" providerId="ADAL" clId="{BC7936B2-D725-4980-ADA7-BAE644BEC3CC}" dt="2019-05-15T13:05:26.444" v="45" actId="478"/>
            <ac:spMkLst>
              <pc:docMk/>
              <pc:sldMasterMk cId="2369807912" sldId="2147483660"/>
              <pc:sldLayoutMk cId="1482273398" sldId="2147483665"/>
              <ac:spMk id="11" creationId="{F37FE98E-0FCE-43CB-BBF3-CF0E4B0EDC25}"/>
            </ac:spMkLst>
          </pc:spChg>
          <pc:spChg chg="add mod">
            <ac:chgData name="Andy Gray" userId="3900aca3-aa6e-4813-b4e0-c02f9e48a0aa" providerId="ADAL" clId="{BC7936B2-D725-4980-ADA7-BAE644BEC3CC}" dt="2019-05-15T13:05:38.805" v="57" actId="20577"/>
            <ac:spMkLst>
              <pc:docMk/>
              <pc:sldMasterMk cId="2369807912" sldId="2147483660"/>
              <pc:sldLayoutMk cId="1482273398" sldId="2147483665"/>
              <ac:spMk id="12" creationId="{DDAFE5EC-B7EE-4C1E-92A9-D2EEBA64760F}"/>
            </ac:spMkLst>
          </pc:spChg>
          <pc:spChg chg="del">
            <ac:chgData name="Andy Gray" userId="3900aca3-aa6e-4813-b4e0-c02f9e48a0aa" providerId="ADAL" clId="{BC7936B2-D725-4980-ADA7-BAE644BEC3CC}" dt="2019-05-15T13:05:26.444" v="45" actId="478"/>
            <ac:spMkLst>
              <pc:docMk/>
              <pc:sldMasterMk cId="2369807912" sldId="2147483660"/>
              <pc:sldLayoutMk cId="1482273398" sldId="2147483665"/>
              <ac:spMk id="13" creationId="{00000000-0000-0000-0000-000000000000}"/>
            </ac:spMkLst>
          </pc:spChg>
          <pc:spChg chg="del">
            <ac:chgData name="Andy Gray" userId="3900aca3-aa6e-4813-b4e0-c02f9e48a0aa" providerId="ADAL" clId="{BC7936B2-D725-4980-ADA7-BAE644BEC3CC}" dt="2019-05-15T13:05:26.444" v="45" actId="478"/>
            <ac:spMkLst>
              <pc:docMk/>
              <pc:sldMasterMk cId="2369807912" sldId="2147483660"/>
              <pc:sldLayoutMk cId="1482273398" sldId="2147483665"/>
              <ac:spMk id="14" creationId="{00000000-0000-0000-0000-000000000000}"/>
            </ac:spMkLst>
          </pc:spChg>
          <pc:spChg chg="add">
            <ac:chgData name="Andy Gray" userId="3900aca3-aa6e-4813-b4e0-c02f9e48a0aa" providerId="ADAL" clId="{BC7936B2-D725-4980-ADA7-BAE644BEC3CC}" dt="2019-05-15T13:05:28.312" v="46"/>
            <ac:spMkLst>
              <pc:docMk/>
              <pc:sldMasterMk cId="2369807912" sldId="2147483660"/>
              <pc:sldLayoutMk cId="1482273398" sldId="2147483665"/>
              <ac:spMk id="15" creationId="{1BFAF018-5FDC-4246-B0FF-3ED98FE5E04E}"/>
            </ac:spMkLst>
          </pc:spChg>
          <pc:spChg chg="add">
            <ac:chgData name="Andy Gray" userId="3900aca3-aa6e-4813-b4e0-c02f9e48a0aa" providerId="ADAL" clId="{BC7936B2-D725-4980-ADA7-BAE644BEC3CC}" dt="2019-05-15T13:05:28.312" v="46"/>
            <ac:spMkLst>
              <pc:docMk/>
              <pc:sldMasterMk cId="2369807912" sldId="2147483660"/>
              <pc:sldLayoutMk cId="1482273398" sldId="2147483665"/>
              <ac:spMk id="16" creationId="{9A24CE3A-DC2E-48DE-915C-DAF0C5B75FAE}"/>
            </ac:spMkLst>
          </pc:spChg>
          <pc:picChg chg="add">
            <ac:chgData name="Andy Gray" userId="3900aca3-aa6e-4813-b4e0-c02f9e48a0aa" providerId="ADAL" clId="{BC7936B2-D725-4980-ADA7-BAE644BEC3CC}" dt="2019-05-15T13:05:28.312" v="46"/>
            <ac:picMkLst>
              <pc:docMk/>
              <pc:sldMasterMk cId="2369807912" sldId="2147483660"/>
              <pc:sldLayoutMk cId="1482273398" sldId="2147483665"/>
              <ac:picMk id="8" creationId="{EC7C8CDB-63C7-4B0C-B17A-EC2A44440711}"/>
            </ac:picMkLst>
          </pc:picChg>
          <pc:picChg chg="del">
            <ac:chgData name="Andy Gray" userId="3900aca3-aa6e-4813-b4e0-c02f9e48a0aa" providerId="ADAL" clId="{BC7936B2-D725-4980-ADA7-BAE644BEC3CC}" dt="2019-05-15T13:05:26.444" v="45" actId="478"/>
            <ac:picMkLst>
              <pc:docMk/>
              <pc:sldMasterMk cId="2369807912" sldId="2147483660"/>
              <pc:sldLayoutMk cId="1482273398" sldId="2147483665"/>
              <ac:picMk id="9" creationId="{76A081CD-0754-4947-9B68-2FADEEE5BDEE}"/>
            </ac:picMkLst>
          </pc:picChg>
          <pc:picChg chg="del">
            <ac:chgData name="Andy Gray" userId="3900aca3-aa6e-4813-b4e0-c02f9e48a0aa" providerId="ADAL" clId="{BC7936B2-D725-4980-ADA7-BAE644BEC3CC}" dt="2019-05-15T13:05:26.444" v="45" actId="478"/>
            <ac:picMkLst>
              <pc:docMk/>
              <pc:sldMasterMk cId="2369807912" sldId="2147483660"/>
              <pc:sldLayoutMk cId="1482273398" sldId="2147483665"/>
              <ac:picMk id="10" creationId="{CC60EF19-724F-4A21-AADC-6B7F158F7EBB}"/>
            </ac:picMkLst>
          </pc:picChg>
          <pc:picChg chg="add">
            <ac:chgData name="Andy Gray" userId="3900aca3-aa6e-4813-b4e0-c02f9e48a0aa" providerId="ADAL" clId="{BC7936B2-D725-4980-ADA7-BAE644BEC3CC}" dt="2019-05-15T13:05:28.312" v="46"/>
            <ac:picMkLst>
              <pc:docMk/>
              <pc:sldMasterMk cId="2369807912" sldId="2147483660"/>
              <pc:sldLayoutMk cId="1482273398" sldId="2147483665"/>
              <ac:picMk id="17" creationId="{2E9485EE-5E0A-4A72-9E32-A7E8AF1FE073}"/>
            </ac:picMkLst>
          </pc:picChg>
        </pc:sldLayoutChg>
        <pc:sldLayoutChg chg="addSp delSp modSp">
          <pc:chgData name="Andy Gray" userId="3900aca3-aa6e-4813-b4e0-c02f9e48a0aa" providerId="ADAL" clId="{BC7936B2-D725-4980-ADA7-BAE644BEC3CC}" dt="2019-05-15T13:05:55.615" v="69" actId="20577"/>
          <pc:sldLayoutMkLst>
            <pc:docMk/>
            <pc:sldMasterMk cId="2369807912" sldId="2147483660"/>
            <pc:sldLayoutMk cId="1345255809" sldId="2147483667"/>
          </pc:sldLayoutMkLst>
          <pc:spChg chg="del">
            <ac:chgData name="Andy Gray" userId="3900aca3-aa6e-4813-b4e0-c02f9e48a0aa" providerId="ADAL" clId="{BC7936B2-D725-4980-ADA7-BAE644BEC3CC}" dt="2019-05-15T13:05:45.522" v="58" actId="478"/>
            <ac:spMkLst>
              <pc:docMk/>
              <pc:sldMasterMk cId="2369807912" sldId="2147483660"/>
              <pc:sldLayoutMk cId="1345255809" sldId="2147483667"/>
              <ac:spMk id="9" creationId="{4CE8BDB8-4F82-4E06-B99D-9EC0EECC42A2}"/>
            </ac:spMkLst>
          </pc:spChg>
          <pc:spChg chg="add mod">
            <ac:chgData name="Andy Gray" userId="3900aca3-aa6e-4813-b4e0-c02f9e48a0aa" providerId="ADAL" clId="{BC7936B2-D725-4980-ADA7-BAE644BEC3CC}" dt="2019-05-15T13:05:55.615" v="69" actId="20577"/>
            <ac:spMkLst>
              <pc:docMk/>
              <pc:sldMasterMk cId="2369807912" sldId="2147483660"/>
              <pc:sldLayoutMk cId="1345255809" sldId="2147483667"/>
              <ac:spMk id="11" creationId="{D09B95A2-8A7E-44E3-8CC9-C488A21CBF3A}"/>
            </ac:spMkLst>
          </pc:spChg>
          <pc:spChg chg="del">
            <ac:chgData name="Andy Gray" userId="3900aca3-aa6e-4813-b4e0-c02f9e48a0aa" providerId="ADAL" clId="{BC7936B2-D725-4980-ADA7-BAE644BEC3CC}" dt="2019-05-15T13:05:45.522" v="58" actId="478"/>
            <ac:spMkLst>
              <pc:docMk/>
              <pc:sldMasterMk cId="2369807912" sldId="2147483660"/>
              <pc:sldLayoutMk cId="1345255809" sldId="2147483667"/>
              <ac:spMk id="12" creationId="{00000000-0000-0000-0000-000000000000}"/>
            </ac:spMkLst>
          </pc:spChg>
          <pc:spChg chg="del">
            <ac:chgData name="Andy Gray" userId="3900aca3-aa6e-4813-b4e0-c02f9e48a0aa" providerId="ADAL" clId="{BC7936B2-D725-4980-ADA7-BAE644BEC3CC}" dt="2019-05-15T13:05:45.522" v="58" actId="478"/>
            <ac:spMkLst>
              <pc:docMk/>
              <pc:sldMasterMk cId="2369807912" sldId="2147483660"/>
              <pc:sldLayoutMk cId="1345255809" sldId="2147483667"/>
              <ac:spMk id="13" creationId="{00000000-0000-0000-0000-000000000000}"/>
            </ac:spMkLst>
          </pc:spChg>
          <pc:spChg chg="add">
            <ac:chgData name="Andy Gray" userId="3900aca3-aa6e-4813-b4e0-c02f9e48a0aa" providerId="ADAL" clId="{BC7936B2-D725-4980-ADA7-BAE644BEC3CC}" dt="2019-05-15T13:05:46.182" v="59"/>
            <ac:spMkLst>
              <pc:docMk/>
              <pc:sldMasterMk cId="2369807912" sldId="2147483660"/>
              <pc:sldLayoutMk cId="1345255809" sldId="2147483667"/>
              <ac:spMk id="14" creationId="{56C4BC54-3DD1-4BBF-B461-F40574984DEC}"/>
            </ac:spMkLst>
          </pc:spChg>
          <pc:spChg chg="add">
            <ac:chgData name="Andy Gray" userId="3900aca3-aa6e-4813-b4e0-c02f9e48a0aa" providerId="ADAL" clId="{BC7936B2-D725-4980-ADA7-BAE644BEC3CC}" dt="2019-05-15T13:05:46.182" v="59"/>
            <ac:spMkLst>
              <pc:docMk/>
              <pc:sldMasterMk cId="2369807912" sldId="2147483660"/>
              <pc:sldLayoutMk cId="1345255809" sldId="2147483667"/>
              <ac:spMk id="15" creationId="{2AC20748-9ADF-4B9F-AD68-D7202B194B80}"/>
            </ac:spMkLst>
          </pc:spChg>
          <pc:picChg chg="del">
            <ac:chgData name="Andy Gray" userId="3900aca3-aa6e-4813-b4e0-c02f9e48a0aa" providerId="ADAL" clId="{BC7936B2-D725-4980-ADA7-BAE644BEC3CC}" dt="2019-05-15T13:05:45.522" v="58" actId="478"/>
            <ac:picMkLst>
              <pc:docMk/>
              <pc:sldMasterMk cId="2369807912" sldId="2147483660"/>
              <pc:sldLayoutMk cId="1345255809" sldId="2147483667"/>
              <ac:picMk id="7" creationId="{15D832E6-ABFF-4E33-9599-4BE66669F4BD}"/>
            </ac:picMkLst>
          </pc:picChg>
          <pc:picChg chg="add">
            <ac:chgData name="Andy Gray" userId="3900aca3-aa6e-4813-b4e0-c02f9e48a0aa" providerId="ADAL" clId="{BC7936B2-D725-4980-ADA7-BAE644BEC3CC}" dt="2019-05-15T13:05:46.182" v="59"/>
            <ac:picMkLst>
              <pc:docMk/>
              <pc:sldMasterMk cId="2369807912" sldId="2147483660"/>
              <pc:sldLayoutMk cId="1345255809" sldId="2147483667"/>
              <ac:picMk id="8" creationId="{B175B0B4-96BA-46EF-8771-A54B4761BD37}"/>
            </ac:picMkLst>
          </pc:picChg>
          <pc:picChg chg="add del">
            <ac:chgData name="Andy Gray" userId="3900aca3-aa6e-4813-b4e0-c02f9e48a0aa" providerId="ADAL" clId="{BC7936B2-D725-4980-ADA7-BAE644BEC3CC}" dt="2019-05-15T13:05:48.521" v="60" actId="478"/>
            <ac:picMkLst>
              <pc:docMk/>
              <pc:sldMasterMk cId="2369807912" sldId="2147483660"/>
              <pc:sldLayoutMk cId="1345255809" sldId="2147483667"/>
              <ac:picMk id="16" creationId="{8FF14641-903F-4866-86C6-AE2F3B3BAD75}"/>
            </ac:picMkLst>
          </pc:picChg>
        </pc:sldLayoutChg>
        <pc:sldLayoutChg chg="addSp delSp modSp">
          <pc:chgData name="Andy Gray" userId="3900aca3-aa6e-4813-b4e0-c02f9e48a0aa" providerId="ADAL" clId="{BC7936B2-D725-4980-ADA7-BAE644BEC3CC}" dt="2019-05-15T13:06:18.226" v="73" actId="207"/>
          <pc:sldLayoutMkLst>
            <pc:docMk/>
            <pc:sldMasterMk cId="2369807912" sldId="2147483660"/>
            <pc:sldLayoutMk cId="3920882233" sldId="2147483668"/>
          </pc:sldLayoutMkLst>
          <pc:spChg chg="del">
            <ac:chgData name="Andy Gray" userId="3900aca3-aa6e-4813-b4e0-c02f9e48a0aa" providerId="ADAL" clId="{BC7936B2-D725-4980-ADA7-BAE644BEC3CC}" dt="2019-05-15T13:06:06.922" v="70" actId="478"/>
            <ac:spMkLst>
              <pc:docMk/>
              <pc:sldMasterMk cId="2369807912" sldId="2147483660"/>
              <pc:sldLayoutMk cId="3920882233" sldId="2147483668"/>
              <ac:spMk id="9" creationId="{2C0FA0A8-C7D4-43BB-AF10-236A9F5764F5}"/>
            </ac:spMkLst>
          </pc:spChg>
          <pc:spChg chg="add">
            <ac:chgData name="Andy Gray" userId="3900aca3-aa6e-4813-b4e0-c02f9e48a0aa" providerId="ADAL" clId="{BC7936B2-D725-4980-ADA7-BAE644BEC3CC}" dt="2019-05-15T13:06:07.545" v="71"/>
            <ac:spMkLst>
              <pc:docMk/>
              <pc:sldMasterMk cId="2369807912" sldId="2147483660"/>
              <pc:sldLayoutMk cId="3920882233" sldId="2147483668"/>
              <ac:spMk id="10" creationId="{6ABC3D36-C4E5-4BF4-8BA5-0EF9F193D2AB}"/>
            </ac:spMkLst>
          </pc:spChg>
          <pc:picChg chg="mod">
            <ac:chgData name="Andy Gray" userId="3900aca3-aa6e-4813-b4e0-c02f9e48a0aa" providerId="ADAL" clId="{BC7936B2-D725-4980-ADA7-BAE644BEC3CC}" dt="2019-05-15T13:06:18.226" v="73" actId="207"/>
            <ac:picMkLst>
              <pc:docMk/>
              <pc:sldMasterMk cId="2369807912" sldId="2147483660"/>
              <pc:sldLayoutMk cId="3920882233" sldId="2147483668"/>
              <ac:picMk id="6" creationId="{B06B5AFB-DD88-44D0-84DB-9B997DA8A4A4}"/>
            </ac:picMkLst>
          </pc:picChg>
          <pc:picChg chg="add">
            <ac:chgData name="Andy Gray" userId="3900aca3-aa6e-4813-b4e0-c02f9e48a0aa" providerId="ADAL" clId="{BC7936B2-D725-4980-ADA7-BAE644BEC3CC}" dt="2019-05-15T13:06:07.545" v="71"/>
            <ac:picMkLst>
              <pc:docMk/>
              <pc:sldMasterMk cId="2369807912" sldId="2147483660"/>
              <pc:sldLayoutMk cId="3920882233" sldId="2147483668"/>
              <ac:picMk id="7" creationId="{B5F1E9FF-4594-425C-B10C-ED67D55DE189}"/>
            </ac:picMkLst>
          </pc:picChg>
          <pc:picChg chg="del">
            <ac:chgData name="Andy Gray" userId="3900aca3-aa6e-4813-b4e0-c02f9e48a0aa" providerId="ADAL" clId="{BC7936B2-D725-4980-ADA7-BAE644BEC3CC}" dt="2019-05-15T13:06:06.922" v="70" actId="478"/>
            <ac:picMkLst>
              <pc:docMk/>
              <pc:sldMasterMk cId="2369807912" sldId="2147483660"/>
              <pc:sldLayoutMk cId="3920882233" sldId="2147483668"/>
              <ac:picMk id="8" creationId="{2FB14F50-65CE-42E0-A555-B41F9D0BBAA7}"/>
            </ac:picMkLst>
          </pc:picChg>
        </pc:sldLayoutChg>
        <pc:sldLayoutChg chg="addSp delSp modSp">
          <pc:chgData name="Andy Gray" userId="3900aca3-aa6e-4813-b4e0-c02f9e48a0aa" providerId="ADAL" clId="{BC7936B2-D725-4980-ADA7-BAE644BEC3CC}" dt="2019-05-15T13:05:00.006" v="42" actId="1035"/>
          <pc:sldLayoutMkLst>
            <pc:docMk/>
            <pc:sldMasterMk cId="2369807912" sldId="2147483660"/>
            <pc:sldLayoutMk cId="930331741" sldId="2147483669"/>
          </pc:sldLayoutMkLst>
          <pc:spChg chg="del mod">
            <ac:chgData name="Andy Gray" userId="3900aca3-aa6e-4813-b4e0-c02f9e48a0aa" providerId="ADAL" clId="{BC7936B2-D725-4980-ADA7-BAE644BEC3CC}" dt="2019-05-15T13:03:57.463" v="29" actId="478"/>
            <ac:spMkLst>
              <pc:docMk/>
              <pc:sldMasterMk cId="2369807912" sldId="2147483660"/>
              <pc:sldLayoutMk cId="930331741" sldId="2147483669"/>
              <ac:spMk id="8" creationId="{00000000-0000-0000-0000-000000000000}"/>
            </ac:spMkLst>
          </pc:spChg>
          <pc:spChg chg="del">
            <ac:chgData name="Andy Gray" userId="3900aca3-aa6e-4813-b4e0-c02f9e48a0aa" providerId="ADAL" clId="{BC7936B2-D725-4980-ADA7-BAE644BEC3CC}" dt="2019-05-15T13:03:57.463" v="29" actId="478"/>
            <ac:spMkLst>
              <pc:docMk/>
              <pc:sldMasterMk cId="2369807912" sldId="2147483660"/>
              <pc:sldLayoutMk cId="930331741" sldId="2147483669"/>
              <ac:spMk id="9" creationId="{00000000-0000-0000-0000-000000000000}"/>
            </ac:spMkLst>
          </pc:spChg>
          <pc:spChg chg="add del">
            <ac:chgData name="Andy Gray" userId="3900aca3-aa6e-4813-b4e0-c02f9e48a0aa" providerId="ADAL" clId="{BC7936B2-D725-4980-ADA7-BAE644BEC3CC}" dt="2019-05-15T13:04:28.065" v="34"/>
            <ac:spMkLst>
              <pc:docMk/>
              <pc:sldMasterMk cId="2369807912" sldId="2147483660"/>
              <pc:sldLayoutMk cId="930331741" sldId="2147483669"/>
              <ac:spMk id="11" creationId="{A7989A41-142A-4B2C-8490-9DA50362EEE9}"/>
            </ac:spMkLst>
          </pc:spChg>
          <pc:spChg chg="del">
            <ac:chgData name="Andy Gray" userId="3900aca3-aa6e-4813-b4e0-c02f9e48a0aa" providerId="ADAL" clId="{BC7936B2-D725-4980-ADA7-BAE644BEC3CC}" dt="2019-05-15T13:03:57.463" v="29" actId="478"/>
            <ac:spMkLst>
              <pc:docMk/>
              <pc:sldMasterMk cId="2369807912" sldId="2147483660"/>
              <pc:sldLayoutMk cId="930331741" sldId="2147483669"/>
              <ac:spMk id="12" creationId="{00000000-0000-0000-0000-000000000000}"/>
            </ac:spMkLst>
          </pc:spChg>
          <pc:spChg chg="add del">
            <ac:chgData name="Andy Gray" userId="3900aca3-aa6e-4813-b4e0-c02f9e48a0aa" providerId="ADAL" clId="{BC7936B2-D725-4980-ADA7-BAE644BEC3CC}" dt="2019-05-15T13:04:28.065" v="34"/>
            <ac:spMkLst>
              <pc:docMk/>
              <pc:sldMasterMk cId="2369807912" sldId="2147483660"/>
              <pc:sldLayoutMk cId="930331741" sldId="2147483669"/>
              <ac:spMk id="13" creationId="{A96C34E4-0D9E-4EAD-9E09-294B5524B787}"/>
            </ac:spMkLst>
          </pc:spChg>
          <pc:spChg chg="add del">
            <ac:chgData name="Andy Gray" userId="3900aca3-aa6e-4813-b4e0-c02f9e48a0aa" providerId="ADAL" clId="{BC7936B2-D725-4980-ADA7-BAE644BEC3CC}" dt="2019-05-15T13:04:28.065" v="34"/>
            <ac:spMkLst>
              <pc:docMk/>
              <pc:sldMasterMk cId="2369807912" sldId="2147483660"/>
              <pc:sldLayoutMk cId="930331741" sldId="2147483669"/>
              <ac:spMk id="15" creationId="{597D5D61-32AB-48FC-A62D-C39DE48AC5F6}"/>
            </ac:spMkLst>
          </pc:spChg>
          <pc:spChg chg="add mod">
            <ac:chgData name="Andy Gray" userId="3900aca3-aa6e-4813-b4e0-c02f9e48a0aa" providerId="ADAL" clId="{BC7936B2-D725-4980-ADA7-BAE644BEC3CC}" dt="2019-05-15T13:04:49.344" v="39" actId="20577"/>
            <ac:spMkLst>
              <pc:docMk/>
              <pc:sldMasterMk cId="2369807912" sldId="2147483660"/>
              <pc:sldLayoutMk cId="930331741" sldId="2147483669"/>
              <ac:spMk id="18" creationId="{CF05E00A-4E45-4F29-A777-D516E2A1E99B}"/>
            </ac:spMkLst>
          </pc:spChg>
          <pc:spChg chg="add mod">
            <ac:chgData name="Andy Gray" userId="3900aca3-aa6e-4813-b4e0-c02f9e48a0aa" providerId="ADAL" clId="{BC7936B2-D725-4980-ADA7-BAE644BEC3CC}" dt="2019-05-15T13:04:35.144" v="36" actId="1076"/>
            <ac:spMkLst>
              <pc:docMk/>
              <pc:sldMasterMk cId="2369807912" sldId="2147483660"/>
              <pc:sldLayoutMk cId="930331741" sldId="2147483669"/>
              <ac:spMk id="19" creationId="{3EC1C6C8-7980-4956-93A7-5EE39CDEB3F4}"/>
            </ac:spMkLst>
          </pc:spChg>
          <pc:spChg chg="add mod">
            <ac:chgData name="Andy Gray" userId="3900aca3-aa6e-4813-b4e0-c02f9e48a0aa" providerId="ADAL" clId="{BC7936B2-D725-4980-ADA7-BAE644BEC3CC}" dt="2019-05-15T13:04:35.144" v="36" actId="1076"/>
            <ac:spMkLst>
              <pc:docMk/>
              <pc:sldMasterMk cId="2369807912" sldId="2147483660"/>
              <pc:sldLayoutMk cId="930331741" sldId="2147483669"/>
              <ac:spMk id="20" creationId="{C91A58B8-1C67-4E1C-8AA5-99347280FAA9}"/>
            </ac:spMkLst>
          </pc:spChg>
          <pc:picChg chg="del">
            <ac:chgData name="Andy Gray" userId="3900aca3-aa6e-4813-b4e0-c02f9e48a0aa" providerId="ADAL" clId="{BC7936B2-D725-4980-ADA7-BAE644BEC3CC}" dt="2019-05-15T13:03:57.463" v="29" actId="478"/>
            <ac:picMkLst>
              <pc:docMk/>
              <pc:sldMasterMk cId="2369807912" sldId="2147483660"/>
              <pc:sldLayoutMk cId="930331741" sldId="2147483669"/>
              <ac:picMk id="4" creationId="{84C9E5D7-593D-4744-9564-2245C6666109}"/>
            </ac:picMkLst>
          </pc:picChg>
          <pc:picChg chg="mod ord">
            <ac:chgData name="Andy Gray" userId="3900aca3-aa6e-4813-b4e0-c02f9e48a0aa" providerId="ADAL" clId="{BC7936B2-D725-4980-ADA7-BAE644BEC3CC}" dt="2019-05-15T13:05:00.006" v="42" actId="1035"/>
            <ac:picMkLst>
              <pc:docMk/>
              <pc:sldMasterMk cId="2369807912" sldId="2147483660"/>
              <pc:sldLayoutMk cId="930331741" sldId="2147483669"/>
              <ac:picMk id="7" creationId="{D460BBC8-286A-4820-AB62-CFDFC807B4B3}"/>
            </ac:picMkLst>
          </pc:picChg>
          <pc:picChg chg="add del">
            <ac:chgData name="Andy Gray" userId="3900aca3-aa6e-4813-b4e0-c02f9e48a0aa" providerId="ADAL" clId="{BC7936B2-D725-4980-ADA7-BAE644BEC3CC}" dt="2019-05-15T13:04:28.065" v="34"/>
            <ac:picMkLst>
              <pc:docMk/>
              <pc:sldMasterMk cId="2369807912" sldId="2147483660"/>
              <pc:sldLayoutMk cId="930331741" sldId="2147483669"/>
              <ac:picMk id="10" creationId="{F5E2407C-E60D-4C1C-871F-97E6F7C55307}"/>
            </ac:picMkLst>
          </pc:picChg>
          <pc:picChg chg="del mod">
            <ac:chgData name="Andy Gray" userId="3900aca3-aa6e-4813-b4e0-c02f9e48a0aa" providerId="ADAL" clId="{BC7936B2-D725-4980-ADA7-BAE644BEC3CC}" dt="2019-05-15T13:04:44.834" v="38" actId="478"/>
            <ac:picMkLst>
              <pc:docMk/>
              <pc:sldMasterMk cId="2369807912" sldId="2147483660"/>
              <pc:sldLayoutMk cId="930331741" sldId="2147483669"/>
              <ac:picMk id="14" creationId="{B293EA16-036C-458A-9F7F-BCA1EBEF9095}"/>
            </ac:picMkLst>
          </pc:picChg>
          <pc:picChg chg="add del">
            <ac:chgData name="Andy Gray" userId="3900aca3-aa6e-4813-b4e0-c02f9e48a0aa" providerId="ADAL" clId="{BC7936B2-D725-4980-ADA7-BAE644BEC3CC}" dt="2019-05-15T13:04:28.065" v="34"/>
            <ac:picMkLst>
              <pc:docMk/>
              <pc:sldMasterMk cId="2369807912" sldId="2147483660"/>
              <pc:sldLayoutMk cId="930331741" sldId="2147483669"/>
              <ac:picMk id="16" creationId="{FD3D548C-473E-43B1-93BC-95FD0EB571FB}"/>
            </ac:picMkLst>
          </pc:picChg>
          <pc:picChg chg="add mod">
            <ac:chgData name="Andy Gray" userId="3900aca3-aa6e-4813-b4e0-c02f9e48a0aa" providerId="ADAL" clId="{BC7936B2-D725-4980-ADA7-BAE644BEC3CC}" dt="2019-05-15T13:04:35.144" v="36" actId="1076"/>
            <ac:picMkLst>
              <pc:docMk/>
              <pc:sldMasterMk cId="2369807912" sldId="2147483660"/>
              <pc:sldLayoutMk cId="930331741" sldId="2147483669"/>
              <ac:picMk id="17" creationId="{7A2C4220-8072-44BD-A2E9-C21E973465DE}"/>
            </ac:picMkLst>
          </pc:picChg>
          <pc:picChg chg="add mod ord">
            <ac:chgData name="Andy Gray" userId="3900aca3-aa6e-4813-b4e0-c02f9e48a0aa" providerId="ADAL" clId="{BC7936B2-D725-4980-ADA7-BAE644BEC3CC}" dt="2019-05-15T13:04:42.373" v="37" actId="167"/>
            <ac:picMkLst>
              <pc:docMk/>
              <pc:sldMasterMk cId="2369807912" sldId="2147483660"/>
              <pc:sldLayoutMk cId="930331741" sldId="2147483669"/>
              <ac:picMk id="21" creationId="{8150E903-DCCF-4CD8-8164-0FB24FC78648}"/>
            </ac:picMkLst>
          </pc:picChg>
        </pc:sldLayoutChg>
        <pc:sldLayoutChg chg="delSp">
          <pc:chgData name="Andy Gray" userId="3900aca3-aa6e-4813-b4e0-c02f9e48a0aa" providerId="ADAL" clId="{BC7936B2-D725-4980-ADA7-BAE644BEC3CC}" dt="2019-05-15T13:02:57.256" v="21" actId="478"/>
          <pc:sldLayoutMkLst>
            <pc:docMk/>
            <pc:sldMasterMk cId="2369807912" sldId="2147483660"/>
            <pc:sldLayoutMk cId="3906787848" sldId="2147483671"/>
          </pc:sldLayoutMkLst>
          <pc:picChg chg="del">
            <ac:chgData name="Andy Gray" userId="3900aca3-aa6e-4813-b4e0-c02f9e48a0aa" providerId="ADAL" clId="{BC7936B2-D725-4980-ADA7-BAE644BEC3CC}" dt="2019-05-15T13:02:57.256" v="21" actId="478"/>
            <ac:picMkLst>
              <pc:docMk/>
              <pc:sldMasterMk cId="2369807912" sldId="2147483660"/>
              <pc:sldLayoutMk cId="3906787848" sldId="2147483671"/>
              <ac:picMk id="10" creationId="{6F837AC8-70BE-41B8-A82B-6C7EC49BA5B4}"/>
            </ac:picMkLst>
          </pc:picChg>
        </pc:sldLayoutChg>
        <pc:sldLayoutChg chg="delSp">
          <pc:chgData name="Andy Gray" userId="3900aca3-aa6e-4813-b4e0-c02f9e48a0aa" providerId="ADAL" clId="{BC7936B2-D725-4980-ADA7-BAE644BEC3CC}" dt="2019-05-15T13:05:16.246" v="44" actId="478"/>
          <pc:sldLayoutMkLst>
            <pc:docMk/>
            <pc:sldMasterMk cId="2369807912" sldId="2147483660"/>
            <pc:sldLayoutMk cId="4128159410" sldId="2147483672"/>
          </pc:sldLayoutMkLst>
          <pc:picChg chg="del">
            <ac:chgData name="Andy Gray" userId="3900aca3-aa6e-4813-b4e0-c02f9e48a0aa" providerId="ADAL" clId="{BC7936B2-D725-4980-ADA7-BAE644BEC3CC}" dt="2019-05-15T13:05:16.246" v="44" actId="478"/>
            <ac:picMkLst>
              <pc:docMk/>
              <pc:sldMasterMk cId="2369807912" sldId="2147483660"/>
              <pc:sldLayoutMk cId="4128159410" sldId="2147483672"/>
              <ac:picMk id="21" creationId="{8150E903-DCCF-4CD8-8164-0FB24FC78648}"/>
            </ac:picMkLst>
          </pc:picChg>
        </pc:sldLayoutChg>
      </pc:sldMasterChg>
    </pc:docChg>
  </pc:docChgLst>
  <pc:docChgLst>
    <pc:chgData name="Jessica Webb" userId="116bfa15-fab5-4298-95a6-2aaa2e478e3d" providerId="ADAL" clId="{74240180-489E-40BF-8B38-85123A075898}"/>
    <pc:docChg chg="undo redo custSel modSld modMainMaster">
      <pc:chgData name="Jessica Webb" userId="116bfa15-fab5-4298-95a6-2aaa2e478e3d" providerId="ADAL" clId="{74240180-489E-40BF-8B38-85123A075898}" dt="2019-03-27T15:31:42.900" v="582" actId="20577"/>
      <pc:docMkLst>
        <pc:docMk/>
      </pc:docMkLst>
      <pc:sldChg chg="addSp delSp modSp">
        <pc:chgData name="Jessica Webb" userId="116bfa15-fab5-4298-95a6-2aaa2e478e3d" providerId="ADAL" clId="{74240180-489E-40BF-8B38-85123A075898}" dt="2019-03-27T10:44:23.674" v="61" actId="6549"/>
        <pc:sldMkLst>
          <pc:docMk/>
          <pc:sldMk cId="2912915852" sldId="319"/>
        </pc:sldMkLst>
        <pc:spChg chg="mod">
          <ac:chgData name="Jessica Webb" userId="116bfa15-fab5-4298-95a6-2aaa2e478e3d" providerId="ADAL" clId="{74240180-489E-40BF-8B38-85123A075898}" dt="2019-03-27T10:44:23.674" v="61" actId="6549"/>
          <ac:spMkLst>
            <pc:docMk/>
            <pc:sldMk cId="2912915852" sldId="319"/>
            <ac:spMk id="3" creationId="{8841C565-F8A1-4DE6-88F1-F82B859E4087}"/>
          </ac:spMkLst>
        </pc:spChg>
        <pc:spChg chg="add del mod">
          <ac:chgData name="Jessica Webb" userId="116bfa15-fab5-4298-95a6-2aaa2e478e3d" providerId="ADAL" clId="{74240180-489E-40BF-8B38-85123A075898}" dt="2019-03-27T10:43:47.825" v="22"/>
          <ac:spMkLst>
            <pc:docMk/>
            <pc:sldMk cId="2912915852" sldId="319"/>
            <ac:spMk id="4" creationId="{716AD096-55DA-45C3-A765-91F202129F0E}"/>
          </ac:spMkLst>
        </pc:spChg>
        <pc:spChg chg="add del mod">
          <ac:chgData name="Jessica Webb" userId="116bfa15-fab5-4298-95a6-2aaa2e478e3d" providerId="ADAL" clId="{74240180-489E-40BF-8B38-85123A075898}" dt="2019-03-27T10:43:47.825" v="22"/>
          <ac:spMkLst>
            <pc:docMk/>
            <pc:sldMk cId="2912915852" sldId="319"/>
            <ac:spMk id="5" creationId="{FA44BA2C-DC84-462C-8B84-D6BCB2E7F14F}"/>
          </ac:spMkLst>
        </pc:spChg>
      </pc:sldChg>
      <pc:sldChg chg="addSp delSp modSp">
        <pc:chgData name="Jessica Webb" userId="116bfa15-fab5-4298-95a6-2aaa2e478e3d" providerId="ADAL" clId="{74240180-489E-40BF-8B38-85123A075898}" dt="2019-03-27T10:46:26.988" v="91" actId="1037"/>
        <pc:sldMkLst>
          <pc:docMk/>
          <pc:sldMk cId="3768048513" sldId="354"/>
        </pc:sldMkLst>
        <pc:picChg chg="del">
          <ac:chgData name="Jessica Webb" userId="116bfa15-fab5-4298-95a6-2aaa2e478e3d" providerId="ADAL" clId="{74240180-489E-40BF-8B38-85123A075898}" dt="2019-03-27T10:44:44.425" v="64" actId="478"/>
          <ac:picMkLst>
            <pc:docMk/>
            <pc:sldMk cId="3768048513" sldId="354"/>
            <ac:picMk id="4" creationId="{D16F8FDC-BC62-4B56-975E-B1382BB237BC}"/>
          </ac:picMkLst>
        </pc:picChg>
        <pc:picChg chg="del mod">
          <ac:chgData name="Jessica Webb" userId="116bfa15-fab5-4298-95a6-2aaa2e478e3d" providerId="ADAL" clId="{74240180-489E-40BF-8B38-85123A075898}" dt="2019-03-27T10:44:43.693" v="63" actId="478"/>
          <ac:picMkLst>
            <pc:docMk/>
            <pc:sldMk cId="3768048513" sldId="354"/>
            <ac:picMk id="5" creationId="{3CFBD9B6-D2CA-43C2-9AAA-27D4C0C18BE7}"/>
          </ac:picMkLst>
        </pc:picChg>
        <pc:picChg chg="add mod">
          <ac:chgData name="Jessica Webb" userId="116bfa15-fab5-4298-95a6-2aaa2e478e3d" providerId="ADAL" clId="{74240180-489E-40BF-8B38-85123A075898}" dt="2019-03-27T10:46:18.904" v="89" actId="1037"/>
          <ac:picMkLst>
            <pc:docMk/>
            <pc:sldMk cId="3768048513" sldId="354"/>
            <ac:picMk id="7" creationId="{2EF29170-8AF9-4865-9D01-0803DCABBD69}"/>
          </ac:picMkLst>
        </pc:picChg>
        <pc:picChg chg="add mod">
          <ac:chgData name="Jessica Webb" userId="116bfa15-fab5-4298-95a6-2aaa2e478e3d" providerId="ADAL" clId="{74240180-489E-40BF-8B38-85123A075898}" dt="2019-03-27T10:46:26.988" v="91" actId="1037"/>
          <ac:picMkLst>
            <pc:docMk/>
            <pc:sldMk cId="3768048513" sldId="354"/>
            <ac:picMk id="9" creationId="{B8116C1E-1B14-46EF-8773-20A437796F52}"/>
          </ac:picMkLst>
        </pc:picChg>
      </pc:sldChg>
      <pc:sldMasterChg chg="modSldLayout">
        <pc:chgData name="Jessica Webb" userId="116bfa15-fab5-4298-95a6-2aaa2e478e3d" providerId="ADAL" clId="{74240180-489E-40BF-8B38-85123A075898}" dt="2019-03-27T11:13:55.001" v="213"/>
        <pc:sldMasterMkLst>
          <pc:docMk/>
          <pc:sldMasterMk cId="2369807912" sldId="2147483660"/>
        </pc:sldMasterMkLst>
        <pc:sldLayoutChg chg="addSp delSp setBg">
          <pc:chgData name="Jessica Webb" userId="116bfa15-fab5-4298-95a6-2aaa2e478e3d" providerId="ADAL" clId="{74240180-489E-40BF-8B38-85123A075898}" dt="2019-03-27T11:13:49.426" v="212"/>
          <pc:sldLayoutMkLst>
            <pc:docMk/>
            <pc:sldMasterMk cId="2369807912" sldId="2147483660"/>
            <pc:sldLayoutMk cId="3265224848" sldId="2147483662"/>
          </pc:sldLayoutMkLst>
          <pc:spChg chg="del">
            <ac:chgData name="Jessica Webb" userId="116bfa15-fab5-4298-95a6-2aaa2e478e3d" providerId="ADAL" clId="{74240180-489E-40BF-8B38-85123A075898}" dt="2019-03-27T10:43:40.814" v="19" actId="478"/>
            <ac:spMkLst>
              <pc:docMk/>
              <pc:sldMasterMk cId="2369807912" sldId="2147483660"/>
              <pc:sldLayoutMk cId="3265224848" sldId="2147483662"/>
              <ac:spMk id="5" creationId="{00000000-0000-0000-0000-000000000000}"/>
            </ac:spMkLst>
          </pc:spChg>
          <pc:spChg chg="add">
            <ac:chgData name="Jessica Webb" userId="116bfa15-fab5-4298-95a6-2aaa2e478e3d" providerId="ADAL" clId="{74240180-489E-40BF-8B38-85123A075898}" dt="2019-03-27T10:43:42.401" v="21"/>
            <ac:spMkLst>
              <pc:docMk/>
              <pc:sldMasterMk cId="2369807912" sldId="2147483660"/>
              <pc:sldLayoutMk cId="3265224848" sldId="2147483662"/>
              <ac:spMk id="6" creationId="{9381A80F-0075-4919-877A-375F2E3DADC0}"/>
            </ac:spMkLst>
          </pc:spChg>
          <pc:spChg chg="add">
            <ac:chgData name="Jessica Webb" userId="116bfa15-fab5-4298-95a6-2aaa2e478e3d" providerId="ADAL" clId="{74240180-489E-40BF-8B38-85123A075898}" dt="2019-03-27T10:43:42.401" v="21"/>
            <ac:spMkLst>
              <pc:docMk/>
              <pc:sldMasterMk cId="2369807912" sldId="2147483660"/>
              <pc:sldLayoutMk cId="3265224848" sldId="2147483662"/>
              <ac:spMk id="7" creationId="{132E9C0B-0F4D-4FF9-AD53-CD8D12698CE3}"/>
            </ac:spMkLst>
          </pc:spChg>
          <pc:spChg chg="del">
            <ac:chgData name="Jessica Webb" userId="116bfa15-fab5-4298-95a6-2aaa2e478e3d" providerId="ADAL" clId="{74240180-489E-40BF-8B38-85123A075898}" dt="2019-03-27T10:43:41.600" v="20" actId="478"/>
            <ac:spMkLst>
              <pc:docMk/>
              <pc:sldMasterMk cId="2369807912" sldId="2147483660"/>
              <pc:sldLayoutMk cId="3265224848" sldId="2147483662"/>
              <ac:spMk id="10" creationId="{00000000-0000-0000-0000-000000000000}"/>
            </ac:spMkLst>
          </pc:spChg>
        </pc:sldLayoutChg>
        <pc:sldLayoutChg chg="addSp delSp modSp setBg">
          <pc:chgData name="Jessica Webb" userId="116bfa15-fab5-4298-95a6-2aaa2e478e3d" providerId="ADAL" clId="{74240180-489E-40BF-8B38-85123A075898}" dt="2019-03-27T11:13:55.001" v="213"/>
          <pc:sldLayoutMkLst>
            <pc:docMk/>
            <pc:sldMasterMk cId="2369807912" sldId="2147483660"/>
            <pc:sldLayoutMk cId="1230368745" sldId="2147483663"/>
          </pc:sldLayoutMkLst>
          <pc:spChg chg="del">
            <ac:chgData name="Jessica Webb" userId="116bfa15-fab5-4298-95a6-2aaa2e478e3d" providerId="ADAL" clId="{74240180-489E-40BF-8B38-85123A075898}" dt="2019-03-27T10:43:35.222" v="17" actId="478"/>
            <ac:spMkLst>
              <pc:docMk/>
              <pc:sldMasterMk cId="2369807912" sldId="2147483660"/>
              <pc:sldLayoutMk cId="1230368745" sldId="2147483663"/>
              <ac:spMk id="6" creationId="{00000000-0000-0000-0000-000000000000}"/>
            </ac:spMkLst>
          </pc:spChg>
          <pc:spChg chg="add">
            <ac:chgData name="Jessica Webb" userId="116bfa15-fab5-4298-95a6-2aaa2e478e3d" providerId="ADAL" clId="{74240180-489E-40BF-8B38-85123A075898}" dt="2019-03-27T10:43:36.309" v="18"/>
            <ac:spMkLst>
              <pc:docMk/>
              <pc:sldMasterMk cId="2369807912" sldId="2147483660"/>
              <pc:sldLayoutMk cId="1230368745" sldId="2147483663"/>
              <ac:spMk id="7" creationId="{76480C8F-AFE3-4015-B8C7-7F2A4FAF3AB7}"/>
            </ac:spMkLst>
          </pc:spChg>
          <pc:spChg chg="add">
            <ac:chgData name="Jessica Webb" userId="116bfa15-fab5-4298-95a6-2aaa2e478e3d" providerId="ADAL" clId="{74240180-489E-40BF-8B38-85123A075898}" dt="2019-03-27T10:43:36.309" v="18"/>
            <ac:spMkLst>
              <pc:docMk/>
              <pc:sldMasterMk cId="2369807912" sldId="2147483660"/>
              <pc:sldLayoutMk cId="1230368745" sldId="2147483663"/>
              <ac:spMk id="8" creationId="{81ECB235-ABB4-41FA-A1C8-2D04CE269221}"/>
            </ac:spMkLst>
          </pc:spChg>
          <pc:spChg chg="del">
            <ac:chgData name="Jessica Webb" userId="116bfa15-fab5-4298-95a6-2aaa2e478e3d" providerId="ADAL" clId="{74240180-489E-40BF-8B38-85123A075898}" dt="2019-03-27T10:43:34.206" v="16" actId="478"/>
            <ac:spMkLst>
              <pc:docMk/>
              <pc:sldMasterMk cId="2369807912" sldId="2147483660"/>
              <pc:sldLayoutMk cId="1230368745" sldId="2147483663"/>
              <ac:spMk id="10" creationId="{00000000-0000-0000-0000-000000000000}"/>
            </ac:spMkLst>
          </pc:spChg>
          <pc:cxnChg chg="mod">
            <ac:chgData name="Jessica Webb" userId="116bfa15-fab5-4298-95a6-2aaa2e478e3d" providerId="ADAL" clId="{74240180-489E-40BF-8B38-85123A075898}" dt="2019-03-27T10:44:34.275" v="62" actId="14100"/>
            <ac:cxnSpMkLst>
              <pc:docMk/>
              <pc:sldMasterMk cId="2369807912" sldId="2147483660"/>
              <pc:sldLayoutMk cId="1230368745" sldId="2147483663"/>
              <ac:cxnSpMk id="9" creationId="{00000000-0000-0000-0000-000000000000}"/>
            </ac:cxnSpMkLst>
          </pc:cxnChg>
        </pc:sldLayoutChg>
        <pc:sldLayoutChg chg="addSp delSp modSp">
          <pc:chgData name="Jessica Webb" userId="116bfa15-fab5-4298-95a6-2aaa2e478e3d" providerId="ADAL" clId="{74240180-489E-40BF-8B38-85123A075898}" dt="2019-03-27T11:13:18.559" v="209"/>
          <pc:sldLayoutMkLst>
            <pc:docMk/>
            <pc:sldMasterMk cId="2369807912" sldId="2147483660"/>
            <pc:sldLayoutMk cId="3864385121" sldId="2147483664"/>
          </pc:sldLayoutMkLst>
          <pc:spChg chg="mod">
            <ac:chgData name="Jessica Webb" userId="116bfa15-fab5-4298-95a6-2aaa2e478e3d" providerId="ADAL" clId="{74240180-489E-40BF-8B38-85123A075898}" dt="2019-03-27T11:09:41.921" v="174" actId="207"/>
            <ac:spMkLst>
              <pc:docMk/>
              <pc:sldMasterMk cId="2369807912" sldId="2147483660"/>
              <pc:sldLayoutMk cId="3864385121" sldId="2147483664"/>
              <ac:spMk id="9" creationId="{00000000-0000-0000-0000-000000000000}"/>
            </ac:spMkLst>
          </pc:spChg>
          <pc:picChg chg="add del mod">
            <ac:chgData name="Jessica Webb" userId="116bfa15-fab5-4298-95a6-2aaa2e478e3d" providerId="ADAL" clId="{74240180-489E-40BF-8B38-85123A075898}" dt="2019-03-27T11:13:18.340" v="208" actId="478"/>
            <ac:picMkLst>
              <pc:docMk/>
              <pc:sldMasterMk cId="2369807912" sldId="2147483660"/>
              <pc:sldLayoutMk cId="3864385121" sldId="2147483664"/>
              <ac:picMk id="7" creationId="{796A298A-6812-4FF4-8A71-F45C1055E4DC}"/>
            </ac:picMkLst>
          </pc:picChg>
          <pc:picChg chg="add">
            <ac:chgData name="Jessica Webb" userId="116bfa15-fab5-4298-95a6-2aaa2e478e3d" providerId="ADAL" clId="{74240180-489E-40BF-8B38-85123A075898}" dt="2019-03-27T11:13:18.559" v="209"/>
            <ac:picMkLst>
              <pc:docMk/>
              <pc:sldMasterMk cId="2369807912" sldId="2147483660"/>
              <pc:sldLayoutMk cId="3864385121" sldId="2147483664"/>
              <ac:picMk id="10" creationId="{6F837AC8-70BE-41B8-A82B-6C7EC49BA5B4}"/>
            </ac:picMkLst>
          </pc:picChg>
          <pc:picChg chg="del mod">
            <ac:chgData name="Jessica Webb" userId="116bfa15-fab5-4298-95a6-2aaa2e478e3d" providerId="ADAL" clId="{74240180-489E-40BF-8B38-85123A075898}" dt="2019-03-27T11:11:37.179" v="192" actId="478"/>
            <ac:picMkLst>
              <pc:docMk/>
              <pc:sldMasterMk cId="2369807912" sldId="2147483660"/>
              <pc:sldLayoutMk cId="3864385121" sldId="2147483664"/>
              <ac:picMk id="11" creationId="{39B0EAE4-4160-4ADF-B8AC-20D29E825CE9}"/>
            </ac:picMkLst>
          </pc:picChg>
        </pc:sldLayoutChg>
        <pc:sldLayoutChg chg="addSp delSp modSp">
          <pc:chgData name="Jessica Webb" userId="116bfa15-fab5-4298-95a6-2aaa2e478e3d" providerId="ADAL" clId="{74240180-489E-40BF-8B38-85123A075898}" dt="2019-03-27T11:13:05.510" v="203" actId="207"/>
          <pc:sldLayoutMkLst>
            <pc:docMk/>
            <pc:sldMasterMk cId="2369807912" sldId="2147483660"/>
            <pc:sldLayoutMk cId="1482273398" sldId="2147483665"/>
          </pc:sldLayoutMkLst>
          <pc:spChg chg="mod">
            <ac:chgData name="Jessica Webb" userId="116bfa15-fab5-4298-95a6-2aaa2e478e3d" providerId="ADAL" clId="{74240180-489E-40BF-8B38-85123A075898}" dt="2019-03-27T11:10:03.265" v="178" actId="207"/>
            <ac:spMkLst>
              <pc:docMk/>
              <pc:sldMasterMk cId="2369807912" sldId="2147483660"/>
              <pc:sldLayoutMk cId="1482273398" sldId="2147483665"/>
              <ac:spMk id="14" creationId="{00000000-0000-0000-0000-000000000000}"/>
            </ac:spMkLst>
          </pc:spChg>
          <pc:picChg chg="add del">
            <ac:chgData name="Jessica Webb" userId="116bfa15-fab5-4298-95a6-2aaa2e478e3d" providerId="ADAL" clId="{74240180-489E-40BF-8B38-85123A075898}" dt="2019-03-27T11:12:25.549" v="199" actId="478"/>
            <ac:picMkLst>
              <pc:docMk/>
              <pc:sldMasterMk cId="2369807912" sldId="2147483660"/>
              <pc:sldLayoutMk cId="1482273398" sldId="2147483665"/>
              <ac:picMk id="8" creationId="{59635564-156F-403E-8734-EE00A7FD2E8D}"/>
            </ac:picMkLst>
          </pc:picChg>
          <pc:picChg chg="add mod">
            <ac:chgData name="Jessica Webb" userId="116bfa15-fab5-4298-95a6-2aaa2e478e3d" providerId="ADAL" clId="{74240180-489E-40BF-8B38-85123A075898}" dt="2019-03-27T11:13:05.510" v="203" actId="207"/>
            <ac:picMkLst>
              <pc:docMk/>
              <pc:sldMasterMk cId="2369807912" sldId="2147483660"/>
              <pc:sldLayoutMk cId="1482273398" sldId="2147483665"/>
              <ac:picMk id="9" creationId="{76A081CD-0754-4947-9B68-2FADEEE5BDEE}"/>
            </ac:picMkLst>
          </pc:picChg>
          <pc:picChg chg="del mod">
            <ac:chgData name="Jessica Webb" userId="116bfa15-fab5-4298-95a6-2aaa2e478e3d" providerId="ADAL" clId="{74240180-489E-40BF-8B38-85123A075898}" dt="2019-03-27T11:11:28.750" v="188" actId="478"/>
            <ac:picMkLst>
              <pc:docMk/>
              <pc:sldMasterMk cId="2369807912" sldId="2147483660"/>
              <pc:sldLayoutMk cId="1482273398" sldId="2147483665"/>
              <ac:picMk id="16" creationId="{A3C7D1F3-45D3-452B-B8B7-C7AC9F264DCE}"/>
            </ac:picMkLst>
          </pc:picChg>
        </pc:sldLayoutChg>
        <pc:sldLayoutChg chg="modSp">
          <pc:chgData name="Jessica Webb" userId="116bfa15-fab5-4298-95a6-2aaa2e478e3d" providerId="ADAL" clId="{74240180-489E-40BF-8B38-85123A075898}" dt="2019-03-27T11:10:28.394" v="184" actId="207"/>
          <pc:sldLayoutMkLst>
            <pc:docMk/>
            <pc:sldMasterMk cId="2369807912" sldId="2147483660"/>
            <pc:sldLayoutMk cId="1345255809" sldId="2147483667"/>
          </pc:sldLayoutMkLst>
          <pc:spChg chg="mod">
            <ac:chgData name="Jessica Webb" userId="116bfa15-fab5-4298-95a6-2aaa2e478e3d" providerId="ADAL" clId="{74240180-489E-40BF-8B38-85123A075898}" dt="2019-03-27T11:10:28.394" v="184" actId="207"/>
            <ac:spMkLst>
              <pc:docMk/>
              <pc:sldMasterMk cId="2369807912" sldId="2147483660"/>
              <pc:sldLayoutMk cId="1345255809" sldId="2147483667"/>
              <ac:spMk id="13" creationId="{00000000-0000-0000-0000-000000000000}"/>
            </ac:spMkLst>
          </pc:spChg>
        </pc:sldLayoutChg>
        <pc:sldLayoutChg chg="addSp delSp modSp">
          <pc:chgData name="Jessica Webb" userId="116bfa15-fab5-4298-95a6-2aaa2e478e3d" providerId="ADAL" clId="{74240180-489E-40BF-8B38-85123A075898}" dt="2019-03-27T11:13:10.618" v="205"/>
          <pc:sldLayoutMkLst>
            <pc:docMk/>
            <pc:sldMasterMk cId="2369807912" sldId="2147483660"/>
            <pc:sldLayoutMk cId="3920882233" sldId="2147483668"/>
          </pc:sldLayoutMkLst>
          <pc:picChg chg="add">
            <ac:chgData name="Jessica Webb" userId="116bfa15-fab5-4298-95a6-2aaa2e478e3d" providerId="ADAL" clId="{74240180-489E-40BF-8B38-85123A075898}" dt="2019-03-27T11:13:10.618" v="205"/>
            <ac:picMkLst>
              <pc:docMk/>
              <pc:sldMasterMk cId="2369807912" sldId="2147483660"/>
              <pc:sldLayoutMk cId="3920882233" sldId="2147483668"/>
              <ac:picMk id="6" creationId="{B06B5AFB-DD88-44D0-84DB-9B997DA8A4A4}"/>
            </ac:picMkLst>
          </pc:picChg>
          <pc:picChg chg="del mod">
            <ac:chgData name="Jessica Webb" userId="116bfa15-fab5-4298-95a6-2aaa2e478e3d" providerId="ADAL" clId="{74240180-489E-40BF-8B38-85123A075898}" dt="2019-03-27T11:13:10.307" v="204" actId="478"/>
            <ac:picMkLst>
              <pc:docMk/>
              <pc:sldMasterMk cId="2369807912" sldId="2147483660"/>
              <pc:sldLayoutMk cId="3920882233" sldId="2147483668"/>
              <ac:picMk id="20" creationId="{5BF485A6-AECD-4FBA-A8F5-FC95EB956A9B}"/>
            </ac:picMkLst>
          </pc:picChg>
        </pc:sldLayoutChg>
        <pc:sldLayoutChg chg="addSp delSp modSp">
          <pc:chgData name="Jessica Webb" userId="116bfa15-fab5-4298-95a6-2aaa2e478e3d" providerId="ADAL" clId="{74240180-489E-40BF-8B38-85123A075898}" dt="2019-03-27T11:13:14.539" v="207"/>
          <pc:sldLayoutMkLst>
            <pc:docMk/>
            <pc:sldMasterMk cId="2369807912" sldId="2147483660"/>
            <pc:sldLayoutMk cId="930331741" sldId="2147483669"/>
          </pc:sldLayoutMkLst>
          <pc:spChg chg="mod">
            <ac:chgData name="Jessica Webb" userId="116bfa15-fab5-4298-95a6-2aaa2e478e3d" providerId="ADAL" clId="{74240180-489E-40BF-8B38-85123A075898}" dt="2019-03-27T11:09:55.754" v="176" actId="207"/>
            <ac:spMkLst>
              <pc:docMk/>
              <pc:sldMasterMk cId="2369807912" sldId="2147483660"/>
              <pc:sldLayoutMk cId="930331741" sldId="2147483669"/>
              <ac:spMk id="9" creationId="{00000000-0000-0000-0000-000000000000}"/>
            </ac:spMkLst>
          </pc:spChg>
          <pc:picChg chg="add">
            <ac:chgData name="Jessica Webb" userId="116bfa15-fab5-4298-95a6-2aaa2e478e3d" providerId="ADAL" clId="{74240180-489E-40BF-8B38-85123A075898}" dt="2019-03-27T10:42:12.582" v="13"/>
            <ac:picMkLst>
              <pc:docMk/>
              <pc:sldMasterMk cId="2369807912" sldId="2147483660"/>
              <pc:sldLayoutMk cId="930331741" sldId="2147483669"/>
              <ac:picMk id="7" creationId="{D460BBC8-286A-4820-AB62-CFDFC807B4B3}"/>
            </ac:picMkLst>
          </pc:picChg>
          <pc:picChg chg="add del">
            <ac:chgData name="Jessica Webb" userId="116bfa15-fab5-4298-95a6-2aaa2e478e3d" providerId="ADAL" clId="{74240180-489E-40BF-8B38-85123A075898}" dt="2019-03-27T11:12:22.443" v="197" actId="478"/>
            <ac:picMkLst>
              <pc:docMk/>
              <pc:sldMasterMk cId="2369807912" sldId="2147483660"/>
              <pc:sldLayoutMk cId="930331741" sldId="2147483669"/>
              <ac:picMk id="10" creationId="{5F66E396-CB2F-4D82-B272-EC3A3248C034}"/>
            </ac:picMkLst>
          </pc:picChg>
          <pc:picChg chg="del mod">
            <ac:chgData name="Jessica Webb" userId="116bfa15-fab5-4298-95a6-2aaa2e478e3d" providerId="ADAL" clId="{74240180-489E-40BF-8B38-85123A075898}" dt="2019-03-27T11:11:32.123" v="190" actId="478"/>
            <ac:picMkLst>
              <pc:docMk/>
              <pc:sldMasterMk cId="2369807912" sldId="2147483660"/>
              <pc:sldLayoutMk cId="930331741" sldId="2147483669"/>
              <ac:picMk id="11" creationId="{39B0EAE4-4160-4ADF-B8AC-20D29E825CE9}"/>
            </ac:picMkLst>
          </pc:picChg>
          <pc:picChg chg="add del">
            <ac:chgData name="Jessica Webb" userId="116bfa15-fab5-4298-95a6-2aaa2e478e3d" providerId="ADAL" clId="{74240180-489E-40BF-8B38-85123A075898}" dt="2019-03-27T11:13:14.330" v="206" actId="478"/>
            <ac:picMkLst>
              <pc:docMk/>
              <pc:sldMasterMk cId="2369807912" sldId="2147483660"/>
              <pc:sldLayoutMk cId="930331741" sldId="2147483669"/>
              <ac:picMk id="13" creationId="{97C2244A-44CB-4376-BA6F-DCFB5256F237}"/>
            </ac:picMkLst>
          </pc:picChg>
          <pc:picChg chg="add">
            <ac:chgData name="Jessica Webb" userId="116bfa15-fab5-4298-95a6-2aaa2e478e3d" providerId="ADAL" clId="{74240180-489E-40BF-8B38-85123A075898}" dt="2019-03-27T11:13:14.539" v="207"/>
            <ac:picMkLst>
              <pc:docMk/>
              <pc:sldMasterMk cId="2369807912" sldId="2147483660"/>
              <pc:sldLayoutMk cId="930331741" sldId="2147483669"/>
              <ac:picMk id="14" creationId="{B293EA16-036C-458A-9F7F-BCA1EBEF9095}"/>
            </ac:picMkLst>
          </pc:picChg>
        </pc:sldLayoutChg>
      </pc:sldMasterChg>
    </pc:docChg>
  </pc:docChgLst>
  <pc:docChgLst>
    <pc:chgData name="James Franklin" userId="cf915d05-507f-491f-b4a6-b2aa085ee4b1" providerId="ADAL" clId="{BC22A463-4E82-4B25-A5EE-FFB8841EC762}"/>
    <pc:docChg chg="custSel addSld delSld modSld">
      <pc:chgData name="James Franklin" userId="cf915d05-507f-491f-b4a6-b2aa085ee4b1" providerId="ADAL" clId="{BC22A463-4E82-4B25-A5EE-FFB8841EC762}" dt="2019-03-28T11:12:53.607" v="114" actId="20577"/>
      <pc:docMkLst>
        <pc:docMk/>
      </pc:docMkLst>
      <pc:sldChg chg="addSp modSp">
        <pc:chgData name="James Franklin" userId="cf915d05-507f-491f-b4a6-b2aa085ee4b1" providerId="ADAL" clId="{BC22A463-4E82-4B25-A5EE-FFB8841EC762}" dt="2019-03-28T11:12:53.607" v="114" actId="20577"/>
        <pc:sldMkLst>
          <pc:docMk/>
          <pc:sldMk cId="4088036100" sldId="259"/>
        </pc:sldMkLst>
        <pc:spChg chg="add mod">
          <ac:chgData name="James Franklin" userId="cf915d05-507f-491f-b4a6-b2aa085ee4b1" providerId="ADAL" clId="{BC22A463-4E82-4B25-A5EE-FFB8841EC762}" dt="2019-03-28T11:12:37.214" v="94" actId="20577"/>
          <ac:spMkLst>
            <pc:docMk/>
            <pc:sldMk cId="4088036100" sldId="259"/>
            <ac:spMk id="2" creationId="{C2FF3364-2D81-4476-A6D3-A34681DC1631}"/>
          </ac:spMkLst>
        </pc:spChg>
        <pc:spChg chg="add mod">
          <ac:chgData name="James Franklin" userId="cf915d05-507f-491f-b4a6-b2aa085ee4b1" providerId="ADAL" clId="{BC22A463-4E82-4B25-A5EE-FFB8841EC762}" dt="2019-03-28T11:12:53.607" v="114" actId="20577"/>
          <ac:spMkLst>
            <pc:docMk/>
            <pc:sldMk cId="4088036100" sldId="259"/>
            <ac:spMk id="3" creationId="{08031DB8-AE01-4A02-86AA-7978B495B428}"/>
          </ac:spMkLst>
        </pc:spChg>
      </pc:sldChg>
      <pc:sldChg chg="modSp">
        <pc:chgData name="James Franklin" userId="cf915d05-507f-491f-b4a6-b2aa085ee4b1" providerId="ADAL" clId="{BC22A463-4E82-4B25-A5EE-FFB8841EC762}" dt="2019-03-28T11:09:17.343" v="4" actId="20577"/>
        <pc:sldMkLst>
          <pc:docMk/>
          <pc:sldMk cId="2912915852" sldId="319"/>
        </pc:sldMkLst>
        <pc:spChg chg="mod">
          <ac:chgData name="James Franklin" userId="cf915d05-507f-491f-b4a6-b2aa085ee4b1" providerId="ADAL" clId="{BC22A463-4E82-4B25-A5EE-FFB8841EC762}" dt="2019-03-28T11:09:17.343" v="4" actId="20577"/>
          <ac:spMkLst>
            <pc:docMk/>
            <pc:sldMk cId="2912915852" sldId="319"/>
            <ac:spMk id="3" creationId="{8841C565-F8A1-4DE6-88F1-F82B859E4087}"/>
          </ac:spMkLst>
        </pc:spChg>
      </pc:sldChg>
      <pc:sldChg chg="delSp modSp">
        <pc:chgData name="James Franklin" userId="cf915d05-507f-491f-b4a6-b2aa085ee4b1" providerId="ADAL" clId="{BC22A463-4E82-4B25-A5EE-FFB8841EC762}" dt="2019-03-28T11:10:12.456" v="49" actId="6549"/>
        <pc:sldMkLst>
          <pc:docMk/>
          <pc:sldMk cId="3768048513" sldId="354"/>
        </pc:sldMkLst>
        <pc:spChg chg="mod">
          <ac:chgData name="James Franklin" userId="cf915d05-507f-491f-b4a6-b2aa085ee4b1" providerId="ADAL" clId="{BC22A463-4E82-4B25-A5EE-FFB8841EC762}" dt="2019-03-28T11:10:09.183" v="48" actId="6549"/>
          <ac:spMkLst>
            <pc:docMk/>
            <pc:sldMk cId="3768048513" sldId="354"/>
            <ac:spMk id="2" creationId="{66E20CF0-66EF-42EF-B23F-BE28152A237F}"/>
          </ac:spMkLst>
        </pc:spChg>
        <pc:spChg chg="mod">
          <ac:chgData name="James Franklin" userId="cf915d05-507f-491f-b4a6-b2aa085ee4b1" providerId="ADAL" clId="{BC22A463-4E82-4B25-A5EE-FFB8841EC762}" dt="2019-03-28T11:10:12.456" v="49" actId="6549"/>
          <ac:spMkLst>
            <pc:docMk/>
            <pc:sldMk cId="3768048513" sldId="354"/>
            <ac:spMk id="3" creationId="{037FB689-72BB-484B-A17A-EE7793CA52E9}"/>
          </ac:spMkLst>
        </pc:spChg>
        <pc:picChg chg="del">
          <ac:chgData name="James Franklin" userId="cf915d05-507f-491f-b4a6-b2aa085ee4b1" providerId="ADAL" clId="{BC22A463-4E82-4B25-A5EE-FFB8841EC762}" dt="2019-03-28T11:10:02.770" v="47" actId="478"/>
          <ac:picMkLst>
            <pc:docMk/>
            <pc:sldMk cId="3768048513" sldId="354"/>
            <ac:picMk id="7" creationId="{2EF29170-8AF9-4865-9D01-0803DCABBD69}"/>
          </ac:picMkLst>
        </pc:picChg>
        <pc:picChg chg="del">
          <ac:chgData name="James Franklin" userId="cf915d05-507f-491f-b4a6-b2aa085ee4b1" providerId="ADAL" clId="{BC22A463-4E82-4B25-A5EE-FFB8841EC762}" dt="2019-03-28T11:10:02.247" v="46" actId="478"/>
          <ac:picMkLst>
            <pc:docMk/>
            <pc:sldMk cId="3768048513" sldId="354"/>
            <ac:picMk id="9" creationId="{B8116C1E-1B14-46EF-8773-20A437796F52}"/>
          </ac:picMkLst>
        </pc:picChg>
      </pc:sldChg>
      <pc:sldChg chg="modSp">
        <pc:chgData name="James Franklin" userId="cf915d05-507f-491f-b4a6-b2aa085ee4b1" providerId="ADAL" clId="{BC22A463-4E82-4B25-A5EE-FFB8841EC762}" dt="2019-03-28T11:09:51.715" v="41" actId="20577"/>
        <pc:sldMkLst>
          <pc:docMk/>
          <pc:sldMk cId="1612668401" sldId="364"/>
        </pc:sldMkLst>
        <pc:spChg chg="mod">
          <ac:chgData name="James Franklin" userId="cf915d05-507f-491f-b4a6-b2aa085ee4b1" providerId="ADAL" clId="{BC22A463-4E82-4B25-A5EE-FFB8841EC762}" dt="2019-03-28T11:09:51.715" v="41" actId="20577"/>
          <ac:spMkLst>
            <pc:docMk/>
            <pc:sldMk cId="1612668401" sldId="364"/>
            <ac:spMk id="5" creationId="{00000000-0000-0000-0000-000000000000}"/>
          </ac:spMkLst>
        </pc:spChg>
      </pc:sldChg>
      <pc:sldChg chg="add">
        <pc:chgData name="James Franklin" userId="cf915d05-507f-491f-b4a6-b2aa085ee4b1" providerId="ADAL" clId="{BC22A463-4E82-4B25-A5EE-FFB8841EC762}" dt="2019-03-28T11:10:21.895" v="51"/>
        <pc:sldMkLst>
          <pc:docMk/>
          <pc:sldMk cId="1244951885" sldId="366"/>
        </pc:sldMkLst>
      </pc:sldChg>
      <pc:sldChg chg="add">
        <pc:chgData name="James Franklin" userId="cf915d05-507f-491f-b4a6-b2aa085ee4b1" providerId="ADAL" clId="{BC22A463-4E82-4B25-A5EE-FFB8841EC762}" dt="2019-03-28T11:10:22.057" v="52"/>
        <pc:sldMkLst>
          <pc:docMk/>
          <pc:sldMk cId="3852316829" sldId="367"/>
        </pc:sldMkLst>
      </pc:sldChg>
      <pc:sldChg chg="add">
        <pc:chgData name="James Franklin" userId="cf915d05-507f-491f-b4a6-b2aa085ee4b1" providerId="ADAL" clId="{BC22A463-4E82-4B25-A5EE-FFB8841EC762}" dt="2019-03-28T11:10:22.273" v="53"/>
        <pc:sldMkLst>
          <pc:docMk/>
          <pc:sldMk cId="567189255" sldId="368"/>
        </pc:sldMkLst>
      </pc:sldChg>
      <pc:sldChg chg="add">
        <pc:chgData name="James Franklin" userId="cf915d05-507f-491f-b4a6-b2aa085ee4b1" providerId="ADAL" clId="{BC22A463-4E82-4B25-A5EE-FFB8841EC762}" dt="2019-03-28T11:10:22.441" v="54"/>
        <pc:sldMkLst>
          <pc:docMk/>
          <pc:sldMk cId="363531344" sldId="369"/>
        </pc:sldMkLst>
      </pc:sldChg>
      <pc:sldChg chg="add">
        <pc:chgData name="James Franklin" userId="cf915d05-507f-491f-b4a6-b2aa085ee4b1" providerId="ADAL" clId="{BC22A463-4E82-4B25-A5EE-FFB8841EC762}" dt="2019-03-28T11:10:22.600" v="55"/>
        <pc:sldMkLst>
          <pc:docMk/>
          <pc:sldMk cId="2205863446" sldId="370"/>
        </pc:sldMkLst>
      </pc:sldChg>
      <pc:sldChg chg="add">
        <pc:chgData name="James Franklin" userId="cf915d05-507f-491f-b4a6-b2aa085ee4b1" providerId="ADAL" clId="{BC22A463-4E82-4B25-A5EE-FFB8841EC762}" dt="2019-03-28T11:10:22.728" v="56"/>
        <pc:sldMkLst>
          <pc:docMk/>
          <pc:sldMk cId="4188305560" sldId="371"/>
        </pc:sldMkLst>
      </pc:sldChg>
      <pc:sldChg chg="add">
        <pc:chgData name="James Franklin" userId="cf915d05-507f-491f-b4a6-b2aa085ee4b1" providerId="ADAL" clId="{BC22A463-4E82-4B25-A5EE-FFB8841EC762}" dt="2019-03-28T11:10:22.887" v="57"/>
        <pc:sldMkLst>
          <pc:docMk/>
          <pc:sldMk cId="1043684076" sldId="372"/>
        </pc:sldMkLst>
      </pc:sldChg>
      <pc:sldChg chg="add">
        <pc:chgData name="James Franklin" userId="cf915d05-507f-491f-b4a6-b2aa085ee4b1" providerId="ADAL" clId="{BC22A463-4E82-4B25-A5EE-FFB8841EC762}" dt="2019-03-28T11:10:23.031" v="58"/>
        <pc:sldMkLst>
          <pc:docMk/>
          <pc:sldMk cId="2965502656" sldId="373"/>
        </pc:sldMkLst>
      </pc:sldChg>
      <pc:sldChg chg="add">
        <pc:chgData name="James Franklin" userId="cf915d05-507f-491f-b4a6-b2aa085ee4b1" providerId="ADAL" clId="{BC22A463-4E82-4B25-A5EE-FFB8841EC762}" dt="2019-03-28T11:10:23.448" v="59"/>
        <pc:sldMkLst>
          <pc:docMk/>
          <pc:sldMk cId="2986392551" sldId="374"/>
        </pc:sldMkLst>
      </pc:sldChg>
      <pc:sldChg chg="add">
        <pc:chgData name="James Franklin" userId="cf915d05-507f-491f-b4a6-b2aa085ee4b1" providerId="ADAL" clId="{BC22A463-4E82-4B25-A5EE-FFB8841EC762}" dt="2019-03-28T11:10:23.594" v="60"/>
        <pc:sldMkLst>
          <pc:docMk/>
          <pc:sldMk cId="2694855769" sldId="375"/>
        </pc:sldMkLst>
      </pc:sldChg>
      <pc:sldChg chg="add">
        <pc:chgData name="James Franklin" userId="cf915d05-507f-491f-b4a6-b2aa085ee4b1" providerId="ADAL" clId="{BC22A463-4E82-4B25-A5EE-FFB8841EC762}" dt="2019-03-28T11:10:23.736" v="61"/>
        <pc:sldMkLst>
          <pc:docMk/>
          <pc:sldMk cId="2381647034" sldId="376"/>
        </pc:sldMkLst>
      </pc:sldChg>
      <pc:sldChg chg="add">
        <pc:chgData name="James Franklin" userId="cf915d05-507f-491f-b4a6-b2aa085ee4b1" providerId="ADAL" clId="{BC22A463-4E82-4B25-A5EE-FFB8841EC762}" dt="2019-03-28T11:10:23.872" v="62"/>
        <pc:sldMkLst>
          <pc:docMk/>
          <pc:sldMk cId="700608833" sldId="377"/>
        </pc:sldMkLst>
      </pc:sldChg>
      <pc:sldChg chg="add">
        <pc:chgData name="James Franklin" userId="cf915d05-507f-491f-b4a6-b2aa085ee4b1" providerId="ADAL" clId="{BC22A463-4E82-4B25-A5EE-FFB8841EC762}" dt="2019-03-28T11:10:24.024" v="63"/>
        <pc:sldMkLst>
          <pc:docMk/>
          <pc:sldMk cId="3269123516" sldId="378"/>
        </pc:sldMkLst>
      </pc:sldChg>
    </pc:docChg>
  </pc:docChgLst>
  <pc:docChgLst>
    <pc:chgData name="Rob Heathcote" userId="62419938-1f1d-43ca-9327-cfd6c1894440" providerId="ADAL" clId="{926F7D2B-4DC7-4DBA-AA83-DEACDFE8D4C1}"/>
    <pc:docChg chg="modSld">
      <pc:chgData name="Rob Heathcote" userId="62419938-1f1d-43ca-9327-cfd6c1894440" providerId="ADAL" clId="{926F7D2B-4DC7-4DBA-AA83-DEACDFE8D4C1}" dt="2019-05-23T08:19:40.070" v="1" actId="6549"/>
      <pc:docMkLst>
        <pc:docMk/>
      </pc:docMkLst>
      <pc:sldChg chg="modSp">
        <pc:chgData name="Rob Heathcote" userId="62419938-1f1d-43ca-9327-cfd6c1894440" providerId="ADAL" clId="{926F7D2B-4DC7-4DBA-AA83-DEACDFE8D4C1}" dt="2019-05-23T08:19:40.070" v="1" actId="6549"/>
        <pc:sldMkLst>
          <pc:docMk/>
          <pc:sldMk cId="3493487583" sldId="399"/>
        </pc:sldMkLst>
        <pc:spChg chg="mod">
          <ac:chgData name="Rob Heathcote" userId="62419938-1f1d-43ca-9327-cfd6c1894440" providerId="ADAL" clId="{926F7D2B-4DC7-4DBA-AA83-DEACDFE8D4C1}" dt="2019-05-23T08:19:40.070" v="1" actId="6549"/>
          <ac:spMkLst>
            <pc:docMk/>
            <pc:sldMk cId="3493487583" sldId="399"/>
            <ac:spMk id="5" creationId="{D28E9E68-36A4-4BDE-B6BB-F789FFE51B4B}"/>
          </ac:spMkLst>
        </pc:spChg>
      </pc:sldChg>
    </pc:docChg>
  </pc:docChgLst>
  <pc:docChgLst>
    <pc:chgData name="James Franklin" userId="cf915d05-507f-491f-b4a6-b2aa085ee4b1" providerId="ADAL" clId="{B7A37CB2-0137-44EE-A67E-98A75D3E5DD6}"/>
    <pc:docChg chg="undo custSel addSld delSld modSld sldOrd">
      <pc:chgData name="James Franklin" userId="cf915d05-507f-491f-b4a6-b2aa085ee4b1" providerId="ADAL" clId="{B7A37CB2-0137-44EE-A67E-98A75D3E5DD6}" dt="2019-05-22T10:47:30.359" v="15828" actId="478"/>
      <pc:docMkLst>
        <pc:docMk/>
      </pc:docMkLst>
      <pc:sldChg chg="modSp">
        <pc:chgData name="James Franklin" userId="cf915d05-507f-491f-b4a6-b2aa085ee4b1" providerId="ADAL" clId="{B7A37CB2-0137-44EE-A67E-98A75D3E5DD6}" dt="2019-04-12T14:09:29.083" v="32" actId="20577"/>
        <pc:sldMkLst>
          <pc:docMk/>
          <pc:sldMk cId="4088036100" sldId="259"/>
        </pc:sldMkLst>
        <pc:spChg chg="mod">
          <ac:chgData name="James Franklin" userId="cf915d05-507f-491f-b4a6-b2aa085ee4b1" providerId="ADAL" clId="{B7A37CB2-0137-44EE-A67E-98A75D3E5DD6}" dt="2019-03-28T17:04:58.651" v="0"/>
          <ac:spMkLst>
            <pc:docMk/>
            <pc:sldMk cId="4088036100" sldId="259"/>
            <ac:spMk id="2" creationId="{C2FF3364-2D81-4476-A6D3-A34681DC1631}"/>
          </ac:spMkLst>
        </pc:spChg>
        <pc:spChg chg="mod">
          <ac:chgData name="James Franklin" userId="cf915d05-507f-491f-b4a6-b2aa085ee4b1" providerId="ADAL" clId="{B7A37CB2-0137-44EE-A67E-98A75D3E5DD6}" dt="2019-04-12T14:09:29.083" v="32" actId="20577"/>
          <ac:spMkLst>
            <pc:docMk/>
            <pc:sldMk cId="4088036100" sldId="259"/>
            <ac:spMk id="3" creationId="{08031DB8-AE01-4A02-86AA-7978B495B428}"/>
          </ac:spMkLst>
        </pc:spChg>
      </pc:sldChg>
      <pc:sldChg chg="modSp">
        <pc:chgData name="James Franklin" userId="cf915d05-507f-491f-b4a6-b2aa085ee4b1" providerId="ADAL" clId="{B7A37CB2-0137-44EE-A67E-98A75D3E5DD6}" dt="2019-04-12T15:08:11.666" v="62" actId="6549"/>
        <pc:sldMkLst>
          <pc:docMk/>
          <pc:sldMk cId="2912915852" sldId="319"/>
        </pc:sldMkLst>
        <pc:spChg chg="mod">
          <ac:chgData name="James Franklin" userId="cf915d05-507f-491f-b4a6-b2aa085ee4b1" providerId="ADAL" clId="{B7A37CB2-0137-44EE-A67E-98A75D3E5DD6}" dt="2019-04-12T15:08:11.666" v="62" actId="6549"/>
          <ac:spMkLst>
            <pc:docMk/>
            <pc:sldMk cId="2912915852" sldId="319"/>
            <ac:spMk id="3" creationId="{8841C565-F8A1-4DE6-88F1-F82B859E4087}"/>
          </ac:spMkLst>
        </pc:spChg>
      </pc:sldChg>
      <pc:sldChg chg="addSp delSp modSp setBg addCm modCm">
        <pc:chgData name="James Franklin" userId="cf915d05-507f-491f-b4a6-b2aa085ee4b1" providerId="ADAL" clId="{B7A37CB2-0137-44EE-A67E-98A75D3E5DD6}" dt="2019-05-15T15:18:25.257" v="15811"/>
        <pc:sldMkLst>
          <pc:docMk/>
          <pc:sldMk cId="3768048513" sldId="354"/>
        </pc:sldMkLst>
        <pc:spChg chg="mod">
          <ac:chgData name="James Franklin" userId="cf915d05-507f-491f-b4a6-b2aa085ee4b1" providerId="ADAL" clId="{B7A37CB2-0137-44EE-A67E-98A75D3E5DD6}" dt="2019-04-12T15:38:52.033" v="81" actId="20577"/>
          <ac:spMkLst>
            <pc:docMk/>
            <pc:sldMk cId="3768048513" sldId="354"/>
            <ac:spMk id="2" creationId="{66E20CF0-66EF-42EF-B23F-BE28152A237F}"/>
          </ac:spMkLst>
        </pc:spChg>
        <pc:spChg chg="mod">
          <ac:chgData name="James Franklin" userId="cf915d05-507f-491f-b4a6-b2aa085ee4b1" providerId="ADAL" clId="{B7A37CB2-0137-44EE-A67E-98A75D3E5DD6}" dt="2019-04-12T15:40:51.977" v="221" actId="113"/>
          <ac:spMkLst>
            <pc:docMk/>
            <pc:sldMk cId="3768048513" sldId="354"/>
            <ac:spMk id="3" creationId="{037FB689-72BB-484B-A17A-EE7793CA52E9}"/>
          </ac:spMkLst>
        </pc:spChg>
        <pc:picChg chg="add del mod">
          <ac:chgData name="James Franklin" userId="cf915d05-507f-491f-b4a6-b2aa085ee4b1" providerId="ADAL" clId="{B7A37CB2-0137-44EE-A67E-98A75D3E5DD6}" dt="2019-05-15T15:12:42.750" v="15768" actId="478"/>
          <ac:picMkLst>
            <pc:docMk/>
            <pc:sldMk cId="3768048513" sldId="354"/>
            <ac:picMk id="4" creationId="{B7C506F1-B8B9-4615-ADAA-3E77FE3987DB}"/>
          </ac:picMkLst>
        </pc:picChg>
        <pc:picChg chg="add del mod">
          <ac:chgData name="James Franklin" userId="cf915d05-507f-491f-b4a6-b2aa085ee4b1" providerId="ADAL" clId="{B7A37CB2-0137-44EE-A67E-98A75D3E5DD6}" dt="2019-05-15T15:13:17.958" v="15776" actId="478"/>
          <ac:picMkLst>
            <pc:docMk/>
            <pc:sldMk cId="3768048513" sldId="354"/>
            <ac:picMk id="5" creationId="{63EB63A5-7441-49BD-9226-26F19C15F8EC}"/>
          </ac:picMkLst>
        </pc:picChg>
        <pc:picChg chg="add mod">
          <ac:chgData name="James Franklin" userId="cf915d05-507f-491f-b4a6-b2aa085ee4b1" providerId="ADAL" clId="{B7A37CB2-0137-44EE-A67E-98A75D3E5DD6}" dt="2019-05-15T15:16:21.677" v="15783" actId="1076"/>
          <ac:picMkLst>
            <pc:docMk/>
            <pc:sldMk cId="3768048513" sldId="354"/>
            <ac:picMk id="6" creationId="{A82309A9-54D7-4937-A3C0-4C03F1834775}"/>
          </ac:picMkLst>
        </pc:picChg>
        <pc:picChg chg="add mod">
          <ac:chgData name="James Franklin" userId="cf915d05-507f-491f-b4a6-b2aa085ee4b1" providerId="ADAL" clId="{B7A37CB2-0137-44EE-A67E-98A75D3E5DD6}" dt="2019-05-15T15:12:50.863" v="15770" actId="1076"/>
          <ac:picMkLst>
            <pc:docMk/>
            <pc:sldMk cId="3768048513" sldId="354"/>
            <ac:picMk id="7" creationId="{87F19BC6-1C90-4D56-8F58-8D5517BEDAEC}"/>
          </ac:picMkLst>
        </pc:picChg>
        <pc:picChg chg="add del mod">
          <ac:chgData name="James Franklin" userId="cf915d05-507f-491f-b4a6-b2aa085ee4b1" providerId="ADAL" clId="{B7A37CB2-0137-44EE-A67E-98A75D3E5DD6}" dt="2019-05-15T15:17:29.070" v="15805" actId="478"/>
          <ac:picMkLst>
            <pc:docMk/>
            <pc:sldMk cId="3768048513" sldId="354"/>
            <ac:picMk id="8" creationId="{E1106EC5-8B10-4F2B-93B6-110A84E162D5}"/>
          </ac:picMkLst>
        </pc:picChg>
        <pc:picChg chg="add mod">
          <ac:chgData name="James Franklin" userId="cf915d05-507f-491f-b4a6-b2aa085ee4b1" providerId="ADAL" clId="{B7A37CB2-0137-44EE-A67E-98A75D3E5DD6}" dt="2019-05-15T15:17:42.757" v="15809" actId="14100"/>
          <ac:picMkLst>
            <pc:docMk/>
            <pc:sldMk cId="3768048513" sldId="354"/>
            <ac:picMk id="9" creationId="{E439C7D4-0DEA-4744-BAC8-D856FC8591CE}"/>
          </ac:picMkLst>
        </pc:picChg>
        <pc:picChg chg="add del mod">
          <ac:chgData name="James Franklin" userId="cf915d05-507f-491f-b4a6-b2aa085ee4b1" providerId="ADAL" clId="{B7A37CB2-0137-44EE-A67E-98A75D3E5DD6}" dt="2019-05-15T15:12:39.782" v="15766" actId="478"/>
          <ac:picMkLst>
            <pc:docMk/>
            <pc:sldMk cId="3768048513" sldId="354"/>
            <ac:picMk id="1026" creationId="{9AA4B91B-8996-4BEB-B951-30EB466FA7C3}"/>
          </ac:picMkLst>
        </pc:picChg>
      </pc:sldChg>
      <pc:sldChg chg="modSp ord">
        <pc:chgData name="James Franklin" userId="cf915d05-507f-491f-b4a6-b2aa085ee4b1" providerId="ADAL" clId="{B7A37CB2-0137-44EE-A67E-98A75D3E5DD6}" dt="2019-04-16T11:53:59.046" v="15118" actId="113"/>
        <pc:sldMkLst>
          <pc:docMk/>
          <pc:sldMk cId="1612668401" sldId="364"/>
        </pc:sldMkLst>
        <pc:spChg chg="mod">
          <ac:chgData name="James Franklin" userId="cf915d05-507f-491f-b4a6-b2aa085ee4b1" providerId="ADAL" clId="{B7A37CB2-0137-44EE-A67E-98A75D3E5DD6}" dt="2019-03-29T10:14:32.536" v="2" actId="20577"/>
          <ac:spMkLst>
            <pc:docMk/>
            <pc:sldMk cId="1612668401" sldId="364"/>
            <ac:spMk id="4" creationId="{00000000-0000-0000-0000-000000000000}"/>
          </ac:spMkLst>
        </pc:spChg>
        <pc:spChg chg="mod">
          <ac:chgData name="James Franklin" userId="cf915d05-507f-491f-b4a6-b2aa085ee4b1" providerId="ADAL" clId="{B7A37CB2-0137-44EE-A67E-98A75D3E5DD6}" dt="2019-04-16T11:53:59.046" v="15118" actId="113"/>
          <ac:spMkLst>
            <pc:docMk/>
            <pc:sldMk cId="1612668401" sldId="364"/>
            <ac:spMk id="5" creationId="{00000000-0000-0000-0000-000000000000}"/>
          </ac:spMkLst>
        </pc:spChg>
      </pc:sldChg>
      <pc:sldChg chg="addSp delSp modSp setBg">
        <pc:chgData name="James Franklin" userId="cf915d05-507f-491f-b4a6-b2aa085ee4b1" providerId="ADAL" clId="{B7A37CB2-0137-44EE-A67E-98A75D3E5DD6}" dt="2019-05-09T11:35:47.649" v="15525" actId="478"/>
        <pc:sldMkLst>
          <pc:docMk/>
          <pc:sldMk cId="1244951885" sldId="366"/>
        </pc:sldMkLst>
        <pc:spChg chg="mod">
          <ac:chgData name="James Franklin" userId="cf915d05-507f-491f-b4a6-b2aa085ee4b1" providerId="ADAL" clId="{B7A37CB2-0137-44EE-A67E-98A75D3E5DD6}" dt="2019-04-15T09:05:43.996" v="590" actId="207"/>
          <ac:spMkLst>
            <pc:docMk/>
            <pc:sldMk cId="1244951885" sldId="366"/>
            <ac:spMk id="2" creationId="{66E20CF0-66EF-42EF-B23F-BE28152A237F}"/>
          </ac:spMkLst>
        </pc:spChg>
        <pc:spChg chg="mod">
          <ac:chgData name="James Franklin" userId="cf915d05-507f-491f-b4a6-b2aa085ee4b1" providerId="ADAL" clId="{B7A37CB2-0137-44EE-A67E-98A75D3E5DD6}" dt="2019-04-15T09:47:58.515" v="1589" actId="20577"/>
          <ac:spMkLst>
            <pc:docMk/>
            <pc:sldMk cId="1244951885" sldId="366"/>
            <ac:spMk id="3" creationId="{037FB689-72BB-484B-A17A-EE7793CA52E9}"/>
          </ac:spMkLst>
        </pc:spChg>
        <pc:spChg chg="add del mod">
          <ac:chgData name="James Franklin" userId="cf915d05-507f-491f-b4a6-b2aa085ee4b1" providerId="ADAL" clId="{B7A37CB2-0137-44EE-A67E-98A75D3E5DD6}" dt="2019-05-09T11:35:47.649" v="15525" actId="478"/>
          <ac:spMkLst>
            <pc:docMk/>
            <pc:sldMk cId="1244951885" sldId="366"/>
            <ac:spMk id="6" creationId="{A5637B79-5D16-4B01-9A2C-326608999AB7}"/>
          </ac:spMkLst>
        </pc:spChg>
        <pc:picChg chg="add del mod">
          <ac:chgData name="James Franklin" userId="cf915d05-507f-491f-b4a6-b2aa085ee4b1" providerId="ADAL" clId="{B7A37CB2-0137-44EE-A67E-98A75D3E5DD6}" dt="2019-04-15T09:02:54.628" v="558" actId="478"/>
          <ac:picMkLst>
            <pc:docMk/>
            <pc:sldMk cId="1244951885" sldId="366"/>
            <ac:picMk id="4" creationId="{CC9BE28D-DE85-44A4-913F-34B91FA06666}"/>
          </ac:picMkLst>
        </pc:picChg>
        <pc:picChg chg="add mod">
          <ac:chgData name="James Franklin" userId="cf915d05-507f-491f-b4a6-b2aa085ee4b1" providerId="ADAL" clId="{B7A37CB2-0137-44EE-A67E-98A75D3E5DD6}" dt="2019-04-15T09:02:56.733" v="559" actId="1076"/>
          <ac:picMkLst>
            <pc:docMk/>
            <pc:sldMk cId="1244951885" sldId="366"/>
            <ac:picMk id="5" creationId="{00EA174D-A0C0-4DA7-97ED-EAAEA01B17D3}"/>
          </ac:picMkLst>
        </pc:picChg>
        <pc:picChg chg="add del mod">
          <ac:chgData name="James Franklin" userId="cf915d05-507f-491f-b4a6-b2aa085ee4b1" providerId="ADAL" clId="{B7A37CB2-0137-44EE-A67E-98A75D3E5DD6}" dt="2019-04-15T08:20:58.158" v="553" actId="478"/>
          <ac:picMkLst>
            <pc:docMk/>
            <pc:sldMk cId="1244951885" sldId="366"/>
            <ac:picMk id="7" creationId="{684D0801-1D97-43C9-BBB8-63A8BEBBA22F}"/>
          </ac:picMkLst>
        </pc:picChg>
        <pc:picChg chg="add del">
          <ac:chgData name="James Franklin" userId="cf915d05-507f-491f-b4a6-b2aa085ee4b1" providerId="ADAL" clId="{B7A37CB2-0137-44EE-A67E-98A75D3E5DD6}" dt="2019-04-15T09:36:57.016" v="1475" actId="478"/>
          <ac:picMkLst>
            <pc:docMk/>
            <pc:sldMk cId="1244951885" sldId="366"/>
            <ac:picMk id="8" creationId="{FC921F69-B957-4D29-AF6D-570C6CF96E44}"/>
          </ac:picMkLst>
        </pc:picChg>
        <pc:picChg chg="add del mod">
          <ac:chgData name="James Franklin" userId="cf915d05-507f-491f-b4a6-b2aa085ee4b1" providerId="ADAL" clId="{B7A37CB2-0137-44EE-A67E-98A75D3E5DD6}" dt="2019-04-15T08:19:09.440" v="540" actId="478"/>
          <ac:picMkLst>
            <pc:docMk/>
            <pc:sldMk cId="1244951885" sldId="366"/>
            <ac:picMk id="3074" creationId="{DF825D0D-ADB8-4642-89F6-E4B585235693}"/>
          </ac:picMkLst>
        </pc:picChg>
        <pc:picChg chg="add del mod">
          <ac:chgData name="James Franklin" userId="cf915d05-507f-491f-b4a6-b2aa085ee4b1" providerId="ADAL" clId="{B7A37CB2-0137-44EE-A67E-98A75D3E5DD6}" dt="2019-04-15T08:20:57.420" v="552" actId="478"/>
          <ac:picMkLst>
            <pc:docMk/>
            <pc:sldMk cId="1244951885" sldId="366"/>
            <ac:picMk id="3076" creationId="{E03EA063-F16D-45F5-8306-71339FAA955A}"/>
          </ac:picMkLst>
        </pc:picChg>
        <pc:picChg chg="add mod">
          <ac:chgData name="James Franklin" userId="cf915d05-507f-491f-b4a6-b2aa085ee4b1" providerId="ADAL" clId="{B7A37CB2-0137-44EE-A67E-98A75D3E5DD6}" dt="2019-04-15T09:03:17.219" v="564" actId="1076"/>
          <ac:picMkLst>
            <pc:docMk/>
            <pc:sldMk cId="1244951885" sldId="366"/>
            <ac:picMk id="3078" creationId="{6DA4B981-B881-4A86-8E73-EA7722A49440}"/>
          </ac:picMkLst>
        </pc:picChg>
      </pc:sldChg>
      <pc:sldChg chg="addSp delSp modSp setBg">
        <pc:chgData name="James Franklin" userId="cf915d05-507f-491f-b4a6-b2aa085ee4b1" providerId="ADAL" clId="{B7A37CB2-0137-44EE-A67E-98A75D3E5DD6}" dt="2019-04-15T14:15:34.093" v="3385" actId="113"/>
        <pc:sldMkLst>
          <pc:docMk/>
          <pc:sldMk cId="3852316829" sldId="367"/>
        </pc:sldMkLst>
        <pc:spChg chg="mod">
          <ac:chgData name="James Franklin" userId="cf915d05-507f-491f-b4a6-b2aa085ee4b1" providerId="ADAL" clId="{B7A37CB2-0137-44EE-A67E-98A75D3E5DD6}" dt="2019-04-15T13:56:44.117" v="2835" actId="20577"/>
          <ac:spMkLst>
            <pc:docMk/>
            <pc:sldMk cId="3852316829" sldId="367"/>
            <ac:spMk id="2" creationId="{66E20CF0-66EF-42EF-B23F-BE28152A237F}"/>
          </ac:spMkLst>
        </pc:spChg>
        <pc:spChg chg="mod">
          <ac:chgData name="James Franklin" userId="cf915d05-507f-491f-b4a6-b2aa085ee4b1" providerId="ADAL" clId="{B7A37CB2-0137-44EE-A67E-98A75D3E5DD6}" dt="2019-04-15T14:15:34.093" v="3385" actId="113"/>
          <ac:spMkLst>
            <pc:docMk/>
            <pc:sldMk cId="3852316829" sldId="367"/>
            <ac:spMk id="3" creationId="{037FB689-72BB-484B-A17A-EE7793CA52E9}"/>
          </ac:spMkLst>
        </pc:spChg>
        <pc:picChg chg="add del mod">
          <ac:chgData name="James Franklin" userId="cf915d05-507f-491f-b4a6-b2aa085ee4b1" providerId="ADAL" clId="{B7A37CB2-0137-44EE-A67E-98A75D3E5DD6}" dt="2019-04-15T10:39:20.669" v="2375" actId="478"/>
          <ac:picMkLst>
            <pc:docMk/>
            <pc:sldMk cId="3852316829" sldId="367"/>
            <ac:picMk id="6146" creationId="{C77F4E98-8A04-430A-9108-0EB198BB722E}"/>
          </ac:picMkLst>
        </pc:picChg>
        <pc:picChg chg="add del mod">
          <ac:chgData name="James Franklin" userId="cf915d05-507f-491f-b4a6-b2aa085ee4b1" providerId="ADAL" clId="{B7A37CB2-0137-44EE-A67E-98A75D3E5DD6}" dt="2019-04-15T13:58:14.807" v="2847" actId="478"/>
          <ac:picMkLst>
            <pc:docMk/>
            <pc:sldMk cId="3852316829" sldId="367"/>
            <ac:picMk id="6148" creationId="{14B8A3D1-213D-4282-9D2A-98DFA4636AF2}"/>
          </ac:picMkLst>
        </pc:picChg>
        <pc:picChg chg="add mod">
          <ac:chgData name="James Franklin" userId="cf915d05-507f-491f-b4a6-b2aa085ee4b1" providerId="ADAL" clId="{B7A37CB2-0137-44EE-A67E-98A75D3E5DD6}" dt="2019-04-15T13:58:54.027" v="2858" actId="167"/>
          <ac:picMkLst>
            <pc:docMk/>
            <pc:sldMk cId="3852316829" sldId="367"/>
            <ac:picMk id="6150" creationId="{2089FCBC-56DB-4536-A9A3-FE949A34546F}"/>
          </ac:picMkLst>
        </pc:picChg>
      </pc:sldChg>
      <pc:sldChg chg="addSp delSp modSp">
        <pc:chgData name="James Franklin" userId="cf915d05-507f-491f-b4a6-b2aa085ee4b1" providerId="ADAL" clId="{B7A37CB2-0137-44EE-A67E-98A75D3E5DD6}" dt="2019-04-16T09:49:49.738" v="14116" actId="207"/>
        <pc:sldMkLst>
          <pc:docMk/>
          <pc:sldMk cId="567189255" sldId="368"/>
        </pc:sldMkLst>
        <pc:spChg chg="mod">
          <ac:chgData name="James Franklin" userId="cf915d05-507f-491f-b4a6-b2aa085ee4b1" providerId="ADAL" clId="{B7A37CB2-0137-44EE-A67E-98A75D3E5DD6}" dt="2019-04-15T13:56:53.013" v="2846" actId="20577"/>
          <ac:spMkLst>
            <pc:docMk/>
            <pc:sldMk cId="567189255" sldId="368"/>
            <ac:spMk id="2" creationId="{66E20CF0-66EF-42EF-B23F-BE28152A237F}"/>
          </ac:spMkLst>
        </pc:spChg>
        <pc:spChg chg="del">
          <ac:chgData name="James Franklin" userId="cf915d05-507f-491f-b4a6-b2aa085ee4b1" providerId="ADAL" clId="{B7A37CB2-0137-44EE-A67E-98A75D3E5DD6}" dt="2019-04-15T09:53:05.975" v="1654"/>
          <ac:spMkLst>
            <pc:docMk/>
            <pc:sldMk cId="567189255" sldId="368"/>
            <ac:spMk id="3" creationId="{037FB689-72BB-484B-A17A-EE7793CA52E9}"/>
          </ac:spMkLst>
        </pc:spChg>
        <pc:spChg chg="add mod">
          <ac:chgData name="James Franklin" userId="cf915d05-507f-491f-b4a6-b2aa085ee4b1" providerId="ADAL" clId="{B7A37CB2-0137-44EE-A67E-98A75D3E5DD6}" dt="2019-04-16T09:49:49.738" v="14116" actId="207"/>
          <ac:spMkLst>
            <pc:docMk/>
            <pc:sldMk cId="567189255" sldId="368"/>
            <ac:spMk id="4" creationId="{6094A452-9E1A-41BA-910F-9B85675B9298}"/>
          </ac:spMkLst>
        </pc:spChg>
      </pc:sldChg>
      <pc:sldChg chg="addSp delSp modSp ord">
        <pc:chgData name="James Franklin" userId="cf915d05-507f-491f-b4a6-b2aa085ee4b1" providerId="ADAL" clId="{B7A37CB2-0137-44EE-A67E-98A75D3E5DD6}" dt="2019-05-14T11:40:39.779" v="15764" actId="20577"/>
        <pc:sldMkLst>
          <pc:docMk/>
          <pc:sldMk cId="363531344" sldId="369"/>
        </pc:sldMkLst>
        <pc:spChg chg="mod">
          <ac:chgData name="James Franklin" userId="cf915d05-507f-491f-b4a6-b2aa085ee4b1" providerId="ADAL" clId="{B7A37CB2-0137-44EE-A67E-98A75D3E5DD6}" dt="2019-04-15T09:55:17.291" v="1699" actId="20577"/>
          <ac:spMkLst>
            <pc:docMk/>
            <pc:sldMk cId="363531344" sldId="369"/>
            <ac:spMk id="2" creationId="{66E20CF0-66EF-42EF-B23F-BE28152A237F}"/>
          </ac:spMkLst>
        </pc:spChg>
        <pc:spChg chg="mod">
          <ac:chgData name="James Franklin" userId="cf915d05-507f-491f-b4a6-b2aa085ee4b1" providerId="ADAL" clId="{B7A37CB2-0137-44EE-A67E-98A75D3E5DD6}" dt="2019-05-14T11:40:39.779" v="15764" actId="20577"/>
          <ac:spMkLst>
            <pc:docMk/>
            <pc:sldMk cId="363531344" sldId="369"/>
            <ac:spMk id="3" creationId="{037FB689-72BB-484B-A17A-EE7793CA52E9}"/>
          </ac:spMkLst>
        </pc:spChg>
        <pc:picChg chg="add del">
          <ac:chgData name="James Franklin" userId="cf915d05-507f-491f-b4a6-b2aa085ee4b1" providerId="ADAL" clId="{B7A37CB2-0137-44EE-A67E-98A75D3E5DD6}" dt="2019-04-15T10:40:58.156" v="2396" actId="478"/>
          <ac:picMkLst>
            <pc:docMk/>
            <pc:sldMk cId="363531344" sldId="369"/>
            <ac:picMk id="7170" creationId="{B5F66C80-BCE2-4EF5-AEC8-AA51C5E704E1}"/>
          </ac:picMkLst>
        </pc:picChg>
        <pc:picChg chg="add del mod">
          <ac:chgData name="James Franklin" userId="cf915d05-507f-491f-b4a6-b2aa085ee4b1" providerId="ADAL" clId="{B7A37CB2-0137-44EE-A67E-98A75D3E5DD6}" dt="2019-04-15T10:44:07.937" v="2399" actId="478"/>
          <ac:picMkLst>
            <pc:docMk/>
            <pc:sldMk cId="363531344" sldId="369"/>
            <ac:picMk id="7172" creationId="{4FAE3CCD-10FE-45E7-99CC-AAB087BD9AD0}"/>
          </ac:picMkLst>
        </pc:picChg>
        <pc:picChg chg="add mod">
          <ac:chgData name="James Franklin" userId="cf915d05-507f-491f-b4a6-b2aa085ee4b1" providerId="ADAL" clId="{B7A37CB2-0137-44EE-A67E-98A75D3E5DD6}" dt="2019-04-15T10:44:30.616" v="2405" actId="1076"/>
          <ac:picMkLst>
            <pc:docMk/>
            <pc:sldMk cId="363531344" sldId="369"/>
            <ac:picMk id="7174" creationId="{BC1E1F1B-64DC-425C-B5DD-89BF3DAEA2C5}"/>
          </ac:picMkLst>
        </pc:picChg>
      </pc:sldChg>
      <pc:sldChg chg="addSp delSp modSp setBg">
        <pc:chgData name="James Franklin" userId="cf915d05-507f-491f-b4a6-b2aa085ee4b1" providerId="ADAL" clId="{B7A37CB2-0137-44EE-A67E-98A75D3E5DD6}" dt="2019-05-15T15:22:02.324" v="15827"/>
        <pc:sldMkLst>
          <pc:docMk/>
          <pc:sldMk cId="2205863446" sldId="370"/>
        </pc:sldMkLst>
        <pc:spChg chg="mod">
          <ac:chgData name="James Franklin" userId="cf915d05-507f-491f-b4a6-b2aa085ee4b1" providerId="ADAL" clId="{B7A37CB2-0137-44EE-A67E-98A75D3E5DD6}" dt="2019-04-15T09:55:49.426" v="1717" actId="20577"/>
          <ac:spMkLst>
            <pc:docMk/>
            <pc:sldMk cId="2205863446" sldId="370"/>
            <ac:spMk id="2" creationId="{66E20CF0-66EF-42EF-B23F-BE28152A237F}"/>
          </ac:spMkLst>
        </pc:spChg>
        <pc:spChg chg="mod">
          <ac:chgData name="James Franklin" userId="cf915d05-507f-491f-b4a6-b2aa085ee4b1" providerId="ADAL" clId="{B7A37CB2-0137-44EE-A67E-98A75D3E5DD6}" dt="2019-05-14T08:31:55.592" v="15585" actId="20577"/>
          <ac:spMkLst>
            <pc:docMk/>
            <pc:sldMk cId="2205863446" sldId="370"/>
            <ac:spMk id="3" creationId="{037FB689-72BB-484B-A17A-EE7793CA52E9}"/>
          </ac:spMkLst>
        </pc:spChg>
        <pc:picChg chg="add del mod">
          <ac:chgData name="James Franklin" userId="cf915d05-507f-491f-b4a6-b2aa085ee4b1" providerId="ADAL" clId="{B7A37CB2-0137-44EE-A67E-98A75D3E5DD6}" dt="2019-05-15T15:19:19.901" v="15814" actId="478"/>
          <ac:picMkLst>
            <pc:docMk/>
            <pc:sldMk cId="2205863446" sldId="370"/>
            <ac:picMk id="4" creationId="{07D1D31D-4726-42D8-BCD0-C6CD82068DB0}"/>
          </ac:picMkLst>
        </pc:picChg>
        <pc:picChg chg="add del">
          <ac:chgData name="James Franklin" userId="cf915d05-507f-491f-b4a6-b2aa085ee4b1" providerId="ADAL" clId="{B7A37CB2-0137-44EE-A67E-98A75D3E5DD6}" dt="2019-05-15T15:19:48.641" v="15816" actId="478"/>
          <ac:picMkLst>
            <pc:docMk/>
            <pc:sldMk cId="2205863446" sldId="370"/>
            <ac:picMk id="2050" creationId="{E3B314AB-C1B6-460C-BD76-E17AC050AD7D}"/>
          </ac:picMkLst>
        </pc:picChg>
        <pc:picChg chg="add del mod">
          <ac:chgData name="James Franklin" userId="cf915d05-507f-491f-b4a6-b2aa085ee4b1" providerId="ADAL" clId="{B7A37CB2-0137-44EE-A67E-98A75D3E5DD6}" dt="2019-05-15T15:20:10.884" v="15819" actId="478"/>
          <ac:picMkLst>
            <pc:docMk/>
            <pc:sldMk cId="2205863446" sldId="370"/>
            <ac:picMk id="2052" creationId="{28E9F2E6-4148-485C-BE4D-6FAE03FBBB0C}"/>
          </ac:picMkLst>
        </pc:picChg>
        <pc:picChg chg="add mod">
          <ac:chgData name="James Franklin" userId="cf915d05-507f-491f-b4a6-b2aa085ee4b1" providerId="ADAL" clId="{B7A37CB2-0137-44EE-A67E-98A75D3E5DD6}" dt="2019-05-15T15:21:39.525" v="15825" actId="732"/>
          <ac:picMkLst>
            <pc:docMk/>
            <pc:sldMk cId="2205863446" sldId="370"/>
            <ac:picMk id="2054" creationId="{A78705EF-4FA7-4F45-8270-0AF2CA489B83}"/>
          </ac:picMkLst>
        </pc:picChg>
        <pc:picChg chg="add del mod">
          <ac:chgData name="James Franklin" userId="cf915d05-507f-491f-b4a6-b2aa085ee4b1" providerId="ADAL" clId="{B7A37CB2-0137-44EE-A67E-98A75D3E5DD6}" dt="2019-05-15T15:19:15.680" v="15813" actId="478"/>
          <ac:picMkLst>
            <pc:docMk/>
            <pc:sldMk cId="2205863446" sldId="370"/>
            <ac:picMk id="19458" creationId="{E0749AD4-8E16-4452-BDC2-8A8C95FF7362}"/>
          </ac:picMkLst>
        </pc:picChg>
      </pc:sldChg>
      <pc:sldChg chg="addSp modSp">
        <pc:chgData name="James Franklin" userId="cf915d05-507f-491f-b4a6-b2aa085ee4b1" providerId="ADAL" clId="{B7A37CB2-0137-44EE-A67E-98A75D3E5DD6}" dt="2019-05-09T11:48:43.508" v="15526" actId="20577"/>
        <pc:sldMkLst>
          <pc:docMk/>
          <pc:sldMk cId="4188305560" sldId="371"/>
        </pc:sldMkLst>
        <pc:spChg chg="mod">
          <ac:chgData name="James Franklin" userId="cf915d05-507f-491f-b4a6-b2aa085ee4b1" providerId="ADAL" clId="{B7A37CB2-0137-44EE-A67E-98A75D3E5DD6}" dt="2019-05-09T11:48:43.508" v="15526" actId="20577"/>
          <ac:spMkLst>
            <pc:docMk/>
            <pc:sldMk cId="4188305560" sldId="371"/>
            <ac:spMk id="2" creationId="{66E20CF0-66EF-42EF-B23F-BE28152A237F}"/>
          </ac:spMkLst>
        </pc:spChg>
        <pc:spChg chg="mod">
          <ac:chgData name="James Franklin" userId="cf915d05-507f-491f-b4a6-b2aa085ee4b1" providerId="ADAL" clId="{B7A37CB2-0137-44EE-A67E-98A75D3E5DD6}" dt="2019-04-15T14:42:48.847" v="5561" actId="14"/>
          <ac:spMkLst>
            <pc:docMk/>
            <pc:sldMk cId="4188305560" sldId="371"/>
            <ac:spMk id="3" creationId="{037FB689-72BB-484B-A17A-EE7793CA52E9}"/>
          </ac:spMkLst>
        </pc:spChg>
        <pc:picChg chg="add mod">
          <ac:chgData name="James Franklin" userId="cf915d05-507f-491f-b4a6-b2aa085ee4b1" providerId="ADAL" clId="{B7A37CB2-0137-44EE-A67E-98A75D3E5DD6}" dt="2019-04-15T10:46:17.753" v="2415" actId="1076"/>
          <ac:picMkLst>
            <pc:docMk/>
            <pc:sldMk cId="4188305560" sldId="371"/>
            <ac:picMk id="4" creationId="{5E7C9DF2-A837-4BD6-B836-A33B1050C0A9}"/>
          </ac:picMkLst>
        </pc:picChg>
        <pc:picChg chg="add mod">
          <ac:chgData name="James Franklin" userId="cf915d05-507f-491f-b4a6-b2aa085ee4b1" providerId="ADAL" clId="{B7A37CB2-0137-44EE-A67E-98A75D3E5DD6}" dt="2019-04-15T10:46:28.601" v="2417" actId="732"/>
          <ac:picMkLst>
            <pc:docMk/>
            <pc:sldMk cId="4188305560" sldId="371"/>
            <ac:picMk id="8194" creationId="{C5B3FD69-450B-4A35-97B4-502894CE1F66}"/>
          </ac:picMkLst>
        </pc:picChg>
      </pc:sldChg>
      <pc:sldChg chg="addSp delSp modSp">
        <pc:chgData name="James Franklin" userId="cf915d05-507f-491f-b4a6-b2aa085ee4b1" providerId="ADAL" clId="{B7A37CB2-0137-44EE-A67E-98A75D3E5DD6}" dt="2019-04-15T14:46:17.789" v="5874" actId="20577"/>
        <pc:sldMkLst>
          <pc:docMk/>
          <pc:sldMk cId="1043684076" sldId="372"/>
        </pc:sldMkLst>
        <pc:spChg chg="mod">
          <ac:chgData name="James Franklin" userId="cf915d05-507f-491f-b4a6-b2aa085ee4b1" providerId="ADAL" clId="{B7A37CB2-0137-44EE-A67E-98A75D3E5DD6}" dt="2019-04-15T14:43:56.076" v="5631" actId="20577"/>
          <ac:spMkLst>
            <pc:docMk/>
            <pc:sldMk cId="1043684076" sldId="372"/>
            <ac:spMk id="2" creationId="{66E20CF0-66EF-42EF-B23F-BE28152A237F}"/>
          </ac:spMkLst>
        </pc:spChg>
        <pc:spChg chg="mod">
          <ac:chgData name="James Franklin" userId="cf915d05-507f-491f-b4a6-b2aa085ee4b1" providerId="ADAL" clId="{B7A37CB2-0137-44EE-A67E-98A75D3E5DD6}" dt="2019-04-15T14:46:17.789" v="5874" actId="20577"/>
          <ac:spMkLst>
            <pc:docMk/>
            <pc:sldMk cId="1043684076" sldId="372"/>
            <ac:spMk id="3" creationId="{037FB689-72BB-484B-A17A-EE7793CA52E9}"/>
          </ac:spMkLst>
        </pc:spChg>
        <pc:picChg chg="add del mod">
          <ac:chgData name="James Franklin" userId="cf915d05-507f-491f-b4a6-b2aa085ee4b1" providerId="ADAL" clId="{B7A37CB2-0137-44EE-A67E-98A75D3E5DD6}" dt="2019-04-15T11:24:54.432" v="2458" actId="478"/>
          <ac:picMkLst>
            <pc:docMk/>
            <pc:sldMk cId="1043684076" sldId="372"/>
            <ac:picMk id="11266" creationId="{C9BF4DF2-6425-4875-B6B8-6EB81677C0C1}"/>
          </ac:picMkLst>
        </pc:picChg>
        <pc:picChg chg="add mod">
          <ac:chgData name="James Franklin" userId="cf915d05-507f-491f-b4a6-b2aa085ee4b1" providerId="ADAL" clId="{B7A37CB2-0137-44EE-A67E-98A75D3E5DD6}" dt="2019-04-15T11:25:46.069" v="2474" actId="167"/>
          <ac:picMkLst>
            <pc:docMk/>
            <pc:sldMk cId="1043684076" sldId="372"/>
            <ac:picMk id="11268" creationId="{E162745E-B3C8-49EF-84B0-1D935BCE2BB0}"/>
          </ac:picMkLst>
        </pc:picChg>
      </pc:sldChg>
      <pc:sldChg chg="addSp delSp modSp ord">
        <pc:chgData name="James Franklin" userId="cf915d05-507f-491f-b4a6-b2aa085ee4b1" providerId="ADAL" clId="{B7A37CB2-0137-44EE-A67E-98A75D3E5DD6}" dt="2019-05-14T08:32:59.423" v="15643" actId="20577"/>
        <pc:sldMkLst>
          <pc:docMk/>
          <pc:sldMk cId="2965502656" sldId="373"/>
        </pc:sldMkLst>
        <pc:spChg chg="mod">
          <ac:chgData name="James Franklin" userId="cf915d05-507f-491f-b4a6-b2aa085ee4b1" providerId="ADAL" clId="{B7A37CB2-0137-44EE-A67E-98A75D3E5DD6}" dt="2019-04-15T09:57:52.306" v="1880" actId="20577"/>
          <ac:spMkLst>
            <pc:docMk/>
            <pc:sldMk cId="2965502656" sldId="373"/>
            <ac:spMk id="2" creationId="{66E20CF0-66EF-42EF-B23F-BE28152A237F}"/>
          </ac:spMkLst>
        </pc:spChg>
        <pc:spChg chg="mod">
          <ac:chgData name="James Franklin" userId="cf915d05-507f-491f-b4a6-b2aa085ee4b1" providerId="ADAL" clId="{B7A37CB2-0137-44EE-A67E-98A75D3E5DD6}" dt="2019-05-14T08:32:59.423" v="15643" actId="20577"/>
          <ac:spMkLst>
            <pc:docMk/>
            <pc:sldMk cId="2965502656" sldId="373"/>
            <ac:spMk id="3" creationId="{037FB689-72BB-484B-A17A-EE7793CA52E9}"/>
          </ac:spMkLst>
        </pc:spChg>
        <pc:spChg chg="add del mod">
          <ac:chgData name="James Franklin" userId="cf915d05-507f-491f-b4a6-b2aa085ee4b1" providerId="ADAL" clId="{B7A37CB2-0137-44EE-A67E-98A75D3E5DD6}" dt="2019-05-09T11:51:32.157" v="15530" actId="478"/>
          <ac:spMkLst>
            <pc:docMk/>
            <pc:sldMk cId="2965502656" sldId="373"/>
            <ac:spMk id="5" creationId="{4CEE03B4-7AA5-4A9E-8ACC-07920B9D6A59}"/>
          </ac:spMkLst>
        </pc:spChg>
        <pc:picChg chg="add mod">
          <ac:chgData name="James Franklin" userId="cf915d05-507f-491f-b4a6-b2aa085ee4b1" providerId="ADAL" clId="{B7A37CB2-0137-44EE-A67E-98A75D3E5DD6}" dt="2019-04-15T10:57:00.569" v="2421" actId="1076"/>
          <ac:picMkLst>
            <pc:docMk/>
            <pc:sldMk cId="2965502656" sldId="373"/>
            <ac:picMk id="4" creationId="{461FDB9D-D1CC-48A8-A598-5044731BA7D0}"/>
          </ac:picMkLst>
        </pc:picChg>
        <pc:picChg chg="add mod">
          <ac:chgData name="James Franklin" userId="cf915d05-507f-491f-b4a6-b2aa085ee4b1" providerId="ADAL" clId="{B7A37CB2-0137-44EE-A67E-98A75D3E5DD6}" dt="2019-04-15T15:11:01.489" v="7295" actId="167"/>
          <ac:picMkLst>
            <pc:docMk/>
            <pc:sldMk cId="2965502656" sldId="373"/>
            <ac:picMk id="9218" creationId="{339BEA98-2DCF-4E62-861C-AABA01C3DCB9}"/>
          </ac:picMkLst>
        </pc:picChg>
      </pc:sldChg>
      <pc:sldChg chg="addSp delSp modSp ord">
        <pc:chgData name="James Franklin" userId="cf915d05-507f-491f-b4a6-b2aa085ee4b1" providerId="ADAL" clId="{B7A37CB2-0137-44EE-A67E-98A75D3E5DD6}" dt="2019-05-22T10:47:30.359" v="15828" actId="478"/>
        <pc:sldMkLst>
          <pc:docMk/>
          <pc:sldMk cId="2986392551" sldId="374"/>
        </pc:sldMkLst>
        <pc:spChg chg="mod">
          <ac:chgData name="James Franklin" userId="cf915d05-507f-491f-b4a6-b2aa085ee4b1" providerId="ADAL" clId="{B7A37CB2-0137-44EE-A67E-98A75D3E5DD6}" dt="2019-04-15T09:58:27.563" v="1923" actId="20577"/>
          <ac:spMkLst>
            <pc:docMk/>
            <pc:sldMk cId="2986392551" sldId="374"/>
            <ac:spMk id="2" creationId="{66E20CF0-66EF-42EF-B23F-BE28152A237F}"/>
          </ac:spMkLst>
        </pc:spChg>
        <pc:spChg chg="mod">
          <ac:chgData name="James Franklin" userId="cf915d05-507f-491f-b4a6-b2aa085ee4b1" providerId="ADAL" clId="{B7A37CB2-0137-44EE-A67E-98A75D3E5DD6}" dt="2019-05-14T08:36:57.686" v="15761" actId="20577"/>
          <ac:spMkLst>
            <pc:docMk/>
            <pc:sldMk cId="2986392551" sldId="374"/>
            <ac:spMk id="3" creationId="{037FB689-72BB-484B-A17A-EE7793CA52E9}"/>
          </ac:spMkLst>
        </pc:spChg>
        <pc:spChg chg="add del mod">
          <ac:chgData name="James Franklin" userId="cf915d05-507f-491f-b4a6-b2aa085ee4b1" providerId="ADAL" clId="{B7A37CB2-0137-44EE-A67E-98A75D3E5DD6}" dt="2019-05-22T10:47:30.359" v="15828" actId="478"/>
          <ac:spMkLst>
            <pc:docMk/>
            <pc:sldMk cId="2986392551" sldId="374"/>
            <ac:spMk id="5" creationId="{58656DA4-A8F9-4F4B-98F3-C1AEE09BC5F0}"/>
          </ac:spMkLst>
        </pc:spChg>
        <pc:picChg chg="add mod">
          <ac:chgData name="James Franklin" userId="cf915d05-507f-491f-b4a6-b2aa085ee4b1" providerId="ADAL" clId="{B7A37CB2-0137-44EE-A67E-98A75D3E5DD6}" dt="2019-04-15T11:18:50.216" v="2436" actId="1076"/>
          <ac:picMkLst>
            <pc:docMk/>
            <pc:sldMk cId="2986392551" sldId="374"/>
            <ac:picMk id="4" creationId="{B74C82E2-1C15-43A4-B5D8-8993F5C86344}"/>
          </ac:picMkLst>
        </pc:picChg>
        <pc:picChg chg="add mod">
          <ac:chgData name="James Franklin" userId="cf915d05-507f-491f-b4a6-b2aa085ee4b1" providerId="ADAL" clId="{B7A37CB2-0137-44EE-A67E-98A75D3E5DD6}" dt="2019-05-09T11:53:18.154" v="15544" actId="732"/>
          <ac:picMkLst>
            <pc:docMk/>
            <pc:sldMk cId="2986392551" sldId="374"/>
            <ac:picMk id="10242" creationId="{A9D649EE-9E23-4CB3-AD7F-C25FBCCF020D}"/>
          </ac:picMkLst>
        </pc:picChg>
      </pc:sldChg>
      <pc:sldChg chg="modSp">
        <pc:chgData name="James Franklin" userId="cf915d05-507f-491f-b4a6-b2aa085ee4b1" providerId="ADAL" clId="{B7A37CB2-0137-44EE-A67E-98A75D3E5DD6}" dt="2019-04-16T14:23:35.066" v="15521" actId="20577"/>
        <pc:sldMkLst>
          <pc:docMk/>
          <pc:sldMk cId="2694855769" sldId="375"/>
        </pc:sldMkLst>
        <pc:spChg chg="mod">
          <ac:chgData name="James Franklin" userId="cf915d05-507f-491f-b4a6-b2aa085ee4b1" providerId="ADAL" clId="{B7A37CB2-0137-44EE-A67E-98A75D3E5DD6}" dt="2019-04-15T10:02:13.467" v="1997" actId="20577"/>
          <ac:spMkLst>
            <pc:docMk/>
            <pc:sldMk cId="2694855769" sldId="375"/>
            <ac:spMk id="2" creationId="{66E20CF0-66EF-42EF-B23F-BE28152A237F}"/>
          </ac:spMkLst>
        </pc:spChg>
        <pc:spChg chg="mod">
          <ac:chgData name="James Franklin" userId="cf915d05-507f-491f-b4a6-b2aa085ee4b1" providerId="ADAL" clId="{B7A37CB2-0137-44EE-A67E-98A75D3E5DD6}" dt="2019-04-16T14:23:35.066" v="15521" actId="20577"/>
          <ac:spMkLst>
            <pc:docMk/>
            <pc:sldMk cId="2694855769" sldId="375"/>
            <ac:spMk id="3" creationId="{037FB689-72BB-484B-A17A-EE7793CA52E9}"/>
          </ac:spMkLst>
        </pc:spChg>
      </pc:sldChg>
      <pc:sldChg chg="addSp delSp modSp">
        <pc:chgData name="James Franklin" userId="cf915d05-507f-491f-b4a6-b2aa085ee4b1" providerId="ADAL" clId="{B7A37CB2-0137-44EE-A67E-98A75D3E5DD6}" dt="2019-05-09T12:05:25.529" v="15546" actId="478"/>
        <pc:sldMkLst>
          <pc:docMk/>
          <pc:sldMk cId="2381647034" sldId="376"/>
        </pc:sldMkLst>
        <pc:spChg chg="mod">
          <ac:chgData name="James Franklin" userId="cf915d05-507f-491f-b4a6-b2aa085ee4b1" providerId="ADAL" clId="{B7A37CB2-0137-44EE-A67E-98A75D3E5DD6}" dt="2019-04-15T11:40:13.064" v="2519" actId="20577"/>
          <ac:spMkLst>
            <pc:docMk/>
            <pc:sldMk cId="2381647034" sldId="376"/>
            <ac:spMk id="2" creationId="{66E20CF0-66EF-42EF-B23F-BE28152A237F}"/>
          </ac:spMkLst>
        </pc:spChg>
        <pc:spChg chg="mod">
          <ac:chgData name="James Franklin" userId="cf915d05-507f-491f-b4a6-b2aa085ee4b1" providerId="ADAL" clId="{B7A37CB2-0137-44EE-A67E-98A75D3E5DD6}" dt="2019-04-16T08:37:41.635" v="10519" actId="20577"/>
          <ac:spMkLst>
            <pc:docMk/>
            <pc:sldMk cId="2381647034" sldId="376"/>
            <ac:spMk id="3" creationId="{037FB689-72BB-484B-A17A-EE7793CA52E9}"/>
          </ac:spMkLst>
        </pc:spChg>
        <pc:spChg chg="add del mod">
          <ac:chgData name="James Franklin" userId="cf915d05-507f-491f-b4a6-b2aa085ee4b1" providerId="ADAL" clId="{B7A37CB2-0137-44EE-A67E-98A75D3E5DD6}" dt="2019-05-09T12:05:25.529" v="15546" actId="478"/>
          <ac:spMkLst>
            <pc:docMk/>
            <pc:sldMk cId="2381647034" sldId="376"/>
            <ac:spMk id="5" creationId="{0D29CE9B-5A59-405B-AC39-432D971C3094}"/>
          </ac:spMkLst>
        </pc:spChg>
        <pc:picChg chg="add mod">
          <ac:chgData name="James Franklin" userId="cf915d05-507f-491f-b4a6-b2aa085ee4b1" providerId="ADAL" clId="{B7A37CB2-0137-44EE-A67E-98A75D3E5DD6}" dt="2019-04-15T11:46:42.288" v="2566" actId="1076"/>
          <ac:picMkLst>
            <pc:docMk/>
            <pc:sldMk cId="2381647034" sldId="376"/>
            <ac:picMk id="4" creationId="{3FAA64BA-6E06-4284-A31E-BBFB6ADB92F0}"/>
          </ac:picMkLst>
        </pc:picChg>
        <pc:picChg chg="add mod">
          <ac:chgData name="James Franklin" userId="cf915d05-507f-491f-b4a6-b2aa085ee4b1" providerId="ADAL" clId="{B7A37CB2-0137-44EE-A67E-98A75D3E5DD6}" dt="2019-04-15T11:46:50.096" v="2568" actId="732"/>
          <ac:picMkLst>
            <pc:docMk/>
            <pc:sldMk cId="2381647034" sldId="376"/>
            <ac:picMk id="15362" creationId="{FD5485BF-E3E0-4DE0-87EB-5F01A16E82B2}"/>
          </ac:picMkLst>
        </pc:picChg>
      </pc:sldChg>
      <pc:sldChg chg="addSp delSp modSp">
        <pc:chgData name="James Franklin" userId="cf915d05-507f-491f-b4a6-b2aa085ee4b1" providerId="ADAL" clId="{B7A37CB2-0137-44EE-A67E-98A75D3E5DD6}" dt="2019-04-16T08:40:11.547" v="10978" actId="20577"/>
        <pc:sldMkLst>
          <pc:docMk/>
          <pc:sldMk cId="700608833" sldId="377"/>
        </pc:sldMkLst>
        <pc:spChg chg="mod">
          <ac:chgData name="James Franklin" userId="cf915d05-507f-491f-b4a6-b2aa085ee4b1" providerId="ADAL" clId="{B7A37CB2-0137-44EE-A67E-98A75D3E5DD6}" dt="2019-04-15T11:41:33.049" v="2539" actId="20577"/>
          <ac:spMkLst>
            <pc:docMk/>
            <pc:sldMk cId="700608833" sldId="377"/>
            <ac:spMk id="2" creationId="{66E20CF0-66EF-42EF-B23F-BE28152A237F}"/>
          </ac:spMkLst>
        </pc:spChg>
        <pc:spChg chg="mod">
          <ac:chgData name="James Franklin" userId="cf915d05-507f-491f-b4a6-b2aa085ee4b1" providerId="ADAL" clId="{B7A37CB2-0137-44EE-A67E-98A75D3E5DD6}" dt="2019-04-16T08:40:11.547" v="10978" actId="20577"/>
          <ac:spMkLst>
            <pc:docMk/>
            <pc:sldMk cId="700608833" sldId="377"/>
            <ac:spMk id="3" creationId="{037FB689-72BB-484B-A17A-EE7793CA52E9}"/>
          </ac:spMkLst>
        </pc:spChg>
        <pc:picChg chg="add mod">
          <ac:chgData name="James Franklin" userId="cf915d05-507f-491f-b4a6-b2aa085ee4b1" providerId="ADAL" clId="{B7A37CB2-0137-44EE-A67E-98A75D3E5DD6}" dt="2019-04-15T11:45:40.345" v="2558" actId="1076"/>
          <ac:picMkLst>
            <pc:docMk/>
            <pc:sldMk cId="700608833" sldId="377"/>
            <ac:picMk id="4" creationId="{48DAC772-693B-4270-9D19-B9A884DD8C00}"/>
          </ac:picMkLst>
        </pc:picChg>
        <pc:picChg chg="add del mod">
          <ac:chgData name="James Franklin" userId="cf915d05-507f-491f-b4a6-b2aa085ee4b1" providerId="ADAL" clId="{B7A37CB2-0137-44EE-A67E-98A75D3E5DD6}" dt="2019-04-15T11:42:29.875" v="2544" actId="478"/>
          <ac:picMkLst>
            <pc:docMk/>
            <pc:sldMk cId="700608833" sldId="377"/>
            <ac:picMk id="14338" creationId="{9C5E00FA-7BA5-425C-9785-A462221AA0B3}"/>
          </ac:picMkLst>
        </pc:picChg>
        <pc:picChg chg="add mod">
          <ac:chgData name="James Franklin" userId="cf915d05-507f-491f-b4a6-b2aa085ee4b1" providerId="ADAL" clId="{B7A37CB2-0137-44EE-A67E-98A75D3E5DD6}" dt="2019-04-15T11:45:24.992" v="2556" actId="732"/>
          <ac:picMkLst>
            <pc:docMk/>
            <pc:sldMk cId="700608833" sldId="377"/>
            <ac:picMk id="14340" creationId="{383A10B4-E443-4777-8781-B0FE0462ABA6}"/>
          </ac:picMkLst>
        </pc:picChg>
      </pc:sldChg>
      <pc:sldChg chg="addSp modSp setBg">
        <pc:chgData name="James Franklin" userId="cf915d05-507f-491f-b4a6-b2aa085ee4b1" providerId="ADAL" clId="{B7A37CB2-0137-44EE-A67E-98A75D3E5DD6}" dt="2019-04-16T08:58:36.357" v="11368" actId="14"/>
        <pc:sldMkLst>
          <pc:docMk/>
          <pc:sldMk cId="3269123516" sldId="378"/>
        </pc:sldMkLst>
        <pc:spChg chg="mod">
          <ac:chgData name="James Franklin" userId="cf915d05-507f-491f-b4a6-b2aa085ee4b1" providerId="ADAL" clId="{B7A37CB2-0137-44EE-A67E-98A75D3E5DD6}" dt="2019-04-16T08:57:38.394" v="11264" actId="20577"/>
          <ac:spMkLst>
            <pc:docMk/>
            <pc:sldMk cId="3269123516" sldId="378"/>
            <ac:spMk id="2" creationId="{66E20CF0-66EF-42EF-B23F-BE28152A237F}"/>
          </ac:spMkLst>
        </pc:spChg>
        <pc:spChg chg="mod">
          <ac:chgData name="James Franklin" userId="cf915d05-507f-491f-b4a6-b2aa085ee4b1" providerId="ADAL" clId="{B7A37CB2-0137-44EE-A67E-98A75D3E5DD6}" dt="2019-04-16T08:58:36.357" v="11368" actId="14"/>
          <ac:spMkLst>
            <pc:docMk/>
            <pc:sldMk cId="3269123516" sldId="378"/>
            <ac:spMk id="3" creationId="{037FB689-72BB-484B-A17A-EE7793CA52E9}"/>
          </ac:spMkLst>
        </pc:spChg>
        <pc:picChg chg="add mod">
          <ac:chgData name="James Franklin" userId="cf915d05-507f-491f-b4a6-b2aa085ee4b1" providerId="ADAL" clId="{B7A37CB2-0137-44EE-A67E-98A75D3E5DD6}" dt="2019-04-15T11:31:22.887" v="2485" actId="1076"/>
          <ac:picMkLst>
            <pc:docMk/>
            <pc:sldMk cId="3269123516" sldId="378"/>
            <ac:picMk id="13314" creationId="{B81982B9-B5BD-4C23-B9AC-CDAE168CF65C}"/>
          </ac:picMkLst>
        </pc:picChg>
      </pc:sldChg>
      <pc:sldChg chg="addSp delSp modSp add">
        <pc:chgData name="James Franklin" userId="cf915d05-507f-491f-b4a6-b2aa085ee4b1" providerId="ADAL" clId="{B7A37CB2-0137-44EE-A67E-98A75D3E5DD6}" dt="2019-05-14T08:29:59.495" v="15581" actId="20577"/>
        <pc:sldMkLst>
          <pc:docMk/>
          <pc:sldMk cId="1407159617" sldId="379"/>
        </pc:sldMkLst>
        <pc:spChg chg="mod">
          <ac:chgData name="James Franklin" userId="cf915d05-507f-491f-b4a6-b2aa085ee4b1" providerId="ADAL" clId="{B7A37CB2-0137-44EE-A67E-98A75D3E5DD6}" dt="2019-04-12T15:41:02.465" v="246" actId="20577"/>
          <ac:spMkLst>
            <pc:docMk/>
            <pc:sldMk cId="1407159617" sldId="379"/>
            <ac:spMk id="2" creationId="{90F2BD5B-0B3B-4EDE-9A82-7734556265E4}"/>
          </ac:spMkLst>
        </pc:spChg>
        <pc:spChg chg="del">
          <ac:chgData name="James Franklin" userId="cf915d05-507f-491f-b4a6-b2aa085ee4b1" providerId="ADAL" clId="{B7A37CB2-0137-44EE-A67E-98A75D3E5DD6}" dt="2019-04-12T15:41:06.328" v="247"/>
          <ac:spMkLst>
            <pc:docMk/>
            <pc:sldMk cId="1407159617" sldId="379"/>
            <ac:spMk id="3" creationId="{39F491A4-B299-4B66-9269-7B5DF05A1B33}"/>
          </ac:spMkLst>
        </pc:spChg>
        <pc:spChg chg="add mod">
          <ac:chgData name="James Franklin" userId="cf915d05-507f-491f-b4a6-b2aa085ee4b1" providerId="ADAL" clId="{B7A37CB2-0137-44EE-A67E-98A75D3E5DD6}" dt="2019-05-14T08:29:59.495" v="15581" actId="20577"/>
          <ac:spMkLst>
            <pc:docMk/>
            <pc:sldMk cId="1407159617" sldId="379"/>
            <ac:spMk id="4" creationId="{37D27F0F-4847-456E-B150-007584574289}"/>
          </ac:spMkLst>
        </pc:spChg>
      </pc:sldChg>
      <pc:sldChg chg="delSp modSp add">
        <pc:chgData name="James Franklin" userId="cf915d05-507f-491f-b4a6-b2aa085ee4b1" providerId="ADAL" clId="{B7A37CB2-0137-44EE-A67E-98A75D3E5DD6}" dt="2019-04-16T09:49:07.939" v="14114" actId="207"/>
        <pc:sldMkLst>
          <pc:docMk/>
          <pc:sldMk cId="1330387686" sldId="381"/>
        </pc:sldMkLst>
        <pc:spChg chg="mod">
          <ac:chgData name="James Franklin" userId="cf915d05-507f-491f-b4a6-b2aa085ee4b1" providerId="ADAL" clId="{B7A37CB2-0137-44EE-A67E-98A75D3E5DD6}" dt="2019-04-16T09:49:07.939" v="14114" actId="207"/>
          <ac:spMkLst>
            <pc:docMk/>
            <pc:sldMk cId="1330387686" sldId="381"/>
            <ac:spMk id="3" creationId="{037FB689-72BB-484B-A17A-EE7793CA52E9}"/>
          </ac:spMkLst>
        </pc:spChg>
        <pc:picChg chg="del">
          <ac:chgData name="James Franklin" userId="cf915d05-507f-491f-b4a6-b2aa085ee4b1" providerId="ADAL" clId="{B7A37CB2-0137-44EE-A67E-98A75D3E5DD6}" dt="2019-04-15T09:09:29.995" v="666" actId="478"/>
          <ac:picMkLst>
            <pc:docMk/>
            <pc:sldMk cId="1330387686" sldId="381"/>
            <ac:picMk id="3078" creationId="{6DA4B981-B881-4A86-8E73-EA7722A49440}"/>
          </ac:picMkLst>
        </pc:picChg>
      </pc:sldChg>
      <pc:sldChg chg="modSp add">
        <pc:chgData name="James Franklin" userId="cf915d05-507f-491f-b4a6-b2aa085ee4b1" providerId="ADAL" clId="{B7A37CB2-0137-44EE-A67E-98A75D3E5DD6}" dt="2019-05-09T12:09:42.752" v="15548" actId="20577"/>
        <pc:sldMkLst>
          <pc:docMk/>
          <pc:sldMk cId="4197786247" sldId="382"/>
        </pc:sldMkLst>
        <pc:spChg chg="mod">
          <ac:chgData name="James Franklin" userId="cf915d05-507f-491f-b4a6-b2aa085ee4b1" providerId="ADAL" clId="{B7A37CB2-0137-44EE-A67E-98A75D3E5DD6}" dt="2019-05-09T12:09:42.752" v="15548" actId="20577"/>
          <ac:spMkLst>
            <pc:docMk/>
            <pc:sldMk cId="4197786247" sldId="382"/>
            <ac:spMk id="5" creationId="{00000000-0000-0000-0000-000000000000}"/>
          </ac:spMkLst>
        </pc:spChg>
      </pc:sldChg>
      <pc:sldChg chg="modSp add ord">
        <pc:chgData name="James Franklin" userId="cf915d05-507f-491f-b4a6-b2aa085ee4b1" providerId="ADAL" clId="{B7A37CB2-0137-44EE-A67E-98A75D3E5DD6}" dt="2019-04-16T13:43:13.492" v="15138" actId="113"/>
        <pc:sldMkLst>
          <pc:docMk/>
          <pc:sldMk cId="2372255477" sldId="383"/>
        </pc:sldMkLst>
        <pc:spChg chg="mod">
          <ac:chgData name="James Franklin" userId="cf915d05-507f-491f-b4a6-b2aa085ee4b1" providerId="ADAL" clId="{B7A37CB2-0137-44EE-A67E-98A75D3E5DD6}" dt="2019-04-16T13:43:13.492" v="15138" actId="113"/>
          <ac:spMkLst>
            <pc:docMk/>
            <pc:sldMk cId="2372255477" sldId="383"/>
            <ac:spMk id="5" creationId="{00000000-0000-0000-0000-000000000000}"/>
          </ac:spMkLst>
        </pc:spChg>
      </pc:sldChg>
      <pc:sldChg chg="addSp modSp add">
        <pc:chgData name="James Franklin" userId="cf915d05-507f-491f-b4a6-b2aa085ee4b1" providerId="ADAL" clId="{B7A37CB2-0137-44EE-A67E-98A75D3E5DD6}" dt="2019-04-15T16:06:54.875" v="9901" actId="20577"/>
        <pc:sldMkLst>
          <pc:docMk/>
          <pc:sldMk cId="1347620477" sldId="385"/>
        </pc:sldMkLst>
        <pc:spChg chg="mod">
          <ac:chgData name="James Franklin" userId="cf915d05-507f-491f-b4a6-b2aa085ee4b1" providerId="ADAL" clId="{B7A37CB2-0137-44EE-A67E-98A75D3E5DD6}" dt="2019-04-15T09:58:36.082" v="1937" actId="20577"/>
          <ac:spMkLst>
            <pc:docMk/>
            <pc:sldMk cId="1347620477" sldId="385"/>
            <ac:spMk id="2" creationId="{29C8C575-B658-4D05-AF3E-BC53C06D808C}"/>
          </ac:spMkLst>
        </pc:spChg>
        <pc:spChg chg="mod">
          <ac:chgData name="James Franklin" userId="cf915d05-507f-491f-b4a6-b2aa085ee4b1" providerId="ADAL" clId="{B7A37CB2-0137-44EE-A67E-98A75D3E5DD6}" dt="2019-04-15T16:06:54.875" v="9901" actId="20577"/>
          <ac:spMkLst>
            <pc:docMk/>
            <pc:sldMk cId="1347620477" sldId="385"/>
            <ac:spMk id="3" creationId="{9518B16E-8B01-4D0D-99FD-9804E83260CF}"/>
          </ac:spMkLst>
        </pc:spChg>
        <pc:picChg chg="add mod">
          <ac:chgData name="James Franklin" userId="cf915d05-507f-491f-b4a6-b2aa085ee4b1" providerId="ADAL" clId="{B7A37CB2-0137-44EE-A67E-98A75D3E5DD6}" dt="2019-04-15T11:27:34.439" v="2479" actId="167"/>
          <ac:picMkLst>
            <pc:docMk/>
            <pc:sldMk cId="1347620477" sldId="385"/>
            <ac:picMk id="12290" creationId="{A22BE075-4EB6-4E94-A18D-156A4655C0D3}"/>
          </ac:picMkLst>
        </pc:picChg>
      </pc:sldChg>
      <pc:sldChg chg="modSp add">
        <pc:chgData name="James Franklin" userId="cf915d05-507f-491f-b4a6-b2aa085ee4b1" providerId="ADAL" clId="{B7A37CB2-0137-44EE-A67E-98A75D3E5DD6}" dt="2019-04-16T09:50:15.765" v="14119" actId="207"/>
        <pc:sldMkLst>
          <pc:docMk/>
          <pc:sldMk cId="998803327" sldId="387"/>
        </pc:sldMkLst>
        <pc:spChg chg="mod">
          <ac:chgData name="James Franklin" userId="cf915d05-507f-491f-b4a6-b2aa085ee4b1" providerId="ADAL" clId="{B7A37CB2-0137-44EE-A67E-98A75D3E5DD6}" dt="2019-04-16T09:50:15.765" v="14119" actId="207"/>
          <ac:spMkLst>
            <pc:docMk/>
            <pc:sldMk cId="998803327" sldId="387"/>
            <ac:spMk id="3" creationId="{037FB689-72BB-484B-A17A-EE7793CA52E9}"/>
          </ac:spMkLst>
        </pc:spChg>
      </pc:sldChg>
      <pc:sldChg chg="addSp delSp modSp add ord">
        <pc:chgData name="James Franklin" userId="cf915d05-507f-491f-b4a6-b2aa085ee4b1" providerId="ADAL" clId="{B7A37CB2-0137-44EE-A67E-98A75D3E5DD6}" dt="2019-05-14T12:03:46.722" v="15765" actId="478"/>
        <pc:sldMkLst>
          <pc:docMk/>
          <pc:sldMk cId="3995735248" sldId="388"/>
        </pc:sldMkLst>
        <pc:spChg chg="mod">
          <ac:chgData name="James Franklin" userId="cf915d05-507f-491f-b4a6-b2aa085ee4b1" providerId="ADAL" clId="{B7A37CB2-0137-44EE-A67E-98A75D3E5DD6}" dt="2019-04-15T14:56:02.864" v="6705" actId="20577"/>
          <ac:spMkLst>
            <pc:docMk/>
            <pc:sldMk cId="3995735248" sldId="388"/>
            <ac:spMk id="2" creationId="{66E20CF0-66EF-42EF-B23F-BE28152A237F}"/>
          </ac:spMkLst>
        </pc:spChg>
        <pc:spChg chg="mod">
          <ac:chgData name="James Franklin" userId="cf915d05-507f-491f-b4a6-b2aa085ee4b1" providerId="ADAL" clId="{B7A37CB2-0137-44EE-A67E-98A75D3E5DD6}" dt="2019-04-16T09:50:25.470" v="14120" actId="207"/>
          <ac:spMkLst>
            <pc:docMk/>
            <pc:sldMk cId="3995735248" sldId="388"/>
            <ac:spMk id="3" creationId="{037FB689-72BB-484B-A17A-EE7793CA52E9}"/>
          </ac:spMkLst>
        </pc:spChg>
        <pc:spChg chg="add del mod">
          <ac:chgData name="James Franklin" userId="cf915d05-507f-491f-b4a6-b2aa085ee4b1" providerId="ADAL" clId="{B7A37CB2-0137-44EE-A67E-98A75D3E5DD6}" dt="2019-05-14T12:03:46.722" v="15765" actId="478"/>
          <ac:spMkLst>
            <pc:docMk/>
            <pc:sldMk cId="3995735248" sldId="388"/>
            <ac:spMk id="4" creationId="{BC23ED04-8417-435A-8CC4-84716F9284A7}"/>
          </ac:spMkLst>
        </pc:spChg>
      </pc:sldChg>
      <pc:sldChg chg="addSp delSp modSp add addCm modCm">
        <pc:chgData name="James Franklin" userId="cf915d05-507f-491f-b4a6-b2aa085ee4b1" providerId="ADAL" clId="{B7A37CB2-0137-44EE-A67E-98A75D3E5DD6}" dt="2019-04-16T09:51:06.770" v="14125" actId="20577"/>
        <pc:sldMkLst>
          <pc:docMk/>
          <pc:sldMk cId="3492497342" sldId="390"/>
        </pc:sldMkLst>
        <pc:spChg chg="mod">
          <ac:chgData name="James Franklin" userId="cf915d05-507f-491f-b4a6-b2aa085ee4b1" providerId="ADAL" clId="{B7A37CB2-0137-44EE-A67E-98A75D3E5DD6}" dt="2019-04-15T12:03:08.376" v="2577" actId="20577"/>
          <ac:spMkLst>
            <pc:docMk/>
            <pc:sldMk cId="3492497342" sldId="390"/>
            <ac:spMk id="2" creationId="{8326C0AA-CD47-45E1-9561-B7A390D109E8}"/>
          </ac:spMkLst>
        </pc:spChg>
        <pc:spChg chg="mod">
          <ac:chgData name="James Franklin" userId="cf915d05-507f-491f-b4a6-b2aa085ee4b1" providerId="ADAL" clId="{B7A37CB2-0137-44EE-A67E-98A75D3E5DD6}" dt="2019-04-16T09:51:06.770" v="14125" actId="20577"/>
          <ac:spMkLst>
            <pc:docMk/>
            <pc:sldMk cId="3492497342" sldId="390"/>
            <ac:spMk id="3" creationId="{16A09518-9543-43B1-A7DC-339D25A47EB0}"/>
          </ac:spMkLst>
        </pc:spChg>
        <pc:spChg chg="add del mod">
          <ac:chgData name="James Franklin" userId="cf915d05-507f-491f-b4a6-b2aa085ee4b1" providerId="ADAL" clId="{B7A37CB2-0137-44EE-A67E-98A75D3E5DD6}" dt="2019-04-15T13:20:01.754" v="2600" actId="478"/>
          <ac:spMkLst>
            <pc:docMk/>
            <pc:sldMk cId="3492497342" sldId="390"/>
            <ac:spMk id="8" creationId="{2B34FFC5-DCD6-4FA4-B556-3BD6F00765CA}"/>
          </ac:spMkLst>
        </pc:spChg>
        <pc:spChg chg="add mod">
          <ac:chgData name="James Franklin" userId="cf915d05-507f-491f-b4a6-b2aa085ee4b1" providerId="ADAL" clId="{B7A37CB2-0137-44EE-A67E-98A75D3E5DD6}" dt="2019-04-15T13:21:08.190" v="2629" actId="1076"/>
          <ac:spMkLst>
            <pc:docMk/>
            <pc:sldMk cId="3492497342" sldId="390"/>
            <ac:spMk id="9" creationId="{DE46BA44-7A5D-47CC-A386-2CBB6EACB6A2}"/>
          </ac:spMkLst>
        </pc:spChg>
        <pc:spChg chg="add del">
          <ac:chgData name="James Franklin" userId="cf915d05-507f-491f-b4a6-b2aa085ee4b1" providerId="ADAL" clId="{B7A37CB2-0137-44EE-A67E-98A75D3E5DD6}" dt="2019-04-15T13:21:24.822" v="2631" actId="478"/>
          <ac:spMkLst>
            <pc:docMk/>
            <pc:sldMk cId="3492497342" sldId="390"/>
            <ac:spMk id="10" creationId="{7128768E-C773-4B30-9006-4236684B38B8}"/>
          </ac:spMkLst>
        </pc:spChg>
        <pc:spChg chg="add del mod">
          <ac:chgData name="James Franklin" userId="cf915d05-507f-491f-b4a6-b2aa085ee4b1" providerId="ADAL" clId="{B7A37CB2-0137-44EE-A67E-98A75D3E5DD6}" dt="2019-04-15T13:27:42.622" v="2648" actId="478"/>
          <ac:spMkLst>
            <pc:docMk/>
            <pc:sldMk cId="3492497342" sldId="390"/>
            <ac:spMk id="11" creationId="{1B74788B-6565-4CD4-9B97-7ECD56D1D84C}"/>
          </ac:spMkLst>
        </pc:spChg>
        <pc:picChg chg="add del">
          <ac:chgData name="James Franklin" userId="cf915d05-507f-491f-b4a6-b2aa085ee4b1" providerId="ADAL" clId="{B7A37CB2-0137-44EE-A67E-98A75D3E5DD6}" dt="2019-04-15T12:03:13.194" v="2579" actId="478"/>
          <ac:picMkLst>
            <pc:docMk/>
            <pc:sldMk cId="3492497342" sldId="390"/>
            <ac:picMk id="4" creationId="{664F12A9-7DCC-483B-BDAD-9C1506EDB713}"/>
          </ac:picMkLst>
        </pc:picChg>
        <pc:picChg chg="add del">
          <ac:chgData name="James Franklin" userId="cf915d05-507f-491f-b4a6-b2aa085ee4b1" providerId="ADAL" clId="{B7A37CB2-0137-44EE-A67E-98A75D3E5DD6}" dt="2019-04-15T12:03:45.193" v="2581" actId="478"/>
          <ac:picMkLst>
            <pc:docMk/>
            <pc:sldMk cId="3492497342" sldId="390"/>
            <ac:picMk id="5" creationId="{72D13B5F-13BA-4A02-B137-2F1DC17BF456}"/>
          </ac:picMkLst>
        </pc:picChg>
        <pc:picChg chg="add del">
          <ac:chgData name="James Franklin" userId="cf915d05-507f-491f-b4a6-b2aa085ee4b1" providerId="ADAL" clId="{B7A37CB2-0137-44EE-A67E-98A75D3E5DD6}" dt="2019-04-15T12:03:57.127" v="2583" actId="478"/>
          <ac:picMkLst>
            <pc:docMk/>
            <pc:sldMk cId="3492497342" sldId="390"/>
            <ac:picMk id="6" creationId="{A262C464-A48F-44F3-91DD-63793DEDBFD6}"/>
          </ac:picMkLst>
        </pc:picChg>
        <pc:picChg chg="add mod ord">
          <ac:chgData name="James Franklin" userId="cf915d05-507f-491f-b4a6-b2aa085ee4b1" providerId="ADAL" clId="{B7A37CB2-0137-44EE-A67E-98A75D3E5DD6}" dt="2019-04-15T13:28:30.197" v="2656" actId="1076"/>
          <ac:picMkLst>
            <pc:docMk/>
            <pc:sldMk cId="3492497342" sldId="390"/>
            <ac:picMk id="7" creationId="{7644EE79-C261-4C0B-8597-3E695B06F2CE}"/>
          </ac:picMkLst>
        </pc:picChg>
        <pc:picChg chg="add mod modCrop">
          <ac:chgData name="James Franklin" userId="cf915d05-507f-491f-b4a6-b2aa085ee4b1" providerId="ADAL" clId="{B7A37CB2-0137-44EE-A67E-98A75D3E5DD6}" dt="2019-04-15T13:28:20.605" v="2654" actId="1076"/>
          <ac:picMkLst>
            <pc:docMk/>
            <pc:sldMk cId="3492497342" sldId="390"/>
            <ac:picMk id="13" creationId="{7559FF5F-B997-48D7-B266-119EA5876528}"/>
          </ac:picMkLst>
        </pc:picChg>
        <pc:picChg chg="add mod">
          <ac:chgData name="James Franklin" userId="cf915d05-507f-491f-b4a6-b2aa085ee4b1" providerId="ADAL" clId="{B7A37CB2-0137-44EE-A67E-98A75D3E5DD6}" dt="2019-04-15T12:05:56.504" v="2595" actId="167"/>
          <ac:picMkLst>
            <pc:docMk/>
            <pc:sldMk cId="3492497342" sldId="390"/>
            <ac:picMk id="16386" creationId="{33468D08-5903-4B80-ADE5-5BE4D53B3575}"/>
          </ac:picMkLst>
        </pc:picChg>
        <pc:picChg chg="add del">
          <ac:chgData name="James Franklin" userId="cf915d05-507f-491f-b4a6-b2aa085ee4b1" providerId="ADAL" clId="{B7A37CB2-0137-44EE-A67E-98A75D3E5DD6}" dt="2019-04-15T13:20:01.754" v="2600" actId="478"/>
          <ac:picMkLst>
            <pc:docMk/>
            <pc:sldMk cId="3492497342" sldId="390"/>
            <ac:picMk id="16388" creationId="{A57F49F6-CCAF-40B0-A3E2-6647C214375D}"/>
          </ac:picMkLst>
        </pc:picChg>
      </pc:sldChg>
      <pc:sldChg chg="addSp delSp modSp add">
        <pc:chgData name="James Franklin" userId="cf915d05-507f-491f-b4a6-b2aa085ee4b1" providerId="ADAL" clId="{B7A37CB2-0137-44EE-A67E-98A75D3E5DD6}" dt="2019-04-16T09:21:59.650" v="12823" actId="20577"/>
        <pc:sldMkLst>
          <pc:docMk/>
          <pc:sldMk cId="2942295272" sldId="391"/>
        </pc:sldMkLst>
        <pc:spChg chg="del">
          <ac:chgData name="James Franklin" userId="cf915d05-507f-491f-b4a6-b2aa085ee4b1" providerId="ADAL" clId="{B7A37CB2-0137-44EE-A67E-98A75D3E5DD6}" dt="2019-04-15T10:04:05.932" v="2051"/>
          <ac:spMkLst>
            <pc:docMk/>
            <pc:sldMk cId="2942295272" sldId="391"/>
            <ac:spMk id="2" creationId="{C83C9B58-202A-439B-91D6-4544FF857983}"/>
          </ac:spMkLst>
        </pc:spChg>
        <pc:spChg chg="del">
          <ac:chgData name="James Franklin" userId="cf915d05-507f-491f-b4a6-b2aa085ee4b1" providerId="ADAL" clId="{B7A37CB2-0137-44EE-A67E-98A75D3E5DD6}" dt="2019-04-15T10:04:05.932" v="2051"/>
          <ac:spMkLst>
            <pc:docMk/>
            <pc:sldMk cId="2942295272" sldId="391"/>
            <ac:spMk id="3" creationId="{DF3F2D82-6D7F-42A9-B1AF-B0569FA913C3}"/>
          </ac:spMkLst>
        </pc:spChg>
        <pc:spChg chg="add mod">
          <ac:chgData name="James Franklin" userId="cf915d05-507f-491f-b4a6-b2aa085ee4b1" providerId="ADAL" clId="{B7A37CB2-0137-44EE-A67E-98A75D3E5DD6}" dt="2019-04-15T10:04:59.706" v="2078" actId="20577"/>
          <ac:spMkLst>
            <pc:docMk/>
            <pc:sldMk cId="2942295272" sldId="391"/>
            <ac:spMk id="4" creationId="{D8486EC9-E2B3-473D-AB3B-2028F3AAE7B3}"/>
          </ac:spMkLst>
        </pc:spChg>
        <pc:spChg chg="add mod">
          <ac:chgData name="James Franklin" userId="cf915d05-507f-491f-b4a6-b2aa085ee4b1" providerId="ADAL" clId="{B7A37CB2-0137-44EE-A67E-98A75D3E5DD6}" dt="2019-04-16T09:21:59.650" v="12823" actId="20577"/>
          <ac:spMkLst>
            <pc:docMk/>
            <pc:sldMk cId="2942295272" sldId="391"/>
            <ac:spMk id="5" creationId="{1C3444D4-0039-4A89-A5DE-972BCB9C9565}"/>
          </ac:spMkLst>
        </pc:spChg>
        <pc:picChg chg="add mod">
          <ac:chgData name="James Franklin" userId="cf915d05-507f-491f-b4a6-b2aa085ee4b1" providerId="ADAL" clId="{B7A37CB2-0137-44EE-A67E-98A75D3E5DD6}" dt="2019-04-15T13:34:13.668" v="2666" actId="167"/>
          <ac:picMkLst>
            <pc:docMk/>
            <pc:sldMk cId="2942295272" sldId="391"/>
            <ac:picMk id="17410" creationId="{ECE1A0C6-D391-40FE-9F48-7C76806DEC7C}"/>
          </ac:picMkLst>
        </pc:picChg>
      </pc:sldChg>
      <pc:sldChg chg="addSp delSp modSp add">
        <pc:chgData name="James Franklin" userId="cf915d05-507f-491f-b4a6-b2aa085ee4b1" providerId="ADAL" clId="{B7A37CB2-0137-44EE-A67E-98A75D3E5DD6}" dt="2019-04-16T09:26:12.610" v="13302" actId="6549"/>
        <pc:sldMkLst>
          <pc:docMk/>
          <pc:sldMk cId="1696974564" sldId="395"/>
        </pc:sldMkLst>
        <pc:spChg chg="mod">
          <ac:chgData name="James Franklin" userId="cf915d05-507f-491f-b4a6-b2aa085ee4b1" providerId="ADAL" clId="{B7A37CB2-0137-44EE-A67E-98A75D3E5DD6}" dt="2019-04-15T10:06:30.115" v="2180" actId="20577"/>
          <ac:spMkLst>
            <pc:docMk/>
            <pc:sldMk cId="1696974564" sldId="395"/>
            <ac:spMk id="4" creationId="{D8486EC9-E2B3-473D-AB3B-2028F3AAE7B3}"/>
          </ac:spMkLst>
        </pc:spChg>
        <pc:spChg chg="mod">
          <ac:chgData name="James Franklin" userId="cf915d05-507f-491f-b4a6-b2aa085ee4b1" providerId="ADAL" clId="{B7A37CB2-0137-44EE-A67E-98A75D3E5DD6}" dt="2019-04-16T09:26:12.610" v="13302" actId="6549"/>
          <ac:spMkLst>
            <pc:docMk/>
            <pc:sldMk cId="1696974564" sldId="395"/>
            <ac:spMk id="5" creationId="{1C3444D4-0039-4A89-A5DE-972BCB9C9565}"/>
          </ac:spMkLst>
        </pc:spChg>
        <pc:picChg chg="add del mod">
          <ac:chgData name="James Franklin" userId="cf915d05-507f-491f-b4a6-b2aa085ee4b1" providerId="ADAL" clId="{B7A37CB2-0137-44EE-A67E-98A75D3E5DD6}" dt="2019-04-15T13:50:04.176" v="2676" actId="478"/>
          <ac:picMkLst>
            <pc:docMk/>
            <pc:sldMk cId="1696974564" sldId="395"/>
            <ac:picMk id="2" creationId="{3F121DFE-E528-4D17-8F58-4FF562B4C0C8}"/>
          </ac:picMkLst>
        </pc:picChg>
        <pc:picChg chg="add mod">
          <ac:chgData name="James Franklin" userId="cf915d05-507f-491f-b4a6-b2aa085ee4b1" providerId="ADAL" clId="{B7A37CB2-0137-44EE-A67E-98A75D3E5DD6}" dt="2019-04-15T13:52:38.389" v="2683" actId="1076"/>
          <ac:picMkLst>
            <pc:docMk/>
            <pc:sldMk cId="1696974564" sldId="395"/>
            <ac:picMk id="3" creationId="{34EF24CF-12E7-4FB3-9ACB-5240A29710B5}"/>
          </ac:picMkLst>
        </pc:picChg>
        <pc:picChg chg="add del mod">
          <ac:chgData name="James Franklin" userId="cf915d05-507f-491f-b4a6-b2aa085ee4b1" providerId="ADAL" clId="{B7A37CB2-0137-44EE-A67E-98A75D3E5DD6}" dt="2019-04-15T13:49:58.852" v="2675" actId="478"/>
          <ac:picMkLst>
            <pc:docMk/>
            <pc:sldMk cId="1696974564" sldId="395"/>
            <ac:picMk id="18434" creationId="{BA314E82-FBFA-4D01-83D2-ECC303F7220F}"/>
          </ac:picMkLst>
        </pc:picChg>
        <pc:picChg chg="add mod">
          <ac:chgData name="James Franklin" userId="cf915d05-507f-491f-b4a6-b2aa085ee4b1" providerId="ADAL" clId="{B7A37CB2-0137-44EE-A67E-98A75D3E5DD6}" dt="2019-04-15T13:52:52.037" v="2686" actId="1076"/>
          <ac:picMkLst>
            <pc:docMk/>
            <pc:sldMk cId="1696974564" sldId="395"/>
            <ac:picMk id="18436" creationId="{40E893D6-DB4E-459C-B986-17222ADCE071}"/>
          </ac:picMkLst>
        </pc:picChg>
      </pc:sldChg>
      <pc:sldChg chg="addSp modSp add">
        <pc:chgData name="James Franklin" userId="cf915d05-507f-491f-b4a6-b2aa085ee4b1" providerId="ADAL" clId="{B7A37CB2-0137-44EE-A67E-98A75D3E5DD6}" dt="2019-04-16T10:08:46.281" v="15066" actId="20577"/>
        <pc:sldMkLst>
          <pc:docMk/>
          <pc:sldMk cId="1235168494" sldId="396"/>
        </pc:sldMkLst>
        <pc:spChg chg="mod">
          <ac:chgData name="James Franklin" userId="cf915d05-507f-491f-b4a6-b2aa085ee4b1" providerId="ADAL" clId="{B7A37CB2-0137-44EE-A67E-98A75D3E5DD6}" dt="2019-04-15T10:32:57.658" v="2312" actId="20577"/>
          <ac:spMkLst>
            <pc:docMk/>
            <pc:sldMk cId="1235168494" sldId="396"/>
            <ac:spMk id="4" creationId="{D8486EC9-E2B3-473D-AB3B-2028F3AAE7B3}"/>
          </ac:spMkLst>
        </pc:spChg>
        <pc:spChg chg="mod">
          <ac:chgData name="James Franklin" userId="cf915d05-507f-491f-b4a6-b2aa085ee4b1" providerId="ADAL" clId="{B7A37CB2-0137-44EE-A67E-98A75D3E5DD6}" dt="2019-04-16T10:01:30.577" v="14852" actId="20577"/>
          <ac:spMkLst>
            <pc:docMk/>
            <pc:sldMk cId="1235168494" sldId="396"/>
            <ac:spMk id="5" creationId="{1C3444D4-0039-4A89-A5DE-972BCB9C9565}"/>
          </ac:spMkLst>
        </pc:spChg>
        <pc:graphicFrameChg chg="add mod modGraphic">
          <ac:chgData name="James Franklin" userId="cf915d05-507f-491f-b4a6-b2aa085ee4b1" providerId="ADAL" clId="{B7A37CB2-0137-44EE-A67E-98A75D3E5DD6}" dt="2019-04-16T10:08:46.281" v="15066" actId="20577"/>
          <ac:graphicFrameMkLst>
            <pc:docMk/>
            <pc:sldMk cId="1235168494" sldId="396"/>
            <ac:graphicFrameMk id="2" creationId="{B2A64C29-6771-4B51-B0B8-EF3CA07F40D3}"/>
          </ac:graphicFrameMkLst>
        </pc:graphicFrameChg>
      </pc:sldChg>
      <pc:sldChg chg="addSp delSp modSp add">
        <pc:chgData name="James Franklin" userId="cf915d05-507f-491f-b4a6-b2aa085ee4b1" providerId="ADAL" clId="{B7A37CB2-0137-44EE-A67E-98A75D3E5DD6}" dt="2019-04-16T09:56:34.019" v="14580" actId="20577"/>
        <pc:sldMkLst>
          <pc:docMk/>
          <pc:sldMk cId="2368469543" sldId="397"/>
        </pc:sldMkLst>
        <pc:spChg chg="mod">
          <ac:chgData name="James Franklin" userId="cf915d05-507f-491f-b4a6-b2aa085ee4b1" providerId="ADAL" clId="{B7A37CB2-0137-44EE-A67E-98A75D3E5DD6}" dt="2019-04-15T10:32:26.663" v="2303" actId="1076"/>
          <ac:spMkLst>
            <pc:docMk/>
            <pc:sldMk cId="2368469543" sldId="397"/>
            <ac:spMk id="2" creationId="{5C11EF29-092B-44BE-91C4-4CB2B2A854DE}"/>
          </ac:spMkLst>
        </pc:spChg>
        <pc:spChg chg="mod">
          <ac:chgData name="James Franklin" userId="cf915d05-507f-491f-b4a6-b2aa085ee4b1" providerId="ADAL" clId="{B7A37CB2-0137-44EE-A67E-98A75D3E5DD6}" dt="2019-04-16T09:56:34.019" v="14580" actId="20577"/>
          <ac:spMkLst>
            <pc:docMk/>
            <pc:sldMk cId="2368469543" sldId="397"/>
            <ac:spMk id="3" creationId="{4CA2B65D-A47C-4CA8-8382-BF9BDB56404F}"/>
          </ac:spMkLst>
        </pc:spChg>
        <pc:picChg chg="add del mod">
          <ac:chgData name="James Franklin" userId="cf915d05-507f-491f-b4a6-b2aa085ee4b1" providerId="ADAL" clId="{B7A37CB2-0137-44EE-A67E-98A75D3E5DD6}" dt="2019-04-15T10:20:25.489" v="2255" actId="478"/>
          <ac:picMkLst>
            <pc:docMk/>
            <pc:sldMk cId="2368469543" sldId="397"/>
            <ac:picMk id="4" creationId="{EB28EA98-CEF5-4965-9C79-BF85DA5457BF}"/>
          </ac:picMkLst>
        </pc:picChg>
        <pc:picChg chg="add mod">
          <ac:chgData name="James Franklin" userId="cf915d05-507f-491f-b4a6-b2aa085ee4b1" providerId="ADAL" clId="{B7A37CB2-0137-44EE-A67E-98A75D3E5DD6}" dt="2019-04-15T16:07:51.153" v="9905" actId="1076"/>
          <ac:picMkLst>
            <pc:docMk/>
            <pc:sldMk cId="2368469543" sldId="397"/>
            <ac:picMk id="5" creationId="{2ED347A7-D813-4634-B331-2E46EACA33C0}"/>
          </ac:picMkLst>
        </pc:picChg>
        <pc:picChg chg="add del mod">
          <ac:chgData name="James Franklin" userId="cf915d05-507f-491f-b4a6-b2aa085ee4b1" providerId="ADAL" clId="{B7A37CB2-0137-44EE-A67E-98A75D3E5DD6}" dt="2019-04-15T10:20:24.642" v="2254" actId="478"/>
          <ac:picMkLst>
            <pc:docMk/>
            <pc:sldMk cId="2368469543" sldId="397"/>
            <ac:picMk id="4098" creationId="{5907BEA2-E42F-4DAA-BE3C-F8800B426BAE}"/>
          </ac:picMkLst>
        </pc:picChg>
        <pc:picChg chg="add del mod">
          <ac:chgData name="James Franklin" userId="cf915d05-507f-491f-b4a6-b2aa085ee4b1" providerId="ADAL" clId="{B7A37CB2-0137-44EE-A67E-98A75D3E5DD6}" dt="2019-04-15T10:28:42.234" v="2277" actId="478"/>
          <ac:picMkLst>
            <pc:docMk/>
            <pc:sldMk cId="2368469543" sldId="397"/>
            <ac:picMk id="4100" creationId="{D3A79DB2-C896-4499-8F59-82F242A02AEA}"/>
          </ac:picMkLst>
        </pc:picChg>
        <pc:picChg chg="add mod">
          <ac:chgData name="James Franklin" userId="cf915d05-507f-491f-b4a6-b2aa085ee4b1" providerId="ADAL" clId="{B7A37CB2-0137-44EE-A67E-98A75D3E5DD6}" dt="2019-04-15T16:08:40.529" v="9914" actId="1076"/>
          <ac:picMkLst>
            <pc:docMk/>
            <pc:sldMk cId="2368469543" sldId="397"/>
            <ac:picMk id="4102" creationId="{D3FD0ECB-C90D-4091-B8E0-EE2ED7AF8D36}"/>
          </ac:picMkLst>
        </pc:picChg>
      </pc:sldChg>
      <pc:sldChg chg="addSp delSp modSp add">
        <pc:chgData name="James Franklin" userId="cf915d05-507f-491f-b4a6-b2aa085ee4b1" providerId="ADAL" clId="{B7A37CB2-0137-44EE-A67E-98A75D3E5DD6}" dt="2019-05-14T08:37:21.145" v="15762" actId="313"/>
        <pc:sldMkLst>
          <pc:docMk/>
          <pc:sldMk cId="479648493" sldId="398"/>
        </pc:sldMkLst>
        <pc:spChg chg="mod">
          <ac:chgData name="James Franklin" userId="cf915d05-507f-491f-b4a6-b2aa085ee4b1" providerId="ADAL" clId="{B7A37CB2-0137-44EE-A67E-98A75D3E5DD6}" dt="2019-04-16T09:10:31.186" v="11826" actId="20577"/>
          <ac:spMkLst>
            <pc:docMk/>
            <pc:sldMk cId="479648493" sldId="398"/>
            <ac:spMk id="2" creationId="{A3A977FD-C791-4377-A30B-C1CBEAE531E9}"/>
          </ac:spMkLst>
        </pc:spChg>
        <pc:spChg chg="del">
          <ac:chgData name="James Franklin" userId="cf915d05-507f-491f-b4a6-b2aa085ee4b1" providerId="ADAL" clId="{B7A37CB2-0137-44EE-A67E-98A75D3E5DD6}" dt="2019-04-16T09:10:36.288" v="11827"/>
          <ac:spMkLst>
            <pc:docMk/>
            <pc:sldMk cId="479648493" sldId="398"/>
            <ac:spMk id="3" creationId="{A0932FED-A664-4404-8A32-4F96BBCEFBF2}"/>
          </ac:spMkLst>
        </pc:spChg>
        <pc:spChg chg="add mod">
          <ac:chgData name="James Franklin" userId="cf915d05-507f-491f-b4a6-b2aa085ee4b1" providerId="ADAL" clId="{B7A37CB2-0137-44EE-A67E-98A75D3E5DD6}" dt="2019-05-14T08:37:21.145" v="15762" actId="313"/>
          <ac:spMkLst>
            <pc:docMk/>
            <pc:sldMk cId="479648493" sldId="398"/>
            <ac:spMk id="4" creationId="{68FBC594-1838-4B57-98C3-C2EF1F5AE8A5}"/>
          </ac:spMkLst>
        </pc:spChg>
      </pc:sldChg>
      <pc:sldChg chg="addSp delSp modSp add">
        <pc:chgData name="James Franklin" userId="cf915d05-507f-491f-b4a6-b2aa085ee4b1" providerId="ADAL" clId="{B7A37CB2-0137-44EE-A67E-98A75D3E5DD6}" dt="2019-04-16T09:51:20.494" v="14126" actId="207"/>
        <pc:sldMkLst>
          <pc:docMk/>
          <pc:sldMk cId="3493487583" sldId="399"/>
        </pc:sldMkLst>
        <pc:spChg chg="del">
          <ac:chgData name="James Franklin" userId="cf915d05-507f-491f-b4a6-b2aa085ee4b1" providerId="ADAL" clId="{B7A37CB2-0137-44EE-A67E-98A75D3E5DD6}" dt="2019-04-16T09:26:39.560" v="13304"/>
          <ac:spMkLst>
            <pc:docMk/>
            <pc:sldMk cId="3493487583" sldId="399"/>
            <ac:spMk id="2" creationId="{E3DCFFE9-7B72-4BD1-8B8E-CC9351E9B624}"/>
          </ac:spMkLst>
        </pc:spChg>
        <pc:spChg chg="del">
          <ac:chgData name="James Franklin" userId="cf915d05-507f-491f-b4a6-b2aa085ee4b1" providerId="ADAL" clId="{B7A37CB2-0137-44EE-A67E-98A75D3E5DD6}" dt="2019-04-16T09:26:39.560" v="13304"/>
          <ac:spMkLst>
            <pc:docMk/>
            <pc:sldMk cId="3493487583" sldId="399"/>
            <ac:spMk id="3" creationId="{9704B456-397C-4A96-8D12-0923532F2232}"/>
          </ac:spMkLst>
        </pc:spChg>
        <pc:spChg chg="add mod">
          <ac:chgData name="James Franklin" userId="cf915d05-507f-491f-b4a6-b2aa085ee4b1" providerId="ADAL" clId="{B7A37CB2-0137-44EE-A67E-98A75D3E5DD6}" dt="2019-04-16T09:44:42.298" v="13328" actId="20577"/>
          <ac:spMkLst>
            <pc:docMk/>
            <pc:sldMk cId="3493487583" sldId="399"/>
            <ac:spMk id="4" creationId="{CD88F84E-E1BF-4922-8E62-9BE02C3CDA0C}"/>
          </ac:spMkLst>
        </pc:spChg>
        <pc:spChg chg="add mod">
          <ac:chgData name="James Franklin" userId="cf915d05-507f-491f-b4a6-b2aa085ee4b1" providerId="ADAL" clId="{B7A37CB2-0137-44EE-A67E-98A75D3E5DD6}" dt="2019-04-16T09:51:20.494" v="14126" actId="207"/>
          <ac:spMkLst>
            <pc:docMk/>
            <pc:sldMk cId="3493487583" sldId="399"/>
            <ac:spMk id="5" creationId="{D28E9E68-36A4-4BDE-B6BB-F789FFE51B4B}"/>
          </ac:spMkLst>
        </pc:spChg>
      </pc:sldChg>
      <pc:sldChg chg="modSp add">
        <pc:chgData name="James Franklin" userId="cf915d05-507f-491f-b4a6-b2aa085ee4b1" providerId="ADAL" clId="{B7A37CB2-0137-44EE-A67E-98A75D3E5DD6}" dt="2019-04-16T10:09:09.034" v="15080" actId="14734"/>
        <pc:sldMkLst>
          <pc:docMk/>
          <pc:sldMk cId="1429680964" sldId="400"/>
        </pc:sldMkLst>
        <pc:graphicFrameChg chg="modGraphic">
          <ac:chgData name="James Franklin" userId="cf915d05-507f-491f-b4a6-b2aa085ee4b1" providerId="ADAL" clId="{B7A37CB2-0137-44EE-A67E-98A75D3E5DD6}" dt="2019-04-16T10:09:09.034" v="15080" actId="14734"/>
          <ac:graphicFrameMkLst>
            <pc:docMk/>
            <pc:sldMk cId="1429680964" sldId="400"/>
            <ac:graphicFrameMk id="2" creationId="{B2A64C29-6771-4B51-B0B8-EF3CA07F40D3}"/>
          </ac:graphicFrameMkLst>
        </pc:graphicFrameChg>
      </pc:sldChg>
    </pc:docChg>
  </pc:docChgLst>
  <pc:docChgLst>
    <pc:chgData name="James Franklin" userId="cf915d05-507f-491f-b4a6-b2aa085ee4b1" providerId="ADAL" clId="{125C1370-674C-4759-A168-DF5CB8FCBABC}"/>
    <pc:docChg chg="undo custSel addSld delSld modSld sldOrd">
      <pc:chgData name="James Franklin" userId="cf915d05-507f-491f-b4a6-b2aa085ee4b1" providerId="ADAL" clId="{125C1370-674C-4759-A168-DF5CB8FCBABC}" dt="2019-03-25T15:01:30.773" v="6718" actId="20577"/>
      <pc:docMkLst>
        <pc:docMk/>
      </pc:docMkLst>
      <pc:sldChg chg="modSp">
        <pc:chgData name="James Franklin" userId="cf915d05-507f-491f-b4a6-b2aa085ee4b1" providerId="ADAL" clId="{125C1370-674C-4759-A168-DF5CB8FCBABC}" dt="2019-03-25T09:18:23.555" v="6394" actId="1076"/>
        <pc:sldMkLst>
          <pc:docMk/>
          <pc:sldMk cId="3768048513" sldId="354"/>
        </pc:sldMkLst>
        <pc:spChg chg="mod">
          <ac:chgData name="James Franklin" userId="cf915d05-507f-491f-b4a6-b2aa085ee4b1" providerId="ADAL" clId="{125C1370-674C-4759-A168-DF5CB8FCBABC}" dt="2019-03-25T09:18:15.176" v="6393" actId="6549"/>
          <ac:spMkLst>
            <pc:docMk/>
            <pc:sldMk cId="3768048513" sldId="354"/>
            <ac:spMk id="3" creationId="{037FB689-72BB-484B-A17A-EE7793CA52E9}"/>
          </ac:spMkLst>
        </pc:spChg>
        <pc:picChg chg="mod">
          <ac:chgData name="James Franklin" userId="cf915d05-507f-491f-b4a6-b2aa085ee4b1" providerId="ADAL" clId="{125C1370-674C-4759-A168-DF5CB8FCBABC}" dt="2019-03-25T09:18:23.555" v="6394" actId="1076"/>
          <ac:picMkLst>
            <pc:docMk/>
            <pc:sldMk cId="3768048513" sldId="354"/>
            <ac:picMk id="4" creationId="{D16F8FDC-BC62-4B56-975E-B1382BB237BC}"/>
          </ac:picMkLst>
        </pc:picChg>
        <pc:picChg chg="mod">
          <ac:chgData name="James Franklin" userId="cf915d05-507f-491f-b4a6-b2aa085ee4b1" providerId="ADAL" clId="{125C1370-674C-4759-A168-DF5CB8FCBABC}" dt="2019-03-25T09:18:23.555" v="6394" actId="1076"/>
          <ac:picMkLst>
            <pc:docMk/>
            <pc:sldMk cId="3768048513" sldId="354"/>
            <ac:picMk id="5" creationId="{3CFBD9B6-D2CA-43C2-9AAA-27D4C0C18BE7}"/>
          </ac:picMkLst>
        </pc:picChg>
      </pc:sldChg>
      <pc:sldChg chg="modSp add">
        <pc:chgData name="James Franklin" userId="cf915d05-507f-491f-b4a6-b2aa085ee4b1" providerId="ADAL" clId="{125C1370-674C-4759-A168-DF5CB8FCBABC}" dt="2019-03-07T15:41:01.108" v="6379" actId="20577"/>
        <pc:sldMkLst>
          <pc:docMk/>
          <pc:sldMk cId="1612668401" sldId="364"/>
        </pc:sldMkLst>
        <pc:spChg chg="mod">
          <ac:chgData name="James Franklin" userId="cf915d05-507f-491f-b4a6-b2aa085ee4b1" providerId="ADAL" clId="{125C1370-674C-4759-A168-DF5CB8FCBABC}" dt="2019-03-07T15:41:01.108" v="6379" actId="20577"/>
          <ac:spMkLst>
            <pc:docMk/>
            <pc:sldMk cId="1612668401" sldId="364"/>
            <ac:spMk id="5" creationId="{00000000-0000-0000-0000-000000000000}"/>
          </ac:spMkLst>
        </pc:spChg>
      </pc:sldChg>
    </pc:docChg>
  </pc:docChgLst>
  <pc:docChgLst>
    <pc:chgData name="Andy Gray" userId="3900aca3-aa6e-4813-b4e0-c02f9e48a0aa" providerId="ADAL" clId="{58949F64-8795-4175-B9D7-F03634B4FDCB}"/>
    <pc:docChg chg="custSel modSld modMainMaster">
      <pc:chgData name="Andy Gray" userId="3900aca3-aa6e-4813-b4e0-c02f9e48a0aa" providerId="ADAL" clId="{58949F64-8795-4175-B9D7-F03634B4FDCB}" dt="2019-05-22T14:07:06.722" v="9" actId="20577"/>
      <pc:docMkLst>
        <pc:docMk/>
      </pc:docMkLst>
      <pc:sldChg chg="modSp">
        <pc:chgData name="Andy Gray" userId="3900aca3-aa6e-4813-b4e0-c02f9e48a0aa" providerId="ADAL" clId="{58949F64-8795-4175-B9D7-F03634B4FDCB}" dt="2019-05-22T14:03:08.954" v="0" actId="207"/>
        <pc:sldMkLst>
          <pc:docMk/>
          <pc:sldMk cId="2912915852" sldId="319"/>
        </pc:sldMkLst>
        <pc:spChg chg="mod">
          <ac:chgData name="Andy Gray" userId="3900aca3-aa6e-4813-b4e0-c02f9e48a0aa" providerId="ADAL" clId="{58949F64-8795-4175-B9D7-F03634B4FDCB}" dt="2019-05-22T14:03:08.954" v="0" actId="207"/>
          <ac:spMkLst>
            <pc:docMk/>
            <pc:sldMk cId="2912915852" sldId="319"/>
            <ac:spMk id="3" creationId="{8841C565-F8A1-4DE6-88F1-F82B859E4087}"/>
          </ac:spMkLst>
        </pc:spChg>
      </pc:sldChg>
      <pc:sldChg chg="delCm">
        <pc:chgData name="Andy Gray" userId="3900aca3-aa6e-4813-b4e0-c02f9e48a0aa" providerId="ADAL" clId="{58949F64-8795-4175-B9D7-F03634B4FDCB}" dt="2019-05-22T14:04:12.229" v="6"/>
        <pc:sldMkLst>
          <pc:docMk/>
          <pc:sldMk cId="3768048513" sldId="354"/>
        </pc:sldMkLst>
      </pc:sldChg>
      <pc:sldChg chg="delCm">
        <pc:chgData name="Andy Gray" userId="3900aca3-aa6e-4813-b4e0-c02f9e48a0aa" providerId="ADAL" clId="{58949F64-8795-4175-B9D7-F03634B4FDCB}" dt="2019-05-22T14:04:16.833" v="8"/>
        <pc:sldMkLst>
          <pc:docMk/>
          <pc:sldMk cId="3492497342" sldId="390"/>
        </pc:sldMkLst>
      </pc:sldChg>
      <pc:sldChg chg="modSp">
        <pc:chgData name="Andy Gray" userId="3900aca3-aa6e-4813-b4e0-c02f9e48a0aa" providerId="ADAL" clId="{58949F64-8795-4175-B9D7-F03634B4FDCB}" dt="2019-05-22T14:07:06.722" v="9" actId="20577"/>
        <pc:sldMkLst>
          <pc:docMk/>
          <pc:sldMk cId="1235168494" sldId="396"/>
        </pc:sldMkLst>
        <pc:spChg chg="mod">
          <ac:chgData name="Andy Gray" userId="3900aca3-aa6e-4813-b4e0-c02f9e48a0aa" providerId="ADAL" clId="{58949F64-8795-4175-B9D7-F03634B4FDCB}" dt="2019-05-22T14:07:06.722" v="9" actId="20577"/>
          <ac:spMkLst>
            <pc:docMk/>
            <pc:sldMk cId="1235168494" sldId="396"/>
            <ac:spMk id="5" creationId="{1C3444D4-0039-4A89-A5DE-972BCB9C9565}"/>
          </ac:spMkLst>
        </pc:spChg>
      </pc:sldChg>
      <pc:sldMasterChg chg="modSldLayout">
        <pc:chgData name="Andy Gray" userId="3900aca3-aa6e-4813-b4e0-c02f9e48a0aa" providerId="ADAL" clId="{58949F64-8795-4175-B9D7-F03634B4FDCB}" dt="2019-05-22T14:03:52.463" v="5" actId="14100"/>
        <pc:sldMasterMkLst>
          <pc:docMk/>
          <pc:sldMasterMk cId="2369807912" sldId="2147483660"/>
        </pc:sldMasterMkLst>
        <pc:sldLayoutChg chg="addSp delSp modSp">
          <pc:chgData name="Andy Gray" userId="3900aca3-aa6e-4813-b4e0-c02f9e48a0aa" providerId="ADAL" clId="{58949F64-8795-4175-B9D7-F03634B4FDCB}" dt="2019-05-22T14:03:52.463" v="5" actId="14100"/>
          <pc:sldLayoutMkLst>
            <pc:docMk/>
            <pc:sldMasterMk cId="2369807912" sldId="2147483660"/>
            <pc:sldLayoutMk cId="3265224848" sldId="2147483662"/>
          </pc:sldLayoutMkLst>
          <pc:spChg chg="add del">
            <ac:chgData name="Andy Gray" userId="3900aca3-aa6e-4813-b4e0-c02f9e48a0aa" providerId="ADAL" clId="{58949F64-8795-4175-B9D7-F03634B4FDCB}" dt="2019-05-22T14:03:20.584" v="1" actId="11529"/>
            <ac:spMkLst>
              <pc:docMk/>
              <pc:sldMasterMk cId="2369807912" sldId="2147483660"/>
              <pc:sldLayoutMk cId="3265224848" sldId="2147483662"/>
              <ac:spMk id="2" creationId="{50A5AE89-E926-4EC7-ABB6-0ED40A08994F}"/>
            </ac:spMkLst>
          </pc:spChg>
          <pc:spChg chg="add del mod">
            <ac:chgData name="Andy Gray" userId="3900aca3-aa6e-4813-b4e0-c02f9e48a0aa" providerId="ADAL" clId="{58949F64-8795-4175-B9D7-F03634B4FDCB}" dt="2019-05-22T14:03:23.042" v="2" actId="478"/>
            <ac:spMkLst>
              <pc:docMk/>
              <pc:sldMasterMk cId="2369807912" sldId="2147483660"/>
              <pc:sldLayoutMk cId="3265224848" sldId="2147483662"/>
              <ac:spMk id="3" creationId="{481D702A-567F-4E90-9E04-E35E90FB4B2C}"/>
            </ac:spMkLst>
          </pc:spChg>
          <pc:cxnChg chg="mod">
            <ac:chgData name="Andy Gray" userId="3900aca3-aa6e-4813-b4e0-c02f9e48a0aa" providerId="ADAL" clId="{58949F64-8795-4175-B9D7-F03634B4FDCB}" dt="2019-05-22T14:03:52.463" v="5" actId="14100"/>
            <ac:cxnSpMkLst>
              <pc:docMk/>
              <pc:sldMasterMk cId="2369807912" sldId="2147483660"/>
              <pc:sldLayoutMk cId="3265224848" sldId="2147483662"/>
              <ac:cxnSpMk id="8" creationId="{00000000-0000-0000-0000-000000000000}"/>
            </ac:cxnSpMkLst>
          </pc:cxnChg>
        </pc:sldLayoutChg>
      </pc:sldMasterChg>
    </pc:docChg>
  </pc:docChgLst>
  <pc:docChgLst>
    <pc:chgData name="James Franklin" userId="cf915d05-507f-491f-b4a6-b2aa085ee4b1" providerId="ADAL" clId="{7BFD7666-3000-43C9-A534-CA42315B741B}"/>
    <pc:docChg chg="undo modSld modMainMaster">
      <pc:chgData name="James Franklin" userId="cf915d05-507f-491f-b4a6-b2aa085ee4b1" providerId="ADAL" clId="{7BFD7666-3000-43C9-A534-CA42315B741B}" dt="2019-03-28T11:48:15.750" v="183" actId="20577"/>
      <pc:docMkLst>
        <pc:docMk/>
      </pc:docMkLst>
      <pc:sldChg chg="modSp">
        <pc:chgData name="James Franklin" userId="cf915d05-507f-491f-b4a6-b2aa085ee4b1" providerId="ADAL" clId="{7BFD7666-3000-43C9-A534-CA42315B741B}" dt="2019-03-28T11:48:15.750" v="183" actId="20577"/>
        <pc:sldMkLst>
          <pc:docMk/>
          <pc:sldMk cId="4088036100" sldId="259"/>
        </pc:sldMkLst>
        <pc:spChg chg="mod">
          <ac:chgData name="James Franklin" userId="cf915d05-507f-491f-b4a6-b2aa085ee4b1" providerId="ADAL" clId="{7BFD7666-3000-43C9-A534-CA42315B741B}" dt="2019-03-28T11:48:15.750" v="183" actId="20577"/>
          <ac:spMkLst>
            <pc:docMk/>
            <pc:sldMk cId="4088036100" sldId="259"/>
            <ac:spMk id="2" creationId="{C2FF3364-2D81-4476-A6D3-A34681DC1631}"/>
          </ac:spMkLst>
        </pc:spChg>
        <pc:spChg chg="mod">
          <ac:chgData name="James Franklin" userId="cf915d05-507f-491f-b4a6-b2aa085ee4b1" providerId="ADAL" clId="{7BFD7666-3000-43C9-A534-CA42315B741B}" dt="2019-03-28T11:48:10.788" v="168" actId="20577"/>
          <ac:spMkLst>
            <pc:docMk/>
            <pc:sldMk cId="4088036100" sldId="259"/>
            <ac:spMk id="3" creationId="{08031DB8-AE01-4A02-86AA-7978B495B428}"/>
          </ac:spMkLst>
        </pc:spChg>
      </pc:sldChg>
      <pc:sldChg chg="modSp">
        <pc:chgData name="James Franklin" userId="cf915d05-507f-491f-b4a6-b2aa085ee4b1" providerId="ADAL" clId="{7BFD7666-3000-43C9-A534-CA42315B741B}" dt="2019-03-28T11:36:02.508" v="62" actId="20577"/>
        <pc:sldMkLst>
          <pc:docMk/>
          <pc:sldMk cId="2912915852" sldId="319"/>
        </pc:sldMkLst>
        <pc:spChg chg="mod">
          <ac:chgData name="James Franklin" userId="cf915d05-507f-491f-b4a6-b2aa085ee4b1" providerId="ADAL" clId="{7BFD7666-3000-43C9-A534-CA42315B741B}" dt="2019-03-28T11:36:02.508" v="62" actId="20577"/>
          <ac:spMkLst>
            <pc:docMk/>
            <pc:sldMk cId="2912915852" sldId="319"/>
            <ac:spMk id="3" creationId="{8841C565-F8A1-4DE6-88F1-F82B859E4087}"/>
          </ac:spMkLst>
        </pc:spChg>
      </pc:sldChg>
      <pc:sldMasterChg chg="modSldLayout">
        <pc:chgData name="James Franklin" userId="cf915d05-507f-491f-b4a6-b2aa085ee4b1" providerId="ADAL" clId="{7BFD7666-3000-43C9-A534-CA42315B741B}" dt="2019-03-28T11:47:44.534" v="153"/>
        <pc:sldMasterMkLst>
          <pc:docMk/>
          <pc:sldMasterMk cId="2369807912" sldId="2147483660"/>
        </pc:sldMasterMkLst>
        <pc:sldLayoutChg chg="modSp">
          <pc:chgData name="James Franklin" userId="cf915d05-507f-491f-b4a6-b2aa085ee4b1" providerId="ADAL" clId="{7BFD7666-3000-43C9-A534-CA42315B741B}" dt="2019-03-28T11:47:31.508" v="148" actId="20577"/>
          <pc:sldLayoutMkLst>
            <pc:docMk/>
            <pc:sldMasterMk cId="2369807912" sldId="2147483660"/>
            <pc:sldLayoutMk cId="3864385121" sldId="2147483664"/>
          </pc:sldLayoutMkLst>
          <pc:spChg chg="mod">
            <ac:chgData name="James Franklin" userId="cf915d05-507f-491f-b4a6-b2aa085ee4b1" providerId="ADAL" clId="{7BFD7666-3000-43C9-A534-CA42315B741B}" dt="2019-03-28T11:47:31.508" v="148" actId="20577"/>
            <ac:spMkLst>
              <pc:docMk/>
              <pc:sldMasterMk cId="2369807912" sldId="2147483660"/>
              <pc:sldLayoutMk cId="3864385121" sldId="2147483664"/>
              <ac:spMk id="12" creationId="{00000000-0000-0000-0000-000000000000}"/>
            </ac:spMkLst>
          </pc:spChg>
        </pc:sldLayoutChg>
        <pc:sldLayoutChg chg="modSp">
          <pc:chgData name="James Franklin" userId="cf915d05-507f-491f-b4a6-b2aa085ee4b1" providerId="ADAL" clId="{7BFD7666-3000-43C9-A534-CA42315B741B}" dt="2019-03-28T11:47:37.680" v="150"/>
          <pc:sldLayoutMkLst>
            <pc:docMk/>
            <pc:sldMasterMk cId="2369807912" sldId="2147483660"/>
            <pc:sldLayoutMk cId="1482273398" sldId="2147483665"/>
          </pc:sldLayoutMkLst>
          <pc:spChg chg="mod">
            <ac:chgData name="James Franklin" userId="cf915d05-507f-491f-b4a6-b2aa085ee4b1" providerId="ADAL" clId="{7BFD7666-3000-43C9-A534-CA42315B741B}" dt="2019-03-28T11:47:37.680" v="150"/>
            <ac:spMkLst>
              <pc:docMk/>
              <pc:sldMasterMk cId="2369807912" sldId="2147483660"/>
              <pc:sldLayoutMk cId="1482273398" sldId="2147483665"/>
              <ac:spMk id="11" creationId="{F37FE98E-0FCE-43CB-BBF3-CF0E4B0EDC25}"/>
            </ac:spMkLst>
          </pc:spChg>
        </pc:sldLayoutChg>
        <pc:sldLayoutChg chg="modSp">
          <pc:chgData name="James Franklin" userId="cf915d05-507f-491f-b4a6-b2aa085ee4b1" providerId="ADAL" clId="{7BFD7666-3000-43C9-A534-CA42315B741B}" dt="2019-03-28T11:47:44.534" v="153"/>
          <pc:sldLayoutMkLst>
            <pc:docMk/>
            <pc:sldMasterMk cId="2369807912" sldId="2147483660"/>
            <pc:sldLayoutMk cId="1345255809" sldId="2147483667"/>
          </pc:sldLayoutMkLst>
          <pc:spChg chg="mod">
            <ac:chgData name="James Franklin" userId="cf915d05-507f-491f-b4a6-b2aa085ee4b1" providerId="ADAL" clId="{7BFD7666-3000-43C9-A534-CA42315B741B}" dt="2019-03-28T11:47:44.534" v="153"/>
            <ac:spMkLst>
              <pc:docMk/>
              <pc:sldMasterMk cId="2369807912" sldId="2147483660"/>
              <pc:sldLayoutMk cId="1345255809" sldId="2147483667"/>
              <ac:spMk id="9" creationId="{4CE8BDB8-4F82-4E06-B99D-9EC0EECC42A2}"/>
            </ac:spMkLst>
          </pc:spChg>
        </pc:sldLayoutChg>
        <pc:sldLayoutChg chg="modSp">
          <pc:chgData name="James Franklin" userId="cf915d05-507f-491f-b4a6-b2aa085ee4b1" providerId="ADAL" clId="{7BFD7666-3000-43C9-A534-CA42315B741B}" dt="2019-03-28T11:24:01.838" v="61" actId="20577"/>
          <pc:sldLayoutMkLst>
            <pc:docMk/>
            <pc:sldMasterMk cId="2369807912" sldId="2147483660"/>
            <pc:sldLayoutMk cId="3920882233" sldId="2147483668"/>
          </pc:sldLayoutMkLst>
          <pc:spChg chg="mod">
            <ac:chgData name="James Franklin" userId="cf915d05-507f-491f-b4a6-b2aa085ee4b1" providerId="ADAL" clId="{7BFD7666-3000-43C9-A534-CA42315B741B}" dt="2019-03-28T11:24:01.838" v="61" actId="20577"/>
            <ac:spMkLst>
              <pc:docMk/>
              <pc:sldMasterMk cId="2369807912" sldId="2147483660"/>
              <pc:sldLayoutMk cId="3920882233" sldId="2147483668"/>
              <ac:spMk id="9" creationId="{2C0FA0A8-C7D4-43BB-AF10-236A9F5764F5}"/>
            </ac:spMkLst>
          </pc:spChg>
        </pc:sldLayoutChg>
        <pc:sldLayoutChg chg="modSp">
          <pc:chgData name="James Franklin" userId="cf915d05-507f-491f-b4a6-b2aa085ee4b1" providerId="ADAL" clId="{7BFD7666-3000-43C9-A534-CA42315B741B}" dt="2019-03-28T11:47:35.486" v="149"/>
          <pc:sldLayoutMkLst>
            <pc:docMk/>
            <pc:sldMasterMk cId="2369807912" sldId="2147483660"/>
            <pc:sldLayoutMk cId="930331741" sldId="2147483669"/>
          </pc:sldLayoutMkLst>
          <pc:spChg chg="mod">
            <ac:chgData name="James Franklin" userId="cf915d05-507f-491f-b4a6-b2aa085ee4b1" providerId="ADAL" clId="{7BFD7666-3000-43C9-A534-CA42315B741B}" dt="2019-03-28T11:47:35.486" v="149"/>
            <ac:spMkLst>
              <pc:docMk/>
              <pc:sldMasterMk cId="2369807912" sldId="2147483660"/>
              <pc:sldLayoutMk cId="930331741" sldId="2147483669"/>
              <ac:spMk id="12" creationId="{00000000-0000-0000-0000-000000000000}"/>
            </ac:spMkLst>
          </pc:spChg>
        </pc:sldLayoutChg>
      </pc:sldMasterChg>
    </pc:docChg>
  </pc:docChgLst>
  <pc:docChgLst>
    <pc:chgData name="Leonora Sheppard" userId="3688f6d8-1f97-408e-a4fe-cc859c551ddb" providerId="ADAL" clId="{3F1B92D2-72FA-436D-9C5B-102E74FDCC1D}"/>
  </pc:docChgLst>
  <pc:docChgLst>
    <pc:chgData name="James Franklin" userId="cf915d05-507f-491f-b4a6-b2aa085ee4b1" providerId="ADAL" clId="{02C7F34D-CD32-4D3C-B471-A6298D7FA1C3}"/>
    <pc:docChg chg="undo custSel addSld delSld modSld">
      <pc:chgData name="James Franklin" userId="cf915d05-507f-491f-b4a6-b2aa085ee4b1" providerId="ADAL" clId="{02C7F34D-CD32-4D3C-B471-A6298D7FA1C3}" dt="2019-03-22T10:59:05.063" v="648" actId="2696"/>
      <pc:docMkLst>
        <pc:docMk/>
      </pc:docMkLst>
    </pc:docChg>
  </pc:docChgLst>
  <pc:docChgLst>
    <pc:chgData name="James Franklin" userId="S::james.franklin@pgonline.co.uk::cf915d05-507f-491f-b4a6-b2aa085ee4b1" providerId="AD" clId="Web-{21863CC5-C300-1302-A806-D10489CDB4D1}"/>
    <pc:docChg chg="modSld sldOrd">
      <pc:chgData name="James Franklin" userId="S::james.franklin@pgonline.co.uk::cf915d05-507f-491f-b4a6-b2aa085ee4b1" providerId="AD" clId="Web-{21863CC5-C300-1302-A806-D10489CDB4D1}" dt="2019-03-22T10:52:15.101" v="22" actId="20577"/>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5" y="0"/>
            <a:ext cx="2945659" cy="498056"/>
          </a:xfrm>
          <a:prstGeom prst="rect">
            <a:avLst/>
          </a:prstGeom>
        </p:spPr>
        <p:txBody>
          <a:bodyPr vert="horz" lIns="91440" tIns="45720" rIns="91440" bIns="45720" rtlCol="0"/>
          <a:lstStyle>
            <a:lvl1pPr algn="r">
              <a:defRPr sz="1200"/>
            </a:lvl1pPr>
          </a:lstStyle>
          <a:p>
            <a:fld id="{75822B63-5DC0-4A4E-937D-5D77D1794C72}" type="datetimeFigureOut">
              <a:rPr lang="en-GB" smtClean="0"/>
              <a:t>23/05/2019</a:t>
            </a:fld>
            <a:endParaRPr lang="en-GB" dirty="0"/>
          </a:p>
        </p:txBody>
      </p:sp>
      <p:sp>
        <p:nvSpPr>
          <p:cNvPr id="4" name="Footer Placeholder 3"/>
          <p:cNvSpPr>
            <a:spLocks noGrp="1"/>
          </p:cNvSpPr>
          <p:nvPr>
            <p:ph type="ftr" sz="quarter" idx="2"/>
          </p:nvPr>
        </p:nvSpPr>
        <p:spPr>
          <a:xfrm>
            <a:off x="2" y="9428585"/>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5" y="9428585"/>
            <a:ext cx="2945659" cy="498055"/>
          </a:xfrm>
          <a:prstGeom prst="rect">
            <a:avLst/>
          </a:prstGeom>
        </p:spPr>
        <p:txBody>
          <a:bodyPr vert="horz" lIns="91440" tIns="45720" rIns="91440" bIns="45720" rtlCol="0" anchor="b"/>
          <a:lstStyle>
            <a:lvl1pPr algn="r">
              <a:defRPr sz="1200"/>
            </a:lvl1pPr>
          </a:lstStyle>
          <a:p>
            <a:fld id="{E5BA8AF5-87B5-4027-93D4-81DBE8AE37C2}" type="slidenum">
              <a:rPr lang="en-GB" smtClean="0"/>
              <a:t>‹#›</a:t>
            </a:fld>
            <a:endParaRPr lang="en-GB" dirty="0"/>
          </a:p>
        </p:txBody>
      </p:sp>
    </p:spTree>
    <p:extLst>
      <p:ext uri="{BB962C8B-B14F-4D97-AF65-F5344CB8AC3E}">
        <p14:creationId xmlns:p14="http://schemas.microsoft.com/office/powerpoint/2010/main" val="1904832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5" y="0"/>
            <a:ext cx="2945659" cy="498056"/>
          </a:xfrm>
          <a:prstGeom prst="rect">
            <a:avLst/>
          </a:prstGeom>
        </p:spPr>
        <p:txBody>
          <a:bodyPr vert="horz" lIns="91440" tIns="45720" rIns="91440" bIns="45720" rtlCol="0"/>
          <a:lstStyle>
            <a:lvl1pPr algn="r">
              <a:defRPr sz="1200"/>
            </a:lvl1pPr>
          </a:lstStyle>
          <a:p>
            <a:fld id="{4327551E-2F19-49DC-B3DF-DFC76DD13A0A}" type="datetimeFigureOut">
              <a:rPr lang="en-GB" smtClean="0"/>
              <a:t>23/05/2019</a:t>
            </a:fld>
            <a:endParaRPr lang="en-GB"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428585"/>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5" y="9428585"/>
            <a:ext cx="2945659" cy="498055"/>
          </a:xfrm>
          <a:prstGeom prst="rect">
            <a:avLst/>
          </a:prstGeom>
        </p:spPr>
        <p:txBody>
          <a:bodyPr vert="horz" lIns="91440" tIns="45720" rIns="91440" bIns="45720" rtlCol="0" anchor="b"/>
          <a:lstStyle>
            <a:lvl1pPr algn="r">
              <a:defRPr sz="1200"/>
            </a:lvl1pPr>
          </a:lstStyle>
          <a:p>
            <a:fld id="{FD32EC96-C329-4C8E-9FBE-2FD4C0B622D2}" type="slidenum">
              <a:rPr lang="en-GB" smtClean="0"/>
              <a:t>‹#›</a:t>
            </a:fld>
            <a:endParaRPr lang="en-GB" dirty="0"/>
          </a:p>
        </p:txBody>
      </p:sp>
    </p:spTree>
    <p:extLst>
      <p:ext uri="{BB962C8B-B14F-4D97-AF65-F5344CB8AC3E}">
        <p14:creationId xmlns:p14="http://schemas.microsoft.com/office/powerpoint/2010/main" val="1351555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descr="A picture containing text, map&#10;&#10;Description generated with high confidence">
            <a:extLst>
              <a:ext uri="{FF2B5EF4-FFF2-40B4-BE49-F238E27FC236}">
                <a16:creationId xmlns:a16="http://schemas.microsoft.com/office/drawing/2014/main" id="{ACF96EAC-329F-4A27-BF5B-8553A92940A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 Placeholder 23">
            <a:extLst>
              <a:ext uri="{FF2B5EF4-FFF2-40B4-BE49-F238E27FC236}">
                <a16:creationId xmlns:a16="http://schemas.microsoft.com/office/drawing/2014/main" id="{7694BA0E-1F63-41F2-B0E8-F0465B913055}"/>
              </a:ext>
            </a:extLst>
          </p:cNvPr>
          <p:cNvSpPr txBox="1">
            <a:spLocks/>
          </p:cNvSpPr>
          <p:nvPr userDrawn="1"/>
        </p:nvSpPr>
        <p:spPr>
          <a:xfrm>
            <a:off x="7757651" y="336217"/>
            <a:ext cx="924233" cy="924233"/>
          </a:xfrm>
          <a:prstGeom prst="pentagon">
            <a:avLst/>
          </a:prstGeom>
          <a:ln w="114300" cmpd="sng">
            <a:solidFill>
              <a:srgbClr val="4CBBFF"/>
            </a:solidFill>
            <a:miter lim="800000"/>
          </a:ln>
        </p:spPr>
        <p:txBody>
          <a:bodyPr vert="horz" lIns="0" tIns="0" rIns="0" bIns="108000" anchor="ctr" anchorCtr="0"/>
          <a:lstStyle>
            <a:lvl1pPr marL="0" indent="0" algn="l" defTabSz="914400" rtl="0" eaLnBrk="1" latinLnBrk="0" hangingPunct="1">
              <a:lnSpc>
                <a:spcPct val="90000"/>
              </a:lnSpc>
              <a:spcBef>
                <a:spcPts val="1000"/>
              </a:spcBef>
              <a:buFont typeface="Arial" panose="020B0604020202020204" pitchFamily="34" charset="0"/>
              <a:buNone/>
              <a:defRPr sz="45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solidFill>
                  <a:srgbClr val="4CBBFF"/>
                </a:solidFill>
              </a:rPr>
              <a:t>3</a:t>
            </a:r>
          </a:p>
        </p:txBody>
      </p:sp>
    </p:spTree>
    <p:extLst>
      <p:ext uri="{BB962C8B-B14F-4D97-AF65-F5344CB8AC3E}">
        <p14:creationId xmlns:p14="http://schemas.microsoft.com/office/powerpoint/2010/main" val="1593432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2019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licensing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6" name="Graphic 5">
            <a:extLst>
              <a:ext uri="{FF2B5EF4-FFF2-40B4-BE49-F238E27FC236}">
                <a16:creationId xmlns:a16="http://schemas.microsoft.com/office/drawing/2014/main" id="{B06B5AFB-DD88-44D0-84DB-9B997DA8A4A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82727" y="6316547"/>
            <a:ext cx="1432860" cy="338190"/>
          </a:xfrm>
          <a:prstGeom prst="rect">
            <a:avLst/>
          </a:prstGeom>
        </p:spPr>
      </p:pic>
      <p:pic>
        <p:nvPicPr>
          <p:cNvPr id="7" name="Picture 6">
            <a:extLst>
              <a:ext uri="{FF2B5EF4-FFF2-40B4-BE49-F238E27FC236}">
                <a16:creationId xmlns:a16="http://schemas.microsoft.com/office/drawing/2014/main" id="{B5F1E9FF-4594-425C-B10C-ED67D55DE18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0"/>
            <a:ext cx="9144000" cy="649224"/>
          </a:xfrm>
          <a:prstGeom prst="rect">
            <a:avLst/>
          </a:prstGeom>
        </p:spPr>
      </p:pic>
      <p:sp>
        <p:nvSpPr>
          <p:cNvPr id="10" name="TextBox 9">
            <a:extLst>
              <a:ext uri="{FF2B5EF4-FFF2-40B4-BE49-F238E27FC236}">
                <a16:creationId xmlns:a16="http://schemas.microsoft.com/office/drawing/2014/main" id="{6ABC3D36-C4E5-4BF4-8BA5-0EF9F193D2AB}"/>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mn-lt"/>
                <a:cs typeface="Arial"/>
              </a:rPr>
              <a:t>Peripheral devices and media</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A Digital devices in IT systems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920882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4CBBFF"/>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4058518"/>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a:extLst>
              <a:ext uri="{FF2B5EF4-FFF2-40B4-BE49-F238E27FC236}">
                <a16:creationId xmlns:a16="http://schemas.microsoft.com/office/drawing/2014/main" id="{9381A80F-0075-4919-877A-375F2E3DADC0}"/>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Objectives</a:t>
            </a:r>
          </a:p>
        </p:txBody>
      </p:sp>
      <p:sp>
        <p:nvSpPr>
          <p:cNvPr id="7" name="Content Placeholder 2">
            <a:extLst>
              <a:ext uri="{FF2B5EF4-FFF2-40B4-BE49-F238E27FC236}">
                <a16:creationId xmlns:a16="http://schemas.microsoft.com/office/drawing/2014/main" id="{132E9C0B-0F4D-4FF9-AD53-CD8D12698CE3}"/>
              </a:ext>
            </a:extLst>
          </p:cNvPr>
          <p:cNvSpPr>
            <a:spLocks noGrp="1"/>
          </p:cNvSpPr>
          <p:nvPr>
            <p:ph sz="quarter" idx="15"/>
          </p:nvPr>
        </p:nvSpPr>
        <p:spPr>
          <a:xfrm>
            <a:off x="723600" y="1734329"/>
            <a:ext cx="7875431" cy="4517892"/>
          </a:xfrm>
          <a:prstGeom prst="rect">
            <a:avLst/>
          </a:prstGeom>
        </p:spPr>
        <p:txBody>
          <a:bodyPr lIns="0" tIns="0" rIns="0" bIns="0"/>
          <a:lstStyle>
            <a:lvl1pPr marL="270000" indent="-270000">
              <a:spcAft>
                <a:spcPts val="1400"/>
              </a:spcAft>
              <a:defRPr sz="2500">
                <a:solidFill>
                  <a:schemeClr val="bg1"/>
                </a:solidFill>
              </a:defRPr>
            </a:lvl1pPr>
            <a:lvl2pPr marL="723600" indent="-280800">
              <a:spcAft>
                <a:spcPts val="1200"/>
              </a:spcAft>
              <a:defRPr sz="2000">
                <a:solidFill>
                  <a:schemeClr val="bg1"/>
                </a:solidFill>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265224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3F1C7A"/>
        </a:solidFill>
        <a:effectLst/>
      </p:bgPr>
    </p:bg>
    <p:spTree>
      <p:nvGrpSpPr>
        <p:cNvPr id="1" name=""/>
        <p:cNvGrpSpPr/>
        <p:nvPr/>
      </p:nvGrpSpPr>
      <p:grpSpPr>
        <a:xfrm>
          <a:off x="0" y="0"/>
          <a:ext cx="0" cy="0"/>
          <a:chOff x="0" y="0"/>
          <a:chExt cx="0" cy="0"/>
        </a:xfrm>
      </p:grpSpPr>
      <p:cxnSp>
        <p:nvCxnSpPr>
          <p:cNvPr id="9" name="Straight Connector 8"/>
          <p:cNvCxnSpPr>
            <a:cxnSpLocks/>
          </p:cNvCxnSpPr>
          <p:nvPr userDrawn="1"/>
        </p:nvCxnSpPr>
        <p:spPr>
          <a:xfrm>
            <a:off x="584200" y="1702800"/>
            <a:ext cx="0" cy="4007887"/>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Text Placeholder 7">
            <a:extLst>
              <a:ext uri="{FF2B5EF4-FFF2-40B4-BE49-F238E27FC236}">
                <a16:creationId xmlns:a16="http://schemas.microsoft.com/office/drawing/2014/main" id="{76480C8F-AFE3-4015-B8C7-7F2A4FAF3AB7}"/>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Objectives</a:t>
            </a:r>
          </a:p>
        </p:txBody>
      </p:sp>
      <p:sp>
        <p:nvSpPr>
          <p:cNvPr id="8" name="Content Placeholder 2">
            <a:extLst>
              <a:ext uri="{FF2B5EF4-FFF2-40B4-BE49-F238E27FC236}">
                <a16:creationId xmlns:a16="http://schemas.microsoft.com/office/drawing/2014/main" id="{81ECB235-ABB4-41FA-A1C8-2D04CE269221}"/>
              </a:ext>
            </a:extLst>
          </p:cNvPr>
          <p:cNvSpPr>
            <a:spLocks noGrp="1"/>
          </p:cNvSpPr>
          <p:nvPr>
            <p:ph sz="quarter" idx="15"/>
          </p:nvPr>
        </p:nvSpPr>
        <p:spPr>
          <a:xfrm>
            <a:off x="723600" y="1734329"/>
            <a:ext cx="7875431" cy="4517892"/>
          </a:xfrm>
          <a:prstGeom prst="rect">
            <a:avLst/>
          </a:prstGeom>
        </p:spPr>
        <p:txBody>
          <a:bodyPr lIns="0" tIns="0" rIns="0" bIns="0"/>
          <a:lstStyle>
            <a:lvl1pPr marL="270000" indent="-270000">
              <a:spcAft>
                <a:spcPts val="1400"/>
              </a:spcAft>
              <a:defRPr sz="2500">
                <a:solidFill>
                  <a:schemeClr val="bg1"/>
                </a:solidFill>
              </a:defRPr>
            </a:lvl1pPr>
            <a:lvl2pPr marL="723600" indent="-280800">
              <a:spcAft>
                <a:spcPts val="1200"/>
              </a:spcAft>
              <a:defRPr sz="2000">
                <a:solidFill>
                  <a:schemeClr val="bg1"/>
                </a:solidFill>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30368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20247B-B0FE-4F15-89CA-2231F851B0B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9224"/>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CBBFF"/>
                </a:solidFill>
                <a:latin typeface="Arial"/>
                <a:cs typeface="Arial"/>
              </a:defRPr>
            </a:lvl2pPr>
            <a:lvl3pPr marL="723900" indent="-279400">
              <a:lnSpc>
                <a:spcPct val="100000"/>
              </a:lnSpc>
              <a:buFont typeface="Arial"/>
              <a:buChar char="•"/>
              <a:defRPr lang="en-US" sz="2000" kern="1200" baseline="0" dirty="0" smtClean="0">
                <a:solidFill>
                  <a:srgbClr val="3F1C7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mn-lt"/>
                <a:cs typeface="Arial"/>
              </a:rPr>
              <a:t>Peripheral devices and media</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A Digital devices in IT systems</a:t>
            </a:r>
            <a:endParaRPr lang="en-US" sz="1200" b="0" dirty="0">
              <a:solidFill>
                <a:srgbClr val="FFFFFF"/>
              </a:solidFill>
              <a:effectLst>
                <a:glow rad="228600">
                  <a:schemeClr val="tx1">
                    <a:alpha val="40000"/>
                  </a:schemeClr>
                </a:glow>
              </a:effectLst>
              <a:latin typeface="Arial"/>
              <a:cs typeface="Arial"/>
            </a:endParaRPr>
          </a:p>
        </p:txBody>
      </p:sp>
      <p:pic>
        <p:nvPicPr>
          <p:cNvPr id="10" name="Graphic 9">
            <a:extLst>
              <a:ext uri="{FF2B5EF4-FFF2-40B4-BE49-F238E27FC236}">
                <a16:creationId xmlns:a16="http://schemas.microsoft.com/office/drawing/2014/main" id="{6F837AC8-70BE-41B8-A82B-6C7EC49BA5B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3864385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20247B-B0FE-4F15-89CA-2231F851B0B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9224"/>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CBBFF"/>
                </a:solidFill>
                <a:latin typeface="Arial"/>
                <a:cs typeface="Arial"/>
              </a:defRPr>
            </a:lvl2pPr>
            <a:lvl3pPr marL="723900" indent="-279400">
              <a:lnSpc>
                <a:spcPct val="100000"/>
              </a:lnSpc>
              <a:buFont typeface="Arial"/>
              <a:buChar char="•"/>
              <a:defRPr lang="en-US" sz="2000" kern="1200" baseline="0" dirty="0" smtClean="0">
                <a:solidFill>
                  <a:srgbClr val="3F1C7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mn-lt"/>
                <a:cs typeface="Arial"/>
              </a:rPr>
              <a:t>Peripheral devices and media</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A Digital devices in IT systems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906787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21" name="Graphic 20">
            <a:extLst>
              <a:ext uri="{FF2B5EF4-FFF2-40B4-BE49-F238E27FC236}">
                <a16:creationId xmlns:a16="http://schemas.microsoft.com/office/drawing/2014/main" id="{8150E903-DCCF-4CD8-8164-0FB24FC7864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82727" y="6316547"/>
            <a:ext cx="1432860" cy="338190"/>
          </a:xfrm>
          <a:prstGeom prst="rect">
            <a:avLst/>
          </a:prstGeom>
        </p:spPr>
      </p:pic>
      <p:pic>
        <p:nvPicPr>
          <p:cNvPr id="17" name="Picture 16">
            <a:extLst>
              <a:ext uri="{FF2B5EF4-FFF2-40B4-BE49-F238E27FC236}">
                <a16:creationId xmlns:a16="http://schemas.microsoft.com/office/drawing/2014/main" id="{7A2C4220-8072-44BD-A2E9-C21E973465DE}"/>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0"/>
            <a:ext cx="9144000" cy="649224"/>
          </a:xfrm>
          <a:prstGeom prst="rect">
            <a:avLst/>
          </a:prstGeom>
        </p:spPr>
      </p:pic>
      <p:sp>
        <p:nvSpPr>
          <p:cNvPr id="18" name="Text Placeholder 7">
            <a:extLst>
              <a:ext uri="{FF2B5EF4-FFF2-40B4-BE49-F238E27FC236}">
                <a16:creationId xmlns:a16="http://schemas.microsoft.com/office/drawing/2014/main" id="{CF05E00A-4E45-4F29-A777-D516E2A1E99B}"/>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text styles</a:t>
            </a:r>
          </a:p>
        </p:txBody>
      </p:sp>
      <p:sp>
        <p:nvSpPr>
          <p:cNvPr id="19" name="Text Placeholder 11">
            <a:extLst>
              <a:ext uri="{FF2B5EF4-FFF2-40B4-BE49-F238E27FC236}">
                <a16:creationId xmlns:a16="http://schemas.microsoft.com/office/drawing/2014/main" id="{3EC1C6C8-7980-4956-93A7-5EE39CDEB3F4}"/>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CBBFF"/>
                </a:solidFill>
                <a:latin typeface="Arial"/>
                <a:cs typeface="Arial"/>
              </a:defRPr>
            </a:lvl2pPr>
            <a:lvl3pPr marL="723900" indent="-279400">
              <a:lnSpc>
                <a:spcPct val="100000"/>
              </a:lnSpc>
              <a:buFont typeface="Arial"/>
              <a:buChar char="•"/>
              <a:defRPr lang="en-US" sz="2000" kern="1200" baseline="0" dirty="0" smtClean="0">
                <a:solidFill>
                  <a:srgbClr val="3F1C7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20" name="TextBox 19">
            <a:extLst>
              <a:ext uri="{FF2B5EF4-FFF2-40B4-BE49-F238E27FC236}">
                <a16:creationId xmlns:a16="http://schemas.microsoft.com/office/drawing/2014/main" id="{C91A58B8-1C67-4E1C-8AA5-99347280FAA9}"/>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mn-lt"/>
                <a:cs typeface="Arial"/>
              </a:rPr>
              <a:t>Peripheral devices and media</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A Digital devices in IT systems</a:t>
            </a:r>
            <a:endParaRPr lang="en-US" sz="1200" b="0" dirty="0">
              <a:solidFill>
                <a:srgbClr val="FFFFFF"/>
              </a:solidFill>
              <a:effectLst>
                <a:glow rad="228600">
                  <a:schemeClr val="tx1">
                    <a:alpha val="40000"/>
                  </a:schemeClr>
                </a:glow>
              </a:effectLst>
              <a:latin typeface="Arial"/>
              <a:cs typeface="Arial"/>
            </a:endParaRPr>
          </a:p>
        </p:txBody>
      </p:sp>
      <p:pic>
        <p:nvPicPr>
          <p:cNvPr id="7" name="Graphic 6">
            <a:extLst>
              <a:ext uri="{FF2B5EF4-FFF2-40B4-BE49-F238E27FC236}">
                <a16:creationId xmlns:a16="http://schemas.microsoft.com/office/drawing/2014/main" id="{D460BBC8-286A-4820-AB62-CFDFC807B4B3}"/>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684433" y="900257"/>
            <a:ext cx="1474704" cy="554400"/>
          </a:xfrm>
          <a:prstGeom prst="rect">
            <a:avLst/>
          </a:prstGeom>
        </p:spPr>
      </p:pic>
    </p:spTree>
    <p:extLst>
      <p:ext uri="{BB962C8B-B14F-4D97-AF65-F5344CB8AC3E}">
        <p14:creationId xmlns:p14="http://schemas.microsoft.com/office/powerpoint/2010/main" val="930331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7A2C4220-8072-44BD-A2E9-C21E973465D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9224"/>
          </a:xfrm>
          <a:prstGeom prst="rect">
            <a:avLst/>
          </a:prstGeom>
        </p:spPr>
      </p:pic>
      <p:sp>
        <p:nvSpPr>
          <p:cNvPr id="18" name="Text Placeholder 7">
            <a:extLst>
              <a:ext uri="{FF2B5EF4-FFF2-40B4-BE49-F238E27FC236}">
                <a16:creationId xmlns:a16="http://schemas.microsoft.com/office/drawing/2014/main" id="{CF05E00A-4E45-4F29-A777-D516E2A1E99B}"/>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text styles</a:t>
            </a:r>
          </a:p>
        </p:txBody>
      </p:sp>
      <p:sp>
        <p:nvSpPr>
          <p:cNvPr id="19" name="Text Placeholder 11">
            <a:extLst>
              <a:ext uri="{FF2B5EF4-FFF2-40B4-BE49-F238E27FC236}">
                <a16:creationId xmlns:a16="http://schemas.microsoft.com/office/drawing/2014/main" id="{3EC1C6C8-7980-4956-93A7-5EE39CDEB3F4}"/>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CBBFF"/>
                </a:solidFill>
                <a:latin typeface="Arial"/>
                <a:cs typeface="Arial"/>
              </a:defRPr>
            </a:lvl2pPr>
            <a:lvl3pPr marL="723900" indent="-279400">
              <a:lnSpc>
                <a:spcPct val="100000"/>
              </a:lnSpc>
              <a:buFont typeface="Arial"/>
              <a:buChar char="•"/>
              <a:defRPr lang="en-US" sz="2000" kern="1200" baseline="0" dirty="0" smtClean="0">
                <a:solidFill>
                  <a:srgbClr val="3F1C7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20" name="TextBox 19">
            <a:extLst>
              <a:ext uri="{FF2B5EF4-FFF2-40B4-BE49-F238E27FC236}">
                <a16:creationId xmlns:a16="http://schemas.microsoft.com/office/drawing/2014/main" id="{C91A58B8-1C67-4E1C-8AA5-99347280FAA9}"/>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mn-lt"/>
                <a:cs typeface="Arial"/>
              </a:rPr>
              <a:t>Peripheral devices and media</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A Digital devices in IT systems</a:t>
            </a:r>
            <a:endParaRPr lang="en-US" sz="1200" b="0" dirty="0">
              <a:solidFill>
                <a:srgbClr val="FFFFFF"/>
              </a:solidFill>
              <a:effectLst>
                <a:glow rad="228600">
                  <a:schemeClr val="tx1">
                    <a:alpha val="40000"/>
                  </a:schemeClr>
                </a:glow>
              </a:effectLst>
              <a:latin typeface="Arial"/>
              <a:cs typeface="Arial"/>
            </a:endParaRPr>
          </a:p>
        </p:txBody>
      </p:sp>
      <p:pic>
        <p:nvPicPr>
          <p:cNvPr id="7" name="Graphic 6">
            <a:extLst>
              <a:ext uri="{FF2B5EF4-FFF2-40B4-BE49-F238E27FC236}">
                <a16:creationId xmlns:a16="http://schemas.microsoft.com/office/drawing/2014/main" id="{D460BBC8-286A-4820-AB62-CFDFC807B4B3}"/>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684433" y="900257"/>
            <a:ext cx="1474704" cy="554400"/>
          </a:xfrm>
          <a:prstGeom prst="rect">
            <a:avLst/>
          </a:prstGeom>
        </p:spPr>
      </p:pic>
    </p:spTree>
    <p:extLst>
      <p:ext uri="{BB962C8B-B14F-4D97-AF65-F5344CB8AC3E}">
        <p14:creationId xmlns:p14="http://schemas.microsoft.com/office/powerpoint/2010/main" val="4128159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pic>
        <p:nvPicPr>
          <p:cNvPr id="8" name="Picture 7">
            <a:extLst>
              <a:ext uri="{FF2B5EF4-FFF2-40B4-BE49-F238E27FC236}">
                <a16:creationId xmlns:a16="http://schemas.microsoft.com/office/drawing/2014/main" id="{EC7C8CDB-63C7-4B0C-B17A-EC2A4444071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9224"/>
          </a:xfrm>
          <a:prstGeom prst="rect">
            <a:avLst/>
          </a:prstGeom>
        </p:spPr>
      </p:pic>
      <p:sp>
        <p:nvSpPr>
          <p:cNvPr id="12" name="Text Placeholder 7">
            <a:extLst>
              <a:ext uri="{FF2B5EF4-FFF2-40B4-BE49-F238E27FC236}">
                <a16:creationId xmlns:a16="http://schemas.microsoft.com/office/drawing/2014/main" id="{DDAFE5EC-B7EE-4C1E-92A9-D2EEBA64760F}"/>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Worksheet</a:t>
            </a:r>
          </a:p>
        </p:txBody>
      </p:sp>
      <p:sp>
        <p:nvSpPr>
          <p:cNvPr id="15" name="Text Placeholder 11">
            <a:extLst>
              <a:ext uri="{FF2B5EF4-FFF2-40B4-BE49-F238E27FC236}">
                <a16:creationId xmlns:a16="http://schemas.microsoft.com/office/drawing/2014/main" id="{1BFAF018-5FDC-4246-B0FF-3ED98FE5E04E}"/>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CBBFF"/>
                </a:solidFill>
                <a:latin typeface="Arial"/>
                <a:cs typeface="Arial"/>
              </a:defRPr>
            </a:lvl2pPr>
            <a:lvl3pPr marL="723900" indent="-279400">
              <a:lnSpc>
                <a:spcPct val="100000"/>
              </a:lnSpc>
              <a:buFont typeface="Arial"/>
              <a:buChar char="•"/>
              <a:defRPr lang="en-US" sz="2000" kern="1200" baseline="0" dirty="0" smtClean="0">
                <a:solidFill>
                  <a:srgbClr val="3F1C7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6" name="TextBox 15">
            <a:extLst>
              <a:ext uri="{FF2B5EF4-FFF2-40B4-BE49-F238E27FC236}">
                <a16:creationId xmlns:a16="http://schemas.microsoft.com/office/drawing/2014/main" id="{9A24CE3A-DC2E-48DE-915C-DAF0C5B75FAE}"/>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mn-lt"/>
                <a:cs typeface="Arial"/>
              </a:rPr>
              <a:t>Peripheral devices and media</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A Digital devices in IT systems</a:t>
            </a:r>
            <a:endParaRPr lang="en-US" sz="1200" b="0" dirty="0">
              <a:solidFill>
                <a:srgbClr val="FFFFFF"/>
              </a:solidFill>
              <a:effectLst>
                <a:glow rad="228600">
                  <a:schemeClr val="tx1">
                    <a:alpha val="40000"/>
                  </a:schemeClr>
                </a:glow>
              </a:effectLst>
              <a:latin typeface="Arial"/>
              <a:cs typeface="Arial"/>
            </a:endParaRPr>
          </a:p>
        </p:txBody>
      </p:sp>
      <p:pic>
        <p:nvPicPr>
          <p:cNvPr id="17" name="Graphic 16">
            <a:extLst>
              <a:ext uri="{FF2B5EF4-FFF2-40B4-BE49-F238E27FC236}">
                <a16:creationId xmlns:a16="http://schemas.microsoft.com/office/drawing/2014/main" id="{2E9485EE-5E0A-4A72-9E32-A7E8AF1FE07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1482273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pic>
        <p:nvPicPr>
          <p:cNvPr id="8" name="Picture 7">
            <a:extLst>
              <a:ext uri="{FF2B5EF4-FFF2-40B4-BE49-F238E27FC236}">
                <a16:creationId xmlns:a16="http://schemas.microsoft.com/office/drawing/2014/main" id="{B175B0B4-96BA-46EF-8771-A54B4761BD3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9224"/>
          </a:xfrm>
          <a:prstGeom prst="rect">
            <a:avLst/>
          </a:prstGeom>
        </p:spPr>
      </p:pic>
      <p:sp>
        <p:nvSpPr>
          <p:cNvPr id="11" name="Text Placeholder 7">
            <a:extLst>
              <a:ext uri="{FF2B5EF4-FFF2-40B4-BE49-F238E27FC236}">
                <a16:creationId xmlns:a16="http://schemas.microsoft.com/office/drawing/2014/main" id="{D09B95A2-8A7E-44E3-8CC9-C488A21CBF3A}"/>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Worksheet</a:t>
            </a:r>
          </a:p>
        </p:txBody>
      </p:sp>
      <p:sp>
        <p:nvSpPr>
          <p:cNvPr id="14" name="Text Placeholder 11">
            <a:extLst>
              <a:ext uri="{FF2B5EF4-FFF2-40B4-BE49-F238E27FC236}">
                <a16:creationId xmlns:a16="http://schemas.microsoft.com/office/drawing/2014/main" id="{56C4BC54-3DD1-4BBF-B461-F40574984DEC}"/>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CBBFF"/>
                </a:solidFill>
                <a:latin typeface="Arial"/>
                <a:cs typeface="Arial"/>
              </a:defRPr>
            </a:lvl2pPr>
            <a:lvl3pPr marL="723900" indent="-279400">
              <a:lnSpc>
                <a:spcPct val="100000"/>
              </a:lnSpc>
              <a:buFont typeface="Arial"/>
              <a:buChar char="•"/>
              <a:defRPr lang="en-US" sz="2000" kern="1200" baseline="0" dirty="0" smtClean="0">
                <a:solidFill>
                  <a:srgbClr val="3F1C7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5" name="TextBox 14">
            <a:extLst>
              <a:ext uri="{FF2B5EF4-FFF2-40B4-BE49-F238E27FC236}">
                <a16:creationId xmlns:a16="http://schemas.microsoft.com/office/drawing/2014/main" id="{2AC20748-9ADF-4B9F-AD68-D7202B194B80}"/>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mn-lt"/>
                <a:cs typeface="Arial"/>
              </a:rPr>
              <a:t>Peripheral devices and media</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A Digital devices in IT systems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1345255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98079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71" r:id="rId5"/>
    <p:sldLayoutId id="2147483669" r:id="rId6"/>
    <p:sldLayoutId id="2147483672" r:id="rId7"/>
    <p:sldLayoutId id="2147483665" r:id="rId8"/>
    <p:sldLayoutId id="2147483667" r:id="rId9"/>
    <p:sldLayoutId id="214748366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Layout" Target="../slideLayouts/slideLayout5.xml"/><Relationship Id="rId4" Type="http://schemas.openxmlformats.org/officeDocument/2006/relationships/image" Target="../media/image4.sv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9.svg"/></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4.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5.xml"/><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8036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prstGeom prst="rect">
            <a:avLst/>
          </a:prstGeom>
        </p:spPr>
        <p:txBody>
          <a:bodyPr/>
          <a:lstStyle/>
          <a:p>
            <a:r>
              <a:rPr lang="en-GB" dirty="0"/>
              <a:t>Worksheet 3</a:t>
            </a:r>
          </a:p>
        </p:txBody>
      </p:sp>
      <p:sp>
        <p:nvSpPr>
          <p:cNvPr id="5" name="Text Placeholder 4"/>
          <p:cNvSpPr>
            <a:spLocks noGrp="1"/>
          </p:cNvSpPr>
          <p:nvPr>
            <p:ph type="body" sz="quarter" idx="14"/>
          </p:nvPr>
        </p:nvSpPr>
        <p:spPr>
          <a:prstGeom prst="rect">
            <a:avLst/>
          </a:prstGeom>
        </p:spPr>
        <p:txBody>
          <a:bodyPr/>
          <a:lstStyle/>
          <a:p>
            <a:r>
              <a:rPr lang="en-GB" dirty="0"/>
              <a:t>Now complete </a:t>
            </a:r>
            <a:r>
              <a:rPr lang="en-GB" b="1" dirty="0"/>
              <a:t>Task 1</a:t>
            </a:r>
            <a:r>
              <a:rPr lang="en-GB" dirty="0"/>
              <a:t>, </a:t>
            </a:r>
            <a:r>
              <a:rPr lang="en-GB" b="1" dirty="0"/>
              <a:t>Task 2 </a:t>
            </a:r>
            <a:r>
              <a:rPr lang="en-GB" dirty="0"/>
              <a:t>and </a:t>
            </a:r>
            <a:r>
              <a:rPr lang="en-GB" b="1" dirty="0"/>
              <a:t>Task 3 </a:t>
            </a:r>
            <a:br>
              <a:rPr lang="en-GB" b="1" dirty="0"/>
            </a:br>
            <a:r>
              <a:rPr lang="en-GB" dirty="0"/>
              <a:t>on </a:t>
            </a:r>
            <a:r>
              <a:rPr lang="en-GB" b="1" dirty="0"/>
              <a:t>Worksheet 3</a:t>
            </a:r>
          </a:p>
        </p:txBody>
      </p:sp>
    </p:spTree>
    <p:extLst>
      <p:ext uri="{BB962C8B-B14F-4D97-AF65-F5344CB8AC3E}">
        <p14:creationId xmlns:p14="http://schemas.microsoft.com/office/powerpoint/2010/main" val="1612668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p:txBody>
          <a:bodyPr/>
          <a:lstStyle/>
          <a:p>
            <a:r>
              <a:rPr lang="en-GB" dirty="0"/>
              <a:t>Storage devices</a:t>
            </a:r>
          </a:p>
        </p:txBody>
      </p:sp>
      <p:sp>
        <p:nvSpPr>
          <p:cNvPr id="3" name="Text Placeholder 2">
            <a:extLst>
              <a:ext uri="{FF2B5EF4-FFF2-40B4-BE49-F238E27FC236}">
                <a16:creationId xmlns:a16="http://schemas.microsoft.com/office/drawing/2014/main" id="{037FB689-72BB-484B-A17A-EE7793CA52E9}"/>
              </a:ext>
            </a:extLst>
          </p:cNvPr>
          <p:cNvSpPr>
            <a:spLocks noGrp="1"/>
          </p:cNvSpPr>
          <p:nvPr>
            <p:ph type="body" sz="quarter" idx="14"/>
          </p:nvPr>
        </p:nvSpPr>
        <p:spPr/>
        <p:txBody>
          <a:bodyPr/>
          <a:lstStyle/>
          <a:p>
            <a:r>
              <a:rPr lang="en-GB" dirty="0"/>
              <a:t>Storage drives and media have </a:t>
            </a:r>
            <a:br>
              <a:rPr lang="en-GB" dirty="0"/>
            </a:br>
            <a:r>
              <a:rPr lang="en-GB" dirty="0"/>
              <a:t>different characteristics. </a:t>
            </a:r>
            <a:br>
              <a:rPr lang="en-GB" dirty="0"/>
            </a:br>
            <a:r>
              <a:rPr lang="en-GB" dirty="0"/>
              <a:t>Typically we are interested in:</a:t>
            </a:r>
          </a:p>
          <a:p>
            <a:pPr lvl="1"/>
            <a:r>
              <a:rPr lang="en-GB" dirty="0"/>
              <a:t>Capacity – how much storage space there is</a:t>
            </a:r>
          </a:p>
          <a:p>
            <a:pPr lvl="1"/>
            <a:r>
              <a:rPr lang="en-GB" dirty="0"/>
              <a:t>Speed – how quickly data is transferred</a:t>
            </a:r>
          </a:p>
          <a:p>
            <a:pPr lvl="1"/>
            <a:r>
              <a:rPr lang="en-GB" dirty="0"/>
              <a:t>Cost – how expensive is the device</a:t>
            </a:r>
          </a:p>
          <a:p>
            <a:r>
              <a:rPr lang="en-GB" dirty="0"/>
              <a:t>Explain each of the following </a:t>
            </a:r>
            <a:br>
              <a:rPr lang="en-GB" dirty="0"/>
            </a:br>
            <a:r>
              <a:rPr lang="en-GB" dirty="0"/>
              <a:t>features we are also interested in:</a:t>
            </a:r>
          </a:p>
          <a:p>
            <a:pPr lvl="1"/>
            <a:r>
              <a:rPr lang="en-GB" dirty="0"/>
              <a:t>Durability</a:t>
            </a:r>
          </a:p>
          <a:p>
            <a:pPr lvl="1"/>
            <a:r>
              <a:rPr lang="en-GB" dirty="0"/>
              <a:t>Reliability</a:t>
            </a:r>
          </a:p>
          <a:p>
            <a:pPr lvl="1"/>
            <a:r>
              <a:rPr lang="en-GB" dirty="0"/>
              <a:t>Portability</a:t>
            </a:r>
          </a:p>
        </p:txBody>
      </p:sp>
    </p:spTree>
    <p:extLst>
      <p:ext uri="{BB962C8B-B14F-4D97-AF65-F5344CB8AC3E}">
        <p14:creationId xmlns:p14="http://schemas.microsoft.com/office/powerpoint/2010/main" val="2205863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p:txBody>
          <a:bodyPr/>
          <a:lstStyle/>
          <a:p>
            <a:r>
              <a:rPr lang="en-GB" dirty="0"/>
              <a:t>Magnetic hard disks</a:t>
            </a:r>
          </a:p>
        </p:txBody>
      </p:sp>
      <p:sp>
        <p:nvSpPr>
          <p:cNvPr id="3" name="Text Placeholder 2">
            <a:extLst>
              <a:ext uri="{FF2B5EF4-FFF2-40B4-BE49-F238E27FC236}">
                <a16:creationId xmlns:a16="http://schemas.microsoft.com/office/drawing/2014/main" id="{037FB689-72BB-484B-A17A-EE7793CA52E9}"/>
              </a:ext>
            </a:extLst>
          </p:cNvPr>
          <p:cNvSpPr>
            <a:spLocks noGrp="1"/>
          </p:cNvSpPr>
          <p:nvPr>
            <p:ph type="body" sz="quarter" idx="14"/>
          </p:nvPr>
        </p:nvSpPr>
        <p:spPr/>
        <p:txBody>
          <a:bodyPr/>
          <a:lstStyle/>
          <a:p>
            <a:r>
              <a:rPr lang="en-GB" dirty="0"/>
              <a:t>A magnetic platter contains data</a:t>
            </a:r>
          </a:p>
          <a:p>
            <a:pPr lvl="1"/>
            <a:r>
              <a:rPr lang="en-GB" dirty="0"/>
              <a:t>A read-write head reads and writes data to the disk</a:t>
            </a:r>
          </a:p>
          <a:p>
            <a:r>
              <a:rPr lang="en-GB" dirty="0"/>
              <a:t>Advantages:</a:t>
            </a:r>
          </a:p>
          <a:p>
            <a:pPr lvl="1"/>
            <a:r>
              <a:rPr lang="en-GB" dirty="0"/>
              <a:t>Very large capacities</a:t>
            </a:r>
          </a:p>
          <a:p>
            <a:pPr lvl="1"/>
            <a:r>
              <a:rPr lang="en-GB" dirty="0"/>
              <a:t>Fast to access data</a:t>
            </a:r>
          </a:p>
          <a:p>
            <a:r>
              <a:rPr lang="en-GB" dirty="0"/>
              <a:t>Disadvantages:</a:t>
            </a:r>
          </a:p>
          <a:p>
            <a:pPr lvl="1"/>
            <a:r>
              <a:rPr lang="en-GB" dirty="0"/>
              <a:t>Fairly large so less portable</a:t>
            </a:r>
          </a:p>
          <a:p>
            <a:pPr lvl="1"/>
            <a:r>
              <a:rPr lang="en-GB" dirty="0"/>
              <a:t>Not very durable if knocked </a:t>
            </a:r>
            <a:br>
              <a:rPr lang="en-GB" dirty="0"/>
            </a:br>
            <a:r>
              <a:rPr lang="en-GB" dirty="0"/>
              <a:t>or dropped</a:t>
            </a:r>
          </a:p>
        </p:txBody>
      </p:sp>
    </p:spTree>
    <p:extLst>
      <p:ext uri="{BB962C8B-B14F-4D97-AF65-F5344CB8AC3E}">
        <p14:creationId xmlns:p14="http://schemas.microsoft.com/office/powerpoint/2010/main" val="4188305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rcuit board&#10;&#10;Description generated with high confidence">
            <a:extLst>
              <a:ext uri="{FF2B5EF4-FFF2-40B4-BE49-F238E27FC236}">
                <a16:creationId xmlns:a16="http://schemas.microsoft.com/office/drawing/2014/main" id="{86D75092-36F8-45E4-A9FD-4C20A6832A8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775"/>
          <a:stretch/>
        </p:blipFill>
        <p:spPr>
          <a:xfrm>
            <a:off x="3777917" y="3290638"/>
            <a:ext cx="5366083" cy="3567362"/>
          </a:xfrm>
          <a:prstGeom prst="rect">
            <a:avLst/>
          </a:prstGeom>
        </p:spPr>
      </p:pic>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p:txBody>
          <a:bodyPr/>
          <a:lstStyle/>
          <a:p>
            <a:r>
              <a:rPr lang="en-GB" dirty="0"/>
              <a:t>Solid state hard disks</a:t>
            </a:r>
          </a:p>
        </p:txBody>
      </p:sp>
      <p:sp>
        <p:nvSpPr>
          <p:cNvPr id="3" name="Text Placeholder 2">
            <a:extLst>
              <a:ext uri="{FF2B5EF4-FFF2-40B4-BE49-F238E27FC236}">
                <a16:creationId xmlns:a16="http://schemas.microsoft.com/office/drawing/2014/main" id="{037FB689-72BB-484B-A17A-EE7793CA52E9}"/>
              </a:ext>
            </a:extLst>
          </p:cNvPr>
          <p:cNvSpPr>
            <a:spLocks noGrp="1"/>
          </p:cNvSpPr>
          <p:nvPr>
            <p:ph type="body" sz="quarter" idx="14"/>
          </p:nvPr>
        </p:nvSpPr>
        <p:spPr/>
        <p:txBody>
          <a:bodyPr/>
          <a:lstStyle/>
          <a:p>
            <a:r>
              <a:rPr lang="en-GB" dirty="0"/>
              <a:t>Solid state devices store data using flash </a:t>
            </a:r>
            <a:br>
              <a:rPr lang="en-GB" dirty="0"/>
            </a:br>
            <a:r>
              <a:rPr lang="en-GB" dirty="0"/>
              <a:t>memory chips</a:t>
            </a:r>
          </a:p>
          <a:p>
            <a:r>
              <a:rPr lang="en-GB" dirty="0"/>
              <a:t>How do these drives compare with magnetic hard disks in the following categories?</a:t>
            </a:r>
          </a:p>
          <a:p>
            <a:pPr lvl="1"/>
            <a:r>
              <a:rPr lang="en-GB" dirty="0"/>
              <a:t>Capacity</a:t>
            </a:r>
          </a:p>
          <a:p>
            <a:pPr lvl="1"/>
            <a:r>
              <a:rPr lang="en-GB" dirty="0"/>
              <a:t>Speed</a:t>
            </a:r>
          </a:p>
          <a:p>
            <a:pPr lvl="1"/>
            <a:r>
              <a:rPr lang="en-GB" dirty="0"/>
              <a:t>Cost</a:t>
            </a:r>
          </a:p>
          <a:p>
            <a:pPr lvl="1"/>
            <a:r>
              <a:rPr lang="en-GB" dirty="0"/>
              <a:t>Durability</a:t>
            </a:r>
          </a:p>
          <a:p>
            <a:pPr lvl="1"/>
            <a:r>
              <a:rPr lang="en-GB" dirty="0"/>
              <a:t>Reliability</a:t>
            </a:r>
          </a:p>
          <a:p>
            <a:pPr lvl="1"/>
            <a:r>
              <a:rPr lang="en-GB" dirty="0"/>
              <a:t>Portability</a:t>
            </a:r>
          </a:p>
          <a:p>
            <a:endParaRPr lang="en-GB" dirty="0"/>
          </a:p>
          <a:p>
            <a:endParaRPr lang="en-GB" dirty="0"/>
          </a:p>
          <a:p>
            <a:pPr lvl="1"/>
            <a:endParaRPr lang="en-GB" dirty="0"/>
          </a:p>
        </p:txBody>
      </p:sp>
    </p:spTree>
    <p:extLst>
      <p:ext uri="{BB962C8B-B14F-4D97-AF65-F5344CB8AC3E}">
        <p14:creationId xmlns:p14="http://schemas.microsoft.com/office/powerpoint/2010/main" val="1043684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a:prstGeom prst="rect">
            <a:avLst/>
          </a:prstGeom>
        </p:spPr>
        <p:txBody>
          <a:bodyPr/>
          <a:lstStyle/>
          <a:p>
            <a:r>
              <a:rPr lang="en-GB" dirty="0"/>
              <a:t>Solid state hard disk</a:t>
            </a:r>
          </a:p>
        </p:txBody>
      </p:sp>
      <p:sp>
        <p:nvSpPr>
          <p:cNvPr id="3" name="Text Placeholder 2">
            <a:extLst>
              <a:ext uri="{FF2B5EF4-FFF2-40B4-BE49-F238E27FC236}">
                <a16:creationId xmlns:a16="http://schemas.microsoft.com/office/drawing/2014/main" id="{037FB689-72BB-484B-A17A-EE7793CA52E9}"/>
              </a:ext>
            </a:extLst>
          </p:cNvPr>
          <p:cNvSpPr>
            <a:spLocks noGrp="1"/>
          </p:cNvSpPr>
          <p:nvPr>
            <p:ph type="body" sz="quarter" idx="14"/>
          </p:nvPr>
        </p:nvSpPr>
        <p:spPr>
          <a:prstGeom prst="rect">
            <a:avLst/>
          </a:prstGeom>
        </p:spPr>
        <p:txBody>
          <a:bodyPr/>
          <a:lstStyle/>
          <a:p>
            <a:r>
              <a:rPr lang="en-GB" dirty="0"/>
              <a:t>Solid state features compared to magnetic disks</a:t>
            </a:r>
          </a:p>
          <a:p>
            <a:pPr lvl="1"/>
            <a:r>
              <a:rPr lang="en-GB" dirty="0">
                <a:solidFill>
                  <a:srgbClr val="FF0000"/>
                </a:solidFill>
              </a:rPr>
              <a:t>Capacity – Similar to magnetic disks, but more costly </a:t>
            </a:r>
            <a:br>
              <a:rPr lang="en-GB" dirty="0">
                <a:solidFill>
                  <a:srgbClr val="FF0000"/>
                </a:solidFill>
              </a:rPr>
            </a:br>
            <a:r>
              <a:rPr lang="en-GB" dirty="0">
                <a:solidFill>
                  <a:srgbClr val="FF0000"/>
                </a:solidFill>
              </a:rPr>
              <a:t>per Gigabyte</a:t>
            </a:r>
          </a:p>
          <a:p>
            <a:pPr lvl="1"/>
            <a:r>
              <a:rPr lang="en-GB" dirty="0">
                <a:solidFill>
                  <a:srgbClr val="FF0000"/>
                </a:solidFill>
              </a:rPr>
              <a:t>Speed – Typically faster to transfer data. Faster to access is there is no wait for the drive head to move</a:t>
            </a:r>
          </a:p>
          <a:p>
            <a:pPr lvl="1"/>
            <a:r>
              <a:rPr lang="en-GB" dirty="0">
                <a:solidFill>
                  <a:srgbClr val="FF0000"/>
                </a:solidFill>
              </a:rPr>
              <a:t>Durability – These drives are more durable and are more likely to cope with vibrations or being dropped</a:t>
            </a:r>
          </a:p>
          <a:p>
            <a:pPr lvl="1"/>
            <a:r>
              <a:rPr lang="en-GB" dirty="0">
                <a:solidFill>
                  <a:srgbClr val="FF0000"/>
                </a:solidFill>
              </a:rPr>
              <a:t>Reliability – These drives are more reliable as they have no moving parts</a:t>
            </a:r>
          </a:p>
          <a:p>
            <a:pPr lvl="1"/>
            <a:r>
              <a:rPr lang="en-GB" dirty="0">
                <a:solidFill>
                  <a:srgbClr val="FF0000"/>
                </a:solidFill>
              </a:rPr>
              <a:t>Portability – These drives are more portable as they are lighter and can be significantly smaller</a:t>
            </a:r>
          </a:p>
          <a:p>
            <a:endParaRPr lang="en-GB" dirty="0"/>
          </a:p>
        </p:txBody>
      </p:sp>
    </p:spTree>
    <p:extLst>
      <p:ext uri="{BB962C8B-B14F-4D97-AF65-F5344CB8AC3E}">
        <p14:creationId xmlns:p14="http://schemas.microsoft.com/office/powerpoint/2010/main" val="998803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device&#10;&#10;Description generated with very high confidence">
            <a:extLst>
              <a:ext uri="{FF2B5EF4-FFF2-40B4-BE49-F238E27FC236}">
                <a16:creationId xmlns:a16="http://schemas.microsoft.com/office/drawing/2014/main" id="{E755169E-C345-47AB-B00E-5D6AF0B9AB8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655720"/>
            <a:ext cx="9144000" cy="6202279"/>
          </a:xfrm>
          <a:prstGeom prst="rect">
            <a:avLst/>
          </a:prstGeom>
        </p:spPr>
      </p:pic>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p:txBody>
          <a:bodyPr/>
          <a:lstStyle/>
          <a:p>
            <a:r>
              <a:rPr lang="en-GB" dirty="0"/>
              <a:t>Solid state media</a:t>
            </a:r>
          </a:p>
        </p:txBody>
      </p:sp>
      <p:sp>
        <p:nvSpPr>
          <p:cNvPr id="3" name="Text Placeholder 2">
            <a:extLst>
              <a:ext uri="{FF2B5EF4-FFF2-40B4-BE49-F238E27FC236}">
                <a16:creationId xmlns:a16="http://schemas.microsoft.com/office/drawing/2014/main" id="{037FB689-72BB-484B-A17A-EE7793CA52E9}"/>
              </a:ext>
            </a:extLst>
          </p:cNvPr>
          <p:cNvSpPr>
            <a:spLocks noGrp="1"/>
          </p:cNvSpPr>
          <p:nvPr>
            <p:ph type="body" sz="quarter" idx="14"/>
          </p:nvPr>
        </p:nvSpPr>
        <p:spPr/>
        <p:txBody>
          <a:bodyPr/>
          <a:lstStyle/>
          <a:p>
            <a:r>
              <a:rPr lang="en-GB" dirty="0"/>
              <a:t>Solid state storage is used in:</a:t>
            </a:r>
          </a:p>
          <a:p>
            <a:pPr lvl="1"/>
            <a:r>
              <a:rPr lang="en-GB" dirty="0"/>
              <a:t>USB removable media</a:t>
            </a:r>
          </a:p>
          <a:p>
            <a:pPr lvl="1"/>
            <a:r>
              <a:rPr lang="en-GB" dirty="0"/>
              <a:t>SD cards</a:t>
            </a:r>
          </a:p>
          <a:p>
            <a:pPr lvl="1"/>
            <a:r>
              <a:rPr lang="en-GB" dirty="0"/>
              <a:t>Internal storage of tablets, smartphones and some laptops</a:t>
            </a:r>
          </a:p>
          <a:p>
            <a:r>
              <a:rPr lang="en-GB" dirty="0"/>
              <a:t>What is the typical capacity </a:t>
            </a:r>
            <a:br>
              <a:rPr lang="en-GB" dirty="0"/>
            </a:br>
            <a:r>
              <a:rPr lang="en-GB" dirty="0"/>
              <a:t>of solid state storage in </a:t>
            </a:r>
            <a:br>
              <a:rPr lang="en-GB" dirty="0"/>
            </a:br>
            <a:r>
              <a:rPr lang="en-GB" dirty="0"/>
              <a:t>smartphones </a:t>
            </a:r>
            <a:br>
              <a:rPr lang="en-GB" dirty="0"/>
            </a:br>
            <a:r>
              <a:rPr lang="en-GB" dirty="0"/>
              <a:t>and tablets?</a:t>
            </a:r>
          </a:p>
        </p:txBody>
      </p:sp>
      <p:pic>
        <p:nvPicPr>
          <p:cNvPr id="8" name="Graphic 7">
            <a:extLst>
              <a:ext uri="{FF2B5EF4-FFF2-40B4-BE49-F238E27FC236}">
                <a16:creationId xmlns:a16="http://schemas.microsoft.com/office/drawing/2014/main" id="{9A2C63F6-3525-4281-8C94-282E19F843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2965502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7" name="Picture 6" descr="A picture containing compact disk, electronics&#10;&#10;Description generated with very high confidence">
            <a:extLst>
              <a:ext uri="{FF2B5EF4-FFF2-40B4-BE49-F238E27FC236}">
                <a16:creationId xmlns:a16="http://schemas.microsoft.com/office/drawing/2014/main" id="{2C6E1FDD-3900-41D8-BB19-71431FAB704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205289" y="1995300"/>
            <a:ext cx="4938712" cy="4859942"/>
          </a:xfrm>
          <a:prstGeom prst="rect">
            <a:avLst/>
          </a:prstGeom>
        </p:spPr>
      </p:pic>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p:txBody>
          <a:bodyPr/>
          <a:lstStyle/>
          <a:p>
            <a:r>
              <a:rPr lang="en-GB" dirty="0"/>
              <a:t>Optical media</a:t>
            </a:r>
          </a:p>
        </p:txBody>
      </p:sp>
      <p:sp>
        <p:nvSpPr>
          <p:cNvPr id="3" name="Text Placeholder 2">
            <a:extLst>
              <a:ext uri="{FF2B5EF4-FFF2-40B4-BE49-F238E27FC236}">
                <a16:creationId xmlns:a16="http://schemas.microsoft.com/office/drawing/2014/main" id="{037FB689-72BB-484B-A17A-EE7793CA52E9}"/>
              </a:ext>
            </a:extLst>
          </p:cNvPr>
          <p:cNvSpPr>
            <a:spLocks noGrp="1"/>
          </p:cNvSpPr>
          <p:nvPr>
            <p:ph type="body" sz="quarter" idx="14"/>
          </p:nvPr>
        </p:nvSpPr>
        <p:spPr/>
        <p:txBody>
          <a:bodyPr/>
          <a:lstStyle/>
          <a:p>
            <a:r>
              <a:rPr lang="en-GB" dirty="0"/>
              <a:t>In optical media the data is stored on a disk</a:t>
            </a:r>
          </a:p>
          <a:p>
            <a:pPr lvl="1"/>
            <a:r>
              <a:rPr lang="en-GB" dirty="0"/>
              <a:t>A laser follows a spiral track running from the inside to</a:t>
            </a:r>
            <a:br>
              <a:rPr lang="en-GB" dirty="0"/>
            </a:br>
            <a:r>
              <a:rPr lang="en-GB" dirty="0"/>
              <a:t>the outside</a:t>
            </a:r>
          </a:p>
          <a:p>
            <a:pPr lvl="1"/>
            <a:r>
              <a:rPr lang="en-GB" dirty="0"/>
              <a:t>Compact Discs (CDs) typically have a </a:t>
            </a:r>
            <a:br>
              <a:rPr lang="en-GB" dirty="0"/>
            </a:br>
            <a:r>
              <a:rPr lang="en-GB" dirty="0"/>
              <a:t>capacity of 700 MB</a:t>
            </a:r>
          </a:p>
          <a:p>
            <a:pPr lvl="1"/>
            <a:r>
              <a:rPr lang="en-GB" dirty="0"/>
              <a:t>DVDs capacity is 5GB</a:t>
            </a:r>
          </a:p>
          <a:p>
            <a:pPr lvl="1"/>
            <a:r>
              <a:rPr lang="en-GB" dirty="0"/>
              <a:t>Blu-ray discs store 25GB or 50GB</a:t>
            </a:r>
          </a:p>
          <a:p>
            <a:pPr lvl="1"/>
            <a:r>
              <a:rPr lang="en-GB" dirty="0"/>
              <a:t>Some disks store up to 300GB</a:t>
            </a:r>
          </a:p>
          <a:p>
            <a:r>
              <a:rPr lang="en-GB" dirty="0"/>
              <a:t>The track is 5km long for a CD </a:t>
            </a:r>
            <a:br>
              <a:rPr lang="en-GB" dirty="0"/>
            </a:br>
            <a:r>
              <a:rPr lang="en-GB" dirty="0"/>
              <a:t>and 27km long for a Blu-ray</a:t>
            </a:r>
          </a:p>
          <a:p>
            <a:pPr lvl="1"/>
            <a:r>
              <a:rPr lang="en-GB" dirty="0"/>
              <a:t>What are the disadvantages of optical media?</a:t>
            </a:r>
          </a:p>
          <a:p>
            <a:endParaRPr lang="en-GB" dirty="0"/>
          </a:p>
        </p:txBody>
      </p:sp>
      <p:pic>
        <p:nvPicPr>
          <p:cNvPr id="9" name="Graphic 8">
            <a:extLst>
              <a:ext uri="{FF2B5EF4-FFF2-40B4-BE49-F238E27FC236}">
                <a16:creationId xmlns:a16="http://schemas.microsoft.com/office/drawing/2014/main" id="{D51D1193-3B64-41A7-98DB-575082F01C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2986392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a:prstGeom prst="rect">
            <a:avLst/>
          </a:prstGeom>
        </p:spPr>
        <p:txBody>
          <a:bodyPr/>
          <a:lstStyle/>
          <a:p>
            <a:r>
              <a:rPr lang="en-GB" dirty="0"/>
              <a:t>Optical media</a:t>
            </a:r>
          </a:p>
        </p:txBody>
      </p:sp>
      <p:sp>
        <p:nvSpPr>
          <p:cNvPr id="3" name="Text Placeholder 2">
            <a:extLst>
              <a:ext uri="{FF2B5EF4-FFF2-40B4-BE49-F238E27FC236}">
                <a16:creationId xmlns:a16="http://schemas.microsoft.com/office/drawing/2014/main" id="{037FB689-72BB-484B-A17A-EE7793CA52E9}"/>
              </a:ext>
            </a:extLst>
          </p:cNvPr>
          <p:cNvSpPr>
            <a:spLocks noGrp="1"/>
          </p:cNvSpPr>
          <p:nvPr>
            <p:ph type="body" sz="quarter" idx="14"/>
          </p:nvPr>
        </p:nvSpPr>
        <p:spPr>
          <a:prstGeom prst="rect">
            <a:avLst/>
          </a:prstGeom>
        </p:spPr>
        <p:txBody>
          <a:bodyPr/>
          <a:lstStyle/>
          <a:p>
            <a:r>
              <a:rPr lang="en-GB" dirty="0"/>
              <a:t>Features of optical media:</a:t>
            </a:r>
          </a:p>
          <a:p>
            <a:pPr lvl="1"/>
            <a:r>
              <a:rPr lang="en-GB" dirty="0">
                <a:solidFill>
                  <a:srgbClr val="FF0000"/>
                </a:solidFill>
              </a:rPr>
              <a:t>Capacity – Typical capacity of disks is lower than solid state or magnetic disks, especially CDs and DVDs</a:t>
            </a:r>
          </a:p>
          <a:p>
            <a:pPr lvl="1"/>
            <a:r>
              <a:rPr lang="en-GB" dirty="0">
                <a:solidFill>
                  <a:srgbClr val="FF0000"/>
                </a:solidFill>
              </a:rPr>
              <a:t>Speed – Blu-ray disks are fast to access data such as video, but slower if the drive head needs to move constantly</a:t>
            </a:r>
          </a:p>
          <a:p>
            <a:pPr lvl="1"/>
            <a:r>
              <a:rPr lang="en-GB" dirty="0">
                <a:solidFill>
                  <a:srgbClr val="FF0000"/>
                </a:solidFill>
              </a:rPr>
              <a:t>Cost – They are very cheap to share information compared to solid state</a:t>
            </a:r>
          </a:p>
          <a:p>
            <a:pPr lvl="1"/>
            <a:r>
              <a:rPr lang="en-GB" dirty="0">
                <a:solidFill>
                  <a:srgbClr val="FF0000"/>
                </a:solidFill>
              </a:rPr>
              <a:t>Durability and reliability – Scratches will lead to data loss, but Blu-ray disks are more durable and reliable</a:t>
            </a:r>
          </a:p>
          <a:p>
            <a:pPr lvl="1"/>
            <a:r>
              <a:rPr lang="en-GB" dirty="0">
                <a:solidFill>
                  <a:srgbClr val="FF0000"/>
                </a:solidFill>
              </a:rPr>
              <a:t>Portability – Disks are portable if stored correctly. However, they are not small enough to be used in phones and tablets</a:t>
            </a:r>
          </a:p>
        </p:txBody>
      </p:sp>
    </p:spTree>
    <p:extLst>
      <p:ext uri="{BB962C8B-B14F-4D97-AF65-F5344CB8AC3E}">
        <p14:creationId xmlns:p14="http://schemas.microsoft.com/office/powerpoint/2010/main" val="3995735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box&#10;&#10;Description generated with high confidence">
            <a:extLst>
              <a:ext uri="{FF2B5EF4-FFF2-40B4-BE49-F238E27FC236}">
                <a16:creationId xmlns:a16="http://schemas.microsoft.com/office/drawing/2014/main" id="{2EBB7C2C-375D-47D1-9FEC-6DE9A8FB43C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717896" y="1564444"/>
            <a:ext cx="3132677" cy="4577050"/>
          </a:xfrm>
          <a:prstGeom prst="rect">
            <a:avLst/>
          </a:prstGeom>
        </p:spPr>
      </p:pic>
      <p:sp>
        <p:nvSpPr>
          <p:cNvPr id="2" name="Text Placeholder 1">
            <a:extLst>
              <a:ext uri="{FF2B5EF4-FFF2-40B4-BE49-F238E27FC236}">
                <a16:creationId xmlns:a16="http://schemas.microsoft.com/office/drawing/2014/main" id="{29C8C575-B658-4D05-AF3E-BC53C06D808C}"/>
              </a:ext>
            </a:extLst>
          </p:cNvPr>
          <p:cNvSpPr>
            <a:spLocks noGrp="1"/>
          </p:cNvSpPr>
          <p:nvPr>
            <p:ph type="body" sz="quarter" idx="13"/>
          </p:nvPr>
        </p:nvSpPr>
        <p:spPr/>
        <p:txBody>
          <a:bodyPr/>
          <a:lstStyle/>
          <a:p>
            <a:r>
              <a:rPr lang="en-GB" dirty="0"/>
              <a:t>Magnetic tape</a:t>
            </a:r>
          </a:p>
        </p:txBody>
      </p:sp>
      <p:sp>
        <p:nvSpPr>
          <p:cNvPr id="3" name="Text Placeholder 2">
            <a:extLst>
              <a:ext uri="{FF2B5EF4-FFF2-40B4-BE49-F238E27FC236}">
                <a16:creationId xmlns:a16="http://schemas.microsoft.com/office/drawing/2014/main" id="{9518B16E-8B01-4D0D-99FD-9804E83260CF}"/>
              </a:ext>
            </a:extLst>
          </p:cNvPr>
          <p:cNvSpPr>
            <a:spLocks noGrp="1"/>
          </p:cNvSpPr>
          <p:nvPr>
            <p:ph type="body" sz="quarter" idx="14"/>
          </p:nvPr>
        </p:nvSpPr>
        <p:spPr/>
        <p:txBody>
          <a:bodyPr/>
          <a:lstStyle/>
          <a:p>
            <a:r>
              <a:rPr lang="en-US" dirty="0"/>
              <a:t>Data is stored on a magnetic tape</a:t>
            </a:r>
          </a:p>
          <a:p>
            <a:pPr lvl="1"/>
            <a:r>
              <a:rPr lang="en-US" dirty="0"/>
              <a:t>Accessing individual files is very slow </a:t>
            </a:r>
            <a:br>
              <a:rPr lang="en-US" dirty="0"/>
            </a:br>
            <a:r>
              <a:rPr lang="en-US" dirty="0"/>
              <a:t>due to winding through the tape</a:t>
            </a:r>
          </a:p>
          <a:p>
            <a:r>
              <a:rPr lang="en-US" dirty="0"/>
              <a:t>Magnetic tape is often used to </a:t>
            </a:r>
            <a:br>
              <a:rPr lang="en-US" dirty="0"/>
            </a:br>
            <a:r>
              <a:rPr lang="en-US" dirty="0"/>
              <a:t>store backups</a:t>
            </a:r>
          </a:p>
          <a:p>
            <a:pPr lvl="1"/>
            <a:r>
              <a:rPr lang="en-US" dirty="0"/>
              <a:t>Storing 15TB on a tape in 2019 costs </a:t>
            </a:r>
            <a:br>
              <a:rPr lang="en-US" dirty="0"/>
            </a:br>
            <a:r>
              <a:rPr lang="en-US" dirty="0"/>
              <a:t>around £50</a:t>
            </a:r>
          </a:p>
          <a:p>
            <a:pPr lvl="1"/>
            <a:r>
              <a:rPr lang="en-US" dirty="0"/>
              <a:t>Tape backups are very reliable</a:t>
            </a:r>
          </a:p>
          <a:p>
            <a:pPr lvl="1"/>
            <a:r>
              <a:rPr lang="en-US" dirty="0"/>
              <a:t>Tapes are small and portable</a:t>
            </a:r>
          </a:p>
          <a:p>
            <a:pPr lvl="1"/>
            <a:endParaRPr lang="en-GB" dirty="0"/>
          </a:p>
        </p:txBody>
      </p:sp>
    </p:spTree>
    <p:extLst>
      <p:ext uri="{BB962C8B-B14F-4D97-AF65-F5344CB8AC3E}">
        <p14:creationId xmlns:p14="http://schemas.microsoft.com/office/powerpoint/2010/main" val="1347620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prstGeom prst="rect">
            <a:avLst/>
          </a:prstGeom>
        </p:spPr>
        <p:txBody>
          <a:bodyPr/>
          <a:lstStyle/>
          <a:p>
            <a:r>
              <a:rPr lang="en-GB" dirty="0"/>
              <a:t>Worksheet 3</a:t>
            </a:r>
          </a:p>
        </p:txBody>
      </p:sp>
      <p:sp>
        <p:nvSpPr>
          <p:cNvPr id="5" name="Text Placeholder 4"/>
          <p:cNvSpPr>
            <a:spLocks noGrp="1"/>
          </p:cNvSpPr>
          <p:nvPr>
            <p:ph type="body" sz="quarter" idx="14"/>
          </p:nvPr>
        </p:nvSpPr>
        <p:spPr>
          <a:prstGeom prst="rect">
            <a:avLst/>
          </a:prstGeom>
        </p:spPr>
        <p:txBody>
          <a:bodyPr/>
          <a:lstStyle/>
          <a:p>
            <a:r>
              <a:rPr lang="en-GB" dirty="0"/>
              <a:t>Now complete </a:t>
            </a:r>
            <a:r>
              <a:rPr lang="en-GB" b="1" dirty="0"/>
              <a:t>Task 4 </a:t>
            </a:r>
            <a:r>
              <a:rPr lang="en-GB" dirty="0"/>
              <a:t>and </a:t>
            </a:r>
            <a:r>
              <a:rPr lang="en-GB" b="1" dirty="0"/>
              <a:t>Task 5</a:t>
            </a:r>
            <a:r>
              <a:rPr lang="en-GB" dirty="0"/>
              <a:t> on </a:t>
            </a:r>
            <a:r>
              <a:rPr lang="en-GB" b="1" dirty="0"/>
              <a:t>Worksheet 3</a:t>
            </a:r>
          </a:p>
        </p:txBody>
      </p:sp>
    </p:spTree>
    <p:extLst>
      <p:ext uri="{BB962C8B-B14F-4D97-AF65-F5344CB8AC3E}">
        <p14:creationId xmlns:p14="http://schemas.microsoft.com/office/powerpoint/2010/main" val="2372255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E2DD65-BAFB-4F4B-8034-495C46F681A9}"/>
              </a:ext>
            </a:extLst>
          </p:cNvPr>
          <p:cNvSpPr>
            <a:spLocks noGrp="1"/>
          </p:cNvSpPr>
          <p:nvPr>
            <p:ph type="body" sz="quarter" idx="13"/>
          </p:nvPr>
        </p:nvSpPr>
        <p:spPr/>
        <p:txBody>
          <a:bodyPr/>
          <a:lstStyle/>
          <a:p>
            <a:r>
              <a:rPr lang="en-GB" dirty="0"/>
              <a:t>Objectives</a:t>
            </a:r>
          </a:p>
        </p:txBody>
      </p:sp>
      <p:sp>
        <p:nvSpPr>
          <p:cNvPr id="3" name="Text Placeholder 2">
            <a:extLst>
              <a:ext uri="{FF2B5EF4-FFF2-40B4-BE49-F238E27FC236}">
                <a16:creationId xmlns:a16="http://schemas.microsoft.com/office/drawing/2014/main" id="{8841C565-F8A1-4DE6-88F1-F82B859E4087}"/>
              </a:ext>
            </a:extLst>
          </p:cNvPr>
          <p:cNvSpPr>
            <a:spLocks noGrp="1"/>
          </p:cNvSpPr>
          <p:nvPr>
            <p:ph sz="quarter" idx="15"/>
          </p:nvPr>
        </p:nvSpPr>
        <p:spPr/>
        <p:txBody>
          <a:bodyPr/>
          <a:lstStyle/>
          <a:p>
            <a:r>
              <a:rPr lang="en-GB" dirty="0"/>
              <a:t>Describe:</a:t>
            </a:r>
          </a:p>
          <a:p>
            <a:pPr lvl="1"/>
            <a:r>
              <a:rPr lang="en-US" dirty="0"/>
              <a:t>peripheral devices used with other digital devices to form part of an IT system:</a:t>
            </a:r>
          </a:p>
          <a:p>
            <a:pPr lvl="2"/>
            <a:r>
              <a:rPr lang="en-US" dirty="0">
                <a:solidFill>
                  <a:srgbClr val="3F1C7A"/>
                </a:solidFill>
              </a:rPr>
              <a:t>input devices</a:t>
            </a:r>
          </a:p>
          <a:p>
            <a:pPr lvl="2"/>
            <a:r>
              <a:rPr lang="en-US" dirty="0">
                <a:solidFill>
                  <a:srgbClr val="3F1C7A"/>
                </a:solidFill>
              </a:rPr>
              <a:t>output devices</a:t>
            </a:r>
          </a:p>
          <a:p>
            <a:pPr lvl="2"/>
            <a:r>
              <a:rPr lang="en-US" dirty="0">
                <a:solidFill>
                  <a:srgbClr val="3F1C7A"/>
                </a:solidFill>
              </a:rPr>
              <a:t>storage devices</a:t>
            </a:r>
          </a:p>
          <a:p>
            <a:pPr lvl="1"/>
            <a:r>
              <a:rPr lang="en-US" dirty="0"/>
              <a:t>manual and automatic data processing</a:t>
            </a:r>
          </a:p>
          <a:p>
            <a:pPr lvl="1"/>
            <a:r>
              <a:rPr lang="en-US" dirty="0"/>
              <a:t>accessibility devices</a:t>
            </a:r>
          </a:p>
          <a:p>
            <a:pPr lvl="1"/>
            <a:r>
              <a:rPr lang="en-US" dirty="0"/>
              <a:t>characteristics and implications of storage media used to form part of an IT system</a:t>
            </a:r>
            <a:endParaRPr lang="en-GB" dirty="0"/>
          </a:p>
          <a:p>
            <a:endParaRPr lang="en-GB" dirty="0"/>
          </a:p>
          <a:p>
            <a:endParaRPr lang="en-GB" dirty="0"/>
          </a:p>
        </p:txBody>
      </p:sp>
    </p:spTree>
    <p:extLst>
      <p:ext uri="{BB962C8B-B14F-4D97-AF65-F5344CB8AC3E}">
        <p14:creationId xmlns:p14="http://schemas.microsoft.com/office/powerpoint/2010/main" val="2912915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p:txBody>
          <a:bodyPr/>
          <a:lstStyle/>
          <a:p>
            <a:r>
              <a:rPr lang="en-GB" dirty="0"/>
              <a:t>Accessibility devices</a:t>
            </a:r>
          </a:p>
        </p:txBody>
      </p:sp>
      <p:sp>
        <p:nvSpPr>
          <p:cNvPr id="3" name="Text Placeholder 2">
            <a:extLst>
              <a:ext uri="{FF2B5EF4-FFF2-40B4-BE49-F238E27FC236}">
                <a16:creationId xmlns:a16="http://schemas.microsoft.com/office/drawing/2014/main" id="{037FB689-72BB-484B-A17A-EE7793CA52E9}"/>
              </a:ext>
            </a:extLst>
          </p:cNvPr>
          <p:cNvSpPr>
            <a:spLocks noGrp="1"/>
          </p:cNvSpPr>
          <p:nvPr>
            <p:ph type="body" sz="quarter" idx="14"/>
          </p:nvPr>
        </p:nvSpPr>
        <p:spPr/>
        <p:txBody>
          <a:bodyPr/>
          <a:lstStyle/>
          <a:p>
            <a:r>
              <a:rPr lang="en-GB" dirty="0"/>
              <a:t>There are many disabilities that make computers and electronic devices difficult to use including:</a:t>
            </a:r>
          </a:p>
          <a:p>
            <a:pPr lvl="1"/>
            <a:r>
              <a:rPr lang="en-GB" dirty="0"/>
              <a:t>Blindness and poor eye sight</a:t>
            </a:r>
          </a:p>
          <a:p>
            <a:pPr lvl="1"/>
            <a:r>
              <a:rPr lang="en-GB" dirty="0"/>
              <a:t>Arthritis or repetitive strain injury (RSI)</a:t>
            </a:r>
          </a:p>
          <a:p>
            <a:pPr lvl="1"/>
            <a:r>
              <a:rPr lang="en-GB" dirty="0"/>
              <a:t>Inability to move hands, arms or legs</a:t>
            </a:r>
          </a:p>
          <a:p>
            <a:r>
              <a:rPr lang="en-GB" dirty="0"/>
              <a:t>What hardware devices and software are available to help make computers and devices </a:t>
            </a:r>
            <a:br>
              <a:rPr lang="en-GB" dirty="0"/>
            </a:br>
            <a:r>
              <a:rPr lang="en-GB" dirty="0"/>
              <a:t>more accessible?</a:t>
            </a:r>
          </a:p>
        </p:txBody>
      </p:sp>
    </p:spTree>
    <p:extLst>
      <p:ext uri="{BB962C8B-B14F-4D97-AF65-F5344CB8AC3E}">
        <p14:creationId xmlns:p14="http://schemas.microsoft.com/office/powerpoint/2010/main" val="2694855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computer mouse and keyboard&#10;&#10;Description generated with very high confidence">
            <a:extLst>
              <a:ext uri="{FF2B5EF4-FFF2-40B4-BE49-F238E27FC236}">
                <a16:creationId xmlns:a16="http://schemas.microsoft.com/office/drawing/2014/main" id="{3FC3439D-52C9-4E27-A41A-5A60E63714B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712189" y="3212807"/>
            <a:ext cx="5131558" cy="3235759"/>
          </a:xfrm>
          <a:prstGeom prst="rect">
            <a:avLst/>
          </a:prstGeom>
        </p:spPr>
      </p:pic>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p:txBody>
          <a:bodyPr/>
          <a:lstStyle/>
          <a:p>
            <a:r>
              <a:rPr lang="en-GB" dirty="0"/>
              <a:t>Ergonomic keyboards</a:t>
            </a:r>
          </a:p>
        </p:txBody>
      </p:sp>
      <p:sp>
        <p:nvSpPr>
          <p:cNvPr id="3" name="Text Placeholder 2">
            <a:extLst>
              <a:ext uri="{FF2B5EF4-FFF2-40B4-BE49-F238E27FC236}">
                <a16:creationId xmlns:a16="http://schemas.microsoft.com/office/drawing/2014/main" id="{037FB689-72BB-484B-A17A-EE7793CA52E9}"/>
              </a:ext>
            </a:extLst>
          </p:cNvPr>
          <p:cNvSpPr>
            <a:spLocks noGrp="1"/>
          </p:cNvSpPr>
          <p:nvPr>
            <p:ph type="body" sz="quarter" idx="14"/>
          </p:nvPr>
        </p:nvSpPr>
        <p:spPr/>
        <p:txBody>
          <a:bodyPr/>
          <a:lstStyle/>
          <a:p>
            <a:r>
              <a:rPr lang="en-GB" dirty="0"/>
              <a:t>These keyboards often split the keys into a V shape</a:t>
            </a:r>
          </a:p>
          <a:p>
            <a:pPr lvl="1"/>
            <a:r>
              <a:rPr lang="en-GB" dirty="0"/>
              <a:t>The keys are positioned at an angle so that there is less stress on each hand</a:t>
            </a:r>
          </a:p>
          <a:p>
            <a:pPr lvl="1"/>
            <a:r>
              <a:rPr lang="en-GB" dirty="0"/>
              <a:t>A wrist support will help keep wrists higher reducing strain</a:t>
            </a:r>
          </a:p>
          <a:p>
            <a:r>
              <a:rPr lang="en-GB" dirty="0"/>
              <a:t>Ergonomic keyboards are useful in preventing repetitive strain injury (RSI)</a:t>
            </a:r>
          </a:p>
          <a:p>
            <a:pPr lvl="1"/>
            <a:r>
              <a:rPr lang="en-GB" dirty="0"/>
              <a:t>What difficulty do </a:t>
            </a:r>
            <a:br>
              <a:rPr lang="en-GB" dirty="0"/>
            </a:br>
            <a:r>
              <a:rPr lang="en-GB" dirty="0"/>
              <a:t>ordinary users </a:t>
            </a:r>
            <a:br>
              <a:rPr lang="en-GB" dirty="0"/>
            </a:br>
            <a:r>
              <a:rPr lang="en-GB" dirty="0"/>
              <a:t>often have with </a:t>
            </a:r>
            <a:br>
              <a:rPr lang="en-GB" dirty="0"/>
            </a:br>
            <a:r>
              <a:rPr lang="en-GB" dirty="0"/>
              <a:t>these keyboards?</a:t>
            </a:r>
          </a:p>
          <a:p>
            <a:endParaRPr lang="en-GB" dirty="0"/>
          </a:p>
          <a:p>
            <a:endParaRPr lang="en-GB" dirty="0"/>
          </a:p>
        </p:txBody>
      </p:sp>
      <p:pic>
        <p:nvPicPr>
          <p:cNvPr id="8" name="Graphic 7">
            <a:extLst>
              <a:ext uri="{FF2B5EF4-FFF2-40B4-BE49-F238E27FC236}">
                <a16:creationId xmlns:a16="http://schemas.microsoft.com/office/drawing/2014/main" id="{073977A8-7AA6-4D08-9D5C-1FE5BE0762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2381647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person, indoor, wall, standing&#10;&#10;Description generated with very high confidence">
            <a:extLst>
              <a:ext uri="{FF2B5EF4-FFF2-40B4-BE49-F238E27FC236}">
                <a16:creationId xmlns:a16="http://schemas.microsoft.com/office/drawing/2014/main" id="{D1A8256A-82DF-4777-8C31-FED68E2C6A5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780908" y="666415"/>
            <a:ext cx="6363092" cy="6191585"/>
          </a:xfrm>
          <a:prstGeom prst="rect">
            <a:avLst/>
          </a:prstGeom>
        </p:spPr>
      </p:pic>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p:txBody>
          <a:bodyPr/>
          <a:lstStyle/>
          <a:p>
            <a:r>
              <a:rPr lang="en-GB" dirty="0"/>
              <a:t>Speech recognition</a:t>
            </a:r>
          </a:p>
        </p:txBody>
      </p:sp>
      <p:sp>
        <p:nvSpPr>
          <p:cNvPr id="3" name="Text Placeholder 2">
            <a:extLst>
              <a:ext uri="{FF2B5EF4-FFF2-40B4-BE49-F238E27FC236}">
                <a16:creationId xmlns:a16="http://schemas.microsoft.com/office/drawing/2014/main" id="{037FB689-72BB-484B-A17A-EE7793CA52E9}"/>
              </a:ext>
            </a:extLst>
          </p:cNvPr>
          <p:cNvSpPr>
            <a:spLocks noGrp="1"/>
          </p:cNvSpPr>
          <p:nvPr>
            <p:ph type="body" sz="quarter" idx="14"/>
          </p:nvPr>
        </p:nvSpPr>
        <p:spPr/>
        <p:txBody>
          <a:bodyPr/>
          <a:lstStyle/>
          <a:p>
            <a:r>
              <a:rPr lang="en-GB" dirty="0"/>
              <a:t>For people who have difficulties typing </a:t>
            </a:r>
            <a:br>
              <a:rPr lang="en-GB" dirty="0"/>
            </a:br>
            <a:r>
              <a:rPr lang="en-GB" dirty="0"/>
              <a:t>speech recognition will allow them </a:t>
            </a:r>
            <a:br>
              <a:rPr lang="en-GB" dirty="0"/>
            </a:br>
            <a:r>
              <a:rPr lang="en-GB" dirty="0"/>
              <a:t>to enter text without using their fingers</a:t>
            </a:r>
          </a:p>
          <a:p>
            <a:pPr lvl="1"/>
            <a:r>
              <a:rPr lang="en-GB" dirty="0"/>
              <a:t>Dictation software is now accurate enough </a:t>
            </a:r>
            <a:br>
              <a:rPr lang="en-GB" dirty="0"/>
            </a:br>
            <a:r>
              <a:rPr lang="en-GB" dirty="0"/>
              <a:t>for people to use on a </a:t>
            </a:r>
            <a:br>
              <a:rPr lang="en-GB" dirty="0"/>
            </a:br>
            <a:r>
              <a:rPr lang="en-GB" dirty="0"/>
              <a:t>daily basis</a:t>
            </a:r>
          </a:p>
          <a:p>
            <a:pPr lvl="1"/>
            <a:r>
              <a:rPr lang="en-GB" dirty="0"/>
              <a:t>Most operating systems </a:t>
            </a:r>
            <a:br>
              <a:rPr lang="en-GB" dirty="0"/>
            </a:br>
            <a:r>
              <a:rPr lang="en-GB" dirty="0"/>
              <a:t>and many other devices can </a:t>
            </a:r>
            <a:br>
              <a:rPr lang="en-GB" dirty="0"/>
            </a:br>
            <a:r>
              <a:rPr lang="en-GB" dirty="0"/>
              <a:t>now be operated by voice</a:t>
            </a:r>
          </a:p>
        </p:txBody>
      </p:sp>
      <p:pic>
        <p:nvPicPr>
          <p:cNvPr id="8" name="Graphic 7">
            <a:extLst>
              <a:ext uri="{FF2B5EF4-FFF2-40B4-BE49-F238E27FC236}">
                <a16:creationId xmlns:a16="http://schemas.microsoft.com/office/drawing/2014/main" id="{97F413FD-43C6-44EF-BB81-B603094019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7006088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p:txBody>
          <a:bodyPr/>
          <a:lstStyle/>
          <a:p>
            <a:r>
              <a:rPr lang="en-GB" dirty="0">
                <a:solidFill>
                  <a:schemeClr val="bg1"/>
                </a:solidFill>
              </a:rPr>
              <a:t>Sight problems</a:t>
            </a:r>
          </a:p>
        </p:txBody>
      </p:sp>
      <p:sp>
        <p:nvSpPr>
          <p:cNvPr id="3" name="Text Placeholder 2">
            <a:extLst>
              <a:ext uri="{FF2B5EF4-FFF2-40B4-BE49-F238E27FC236}">
                <a16:creationId xmlns:a16="http://schemas.microsoft.com/office/drawing/2014/main" id="{037FB689-72BB-484B-A17A-EE7793CA52E9}"/>
              </a:ext>
            </a:extLst>
          </p:cNvPr>
          <p:cNvSpPr>
            <a:spLocks noGrp="1"/>
          </p:cNvSpPr>
          <p:nvPr>
            <p:ph type="body" sz="quarter" idx="14"/>
          </p:nvPr>
        </p:nvSpPr>
        <p:spPr/>
        <p:txBody>
          <a:bodyPr/>
          <a:lstStyle/>
          <a:p>
            <a:r>
              <a:rPr lang="en-GB" dirty="0">
                <a:solidFill>
                  <a:schemeClr val="bg1"/>
                </a:solidFill>
              </a:rPr>
              <a:t>Braille is added to keypads and buttons </a:t>
            </a:r>
            <a:br>
              <a:rPr lang="en-GB" dirty="0">
                <a:solidFill>
                  <a:schemeClr val="bg1"/>
                </a:solidFill>
              </a:rPr>
            </a:br>
            <a:r>
              <a:rPr lang="en-GB" dirty="0">
                <a:solidFill>
                  <a:schemeClr val="bg1"/>
                </a:solidFill>
              </a:rPr>
              <a:t>to help people who are blind</a:t>
            </a:r>
          </a:p>
          <a:p>
            <a:pPr lvl="1"/>
            <a:r>
              <a:rPr lang="en-GB" dirty="0">
                <a:solidFill>
                  <a:schemeClr val="bg1"/>
                </a:solidFill>
              </a:rPr>
              <a:t>This allows them to feel the text displayed</a:t>
            </a:r>
          </a:p>
          <a:p>
            <a:r>
              <a:rPr lang="en-GB" dirty="0">
                <a:solidFill>
                  <a:schemeClr val="bg1"/>
                </a:solidFill>
              </a:rPr>
              <a:t>Text to speech software can read </a:t>
            </a:r>
            <a:br>
              <a:rPr lang="en-GB" dirty="0">
                <a:solidFill>
                  <a:schemeClr val="bg1"/>
                </a:solidFill>
              </a:rPr>
            </a:br>
            <a:r>
              <a:rPr lang="en-GB" dirty="0">
                <a:solidFill>
                  <a:schemeClr val="bg1"/>
                </a:solidFill>
              </a:rPr>
              <a:t>text aloud using a speaker</a:t>
            </a:r>
          </a:p>
          <a:p>
            <a:pPr lvl="1"/>
            <a:r>
              <a:rPr lang="en-GB" dirty="0">
                <a:solidFill>
                  <a:schemeClr val="bg1"/>
                </a:solidFill>
              </a:rPr>
              <a:t>This is known as speech synthesis</a:t>
            </a:r>
          </a:p>
          <a:p>
            <a:endParaRPr lang="en-GB" dirty="0">
              <a:solidFill>
                <a:schemeClr val="bg1"/>
              </a:solidFill>
            </a:endParaRPr>
          </a:p>
          <a:p>
            <a:pPr lvl="1"/>
            <a:endParaRPr lang="en-GB" dirty="0">
              <a:solidFill>
                <a:schemeClr val="bg1"/>
              </a:solidFill>
            </a:endParaRPr>
          </a:p>
        </p:txBody>
      </p:sp>
    </p:spTree>
    <p:extLst>
      <p:ext uri="{BB962C8B-B14F-4D97-AF65-F5344CB8AC3E}">
        <p14:creationId xmlns:p14="http://schemas.microsoft.com/office/powerpoint/2010/main" val="32691235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n open computer sitting on a desk&#10;&#10;Description generated with very high confidence">
            <a:extLst>
              <a:ext uri="{FF2B5EF4-FFF2-40B4-BE49-F238E27FC236}">
                <a16:creationId xmlns:a16="http://schemas.microsoft.com/office/drawing/2014/main" id="{6857ECD9-4748-4A78-BE28-EC4F8CD201A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95767" y="2649240"/>
            <a:ext cx="5048234" cy="3928982"/>
          </a:xfrm>
          <a:prstGeom prst="rect">
            <a:avLst/>
          </a:prstGeom>
        </p:spPr>
      </p:pic>
      <p:sp>
        <p:nvSpPr>
          <p:cNvPr id="2" name="Text Placeholder 1">
            <a:extLst>
              <a:ext uri="{FF2B5EF4-FFF2-40B4-BE49-F238E27FC236}">
                <a16:creationId xmlns:a16="http://schemas.microsoft.com/office/drawing/2014/main" id="{8326C0AA-CD47-45E1-9561-B7A390D109E8}"/>
              </a:ext>
            </a:extLst>
          </p:cNvPr>
          <p:cNvSpPr>
            <a:spLocks noGrp="1"/>
          </p:cNvSpPr>
          <p:nvPr>
            <p:ph type="body" sz="quarter" idx="13"/>
          </p:nvPr>
        </p:nvSpPr>
        <p:spPr/>
        <p:txBody>
          <a:bodyPr/>
          <a:lstStyle/>
          <a:p>
            <a:r>
              <a:rPr lang="en-GB" dirty="0"/>
              <a:t>Magnifier</a:t>
            </a:r>
          </a:p>
        </p:txBody>
      </p:sp>
      <p:sp>
        <p:nvSpPr>
          <p:cNvPr id="3" name="Text Placeholder 2">
            <a:extLst>
              <a:ext uri="{FF2B5EF4-FFF2-40B4-BE49-F238E27FC236}">
                <a16:creationId xmlns:a16="http://schemas.microsoft.com/office/drawing/2014/main" id="{16A09518-9543-43B1-A7DC-339D25A47EB0}"/>
              </a:ext>
            </a:extLst>
          </p:cNvPr>
          <p:cNvSpPr>
            <a:spLocks noGrp="1"/>
          </p:cNvSpPr>
          <p:nvPr>
            <p:ph type="body" sz="quarter" idx="14"/>
          </p:nvPr>
        </p:nvSpPr>
        <p:spPr/>
        <p:txBody>
          <a:bodyPr/>
          <a:lstStyle/>
          <a:p>
            <a:r>
              <a:rPr lang="en-GB" dirty="0"/>
              <a:t>Many operating systems and devices allow people to magnify areas of the screen</a:t>
            </a:r>
          </a:p>
          <a:p>
            <a:pPr lvl="1"/>
            <a:r>
              <a:rPr lang="en-GB" dirty="0"/>
              <a:t>This allows anything on the screen, including text and images, to be increased in size</a:t>
            </a:r>
          </a:p>
          <a:p>
            <a:pPr lvl="1"/>
            <a:r>
              <a:rPr lang="en-GB" dirty="0"/>
              <a:t>The magnifier can be set to </a:t>
            </a:r>
            <a:br>
              <a:rPr lang="en-GB" dirty="0"/>
            </a:br>
            <a:r>
              <a:rPr lang="en-GB" dirty="0"/>
              <a:t>follow the mouse or follow the </a:t>
            </a:r>
            <a:br>
              <a:rPr lang="en-GB" dirty="0"/>
            </a:br>
            <a:r>
              <a:rPr lang="en-GB" dirty="0"/>
              <a:t>cursor as the user types</a:t>
            </a:r>
          </a:p>
          <a:p>
            <a:r>
              <a:rPr lang="en-GB" dirty="0"/>
              <a:t>What other software can </a:t>
            </a:r>
            <a:br>
              <a:rPr lang="en-GB" dirty="0"/>
            </a:br>
            <a:r>
              <a:rPr lang="en-GB" dirty="0"/>
              <a:t>help people with </a:t>
            </a:r>
            <a:br>
              <a:rPr lang="en-GB" dirty="0"/>
            </a:br>
            <a:r>
              <a:rPr lang="en-GB" dirty="0"/>
              <a:t>sight problems?</a:t>
            </a:r>
          </a:p>
        </p:txBody>
      </p:sp>
      <p:grpSp>
        <p:nvGrpSpPr>
          <p:cNvPr id="6" name="Group 5">
            <a:extLst>
              <a:ext uri="{FF2B5EF4-FFF2-40B4-BE49-F238E27FC236}">
                <a16:creationId xmlns:a16="http://schemas.microsoft.com/office/drawing/2014/main" id="{F60905B8-E14E-46A8-9F83-B8A6828F4BE4}"/>
              </a:ext>
            </a:extLst>
          </p:cNvPr>
          <p:cNvGrpSpPr/>
          <p:nvPr/>
        </p:nvGrpSpPr>
        <p:grpSpPr>
          <a:xfrm>
            <a:off x="5232104" y="3568538"/>
            <a:ext cx="3035431" cy="1862048"/>
            <a:chOff x="5614241" y="3582186"/>
            <a:chExt cx="3035431" cy="1862048"/>
          </a:xfrm>
        </p:grpSpPr>
        <p:sp>
          <p:nvSpPr>
            <p:cNvPr id="9" name="TextBox 8">
              <a:extLst>
                <a:ext uri="{FF2B5EF4-FFF2-40B4-BE49-F238E27FC236}">
                  <a16:creationId xmlns:a16="http://schemas.microsoft.com/office/drawing/2014/main" id="{DE46BA44-7A5D-47CC-A386-2CBB6EACB6A2}"/>
                </a:ext>
              </a:extLst>
            </p:cNvPr>
            <p:cNvSpPr txBox="1"/>
            <p:nvPr/>
          </p:nvSpPr>
          <p:spPr>
            <a:xfrm>
              <a:off x="5614241" y="3582186"/>
              <a:ext cx="3035431" cy="1862048"/>
            </a:xfrm>
            <a:prstGeom prst="rect">
              <a:avLst/>
            </a:prstGeom>
            <a:noFill/>
          </p:spPr>
          <p:txBody>
            <a:bodyPr wrap="square" rtlCol="0">
              <a:spAutoFit/>
            </a:bodyPr>
            <a:lstStyle/>
            <a:p>
              <a:r>
                <a:rPr lang="en-US" sz="500" dirty="0"/>
                <a:t>It all seemed too good to be true. Hither and thither through the meadows he rambled busily, along the hedgerows, across the copses, finding everywhere birds building, flowers budding, leaves thrusting—everything happy, and progressive, and occupied. And instead of having an uneasy conscience pricking him and whispering ‘whitewash!’ he somehow could only feel how jolly it was to be the only idle dog among all these busy citizens. After all, the best part of a holiday is perhaps not so much to be resting yourself, as to see all the other fellows busy working.</a:t>
              </a:r>
            </a:p>
            <a:p>
              <a:r>
                <a:rPr lang="en-US" sz="500" dirty="0"/>
                <a:t>He thought his happiness was complete when, as he meandered aimlessly along, suddenly he stood by the edge of a full-fed river. Never in his life had he seen a river before—this sleek, sinuous, full-bodied animal, chasing and chuckling, gripping things with a gurgle and leaving them with a laugh, to fling itself on fresh playmates that shook themselves free, and were caught and held again. All was a-shake and a-shiver—glints and gleams and sparkles, rustle and swirl, chatter and bubble. The Mole was bewitched, entranced, fascinated. By the side of the river he trotted as one trots, when very small, by the side of a man who holds one spell-bound by exciting stories; and when tired at last, he sat on the bank, while the river still chattered on to him, a babbling procession of the best stories in the world, sent from the heart of the earth to be told at last to the insatiable sea.</a:t>
              </a:r>
            </a:p>
            <a:p>
              <a:r>
                <a:rPr lang="en-US" sz="500" dirty="0"/>
                <a:t>As he sat on the grass and looked across the river, a dark hole in the bank opposite, just above the water’s edge, caught his eye, and dreamily he fell to considering what a nice snug dwelling-place it would make for an animal with few wants and fond of a bijou riverside residence, above flood level and remote from noise and dust. As he gazed, something bright and small seemed to twinkle down in the heart of it, vanished, then twinkled once more like a tiny star. But it could hardly be a star in such an unlikely situation; and it was too glittering and small for a glow-worm. Then, as he looked, it winked at him, and so declared itself to be an eye; and a small face began gradually to grow up round it, like a frame round a picture.</a:t>
              </a:r>
            </a:p>
          </p:txBody>
        </p:sp>
        <p:pic>
          <p:nvPicPr>
            <p:cNvPr id="7" name="Picture 6">
              <a:extLst>
                <a:ext uri="{FF2B5EF4-FFF2-40B4-BE49-F238E27FC236}">
                  <a16:creationId xmlns:a16="http://schemas.microsoft.com/office/drawing/2014/main" id="{7644EE79-C261-4C0B-8597-3E695B06F2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54561" y="3645545"/>
              <a:ext cx="1066949" cy="323895"/>
            </a:xfrm>
            <a:prstGeom prst="rect">
              <a:avLst/>
            </a:prstGeom>
          </p:spPr>
        </p:pic>
        <p:pic>
          <p:nvPicPr>
            <p:cNvPr id="13" name="Picture 12">
              <a:extLst>
                <a:ext uri="{FF2B5EF4-FFF2-40B4-BE49-F238E27FC236}">
                  <a16:creationId xmlns:a16="http://schemas.microsoft.com/office/drawing/2014/main" id="{7559FF5F-B997-48D7-B266-119EA587652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60203" b="31154"/>
            <a:stretch/>
          </p:blipFill>
          <p:spPr>
            <a:xfrm>
              <a:off x="6032166" y="3969440"/>
              <a:ext cx="2489344" cy="1078679"/>
            </a:xfrm>
            <a:prstGeom prst="rect">
              <a:avLst/>
            </a:prstGeom>
            <a:ln>
              <a:solidFill>
                <a:schemeClr val="tx1"/>
              </a:solidFill>
            </a:ln>
          </p:spPr>
        </p:pic>
      </p:grpSp>
      <p:pic>
        <p:nvPicPr>
          <p:cNvPr id="11" name="Graphic 10">
            <a:extLst>
              <a:ext uri="{FF2B5EF4-FFF2-40B4-BE49-F238E27FC236}">
                <a16:creationId xmlns:a16="http://schemas.microsoft.com/office/drawing/2014/main" id="{C4C47344-F5E9-4054-9914-AB88DD63E3D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34924973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A977FD-C791-4377-A30B-C1CBEAE531E9}"/>
              </a:ext>
            </a:extLst>
          </p:cNvPr>
          <p:cNvSpPr>
            <a:spLocks noGrp="1"/>
          </p:cNvSpPr>
          <p:nvPr>
            <p:ph type="body" sz="quarter" idx="13"/>
          </p:nvPr>
        </p:nvSpPr>
        <p:spPr>
          <a:prstGeom prst="rect">
            <a:avLst/>
          </a:prstGeom>
        </p:spPr>
        <p:txBody>
          <a:bodyPr/>
          <a:lstStyle/>
          <a:p>
            <a:r>
              <a:rPr lang="en-GB" dirty="0"/>
              <a:t>Sight problems</a:t>
            </a:r>
          </a:p>
        </p:txBody>
      </p:sp>
      <p:sp>
        <p:nvSpPr>
          <p:cNvPr id="4" name="Text Placeholder 3">
            <a:extLst>
              <a:ext uri="{FF2B5EF4-FFF2-40B4-BE49-F238E27FC236}">
                <a16:creationId xmlns:a16="http://schemas.microsoft.com/office/drawing/2014/main" id="{68FBC594-1838-4B57-98C3-C2EF1F5AE8A5}"/>
              </a:ext>
            </a:extLst>
          </p:cNvPr>
          <p:cNvSpPr>
            <a:spLocks noGrp="1"/>
          </p:cNvSpPr>
          <p:nvPr>
            <p:ph type="body" sz="quarter" idx="14"/>
          </p:nvPr>
        </p:nvSpPr>
        <p:spPr>
          <a:prstGeom prst="rect">
            <a:avLst/>
          </a:prstGeom>
        </p:spPr>
        <p:txBody>
          <a:bodyPr/>
          <a:lstStyle/>
          <a:p>
            <a:r>
              <a:rPr lang="en-GB" dirty="0"/>
              <a:t>Software to help with sight problems</a:t>
            </a:r>
          </a:p>
          <a:p>
            <a:pPr lvl="1"/>
            <a:r>
              <a:rPr lang="en-GB" dirty="0">
                <a:solidFill>
                  <a:srgbClr val="FF0000"/>
                </a:solidFill>
              </a:rPr>
              <a:t>Narrator – this speaks aloud each character pressed and where on the screen the mouse has selected</a:t>
            </a:r>
          </a:p>
          <a:p>
            <a:pPr lvl="1"/>
            <a:r>
              <a:rPr lang="en-GB" dirty="0">
                <a:solidFill>
                  <a:srgbClr val="FF0000"/>
                </a:solidFill>
              </a:rPr>
              <a:t>High contrast – Changes colours so that text contrasts well against its background</a:t>
            </a:r>
          </a:p>
          <a:p>
            <a:pPr lvl="1"/>
            <a:r>
              <a:rPr lang="en-GB" dirty="0">
                <a:solidFill>
                  <a:srgbClr val="FF0000"/>
                </a:solidFill>
              </a:rPr>
              <a:t>Colour filters – Applies a filter such as grey or a specific set of colours to the whole screen</a:t>
            </a:r>
          </a:p>
          <a:p>
            <a:pPr lvl="1"/>
            <a:r>
              <a:rPr lang="en-GB" dirty="0">
                <a:solidFill>
                  <a:srgbClr val="FF0000"/>
                </a:solidFill>
              </a:rPr>
              <a:t>Cursor and pointer size – can be increased to make these easier to see</a:t>
            </a:r>
          </a:p>
        </p:txBody>
      </p:sp>
    </p:spTree>
    <p:extLst>
      <p:ext uri="{BB962C8B-B14F-4D97-AF65-F5344CB8AC3E}">
        <p14:creationId xmlns:p14="http://schemas.microsoft.com/office/powerpoint/2010/main" val="4796484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prstGeom prst="rect">
            <a:avLst/>
          </a:prstGeom>
        </p:spPr>
        <p:txBody>
          <a:bodyPr/>
          <a:lstStyle/>
          <a:p>
            <a:r>
              <a:rPr lang="en-GB" dirty="0"/>
              <a:t>Worksheet 3</a:t>
            </a:r>
          </a:p>
        </p:txBody>
      </p:sp>
      <p:sp>
        <p:nvSpPr>
          <p:cNvPr id="5" name="Text Placeholder 4"/>
          <p:cNvSpPr>
            <a:spLocks noGrp="1"/>
          </p:cNvSpPr>
          <p:nvPr>
            <p:ph type="body" sz="quarter" idx="14"/>
          </p:nvPr>
        </p:nvSpPr>
        <p:spPr>
          <a:prstGeom prst="rect">
            <a:avLst/>
          </a:prstGeom>
        </p:spPr>
        <p:txBody>
          <a:bodyPr/>
          <a:lstStyle/>
          <a:p>
            <a:r>
              <a:rPr lang="en-GB" dirty="0"/>
              <a:t>Now complete </a:t>
            </a:r>
            <a:r>
              <a:rPr lang="en-GB" b="1" dirty="0"/>
              <a:t>Task 6 </a:t>
            </a:r>
            <a:r>
              <a:rPr lang="en-GB" dirty="0"/>
              <a:t>on </a:t>
            </a:r>
            <a:r>
              <a:rPr lang="en-GB" b="1" dirty="0"/>
              <a:t>Worksheet 3</a:t>
            </a:r>
          </a:p>
        </p:txBody>
      </p:sp>
    </p:spTree>
    <p:extLst>
      <p:ext uri="{BB962C8B-B14F-4D97-AF65-F5344CB8AC3E}">
        <p14:creationId xmlns:p14="http://schemas.microsoft.com/office/powerpoint/2010/main" val="41977862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electronics&#10;&#10;Description generated with high confidence">
            <a:extLst>
              <a:ext uri="{FF2B5EF4-FFF2-40B4-BE49-F238E27FC236}">
                <a16:creationId xmlns:a16="http://schemas.microsoft.com/office/drawing/2014/main" id="{4CA7BEEC-8722-43F2-8EA0-4911B6356B7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76768" y="2815258"/>
            <a:ext cx="3341782" cy="3417194"/>
          </a:xfrm>
          <a:prstGeom prst="rect">
            <a:avLst/>
          </a:prstGeom>
        </p:spPr>
      </p:pic>
      <p:sp>
        <p:nvSpPr>
          <p:cNvPr id="4" name="Text Placeholder 3">
            <a:extLst>
              <a:ext uri="{FF2B5EF4-FFF2-40B4-BE49-F238E27FC236}">
                <a16:creationId xmlns:a16="http://schemas.microsoft.com/office/drawing/2014/main" id="{D8486EC9-E2B3-473D-AB3B-2028F3AAE7B3}"/>
              </a:ext>
            </a:extLst>
          </p:cNvPr>
          <p:cNvSpPr>
            <a:spLocks noGrp="1"/>
          </p:cNvSpPr>
          <p:nvPr>
            <p:ph type="body" sz="quarter" idx="13"/>
          </p:nvPr>
        </p:nvSpPr>
        <p:spPr/>
        <p:txBody>
          <a:bodyPr/>
          <a:lstStyle/>
          <a:p>
            <a:r>
              <a:rPr lang="en-GB" dirty="0"/>
              <a:t>Manual data processing</a:t>
            </a:r>
          </a:p>
        </p:txBody>
      </p:sp>
      <p:sp>
        <p:nvSpPr>
          <p:cNvPr id="5" name="Text Placeholder 4">
            <a:extLst>
              <a:ext uri="{FF2B5EF4-FFF2-40B4-BE49-F238E27FC236}">
                <a16:creationId xmlns:a16="http://schemas.microsoft.com/office/drawing/2014/main" id="{1C3444D4-0039-4A89-A5DE-972BCB9C9565}"/>
              </a:ext>
            </a:extLst>
          </p:cNvPr>
          <p:cNvSpPr>
            <a:spLocks noGrp="1"/>
          </p:cNvSpPr>
          <p:nvPr>
            <p:ph type="body" sz="quarter" idx="14"/>
          </p:nvPr>
        </p:nvSpPr>
        <p:spPr/>
        <p:txBody>
          <a:bodyPr/>
          <a:lstStyle/>
          <a:p>
            <a:r>
              <a:rPr lang="en-GB" dirty="0"/>
              <a:t>Manual data processing requires manually entering information into the computer system. It can include:</a:t>
            </a:r>
          </a:p>
          <a:p>
            <a:pPr lvl="1"/>
            <a:r>
              <a:rPr lang="en-GB" dirty="0"/>
              <a:t>Entering sales orders over the phone</a:t>
            </a:r>
          </a:p>
          <a:p>
            <a:pPr lvl="1"/>
            <a:r>
              <a:rPr lang="en-GB" dirty="0"/>
              <a:t>Entering prices at a checkout</a:t>
            </a:r>
          </a:p>
          <a:p>
            <a:pPr lvl="1"/>
            <a:r>
              <a:rPr lang="en-GB" dirty="0"/>
              <a:t>Adding customer information to a </a:t>
            </a:r>
            <a:br>
              <a:rPr lang="en-GB" dirty="0"/>
            </a:br>
            <a:r>
              <a:rPr lang="en-GB" dirty="0"/>
              <a:t>database from a paper form</a:t>
            </a:r>
          </a:p>
          <a:p>
            <a:pPr lvl="1"/>
            <a:r>
              <a:rPr lang="en-GB" dirty="0"/>
              <a:t>Marking a test or exam paper and </a:t>
            </a:r>
            <a:br>
              <a:rPr lang="en-GB" dirty="0"/>
            </a:br>
            <a:r>
              <a:rPr lang="en-GB" dirty="0"/>
              <a:t>then entering the results into </a:t>
            </a:r>
            <a:br>
              <a:rPr lang="en-GB" dirty="0"/>
            </a:br>
            <a:r>
              <a:rPr lang="en-GB" dirty="0"/>
              <a:t>a computer</a:t>
            </a:r>
          </a:p>
          <a:p>
            <a:r>
              <a:rPr lang="en-GB" dirty="0"/>
              <a:t>Discuss where you have seen </a:t>
            </a:r>
            <a:br>
              <a:rPr lang="en-GB" dirty="0"/>
            </a:br>
            <a:r>
              <a:rPr lang="en-GB" dirty="0"/>
              <a:t>manual data processing</a:t>
            </a:r>
          </a:p>
        </p:txBody>
      </p:sp>
    </p:spTree>
    <p:extLst>
      <p:ext uri="{BB962C8B-B14F-4D97-AF65-F5344CB8AC3E}">
        <p14:creationId xmlns:p14="http://schemas.microsoft.com/office/powerpoint/2010/main" val="2942295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sign&#10;&#10;Description generated with very high confidence">
            <a:extLst>
              <a:ext uri="{FF2B5EF4-FFF2-40B4-BE49-F238E27FC236}">
                <a16:creationId xmlns:a16="http://schemas.microsoft.com/office/drawing/2014/main" id="{8E52D1C9-3F5B-43A5-B900-E2F8D9FEA7E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163782" y="3663950"/>
            <a:ext cx="3507352" cy="3194050"/>
          </a:xfrm>
          <a:prstGeom prst="rect">
            <a:avLst/>
          </a:prstGeom>
        </p:spPr>
      </p:pic>
      <p:sp>
        <p:nvSpPr>
          <p:cNvPr id="4" name="Text Placeholder 3">
            <a:extLst>
              <a:ext uri="{FF2B5EF4-FFF2-40B4-BE49-F238E27FC236}">
                <a16:creationId xmlns:a16="http://schemas.microsoft.com/office/drawing/2014/main" id="{D8486EC9-E2B3-473D-AB3B-2028F3AAE7B3}"/>
              </a:ext>
            </a:extLst>
          </p:cNvPr>
          <p:cNvSpPr>
            <a:spLocks noGrp="1"/>
          </p:cNvSpPr>
          <p:nvPr>
            <p:ph type="body" sz="quarter" idx="13"/>
          </p:nvPr>
        </p:nvSpPr>
        <p:spPr/>
        <p:txBody>
          <a:bodyPr/>
          <a:lstStyle/>
          <a:p>
            <a:r>
              <a:rPr lang="en-GB" dirty="0"/>
              <a:t>Automatic data processing</a:t>
            </a:r>
          </a:p>
        </p:txBody>
      </p:sp>
      <p:sp>
        <p:nvSpPr>
          <p:cNvPr id="5" name="Text Placeholder 4">
            <a:extLst>
              <a:ext uri="{FF2B5EF4-FFF2-40B4-BE49-F238E27FC236}">
                <a16:creationId xmlns:a16="http://schemas.microsoft.com/office/drawing/2014/main" id="{1C3444D4-0039-4A89-A5DE-972BCB9C9565}"/>
              </a:ext>
            </a:extLst>
          </p:cNvPr>
          <p:cNvSpPr>
            <a:spLocks noGrp="1"/>
          </p:cNvSpPr>
          <p:nvPr>
            <p:ph type="body" sz="quarter" idx="14"/>
          </p:nvPr>
        </p:nvSpPr>
        <p:spPr/>
        <p:txBody>
          <a:bodyPr/>
          <a:lstStyle/>
          <a:p>
            <a:r>
              <a:rPr lang="en-GB" dirty="0"/>
              <a:t>Automatic data processing is where data is input and processed by the computer. Examples include:</a:t>
            </a:r>
          </a:p>
          <a:p>
            <a:pPr lvl="1"/>
            <a:r>
              <a:rPr lang="en-GB" dirty="0"/>
              <a:t>Car park tickets and free space</a:t>
            </a:r>
          </a:p>
          <a:p>
            <a:pPr lvl="1"/>
            <a:r>
              <a:rPr lang="en-GB" dirty="0"/>
              <a:t>Gas and electricity smart meters</a:t>
            </a:r>
          </a:p>
          <a:p>
            <a:pPr lvl="1"/>
            <a:r>
              <a:rPr lang="en-GB" dirty="0"/>
              <a:t>Electronic seismometers</a:t>
            </a:r>
          </a:p>
          <a:p>
            <a:pPr lvl="1"/>
            <a:r>
              <a:rPr lang="en-GB" dirty="0"/>
              <a:t>Race timing with RFID</a:t>
            </a:r>
          </a:p>
          <a:p>
            <a:pPr lvl="1"/>
            <a:r>
              <a:rPr lang="en-GB" dirty="0"/>
              <a:t>Weather stations</a:t>
            </a:r>
          </a:p>
          <a:p>
            <a:r>
              <a:rPr lang="en-GB" dirty="0"/>
              <a:t>For each of the above, what </a:t>
            </a:r>
            <a:br>
              <a:rPr lang="en-GB" dirty="0"/>
            </a:br>
            <a:r>
              <a:rPr lang="en-GB" dirty="0"/>
              <a:t>are the benefits of having </a:t>
            </a:r>
            <a:br>
              <a:rPr lang="en-GB" dirty="0"/>
            </a:br>
            <a:r>
              <a:rPr lang="en-GB" dirty="0"/>
              <a:t>the data collected and </a:t>
            </a:r>
            <a:br>
              <a:rPr lang="en-GB" dirty="0"/>
            </a:br>
            <a:r>
              <a:rPr lang="en-GB" dirty="0"/>
              <a:t>processed by computer?</a:t>
            </a:r>
          </a:p>
        </p:txBody>
      </p:sp>
      <p:pic>
        <p:nvPicPr>
          <p:cNvPr id="9" name="Graphic 8">
            <a:extLst>
              <a:ext uri="{FF2B5EF4-FFF2-40B4-BE49-F238E27FC236}">
                <a16:creationId xmlns:a16="http://schemas.microsoft.com/office/drawing/2014/main" id="{EE9D0E32-E1BE-45FD-AF4F-4AEDE89DFD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16969745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D88F84E-E1BF-4922-8E62-9BE02C3CDA0C}"/>
              </a:ext>
            </a:extLst>
          </p:cNvPr>
          <p:cNvSpPr>
            <a:spLocks noGrp="1"/>
          </p:cNvSpPr>
          <p:nvPr>
            <p:ph type="body" sz="quarter" idx="13"/>
          </p:nvPr>
        </p:nvSpPr>
        <p:spPr>
          <a:prstGeom prst="rect">
            <a:avLst/>
          </a:prstGeom>
        </p:spPr>
        <p:txBody>
          <a:bodyPr/>
          <a:lstStyle/>
          <a:p>
            <a:r>
              <a:rPr lang="en-GB" dirty="0"/>
              <a:t>Benefits of automation</a:t>
            </a:r>
          </a:p>
        </p:txBody>
      </p:sp>
      <p:sp>
        <p:nvSpPr>
          <p:cNvPr id="5" name="Text Placeholder 4">
            <a:extLst>
              <a:ext uri="{FF2B5EF4-FFF2-40B4-BE49-F238E27FC236}">
                <a16:creationId xmlns:a16="http://schemas.microsoft.com/office/drawing/2014/main" id="{D28E9E68-36A4-4BDE-B6BB-F789FFE51B4B}"/>
              </a:ext>
            </a:extLst>
          </p:cNvPr>
          <p:cNvSpPr>
            <a:spLocks noGrp="1"/>
          </p:cNvSpPr>
          <p:nvPr>
            <p:ph type="body" sz="quarter" idx="14"/>
          </p:nvPr>
        </p:nvSpPr>
        <p:spPr>
          <a:xfrm>
            <a:off x="724279" y="1704179"/>
            <a:ext cx="7979773" cy="3453607"/>
          </a:xfrm>
          <a:prstGeom prst="rect">
            <a:avLst/>
          </a:prstGeom>
        </p:spPr>
        <p:txBody>
          <a:bodyPr/>
          <a:lstStyle/>
          <a:p>
            <a:r>
              <a:rPr lang="en-GB" dirty="0"/>
              <a:t>Benefits of automatic data processing:</a:t>
            </a:r>
          </a:p>
          <a:p>
            <a:pPr lvl="1"/>
            <a:r>
              <a:rPr lang="en-GB" dirty="0">
                <a:solidFill>
                  <a:srgbClr val="FF0000"/>
                </a:solidFill>
              </a:rPr>
              <a:t>Car parks do not need to employ staff. A car park can make sure it has free spaces before allowing more cars in</a:t>
            </a:r>
          </a:p>
          <a:p>
            <a:pPr lvl="1"/>
            <a:r>
              <a:rPr lang="en-GB" dirty="0">
                <a:solidFill>
                  <a:srgbClr val="FF0000"/>
                </a:solidFill>
              </a:rPr>
              <a:t>Smart meters can automatically update electricity and gas companies with meter readings so that bills are accurate</a:t>
            </a:r>
          </a:p>
          <a:p>
            <a:pPr lvl="1"/>
            <a:r>
              <a:rPr lang="en-GB" dirty="0">
                <a:solidFill>
                  <a:srgbClr val="FF0000"/>
                </a:solidFill>
              </a:rPr>
              <a:t>Automatic seismometers can detect earthquakes instantly and help give warnings for tsunami that may be minutes away</a:t>
            </a:r>
          </a:p>
          <a:p>
            <a:pPr lvl="1"/>
            <a:r>
              <a:rPr lang="en-GB" dirty="0">
                <a:solidFill>
                  <a:srgbClr val="FF0000"/>
                </a:solidFill>
              </a:rPr>
              <a:t>Race timing with RFID makes times more accurate and can measure many runners at once</a:t>
            </a:r>
          </a:p>
          <a:p>
            <a:pPr lvl="1"/>
            <a:r>
              <a:rPr lang="en-GB" dirty="0">
                <a:solidFill>
                  <a:srgbClr val="FF0000"/>
                </a:solidFill>
              </a:rPr>
              <a:t>Automated weather stations can give live data about the weather and don’t need a person to check each of the readings. Weather prediction can be based on more accurate data</a:t>
            </a:r>
          </a:p>
        </p:txBody>
      </p:sp>
    </p:spTree>
    <p:extLst>
      <p:ext uri="{BB962C8B-B14F-4D97-AF65-F5344CB8AC3E}">
        <p14:creationId xmlns:p14="http://schemas.microsoft.com/office/powerpoint/2010/main" val="3493487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p:txBody>
          <a:bodyPr/>
          <a:lstStyle/>
          <a:p>
            <a:r>
              <a:rPr lang="en-GB" dirty="0"/>
              <a:t>Starter</a:t>
            </a:r>
          </a:p>
        </p:txBody>
      </p:sp>
      <p:sp>
        <p:nvSpPr>
          <p:cNvPr id="3" name="Text Placeholder 2">
            <a:extLst>
              <a:ext uri="{FF2B5EF4-FFF2-40B4-BE49-F238E27FC236}">
                <a16:creationId xmlns:a16="http://schemas.microsoft.com/office/drawing/2014/main" id="{037FB689-72BB-484B-A17A-EE7793CA52E9}"/>
              </a:ext>
            </a:extLst>
          </p:cNvPr>
          <p:cNvSpPr>
            <a:spLocks noGrp="1"/>
          </p:cNvSpPr>
          <p:nvPr>
            <p:ph type="body" sz="quarter" idx="14"/>
          </p:nvPr>
        </p:nvSpPr>
        <p:spPr/>
        <p:txBody>
          <a:bodyPr/>
          <a:lstStyle/>
          <a:p>
            <a:r>
              <a:rPr lang="en-GB" dirty="0"/>
              <a:t>Name </a:t>
            </a:r>
            <a:r>
              <a:rPr lang="en-GB" b="1" dirty="0"/>
              <a:t>eight </a:t>
            </a:r>
            <a:r>
              <a:rPr lang="en-GB" dirty="0"/>
              <a:t>other input and output devices that could be attached to this computer system</a:t>
            </a:r>
          </a:p>
        </p:txBody>
      </p:sp>
    </p:spTree>
    <p:extLst>
      <p:ext uri="{BB962C8B-B14F-4D97-AF65-F5344CB8AC3E}">
        <p14:creationId xmlns:p14="http://schemas.microsoft.com/office/powerpoint/2010/main" val="37680485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DB7FE89-3582-46BE-B8D7-C928201BDC0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35500" y="2336042"/>
            <a:ext cx="4508500" cy="4521958"/>
          </a:xfrm>
          <a:prstGeom prst="rect">
            <a:avLst/>
          </a:prstGeom>
        </p:spPr>
      </p:pic>
      <p:sp>
        <p:nvSpPr>
          <p:cNvPr id="2" name="Text Placeholder 1">
            <a:extLst>
              <a:ext uri="{FF2B5EF4-FFF2-40B4-BE49-F238E27FC236}">
                <a16:creationId xmlns:a16="http://schemas.microsoft.com/office/drawing/2014/main" id="{5C11EF29-092B-44BE-91C4-4CB2B2A854DE}"/>
              </a:ext>
            </a:extLst>
          </p:cNvPr>
          <p:cNvSpPr>
            <a:spLocks noGrp="1"/>
          </p:cNvSpPr>
          <p:nvPr>
            <p:ph type="body" sz="quarter" idx="13"/>
          </p:nvPr>
        </p:nvSpPr>
        <p:spPr/>
        <p:txBody>
          <a:bodyPr/>
          <a:lstStyle/>
          <a:p>
            <a:r>
              <a:rPr lang="en-GB" dirty="0"/>
              <a:t>Case study: Blood pressure</a:t>
            </a:r>
          </a:p>
        </p:txBody>
      </p:sp>
      <p:sp>
        <p:nvSpPr>
          <p:cNvPr id="3" name="Text Placeholder 2">
            <a:extLst>
              <a:ext uri="{FF2B5EF4-FFF2-40B4-BE49-F238E27FC236}">
                <a16:creationId xmlns:a16="http://schemas.microsoft.com/office/drawing/2014/main" id="{4CA2B65D-A47C-4CA8-8382-BF9BDB56404F}"/>
              </a:ext>
            </a:extLst>
          </p:cNvPr>
          <p:cNvSpPr>
            <a:spLocks noGrp="1"/>
          </p:cNvSpPr>
          <p:nvPr>
            <p:ph type="body" sz="quarter" idx="14"/>
          </p:nvPr>
        </p:nvSpPr>
        <p:spPr/>
        <p:txBody>
          <a:bodyPr/>
          <a:lstStyle/>
          <a:p>
            <a:r>
              <a:rPr lang="en-GB" dirty="0"/>
              <a:t>Blood pressure usually takes a nurse or doctor a few minutes to read it</a:t>
            </a:r>
          </a:p>
          <a:p>
            <a:pPr lvl="1"/>
            <a:r>
              <a:rPr lang="en-GB" dirty="0"/>
              <a:t>A blood pressure monitor can allow a </a:t>
            </a:r>
            <a:br>
              <a:rPr lang="en-GB" dirty="0"/>
            </a:br>
            <a:r>
              <a:rPr lang="en-GB" dirty="0"/>
              <a:t>user to take their own blood pressure</a:t>
            </a:r>
          </a:p>
          <a:p>
            <a:pPr lvl="1"/>
            <a:r>
              <a:rPr lang="en-GB" dirty="0"/>
              <a:t>Multiple readings can be taken </a:t>
            </a:r>
            <a:br>
              <a:rPr lang="en-GB" dirty="0"/>
            </a:br>
            <a:r>
              <a:rPr lang="en-GB" dirty="0"/>
              <a:t>over an extended period</a:t>
            </a:r>
          </a:p>
          <a:p>
            <a:pPr lvl="1"/>
            <a:r>
              <a:rPr lang="en-GB" dirty="0"/>
              <a:t>They can reduce increases </a:t>
            </a:r>
            <a:br>
              <a:rPr lang="en-GB" dirty="0"/>
            </a:br>
            <a:r>
              <a:rPr lang="en-GB" dirty="0"/>
              <a:t>in blood pressure caused by </a:t>
            </a:r>
            <a:br>
              <a:rPr lang="en-GB" dirty="0"/>
            </a:br>
            <a:r>
              <a:rPr lang="en-GB" dirty="0"/>
              <a:t>anxiety of doctors or nurses</a:t>
            </a:r>
          </a:p>
        </p:txBody>
      </p:sp>
      <p:pic>
        <p:nvPicPr>
          <p:cNvPr id="8" name="Graphic 7">
            <a:extLst>
              <a:ext uri="{FF2B5EF4-FFF2-40B4-BE49-F238E27FC236}">
                <a16:creationId xmlns:a16="http://schemas.microsoft.com/office/drawing/2014/main" id="{833874AC-F0C6-4B66-9082-4817690327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23684695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8486EC9-E2B3-473D-AB3B-2028F3AAE7B3}"/>
              </a:ext>
            </a:extLst>
          </p:cNvPr>
          <p:cNvSpPr>
            <a:spLocks noGrp="1"/>
          </p:cNvSpPr>
          <p:nvPr>
            <p:ph type="body" sz="quarter" idx="13"/>
          </p:nvPr>
        </p:nvSpPr>
        <p:spPr/>
        <p:txBody>
          <a:bodyPr/>
          <a:lstStyle/>
          <a:p>
            <a:r>
              <a:rPr lang="en-GB" dirty="0"/>
              <a:t>Plenary</a:t>
            </a:r>
          </a:p>
        </p:txBody>
      </p:sp>
      <p:sp>
        <p:nvSpPr>
          <p:cNvPr id="5" name="Text Placeholder 4">
            <a:extLst>
              <a:ext uri="{FF2B5EF4-FFF2-40B4-BE49-F238E27FC236}">
                <a16:creationId xmlns:a16="http://schemas.microsoft.com/office/drawing/2014/main" id="{1C3444D4-0039-4A89-A5DE-972BCB9C9565}"/>
              </a:ext>
            </a:extLst>
          </p:cNvPr>
          <p:cNvSpPr>
            <a:spLocks noGrp="1"/>
          </p:cNvSpPr>
          <p:nvPr>
            <p:ph type="body" sz="quarter" idx="14"/>
          </p:nvPr>
        </p:nvSpPr>
        <p:spPr/>
        <p:txBody>
          <a:bodyPr/>
          <a:lstStyle/>
          <a:p>
            <a:r>
              <a:rPr lang="en-GB" dirty="0"/>
              <a:t>For each of the following are they input, output or storage devices?</a:t>
            </a:r>
          </a:p>
          <a:p>
            <a:endParaRPr lang="en-GB" dirty="0"/>
          </a:p>
          <a:p>
            <a:endParaRPr lang="en-GB" dirty="0"/>
          </a:p>
        </p:txBody>
      </p:sp>
      <p:graphicFrame>
        <p:nvGraphicFramePr>
          <p:cNvPr id="2" name="Table 1">
            <a:extLst>
              <a:ext uri="{FF2B5EF4-FFF2-40B4-BE49-F238E27FC236}">
                <a16:creationId xmlns:a16="http://schemas.microsoft.com/office/drawing/2014/main" id="{B2A64C29-6771-4B51-B0B8-EF3CA07F40D3}"/>
              </a:ext>
            </a:extLst>
          </p:cNvPr>
          <p:cNvGraphicFramePr>
            <a:graphicFrameLocks noGrp="1"/>
          </p:cNvGraphicFramePr>
          <p:nvPr>
            <p:extLst>
              <p:ext uri="{D42A27DB-BD31-4B8C-83A1-F6EECF244321}">
                <p14:modId xmlns:p14="http://schemas.microsoft.com/office/powerpoint/2010/main" val="3526219752"/>
              </p:ext>
            </p:extLst>
          </p:nvPr>
        </p:nvGraphicFramePr>
        <p:xfrm>
          <a:off x="724280" y="2716752"/>
          <a:ext cx="7695440" cy="2966720"/>
        </p:xfrm>
        <a:graphic>
          <a:graphicData uri="http://schemas.openxmlformats.org/drawingml/2006/table">
            <a:tbl>
              <a:tblPr firstRow="1" bandRow="1">
                <a:tableStyleId>{5C22544A-7EE6-4342-B048-85BDC9FD1C3A}</a:tableStyleId>
              </a:tblPr>
              <a:tblGrid>
                <a:gridCol w="3857147">
                  <a:extLst>
                    <a:ext uri="{9D8B030D-6E8A-4147-A177-3AD203B41FA5}">
                      <a16:colId xmlns:a16="http://schemas.microsoft.com/office/drawing/2014/main" val="509238981"/>
                    </a:ext>
                  </a:extLst>
                </a:gridCol>
                <a:gridCol w="3838293">
                  <a:extLst>
                    <a:ext uri="{9D8B030D-6E8A-4147-A177-3AD203B41FA5}">
                      <a16:colId xmlns:a16="http://schemas.microsoft.com/office/drawing/2014/main" val="1877646888"/>
                    </a:ext>
                  </a:extLst>
                </a:gridCol>
              </a:tblGrid>
              <a:tr h="370840">
                <a:tc>
                  <a:txBody>
                    <a:bodyPr/>
                    <a:lstStyle/>
                    <a:p>
                      <a:r>
                        <a:rPr lang="en-GB" dirty="0"/>
                        <a:t>Devices</a:t>
                      </a:r>
                    </a:p>
                  </a:txBody>
                  <a:tcPr>
                    <a:lnL w="12700" cap="flat" cmpd="sng" algn="ctr">
                      <a:solidFill>
                        <a:srgbClr val="3F1C7A"/>
                      </a:solidFill>
                      <a:prstDash val="solid"/>
                      <a:round/>
                      <a:headEnd type="none" w="med" len="med"/>
                      <a:tailEnd type="none" w="med" len="med"/>
                    </a:lnL>
                    <a:lnT w="12700" cap="flat" cmpd="sng" algn="ctr">
                      <a:solidFill>
                        <a:srgbClr val="3F1C7A"/>
                      </a:solidFill>
                      <a:prstDash val="solid"/>
                      <a:round/>
                      <a:headEnd type="none" w="med" len="med"/>
                      <a:tailEnd type="none" w="med" len="med"/>
                    </a:lnT>
                    <a:lnB w="12700" cap="flat" cmpd="sng" algn="ctr">
                      <a:solidFill>
                        <a:srgbClr val="3F1C7A"/>
                      </a:solidFill>
                      <a:prstDash val="solid"/>
                      <a:round/>
                      <a:headEnd type="none" w="med" len="med"/>
                      <a:tailEnd type="none" w="med" len="med"/>
                    </a:lnB>
                    <a:solidFill>
                      <a:srgbClr val="3F1C7A"/>
                    </a:solidFill>
                  </a:tcPr>
                </a:tc>
                <a:tc>
                  <a:txBody>
                    <a:bodyPr/>
                    <a:lstStyle/>
                    <a:p>
                      <a:r>
                        <a:rPr lang="en-GB" dirty="0"/>
                        <a:t>Input / output / storage?</a:t>
                      </a:r>
                    </a:p>
                  </a:txBody>
                  <a:tcPr>
                    <a:lnR w="12700" cap="flat" cmpd="sng" algn="ctr">
                      <a:solidFill>
                        <a:srgbClr val="3F1C7A"/>
                      </a:solidFill>
                      <a:prstDash val="solid"/>
                      <a:round/>
                      <a:headEnd type="none" w="med" len="med"/>
                      <a:tailEnd type="none" w="med" len="med"/>
                    </a:lnR>
                    <a:lnT w="12700" cap="flat" cmpd="sng" algn="ctr">
                      <a:solidFill>
                        <a:srgbClr val="3F1C7A"/>
                      </a:solidFill>
                      <a:prstDash val="solid"/>
                      <a:round/>
                      <a:headEnd type="none" w="med" len="med"/>
                      <a:tailEnd type="none" w="med" len="med"/>
                    </a:lnT>
                    <a:lnB w="12700" cap="flat" cmpd="sng" algn="ctr">
                      <a:solidFill>
                        <a:srgbClr val="3F1C7A"/>
                      </a:solidFill>
                      <a:prstDash val="solid"/>
                      <a:round/>
                      <a:headEnd type="none" w="med" len="med"/>
                      <a:tailEnd type="none" w="med" len="med"/>
                    </a:lnB>
                    <a:solidFill>
                      <a:srgbClr val="3F1C7A"/>
                    </a:solidFill>
                  </a:tcPr>
                </a:tc>
                <a:extLst>
                  <a:ext uri="{0D108BD9-81ED-4DB2-BD59-A6C34878D82A}">
                    <a16:rowId xmlns:a16="http://schemas.microsoft.com/office/drawing/2014/main" val="95142938"/>
                  </a:ext>
                </a:extLst>
              </a:tr>
              <a:tr h="370840">
                <a:tc>
                  <a:txBody>
                    <a:bodyPr/>
                    <a:lstStyle/>
                    <a:p>
                      <a:r>
                        <a:rPr lang="en-GB" dirty="0"/>
                        <a:t>Infra red detector</a:t>
                      </a:r>
                    </a:p>
                  </a:txBody>
                  <a:tcPr>
                    <a:lnL w="12700" cap="flat" cmpd="sng" algn="ctr">
                      <a:solidFill>
                        <a:srgbClr val="3F1C7A"/>
                      </a:solidFill>
                      <a:prstDash val="solid"/>
                      <a:round/>
                      <a:headEnd type="none" w="med" len="med"/>
                      <a:tailEnd type="none" w="med" len="med"/>
                    </a:lnL>
                    <a:lnR w="12700" cap="flat" cmpd="sng" algn="ctr">
                      <a:solidFill>
                        <a:srgbClr val="3F1C7A"/>
                      </a:solidFill>
                      <a:prstDash val="solid"/>
                      <a:round/>
                      <a:headEnd type="none" w="med" len="med"/>
                      <a:tailEnd type="none" w="med" len="med"/>
                    </a:lnR>
                    <a:lnT w="12700" cap="flat" cmpd="sng" algn="ctr">
                      <a:solidFill>
                        <a:srgbClr val="3F1C7A"/>
                      </a:solidFill>
                      <a:prstDash val="solid"/>
                      <a:round/>
                      <a:headEnd type="none" w="med" len="med"/>
                      <a:tailEnd type="none" w="med" len="med"/>
                    </a:lnT>
                    <a:lnB w="12700" cap="flat" cmpd="sng" algn="ctr">
                      <a:solidFill>
                        <a:srgbClr val="3F1C7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solidFill>
                          <a:srgbClr val="FF0000"/>
                        </a:solidFill>
                      </a:endParaRPr>
                    </a:p>
                  </a:txBody>
                  <a:tcPr>
                    <a:lnL w="12700" cap="flat" cmpd="sng" algn="ctr">
                      <a:solidFill>
                        <a:srgbClr val="3F1C7A"/>
                      </a:solidFill>
                      <a:prstDash val="solid"/>
                      <a:round/>
                      <a:headEnd type="none" w="med" len="med"/>
                      <a:tailEnd type="none" w="med" len="med"/>
                    </a:lnL>
                    <a:lnR w="12700" cap="flat" cmpd="sng" algn="ctr">
                      <a:solidFill>
                        <a:srgbClr val="3F1C7A"/>
                      </a:solidFill>
                      <a:prstDash val="solid"/>
                      <a:round/>
                      <a:headEnd type="none" w="med" len="med"/>
                      <a:tailEnd type="none" w="med" len="med"/>
                    </a:lnR>
                    <a:lnT w="12700" cap="flat" cmpd="sng" algn="ctr">
                      <a:solidFill>
                        <a:srgbClr val="3F1C7A"/>
                      </a:solidFill>
                      <a:prstDash val="solid"/>
                      <a:round/>
                      <a:headEnd type="none" w="med" len="med"/>
                      <a:tailEnd type="none" w="med" len="med"/>
                    </a:lnT>
                    <a:lnB w="12700" cap="flat" cmpd="sng" algn="ctr">
                      <a:solidFill>
                        <a:srgbClr val="3F1C7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9798226"/>
                  </a:ext>
                </a:extLst>
              </a:tr>
              <a:tr h="370840">
                <a:tc>
                  <a:txBody>
                    <a:bodyPr/>
                    <a:lstStyle/>
                    <a:p>
                      <a:r>
                        <a:rPr lang="en-GB" dirty="0"/>
                        <a:t>3D printer</a:t>
                      </a:r>
                    </a:p>
                  </a:txBody>
                  <a:tcPr>
                    <a:lnL w="12700" cap="flat" cmpd="sng" algn="ctr">
                      <a:solidFill>
                        <a:srgbClr val="3F1C7A"/>
                      </a:solidFill>
                      <a:prstDash val="solid"/>
                      <a:round/>
                      <a:headEnd type="none" w="med" len="med"/>
                      <a:tailEnd type="none" w="med" len="med"/>
                    </a:lnL>
                    <a:lnR w="12700" cap="flat" cmpd="sng" algn="ctr">
                      <a:solidFill>
                        <a:srgbClr val="3F1C7A"/>
                      </a:solidFill>
                      <a:prstDash val="solid"/>
                      <a:round/>
                      <a:headEnd type="none" w="med" len="med"/>
                      <a:tailEnd type="none" w="med" len="med"/>
                    </a:lnR>
                    <a:lnT w="12700" cap="flat" cmpd="sng" algn="ctr">
                      <a:solidFill>
                        <a:srgbClr val="3F1C7A"/>
                      </a:solidFill>
                      <a:prstDash val="solid"/>
                      <a:round/>
                      <a:headEnd type="none" w="med" len="med"/>
                      <a:tailEnd type="none" w="med" len="med"/>
                    </a:lnT>
                    <a:lnB w="12700" cap="flat" cmpd="sng" algn="ctr">
                      <a:solidFill>
                        <a:srgbClr val="3F1C7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solidFill>
                          <a:srgbClr val="FF0000"/>
                        </a:solidFill>
                      </a:endParaRPr>
                    </a:p>
                  </a:txBody>
                  <a:tcPr>
                    <a:lnL w="12700" cap="flat" cmpd="sng" algn="ctr">
                      <a:solidFill>
                        <a:srgbClr val="3F1C7A"/>
                      </a:solidFill>
                      <a:prstDash val="solid"/>
                      <a:round/>
                      <a:headEnd type="none" w="med" len="med"/>
                      <a:tailEnd type="none" w="med" len="med"/>
                    </a:lnL>
                    <a:lnR w="12700" cap="flat" cmpd="sng" algn="ctr">
                      <a:solidFill>
                        <a:srgbClr val="3F1C7A"/>
                      </a:solidFill>
                      <a:prstDash val="solid"/>
                      <a:round/>
                      <a:headEnd type="none" w="med" len="med"/>
                      <a:tailEnd type="none" w="med" len="med"/>
                    </a:lnR>
                    <a:lnT w="12700" cap="flat" cmpd="sng" algn="ctr">
                      <a:solidFill>
                        <a:srgbClr val="3F1C7A"/>
                      </a:solidFill>
                      <a:prstDash val="solid"/>
                      <a:round/>
                      <a:headEnd type="none" w="med" len="med"/>
                      <a:tailEnd type="none" w="med" len="med"/>
                    </a:lnT>
                    <a:lnB w="12700" cap="flat" cmpd="sng" algn="ctr">
                      <a:solidFill>
                        <a:srgbClr val="3F1C7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6082890"/>
                  </a:ext>
                </a:extLst>
              </a:tr>
              <a:tr h="370840">
                <a:tc>
                  <a:txBody>
                    <a:bodyPr/>
                    <a:lstStyle/>
                    <a:p>
                      <a:r>
                        <a:rPr lang="en-GB" dirty="0"/>
                        <a:t>Tablet display</a:t>
                      </a:r>
                    </a:p>
                  </a:txBody>
                  <a:tcPr>
                    <a:lnL w="12700" cap="flat" cmpd="sng" algn="ctr">
                      <a:solidFill>
                        <a:srgbClr val="3F1C7A"/>
                      </a:solidFill>
                      <a:prstDash val="solid"/>
                      <a:round/>
                      <a:headEnd type="none" w="med" len="med"/>
                      <a:tailEnd type="none" w="med" len="med"/>
                    </a:lnL>
                    <a:lnR w="12700" cap="flat" cmpd="sng" algn="ctr">
                      <a:solidFill>
                        <a:srgbClr val="3F1C7A"/>
                      </a:solidFill>
                      <a:prstDash val="solid"/>
                      <a:round/>
                      <a:headEnd type="none" w="med" len="med"/>
                      <a:tailEnd type="none" w="med" len="med"/>
                    </a:lnR>
                    <a:lnT w="12700" cap="flat" cmpd="sng" algn="ctr">
                      <a:solidFill>
                        <a:srgbClr val="3F1C7A"/>
                      </a:solidFill>
                      <a:prstDash val="solid"/>
                      <a:round/>
                      <a:headEnd type="none" w="med" len="med"/>
                      <a:tailEnd type="none" w="med" len="med"/>
                    </a:lnT>
                    <a:lnB w="12700" cap="flat" cmpd="sng" algn="ctr">
                      <a:solidFill>
                        <a:srgbClr val="3F1C7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solidFill>
                          <a:srgbClr val="FF0000"/>
                        </a:solidFill>
                      </a:endParaRPr>
                    </a:p>
                  </a:txBody>
                  <a:tcPr>
                    <a:lnL w="12700" cap="flat" cmpd="sng" algn="ctr">
                      <a:solidFill>
                        <a:srgbClr val="3F1C7A"/>
                      </a:solidFill>
                      <a:prstDash val="solid"/>
                      <a:round/>
                      <a:headEnd type="none" w="med" len="med"/>
                      <a:tailEnd type="none" w="med" len="med"/>
                    </a:lnL>
                    <a:lnR w="12700" cap="flat" cmpd="sng" algn="ctr">
                      <a:solidFill>
                        <a:srgbClr val="3F1C7A"/>
                      </a:solidFill>
                      <a:prstDash val="solid"/>
                      <a:round/>
                      <a:headEnd type="none" w="med" len="med"/>
                      <a:tailEnd type="none" w="med" len="med"/>
                    </a:lnR>
                    <a:lnT w="12700" cap="flat" cmpd="sng" algn="ctr">
                      <a:solidFill>
                        <a:srgbClr val="3F1C7A"/>
                      </a:solidFill>
                      <a:prstDash val="solid"/>
                      <a:round/>
                      <a:headEnd type="none" w="med" len="med"/>
                      <a:tailEnd type="none" w="med" len="med"/>
                    </a:lnT>
                    <a:lnB w="12700" cap="flat" cmpd="sng" algn="ctr">
                      <a:solidFill>
                        <a:srgbClr val="3F1C7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316396"/>
                  </a:ext>
                </a:extLst>
              </a:tr>
              <a:tr h="370840">
                <a:tc>
                  <a:txBody>
                    <a:bodyPr/>
                    <a:lstStyle/>
                    <a:p>
                      <a:r>
                        <a:rPr lang="en-GB" dirty="0"/>
                        <a:t>Blu ray disk</a:t>
                      </a:r>
                    </a:p>
                  </a:txBody>
                  <a:tcPr>
                    <a:lnL w="12700" cap="flat" cmpd="sng" algn="ctr">
                      <a:solidFill>
                        <a:srgbClr val="3F1C7A"/>
                      </a:solidFill>
                      <a:prstDash val="solid"/>
                      <a:round/>
                      <a:headEnd type="none" w="med" len="med"/>
                      <a:tailEnd type="none" w="med" len="med"/>
                    </a:lnL>
                    <a:lnR w="12700" cap="flat" cmpd="sng" algn="ctr">
                      <a:solidFill>
                        <a:srgbClr val="3F1C7A"/>
                      </a:solidFill>
                      <a:prstDash val="solid"/>
                      <a:round/>
                      <a:headEnd type="none" w="med" len="med"/>
                      <a:tailEnd type="none" w="med" len="med"/>
                    </a:lnR>
                    <a:lnT w="12700" cap="flat" cmpd="sng" algn="ctr">
                      <a:solidFill>
                        <a:srgbClr val="3F1C7A"/>
                      </a:solidFill>
                      <a:prstDash val="solid"/>
                      <a:round/>
                      <a:headEnd type="none" w="med" len="med"/>
                      <a:tailEnd type="none" w="med" len="med"/>
                    </a:lnT>
                    <a:lnB w="12700" cap="flat" cmpd="sng" algn="ctr">
                      <a:solidFill>
                        <a:srgbClr val="3F1C7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solidFill>
                          <a:srgbClr val="FF0000"/>
                        </a:solidFill>
                      </a:endParaRPr>
                    </a:p>
                  </a:txBody>
                  <a:tcPr>
                    <a:lnL w="12700" cap="flat" cmpd="sng" algn="ctr">
                      <a:solidFill>
                        <a:srgbClr val="3F1C7A"/>
                      </a:solidFill>
                      <a:prstDash val="solid"/>
                      <a:round/>
                      <a:headEnd type="none" w="med" len="med"/>
                      <a:tailEnd type="none" w="med" len="med"/>
                    </a:lnL>
                    <a:lnR w="12700" cap="flat" cmpd="sng" algn="ctr">
                      <a:solidFill>
                        <a:srgbClr val="3F1C7A"/>
                      </a:solidFill>
                      <a:prstDash val="solid"/>
                      <a:round/>
                      <a:headEnd type="none" w="med" len="med"/>
                      <a:tailEnd type="none" w="med" len="med"/>
                    </a:lnR>
                    <a:lnT w="12700" cap="flat" cmpd="sng" algn="ctr">
                      <a:solidFill>
                        <a:srgbClr val="3F1C7A"/>
                      </a:solidFill>
                      <a:prstDash val="solid"/>
                      <a:round/>
                      <a:headEnd type="none" w="med" len="med"/>
                      <a:tailEnd type="none" w="med" len="med"/>
                    </a:lnT>
                    <a:lnB w="12700" cap="flat" cmpd="sng" algn="ctr">
                      <a:solidFill>
                        <a:srgbClr val="3F1C7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7049091"/>
                  </a:ext>
                </a:extLst>
              </a:tr>
              <a:tr h="370840">
                <a:tc>
                  <a:txBody>
                    <a:bodyPr/>
                    <a:lstStyle/>
                    <a:p>
                      <a:r>
                        <a:rPr lang="en-GB" dirty="0"/>
                        <a:t>LED screen at a train station</a:t>
                      </a:r>
                    </a:p>
                  </a:txBody>
                  <a:tcPr>
                    <a:lnL w="12700" cap="flat" cmpd="sng" algn="ctr">
                      <a:solidFill>
                        <a:srgbClr val="3F1C7A"/>
                      </a:solidFill>
                      <a:prstDash val="solid"/>
                      <a:round/>
                      <a:headEnd type="none" w="med" len="med"/>
                      <a:tailEnd type="none" w="med" len="med"/>
                    </a:lnL>
                    <a:lnR w="12700" cap="flat" cmpd="sng" algn="ctr">
                      <a:solidFill>
                        <a:srgbClr val="3F1C7A"/>
                      </a:solidFill>
                      <a:prstDash val="solid"/>
                      <a:round/>
                      <a:headEnd type="none" w="med" len="med"/>
                      <a:tailEnd type="none" w="med" len="med"/>
                    </a:lnR>
                    <a:lnT w="12700" cap="flat" cmpd="sng" algn="ctr">
                      <a:solidFill>
                        <a:srgbClr val="3F1C7A"/>
                      </a:solidFill>
                      <a:prstDash val="solid"/>
                      <a:round/>
                      <a:headEnd type="none" w="med" len="med"/>
                      <a:tailEnd type="none" w="med" len="med"/>
                    </a:lnT>
                    <a:lnB w="12700" cap="flat" cmpd="sng" algn="ctr">
                      <a:solidFill>
                        <a:srgbClr val="3F1C7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solidFill>
                          <a:srgbClr val="FF0000"/>
                        </a:solidFill>
                      </a:endParaRPr>
                    </a:p>
                  </a:txBody>
                  <a:tcPr>
                    <a:lnL w="12700" cap="flat" cmpd="sng" algn="ctr">
                      <a:solidFill>
                        <a:srgbClr val="3F1C7A"/>
                      </a:solidFill>
                      <a:prstDash val="solid"/>
                      <a:round/>
                      <a:headEnd type="none" w="med" len="med"/>
                      <a:tailEnd type="none" w="med" len="med"/>
                    </a:lnL>
                    <a:lnR w="12700" cap="flat" cmpd="sng" algn="ctr">
                      <a:solidFill>
                        <a:srgbClr val="3F1C7A"/>
                      </a:solidFill>
                      <a:prstDash val="solid"/>
                      <a:round/>
                      <a:headEnd type="none" w="med" len="med"/>
                      <a:tailEnd type="none" w="med" len="med"/>
                    </a:lnR>
                    <a:lnT w="12700" cap="flat" cmpd="sng" algn="ctr">
                      <a:solidFill>
                        <a:srgbClr val="3F1C7A"/>
                      </a:solidFill>
                      <a:prstDash val="solid"/>
                      <a:round/>
                      <a:headEnd type="none" w="med" len="med"/>
                      <a:tailEnd type="none" w="med" len="med"/>
                    </a:lnT>
                    <a:lnB w="12700" cap="flat" cmpd="sng" algn="ctr">
                      <a:solidFill>
                        <a:srgbClr val="3F1C7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1038869"/>
                  </a:ext>
                </a:extLst>
              </a:tr>
              <a:tr h="370840">
                <a:tc>
                  <a:txBody>
                    <a:bodyPr/>
                    <a:lstStyle/>
                    <a:p>
                      <a:r>
                        <a:rPr lang="en-GB" dirty="0"/>
                        <a:t>SD card</a:t>
                      </a:r>
                    </a:p>
                  </a:txBody>
                  <a:tcPr>
                    <a:lnL w="12700" cap="flat" cmpd="sng" algn="ctr">
                      <a:solidFill>
                        <a:srgbClr val="3F1C7A"/>
                      </a:solidFill>
                      <a:prstDash val="solid"/>
                      <a:round/>
                      <a:headEnd type="none" w="med" len="med"/>
                      <a:tailEnd type="none" w="med" len="med"/>
                    </a:lnL>
                    <a:lnR w="12700" cap="flat" cmpd="sng" algn="ctr">
                      <a:solidFill>
                        <a:srgbClr val="3F1C7A"/>
                      </a:solidFill>
                      <a:prstDash val="solid"/>
                      <a:round/>
                      <a:headEnd type="none" w="med" len="med"/>
                      <a:tailEnd type="none" w="med" len="med"/>
                    </a:lnR>
                    <a:lnT w="12700" cap="flat" cmpd="sng" algn="ctr">
                      <a:solidFill>
                        <a:srgbClr val="3F1C7A"/>
                      </a:solidFill>
                      <a:prstDash val="solid"/>
                      <a:round/>
                      <a:headEnd type="none" w="med" len="med"/>
                      <a:tailEnd type="none" w="med" len="med"/>
                    </a:lnT>
                    <a:lnB w="12700" cap="flat" cmpd="sng" algn="ctr">
                      <a:solidFill>
                        <a:srgbClr val="3F1C7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solidFill>
                          <a:srgbClr val="FF0000"/>
                        </a:solidFill>
                      </a:endParaRPr>
                    </a:p>
                  </a:txBody>
                  <a:tcPr>
                    <a:lnL w="12700" cap="flat" cmpd="sng" algn="ctr">
                      <a:solidFill>
                        <a:srgbClr val="3F1C7A"/>
                      </a:solidFill>
                      <a:prstDash val="solid"/>
                      <a:round/>
                      <a:headEnd type="none" w="med" len="med"/>
                      <a:tailEnd type="none" w="med" len="med"/>
                    </a:lnL>
                    <a:lnR w="12700" cap="flat" cmpd="sng" algn="ctr">
                      <a:solidFill>
                        <a:srgbClr val="3F1C7A"/>
                      </a:solidFill>
                      <a:prstDash val="solid"/>
                      <a:round/>
                      <a:headEnd type="none" w="med" len="med"/>
                      <a:tailEnd type="none" w="med" len="med"/>
                    </a:lnR>
                    <a:lnT w="12700" cap="flat" cmpd="sng" algn="ctr">
                      <a:solidFill>
                        <a:srgbClr val="3F1C7A"/>
                      </a:solidFill>
                      <a:prstDash val="solid"/>
                      <a:round/>
                      <a:headEnd type="none" w="med" len="med"/>
                      <a:tailEnd type="none" w="med" len="med"/>
                    </a:lnT>
                    <a:lnB w="12700" cap="flat" cmpd="sng" algn="ctr">
                      <a:solidFill>
                        <a:srgbClr val="3F1C7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6214237"/>
                  </a:ext>
                </a:extLst>
              </a:tr>
              <a:tr h="370840">
                <a:tc>
                  <a:txBody>
                    <a:bodyPr/>
                    <a:lstStyle/>
                    <a:p>
                      <a:r>
                        <a:rPr lang="en-GB" dirty="0"/>
                        <a:t>Fire alarm bell or siren</a:t>
                      </a:r>
                    </a:p>
                  </a:txBody>
                  <a:tcPr>
                    <a:lnL w="12700" cap="flat" cmpd="sng" algn="ctr">
                      <a:solidFill>
                        <a:srgbClr val="3F1C7A"/>
                      </a:solidFill>
                      <a:prstDash val="solid"/>
                      <a:round/>
                      <a:headEnd type="none" w="med" len="med"/>
                      <a:tailEnd type="none" w="med" len="med"/>
                    </a:lnL>
                    <a:lnR w="12700" cap="flat" cmpd="sng" algn="ctr">
                      <a:solidFill>
                        <a:srgbClr val="3F1C7A"/>
                      </a:solidFill>
                      <a:prstDash val="solid"/>
                      <a:round/>
                      <a:headEnd type="none" w="med" len="med"/>
                      <a:tailEnd type="none" w="med" len="med"/>
                    </a:lnR>
                    <a:lnT w="12700" cap="flat" cmpd="sng" algn="ctr">
                      <a:solidFill>
                        <a:srgbClr val="3F1C7A"/>
                      </a:solidFill>
                      <a:prstDash val="solid"/>
                      <a:round/>
                      <a:headEnd type="none" w="med" len="med"/>
                      <a:tailEnd type="none" w="med" len="med"/>
                    </a:lnT>
                    <a:lnB w="12700" cap="flat" cmpd="sng" algn="ctr">
                      <a:solidFill>
                        <a:srgbClr val="3F1C7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solidFill>
                          <a:srgbClr val="FF0000"/>
                        </a:solidFill>
                      </a:endParaRPr>
                    </a:p>
                  </a:txBody>
                  <a:tcPr>
                    <a:lnL w="12700" cap="flat" cmpd="sng" algn="ctr">
                      <a:solidFill>
                        <a:srgbClr val="3F1C7A"/>
                      </a:solidFill>
                      <a:prstDash val="solid"/>
                      <a:round/>
                      <a:headEnd type="none" w="med" len="med"/>
                      <a:tailEnd type="none" w="med" len="med"/>
                    </a:lnL>
                    <a:lnR w="12700" cap="flat" cmpd="sng" algn="ctr">
                      <a:solidFill>
                        <a:srgbClr val="3F1C7A"/>
                      </a:solidFill>
                      <a:prstDash val="solid"/>
                      <a:round/>
                      <a:headEnd type="none" w="med" len="med"/>
                      <a:tailEnd type="none" w="med" len="med"/>
                    </a:lnR>
                    <a:lnT w="12700" cap="flat" cmpd="sng" algn="ctr">
                      <a:solidFill>
                        <a:srgbClr val="3F1C7A"/>
                      </a:solidFill>
                      <a:prstDash val="solid"/>
                      <a:round/>
                      <a:headEnd type="none" w="med" len="med"/>
                      <a:tailEnd type="none" w="med" len="med"/>
                    </a:lnT>
                    <a:lnB w="12700" cap="flat" cmpd="sng" algn="ctr">
                      <a:solidFill>
                        <a:srgbClr val="3F1C7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232587"/>
                  </a:ext>
                </a:extLst>
              </a:tr>
            </a:tbl>
          </a:graphicData>
        </a:graphic>
      </p:graphicFrame>
    </p:spTree>
    <p:extLst>
      <p:ext uri="{BB962C8B-B14F-4D97-AF65-F5344CB8AC3E}">
        <p14:creationId xmlns:p14="http://schemas.microsoft.com/office/powerpoint/2010/main" val="12351684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8486EC9-E2B3-473D-AB3B-2028F3AAE7B3}"/>
              </a:ext>
            </a:extLst>
          </p:cNvPr>
          <p:cNvSpPr>
            <a:spLocks noGrp="1"/>
          </p:cNvSpPr>
          <p:nvPr>
            <p:ph type="body" sz="quarter" idx="13"/>
          </p:nvPr>
        </p:nvSpPr>
        <p:spPr>
          <a:prstGeom prst="rect">
            <a:avLst/>
          </a:prstGeom>
        </p:spPr>
        <p:txBody>
          <a:bodyPr/>
          <a:lstStyle/>
          <a:p>
            <a:r>
              <a:rPr lang="en-GB" dirty="0"/>
              <a:t>Plenary</a:t>
            </a:r>
          </a:p>
        </p:txBody>
      </p:sp>
      <p:sp>
        <p:nvSpPr>
          <p:cNvPr id="5" name="Text Placeholder 4">
            <a:extLst>
              <a:ext uri="{FF2B5EF4-FFF2-40B4-BE49-F238E27FC236}">
                <a16:creationId xmlns:a16="http://schemas.microsoft.com/office/drawing/2014/main" id="{1C3444D4-0039-4A89-A5DE-972BCB9C9565}"/>
              </a:ext>
            </a:extLst>
          </p:cNvPr>
          <p:cNvSpPr>
            <a:spLocks noGrp="1"/>
          </p:cNvSpPr>
          <p:nvPr>
            <p:ph type="body" sz="quarter" idx="14"/>
          </p:nvPr>
        </p:nvSpPr>
        <p:spPr>
          <a:prstGeom prst="rect">
            <a:avLst/>
          </a:prstGeom>
        </p:spPr>
        <p:txBody>
          <a:bodyPr/>
          <a:lstStyle/>
          <a:p>
            <a:r>
              <a:rPr lang="en-GB" dirty="0"/>
              <a:t>For each of the following are they input, output or storage devices?</a:t>
            </a:r>
          </a:p>
          <a:p>
            <a:endParaRPr lang="en-GB" dirty="0"/>
          </a:p>
          <a:p>
            <a:endParaRPr lang="en-GB" dirty="0"/>
          </a:p>
        </p:txBody>
      </p:sp>
      <p:graphicFrame>
        <p:nvGraphicFramePr>
          <p:cNvPr id="2" name="Table 1">
            <a:extLst>
              <a:ext uri="{FF2B5EF4-FFF2-40B4-BE49-F238E27FC236}">
                <a16:creationId xmlns:a16="http://schemas.microsoft.com/office/drawing/2014/main" id="{B2A64C29-6771-4B51-B0B8-EF3CA07F40D3}"/>
              </a:ext>
            </a:extLst>
          </p:cNvPr>
          <p:cNvGraphicFramePr>
            <a:graphicFrameLocks noGrp="1"/>
          </p:cNvGraphicFramePr>
          <p:nvPr>
            <p:extLst>
              <p:ext uri="{D42A27DB-BD31-4B8C-83A1-F6EECF244321}">
                <p14:modId xmlns:p14="http://schemas.microsoft.com/office/powerpoint/2010/main" val="3757913850"/>
              </p:ext>
            </p:extLst>
          </p:nvPr>
        </p:nvGraphicFramePr>
        <p:xfrm>
          <a:off x="724280" y="2716752"/>
          <a:ext cx="7695440" cy="2966720"/>
        </p:xfrm>
        <a:graphic>
          <a:graphicData uri="http://schemas.openxmlformats.org/drawingml/2006/table">
            <a:tbl>
              <a:tblPr firstRow="1" bandRow="1">
                <a:tableStyleId>{5C22544A-7EE6-4342-B048-85BDC9FD1C3A}</a:tableStyleId>
              </a:tblPr>
              <a:tblGrid>
                <a:gridCol w="3857147">
                  <a:extLst>
                    <a:ext uri="{9D8B030D-6E8A-4147-A177-3AD203B41FA5}">
                      <a16:colId xmlns:a16="http://schemas.microsoft.com/office/drawing/2014/main" val="509238981"/>
                    </a:ext>
                  </a:extLst>
                </a:gridCol>
                <a:gridCol w="3838293">
                  <a:extLst>
                    <a:ext uri="{9D8B030D-6E8A-4147-A177-3AD203B41FA5}">
                      <a16:colId xmlns:a16="http://schemas.microsoft.com/office/drawing/2014/main" val="1877646888"/>
                    </a:ext>
                  </a:extLst>
                </a:gridCol>
              </a:tblGrid>
              <a:tr h="370840">
                <a:tc>
                  <a:txBody>
                    <a:bodyPr/>
                    <a:lstStyle/>
                    <a:p>
                      <a:r>
                        <a:rPr lang="en-GB" dirty="0"/>
                        <a:t>Devices</a:t>
                      </a:r>
                    </a:p>
                  </a:txBody>
                  <a:tcPr>
                    <a:lnL w="12700" cap="flat" cmpd="sng" algn="ctr">
                      <a:solidFill>
                        <a:srgbClr val="3F1C7A"/>
                      </a:solidFill>
                      <a:prstDash val="solid"/>
                      <a:round/>
                      <a:headEnd type="none" w="med" len="med"/>
                      <a:tailEnd type="none" w="med" len="med"/>
                    </a:lnL>
                    <a:lnT w="12700" cap="flat" cmpd="sng" algn="ctr">
                      <a:solidFill>
                        <a:srgbClr val="3F1C7A"/>
                      </a:solidFill>
                      <a:prstDash val="solid"/>
                      <a:round/>
                      <a:headEnd type="none" w="med" len="med"/>
                      <a:tailEnd type="none" w="med" len="med"/>
                    </a:lnT>
                    <a:lnB w="12700" cap="flat" cmpd="sng" algn="ctr">
                      <a:solidFill>
                        <a:srgbClr val="3F1C7A"/>
                      </a:solidFill>
                      <a:prstDash val="solid"/>
                      <a:round/>
                      <a:headEnd type="none" w="med" len="med"/>
                      <a:tailEnd type="none" w="med" len="med"/>
                    </a:lnB>
                    <a:solidFill>
                      <a:srgbClr val="3F1C7A"/>
                    </a:solidFill>
                  </a:tcPr>
                </a:tc>
                <a:tc>
                  <a:txBody>
                    <a:bodyPr/>
                    <a:lstStyle/>
                    <a:p>
                      <a:r>
                        <a:rPr lang="en-GB" dirty="0"/>
                        <a:t>Input / output / storage?</a:t>
                      </a:r>
                    </a:p>
                  </a:txBody>
                  <a:tcPr>
                    <a:lnR w="12700" cap="flat" cmpd="sng" algn="ctr">
                      <a:solidFill>
                        <a:srgbClr val="3F1C7A"/>
                      </a:solidFill>
                      <a:prstDash val="solid"/>
                      <a:round/>
                      <a:headEnd type="none" w="med" len="med"/>
                      <a:tailEnd type="none" w="med" len="med"/>
                    </a:lnR>
                    <a:lnT w="12700" cap="flat" cmpd="sng" algn="ctr">
                      <a:solidFill>
                        <a:srgbClr val="3F1C7A"/>
                      </a:solidFill>
                      <a:prstDash val="solid"/>
                      <a:round/>
                      <a:headEnd type="none" w="med" len="med"/>
                      <a:tailEnd type="none" w="med" len="med"/>
                    </a:lnT>
                    <a:lnB w="12700" cap="flat" cmpd="sng" algn="ctr">
                      <a:solidFill>
                        <a:srgbClr val="3F1C7A"/>
                      </a:solidFill>
                      <a:prstDash val="solid"/>
                      <a:round/>
                      <a:headEnd type="none" w="med" len="med"/>
                      <a:tailEnd type="none" w="med" len="med"/>
                    </a:lnB>
                    <a:solidFill>
                      <a:srgbClr val="3F1C7A"/>
                    </a:solidFill>
                  </a:tcPr>
                </a:tc>
                <a:extLst>
                  <a:ext uri="{0D108BD9-81ED-4DB2-BD59-A6C34878D82A}">
                    <a16:rowId xmlns:a16="http://schemas.microsoft.com/office/drawing/2014/main" val="95142938"/>
                  </a:ext>
                </a:extLst>
              </a:tr>
              <a:tr h="370840">
                <a:tc>
                  <a:txBody>
                    <a:bodyPr/>
                    <a:lstStyle/>
                    <a:p>
                      <a:r>
                        <a:rPr lang="en-GB" dirty="0"/>
                        <a:t>Infra red detector</a:t>
                      </a:r>
                    </a:p>
                  </a:txBody>
                  <a:tcPr>
                    <a:lnL w="12700" cap="flat" cmpd="sng" algn="ctr">
                      <a:solidFill>
                        <a:srgbClr val="3F1C7A"/>
                      </a:solidFill>
                      <a:prstDash val="solid"/>
                      <a:round/>
                      <a:headEnd type="none" w="med" len="med"/>
                      <a:tailEnd type="none" w="med" len="med"/>
                    </a:lnL>
                    <a:lnR w="12700" cap="flat" cmpd="sng" algn="ctr">
                      <a:solidFill>
                        <a:srgbClr val="3F1C7A"/>
                      </a:solidFill>
                      <a:prstDash val="solid"/>
                      <a:round/>
                      <a:headEnd type="none" w="med" len="med"/>
                      <a:tailEnd type="none" w="med" len="med"/>
                    </a:lnR>
                    <a:lnT w="12700" cap="flat" cmpd="sng" algn="ctr">
                      <a:solidFill>
                        <a:srgbClr val="3F1C7A"/>
                      </a:solidFill>
                      <a:prstDash val="solid"/>
                      <a:round/>
                      <a:headEnd type="none" w="med" len="med"/>
                      <a:tailEnd type="none" w="med" len="med"/>
                    </a:lnT>
                    <a:lnB w="12700" cap="flat" cmpd="sng" algn="ctr">
                      <a:solidFill>
                        <a:srgbClr val="3F1C7A"/>
                      </a:solidFill>
                      <a:prstDash val="solid"/>
                      <a:round/>
                      <a:headEnd type="none" w="med" len="med"/>
                      <a:tailEnd type="none" w="med" len="med"/>
                    </a:lnB>
                    <a:noFill/>
                  </a:tcPr>
                </a:tc>
                <a:tc>
                  <a:txBody>
                    <a:bodyPr/>
                    <a:lstStyle/>
                    <a:p>
                      <a:r>
                        <a:rPr lang="en-GB" dirty="0">
                          <a:solidFill>
                            <a:srgbClr val="FF0000"/>
                          </a:solidFill>
                        </a:rPr>
                        <a:t>Input</a:t>
                      </a:r>
                    </a:p>
                  </a:txBody>
                  <a:tcPr>
                    <a:lnL w="12700" cap="flat" cmpd="sng" algn="ctr">
                      <a:solidFill>
                        <a:srgbClr val="3F1C7A"/>
                      </a:solidFill>
                      <a:prstDash val="solid"/>
                      <a:round/>
                      <a:headEnd type="none" w="med" len="med"/>
                      <a:tailEnd type="none" w="med" len="med"/>
                    </a:lnL>
                    <a:lnR w="12700" cap="flat" cmpd="sng" algn="ctr">
                      <a:solidFill>
                        <a:srgbClr val="3F1C7A"/>
                      </a:solidFill>
                      <a:prstDash val="solid"/>
                      <a:round/>
                      <a:headEnd type="none" w="med" len="med"/>
                      <a:tailEnd type="none" w="med" len="med"/>
                    </a:lnR>
                    <a:lnT w="12700" cap="flat" cmpd="sng" algn="ctr">
                      <a:solidFill>
                        <a:srgbClr val="3F1C7A"/>
                      </a:solidFill>
                      <a:prstDash val="solid"/>
                      <a:round/>
                      <a:headEnd type="none" w="med" len="med"/>
                      <a:tailEnd type="none" w="med" len="med"/>
                    </a:lnT>
                    <a:lnB w="12700" cap="flat" cmpd="sng" algn="ctr">
                      <a:solidFill>
                        <a:srgbClr val="3F1C7A"/>
                      </a:solidFill>
                      <a:prstDash val="solid"/>
                      <a:round/>
                      <a:headEnd type="none" w="med" len="med"/>
                      <a:tailEnd type="none" w="med" len="med"/>
                    </a:lnB>
                    <a:noFill/>
                  </a:tcPr>
                </a:tc>
                <a:extLst>
                  <a:ext uri="{0D108BD9-81ED-4DB2-BD59-A6C34878D82A}">
                    <a16:rowId xmlns:a16="http://schemas.microsoft.com/office/drawing/2014/main" val="3429798226"/>
                  </a:ext>
                </a:extLst>
              </a:tr>
              <a:tr h="370840">
                <a:tc>
                  <a:txBody>
                    <a:bodyPr/>
                    <a:lstStyle/>
                    <a:p>
                      <a:r>
                        <a:rPr lang="en-GB" dirty="0"/>
                        <a:t>3D printer</a:t>
                      </a:r>
                    </a:p>
                  </a:txBody>
                  <a:tcPr>
                    <a:lnL w="12700" cap="flat" cmpd="sng" algn="ctr">
                      <a:solidFill>
                        <a:srgbClr val="3F1C7A"/>
                      </a:solidFill>
                      <a:prstDash val="solid"/>
                      <a:round/>
                      <a:headEnd type="none" w="med" len="med"/>
                      <a:tailEnd type="none" w="med" len="med"/>
                    </a:lnL>
                    <a:lnR w="12700" cap="flat" cmpd="sng" algn="ctr">
                      <a:solidFill>
                        <a:srgbClr val="3F1C7A"/>
                      </a:solidFill>
                      <a:prstDash val="solid"/>
                      <a:round/>
                      <a:headEnd type="none" w="med" len="med"/>
                      <a:tailEnd type="none" w="med" len="med"/>
                    </a:lnR>
                    <a:lnT w="12700" cap="flat" cmpd="sng" algn="ctr">
                      <a:solidFill>
                        <a:srgbClr val="3F1C7A"/>
                      </a:solidFill>
                      <a:prstDash val="solid"/>
                      <a:round/>
                      <a:headEnd type="none" w="med" len="med"/>
                      <a:tailEnd type="none" w="med" len="med"/>
                    </a:lnT>
                    <a:lnB w="12700" cap="flat" cmpd="sng" algn="ctr">
                      <a:solidFill>
                        <a:srgbClr val="3F1C7A"/>
                      </a:solidFill>
                      <a:prstDash val="solid"/>
                      <a:round/>
                      <a:headEnd type="none" w="med" len="med"/>
                      <a:tailEnd type="none" w="med" len="med"/>
                    </a:lnB>
                    <a:noFill/>
                  </a:tcPr>
                </a:tc>
                <a:tc>
                  <a:txBody>
                    <a:bodyPr/>
                    <a:lstStyle/>
                    <a:p>
                      <a:r>
                        <a:rPr lang="en-GB" dirty="0">
                          <a:solidFill>
                            <a:srgbClr val="FF0000"/>
                          </a:solidFill>
                        </a:rPr>
                        <a:t>Output</a:t>
                      </a:r>
                    </a:p>
                  </a:txBody>
                  <a:tcPr>
                    <a:lnL w="12700" cap="flat" cmpd="sng" algn="ctr">
                      <a:solidFill>
                        <a:srgbClr val="3F1C7A"/>
                      </a:solidFill>
                      <a:prstDash val="solid"/>
                      <a:round/>
                      <a:headEnd type="none" w="med" len="med"/>
                      <a:tailEnd type="none" w="med" len="med"/>
                    </a:lnL>
                    <a:lnR w="12700" cap="flat" cmpd="sng" algn="ctr">
                      <a:solidFill>
                        <a:srgbClr val="3F1C7A"/>
                      </a:solidFill>
                      <a:prstDash val="solid"/>
                      <a:round/>
                      <a:headEnd type="none" w="med" len="med"/>
                      <a:tailEnd type="none" w="med" len="med"/>
                    </a:lnR>
                    <a:lnT w="12700" cap="flat" cmpd="sng" algn="ctr">
                      <a:solidFill>
                        <a:srgbClr val="3F1C7A"/>
                      </a:solidFill>
                      <a:prstDash val="solid"/>
                      <a:round/>
                      <a:headEnd type="none" w="med" len="med"/>
                      <a:tailEnd type="none" w="med" len="med"/>
                    </a:lnT>
                    <a:lnB w="12700" cap="flat" cmpd="sng" algn="ctr">
                      <a:solidFill>
                        <a:srgbClr val="3F1C7A"/>
                      </a:solidFill>
                      <a:prstDash val="solid"/>
                      <a:round/>
                      <a:headEnd type="none" w="med" len="med"/>
                      <a:tailEnd type="none" w="med" len="med"/>
                    </a:lnB>
                    <a:noFill/>
                  </a:tcPr>
                </a:tc>
                <a:extLst>
                  <a:ext uri="{0D108BD9-81ED-4DB2-BD59-A6C34878D82A}">
                    <a16:rowId xmlns:a16="http://schemas.microsoft.com/office/drawing/2014/main" val="3006082890"/>
                  </a:ext>
                </a:extLst>
              </a:tr>
              <a:tr h="370840">
                <a:tc>
                  <a:txBody>
                    <a:bodyPr/>
                    <a:lstStyle/>
                    <a:p>
                      <a:r>
                        <a:rPr lang="en-GB" dirty="0"/>
                        <a:t>Tablet display</a:t>
                      </a:r>
                    </a:p>
                  </a:txBody>
                  <a:tcPr>
                    <a:lnL w="12700" cap="flat" cmpd="sng" algn="ctr">
                      <a:solidFill>
                        <a:srgbClr val="3F1C7A"/>
                      </a:solidFill>
                      <a:prstDash val="solid"/>
                      <a:round/>
                      <a:headEnd type="none" w="med" len="med"/>
                      <a:tailEnd type="none" w="med" len="med"/>
                    </a:lnL>
                    <a:lnR w="12700" cap="flat" cmpd="sng" algn="ctr">
                      <a:solidFill>
                        <a:srgbClr val="3F1C7A"/>
                      </a:solidFill>
                      <a:prstDash val="solid"/>
                      <a:round/>
                      <a:headEnd type="none" w="med" len="med"/>
                      <a:tailEnd type="none" w="med" len="med"/>
                    </a:lnR>
                    <a:lnT w="12700" cap="flat" cmpd="sng" algn="ctr">
                      <a:solidFill>
                        <a:srgbClr val="3F1C7A"/>
                      </a:solidFill>
                      <a:prstDash val="solid"/>
                      <a:round/>
                      <a:headEnd type="none" w="med" len="med"/>
                      <a:tailEnd type="none" w="med" len="med"/>
                    </a:lnT>
                    <a:lnB w="12700" cap="flat" cmpd="sng" algn="ctr">
                      <a:solidFill>
                        <a:srgbClr val="3F1C7A"/>
                      </a:solidFill>
                      <a:prstDash val="solid"/>
                      <a:round/>
                      <a:headEnd type="none" w="med" len="med"/>
                      <a:tailEnd type="none" w="med" len="med"/>
                    </a:lnB>
                    <a:noFill/>
                  </a:tcPr>
                </a:tc>
                <a:tc>
                  <a:txBody>
                    <a:bodyPr/>
                    <a:lstStyle/>
                    <a:p>
                      <a:r>
                        <a:rPr lang="en-GB" dirty="0">
                          <a:solidFill>
                            <a:srgbClr val="FF0000"/>
                          </a:solidFill>
                        </a:rPr>
                        <a:t>Input and output</a:t>
                      </a:r>
                    </a:p>
                  </a:txBody>
                  <a:tcPr>
                    <a:lnL w="12700" cap="flat" cmpd="sng" algn="ctr">
                      <a:solidFill>
                        <a:srgbClr val="3F1C7A"/>
                      </a:solidFill>
                      <a:prstDash val="solid"/>
                      <a:round/>
                      <a:headEnd type="none" w="med" len="med"/>
                      <a:tailEnd type="none" w="med" len="med"/>
                    </a:lnL>
                    <a:lnR w="12700" cap="flat" cmpd="sng" algn="ctr">
                      <a:solidFill>
                        <a:srgbClr val="3F1C7A"/>
                      </a:solidFill>
                      <a:prstDash val="solid"/>
                      <a:round/>
                      <a:headEnd type="none" w="med" len="med"/>
                      <a:tailEnd type="none" w="med" len="med"/>
                    </a:lnR>
                    <a:lnT w="12700" cap="flat" cmpd="sng" algn="ctr">
                      <a:solidFill>
                        <a:srgbClr val="3F1C7A"/>
                      </a:solidFill>
                      <a:prstDash val="solid"/>
                      <a:round/>
                      <a:headEnd type="none" w="med" len="med"/>
                      <a:tailEnd type="none" w="med" len="med"/>
                    </a:lnT>
                    <a:lnB w="12700" cap="flat" cmpd="sng" algn="ctr">
                      <a:solidFill>
                        <a:srgbClr val="3F1C7A"/>
                      </a:solidFill>
                      <a:prstDash val="solid"/>
                      <a:round/>
                      <a:headEnd type="none" w="med" len="med"/>
                      <a:tailEnd type="none" w="med" len="med"/>
                    </a:lnB>
                    <a:noFill/>
                  </a:tcPr>
                </a:tc>
                <a:extLst>
                  <a:ext uri="{0D108BD9-81ED-4DB2-BD59-A6C34878D82A}">
                    <a16:rowId xmlns:a16="http://schemas.microsoft.com/office/drawing/2014/main" val="97316396"/>
                  </a:ext>
                </a:extLst>
              </a:tr>
              <a:tr h="370840">
                <a:tc>
                  <a:txBody>
                    <a:bodyPr/>
                    <a:lstStyle/>
                    <a:p>
                      <a:r>
                        <a:rPr lang="en-GB" dirty="0"/>
                        <a:t>Blu ray disk</a:t>
                      </a:r>
                    </a:p>
                  </a:txBody>
                  <a:tcPr>
                    <a:lnL w="12700" cap="flat" cmpd="sng" algn="ctr">
                      <a:solidFill>
                        <a:srgbClr val="3F1C7A"/>
                      </a:solidFill>
                      <a:prstDash val="solid"/>
                      <a:round/>
                      <a:headEnd type="none" w="med" len="med"/>
                      <a:tailEnd type="none" w="med" len="med"/>
                    </a:lnL>
                    <a:lnR w="12700" cap="flat" cmpd="sng" algn="ctr">
                      <a:solidFill>
                        <a:srgbClr val="3F1C7A"/>
                      </a:solidFill>
                      <a:prstDash val="solid"/>
                      <a:round/>
                      <a:headEnd type="none" w="med" len="med"/>
                      <a:tailEnd type="none" w="med" len="med"/>
                    </a:lnR>
                    <a:lnT w="12700" cap="flat" cmpd="sng" algn="ctr">
                      <a:solidFill>
                        <a:srgbClr val="3F1C7A"/>
                      </a:solidFill>
                      <a:prstDash val="solid"/>
                      <a:round/>
                      <a:headEnd type="none" w="med" len="med"/>
                      <a:tailEnd type="none" w="med" len="med"/>
                    </a:lnT>
                    <a:lnB w="12700" cap="flat" cmpd="sng" algn="ctr">
                      <a:solidFill>
                        <a:srgbClr val="3F1C7A"/>
                      </a:solidFill>
                      <a:prstDash val="solid"/>
                      <a:round/>
                      <a:headEnd type="none" w="med" len="med"/>
                      <a:tailEnd type="none" w="med" len="med"/>
                    </a:lnB>
                    <a:noFill/>
                  </a:tcPr>
                </a:tc>
                <a:tc>
                  <a:txBody>
                    <a:bodyPr/>
                    <a:lstStyle/>
                    <a:p>
                      <a:r>
                        <a:rPr lang="en-GB" dirty="0">
                          <a:solidFill>
                            <a:srgbClr val="FF0000"/>
                          </a:solidFill>
                        </a:rPr>
                        <a:t>Storage</a:t>
                      </a:r>
                    </a:p>
                  </a:txBody>
                  <a:tcPr>
                    <a:lnL w="12700" cap="flat" cmpd="sng" algn="ctr">
                      <a:solidFill>
                        <a:srgbClr val="3F1C7A"/>
                      </a:solidFill>
                      <a:prstDash val="solid"/>
                      <a:round/>
                      <a:headEnd type="none" w="med" len="med"/>
                      <a:tailEnd type="none" w="med" len="med"/>
                    </a:lnL>
                    <a:lnR w="12700" cap="flat" cmpd="sng" algn="ctr">
                      <a:solidFill>
                        <a:srgbClr val="3F1C7A"/>
                      </a:solidFill>
                      <a:prstDash val="solid"/>
                      <a:round/>
                      <a:headEnd type="none" w="med" len="med"/>
                      <a:tailEnd type="none" w="med" len="med"/>
                    </a:lnR>
                    <a:lnT w="12700" cap="flat" cmpd="sng" algn="ctr">
                      <a:solidFill>
                        <a:srgbClr val="3F1C7A"/>
                      </a:solidFill>
                      <a:prstDash val="solid"/>
                      <a:round/>
                      <a:headEnd type="none" w="med" len="med"/>
                      <a:tailEnd type="none" w="med" len="med"/>
                    </a:lnT>
                    <a:lnB w="12700" cap="flat" cmpd="sng" algn="ctr">
                      <a:solidFill>
                        <a:srgbClr val="3F1C7A"/>
                      </a:solidFill>
                      <a:prstDash val="solid"/>
                      <a:round/>
                      <a:headEnd type="none" w="med" len="med"/>
                      <a:tailEnd type="none" w="med" len="med"/>
                    </a:lnB>
                    <a:noFill/>
                  </a:tcPr>
                </a:tc>
                <a:extLst>
                  <a:ext uri="{0D108BD9-81ED-4DB2-BD59-A6C34878D82A}">
                    <a16:rowId xmlns:a16="http://schemas.microsoft.com/office/drawing/2014/main" val="1867049091"/>
                  </a:ext>
                </a:extLst>
              </a:tr>
              <a:tr h="370840">
                <a:tc>
                  <a:txBody>
                    <a:bodyPr/>
                    <a:lstStyle/>
                    <a:p>
                      <a:r>
                        <a:rPr lang="en-GB" dirty="0"/>
                        <a:t>LED screen at a train station</a:t>
                      </a:r>
                    </a:p>
                  </a:txBody>
                  <a:tcPr>
                    <a:lnL w="12700" cap="flat" cmpd="sng" algn="ctr">
                      <a:solidFill>
                        <a:srgbClr val="3F1C7A"/>
                      </a:solidFill>
                      <a:prstDash val="solid"/>
                      <a:round/>
                      <a:headEnd type="none" w="med" len="med"/>
                      <a:tailEnd type="none" w="med" len="med"/>
                    </a:lnL>
                    <a:lnR w="12700" cap="flat" cmpd="sng" algn="ctr">
                      <a:solidFill>
                        <a:srgbClr val="3F1C7A"/>
                      </a:solidFill>
                      <a:prstDash val="solid"/>
                      <a:round/>
                      <a:headEnd type="none" w="med" len="med"/>
                      <a:tailEnd type="none" w="med" len="med"/>
                    </a:lnR>
                    <a:lnT w="12700" cap="flat" cmpd="sng" algn="ctr">
                      <a:solidFill>
                        <a:srgbClr val="3F1C7A"/>
                      </a:solidFill>
                      <a:prstDash val="solid"/>
                      <a:round/>
                      <a:headEnd type="none" w="med" len="med"/>
                      <a:tailEnd type="none" w="med" len="med"/>
                    </a:lnT>
                    <a:lnB w="12700" cap="flat" cmpd="sng" algn="ctr">
                      <a:solidFill>
                        <a:srgbClr val="3F1C7A"/>
                      </a:solidFill>
                      <a:prstDash val="solid"/>
                      <a:round/>
                      <a:headEnd type="none" w="med" len="med"/>
                      <a:tailEnd type="none" w="med" len="med"/>
                    </a:lnB>
                    <a:noFill/>
                  </a:tcPr>
                </a:tc>
                <a:tc>
                  <a:txBody>
                    <a:bodyPr/>
                    <a:lstStyle/>
                    <a:p>
                      <a:r>
                        <a:rPr lang="en-GB" dirty="0">
                          <a:solidFill>
                            <a:srgbClr val="FF0000"/>
                          </a:solidFill>
                        </a:rPr>
                        <a:t>Output</a:t>
                      </a:r>
                    </a:p>
                  </a:txBody>
                  <a:tcPr>
                    <a:lnL w="12700" cap="flat" cmpd="sng" algn="ctr">
                      <a:solidFill>
                        <a:srgbClr val="3F1C7A"/>
                      </a:solidFill>
                      <a:prstDash val="solid"/>
                      <a:round/>
                      <a:headEnd type="none" w="med" len="med"/>
                      <a:tailEnd type="none" w="med" len="med"/>
                    </a:lnL>
                    <a:lnR w="12700" cap="flat" cmpd="sng" algn="ctr">
                      <a:solidFill>
                        <a:srgbClr val="3F1C7A"/>
                      </a:solidFill>
                      <a:prstDash val="solid"/>
                      <a:round/>
                      <a:headEnd type="none" w="med" len="med"/>
                      <a:tailEnd type="none" w="med" len="med"/>
                    </a:lnR>
                    <a:lnT w="12700" cap="flat" cmpd="sng" algn="ctr">
                      <a:solidFill>
                        <a:srgbClr val="3F1C7A"/>
                      </a:solidFill>
                      <a:prstDash val="solid"/>
                      <a:round/>
                      <a:headEnd type="none" w="med" len="med"/>
                      <a:tailEnd type="none" w="med" len="med"/>
                    </a:lnT>
                    <a:lnB w="12700" cap="flat" cmpd="sng" algn="ctr">
                      <a:solidFill>
                        <a:srgbClr val="3F1C7A"/>
                      </a:solidFill>
                      <a:prstDash val="solid"/>
                      <a:round/>
                      <a:headEnd type="none" w="med" len="med"/>
                      <a:tailEnd type="none" w="med" len="med"/>
                    </a:lnB>
                    <a:noFill/>
                  </a:tcPr>
                </a:tc>
                <a:extLst>
                  <a:ext uri="{0D108BD9-81ED-4DB2-BD59-A6C34878D82A}">
                    <a16:rowId xmlns:a16="http://schemas.microsoft.com/office/drawing/2014/main" val="1911038869"/>
                  </a:ext>
                </a:extLst>
              </a:tr>
              <a:tr h="370840">
                <a:tc>
                  <a:txBody>
                    <a:bodyPr/>
                    <a:lstStyle/>
                    <a:p>
                      <a:r>
                        <a:rPr lang="en-GB" dirty="0"/>
                        <a:t>SD card</a:t>
                      </a:r>
                    </a:p>
                  </a:txBody>
                  <a:tcPr>
                    <a:lnL w="12700" cap="flat" cmpd="sng" algn="ctr">
                      <a:solidFill>
                        <a:srgbClr val="3F1C7A"/>
                      </a:solidFill>
                      <a:prstDash val="solid"/>
                      <a:round/>
                      <a:headEnd type="none" w="med" len="med"/>
                      <a:tailEnd type="none" w="med" len="med"/>
                    </a:lnL>
                    <a:lnR w="12700" cap="flat" cmpd="sng" algn="ctr">
                      <a:solidFill>
                        <a:srgbClr val="3F1C7A"/>
                      </a:solidFill>
                      <a:prstDash val="solid"/>
                      <a:round/>
                      <a:headEnd type="none" w="med" len="med"/>
                      <a:tailEnd type="none" w="med" len="med"/>
                    </a:lnR>
                    <a:lnT w="12700" cap="flat" cmpd="sng" algn="ctr">
                      <a:solidFill>
                        <a:srgbClr val="3F1C7A"/>
                      </a:solidFill>
                      <a:prstDash val="solid"/>
                      <a:round/>
                      <a:headEnd type="none" w="med" len="med"/>
                      <a:tailEnd type="none" w="med" len="med"/>
                    </a:lnT>
                    <a:lnB w="12700" cap="flat" cmpd="sng" algn="ctr">
                      <a:solidFill>
                        <a:srgbClr val="3F1C7A"/>
                      </a:solidFill>
                      <a:prstDash val="solid"/>
                      <a:round/>
                      <a:headEnd type="none" w="med" len="med"/>
                      <a:tailEnd type="none" w="med" len="med"/>
                    </a:lnB>
                    <a:noFill/>
                  </a:tcPr>
                </a:tc>
                <a:tc>
                  <a:txBody>
                    <a:bodyPr/>
                    <a:lstStyle/>
                    <a:p>
                      <a:r>
                        <a:rPr lang="en-GB" dirty="0">
                          <a:solidFill>
                            <a:srgbClr val="FF0000"/>
                          </a:solidFill>
                        </a:rPr>
                        <a:t>Storage</a:t>
                      </a:r>
                    </a:p>
                  </a:txBody>
                  <a:tcPr>
                    <a:lnL w="12700" cap="flat" cmpd="sng" algn="ctr">
                      <a:solidFill>
                        <a:srgbClr val="3F1C7A"/>
                      </a:solidFill>
                      <a:prstDash val="solid"/>
                      <a:round/>
                      <a:headEnd type="none" w="med" len="med"/>
                      <a:tailEnd type="none" w="med" len="med"/>
                    </a:lnL>
                    <a:lnR w="12700" cap="flat" cmpd="sng" algn="ctr">
                      <a:solidFill>
                        <a:srgbClr val="3F1C7A"/>
                      </a:solidFill>
                      <a:prstDash val="solid"/>
                      <a:round/>
                      <a:headEnd type="none" w="med" len="med"/>
                      <a:tailEnd type="none" w="med" len="med"/>
                    </a:lnR>
                    <a:lnT w="12700" cap="flat" cmpd="sng" algn="ctr">
                      <a:solidFill>
                        <a:srgbClr val="3F1C7A"/>
                      </a:solidFill>
                      <a:prstDash val="solid"/>
                      <a:round/>
                      <a:headEnd type="none" w="med" len="med"/>
                      <a:tailEnd type="none" w="med" len="med"/>
                    </a:lnT>
                    <a:lnB w="12700" cap="flat" cmpd="sng" algn="ctr">
                      <a:solidFill>
                        <a:srgbClr val="3F1C7A"/>
                      </a:solidFill>
                      <a:prstDash val="solid"/>
                      <a:round/>
                      <a:headEnd type="none" w="med" len="med"/>
                      <a:tailEnd type="none" w="med" len="med"/>
                    </a:lnB>
                    <a:noFill/>
                  </a:tcPr>
                </a:tc>
                <a:extLst>
                  <a:ext uri="{0D108BD9-81ED-4DB2-BD59-A6C34878D82A}">
                    <a16:rowId xmlns:a16="http://schemas.microsoft.com/office/drawing/2014/main" val="436214237"/>
                  </a:ext>
                </a:extLst>
              </a:tr>
              <a:tr h="370840">
                <a:tc>
                  <a:txBody>
                    <a:bodyPr/>
                    <a:lstStyle/>
                    <a:p>
                      <a:r>
                        <a:rPr lang="en-GB" dirty="0"/>
                        <a:t>Fire alarm bell or siren</a:t>
                      </a:r>
                    </a:p>
                  </a:txBody>
                  <a:tcPr>
                    <a:lnL w="12700" cap="flat" cmpd="sng" algn="ctr">
                      <a:solidFill>
                        <a:srgbClr val="3F1C7A"/>
                      </a:solidFill>
                      <a:prstDash val="solid"/>
                      <a:round/>
                      <a:headEnd type="none" w="med" len="med"/>
                      <a:tailEnd type="none" w="med" len="med"/>
                    </a:lnL>
                    <a:lnR w="12700" cap="flat" cmpd="sng" algn="ctr">
                      <a:solidFill>
                        <a:srgbClr val="3F1C7A"/>
                      </a:solidFill>
                      <a:prstDash val="solid"/>
                      <a:round/>
                      <a:headEnd type="none" w="med" len="med"/>
                      <a:tailEnd type="none" w="med" len="med"/>
                    </a:lnR>
                    <a:lnT w="12700" cap="flat" cmpd="sng" algn="ctr">
                      <a:solidFill>
                        <a:srgbClr val="3F1C7A"/>
                      </a:solidFill>
                      <a:prstDash val="solid"/>
                      <a:round/>
                      <a:headEnd type="none" w="med" len="med"/>
                      <a:tailEnd type="none" w="med" len="med"/>
                    </a:lnT>
                    <a:lnB w="12700" cap="flat" cmpd="sng" algn="ctr">
                      <a:solidFill>
                        <a:srgbClr val="3F1C7A"/>
                      </a:solidFill>
                      <a:prstDash val="solid"/>
                      <a:round/>
                      <a:headEnd type="none" w="med" len="med"/>
                      <a:tailEnd type="none" w="med" len="med"/>
                    </a:lnB>
                    <a:noFill/>
                  </a:tcPr>
                </a:tc>
                <a:tc>
                  <a:txBody>
                    <a:bodyPr/>
                    <a:lstStyle/>
                    <a:p>
                      <a:r>
                        <a:rPr lang="en-GB" dirty="0">
                          <a:solidFill>
                            <a:srgbClr val="FF0000"/>
                          </a:solidFill>
                        </a:rPr>
                        <a:t>Output</a:t>
                      </a:r>
                    </a:p>
                  </a:txBody>
                  <a:tcPr>
                    <a:lnL w="12700" cap="flat" cmpd="sng" algn="ctr">
                      <a:solidFill>
                        <a:srgbClr val="3F1C7A"/>
                      </a:solidFill>
                      <a:prstDash val="solid"/>
                      <a:round/>
                      <a:headEnd type="none" w="med" len="med"/>
                      <a:tailEnd type="none" w="med" len="med"/>
                    </a:lnL>
                    <a:lnR w="12700" cap="flat" cmpd="sng" algn="ctr">
                      <a:solidFill>
                        <a:srgbClr val="3F1C7A"/>
                      </a:solidFill>
                      <a:prstDash val="solid"/>
                      <a:round/>
                      <a:headEnd type="none" w="med" len="med"/>
                      <a:tailEnd type="none" w="med" len="med"/>
                    </a:lnR>
                    <a:lnT w="12700" cap="flat" cmpd="sng" algn="ctr">
                      <a:solidFill>
                        <a:srgbClr val="3F1C7A"/>
                      </a:solidFill>
                      <a:prstDash val="solid"/>
                      <a:round/>
                      <a:headEnd type="none" w="med" len="med"/>
                      <a:tailEnd type="none" w="med" len="med"/>
                    </a:lnT>
                    <a:lnB w="12700" cap="flat" cmpd="sng" algn="ctr">
                      <a:solidFill>
                        <a:srgbClr val="3F1C7A"/>
                      </a:solidFill>
                      <a:prstDash val="solid"/>
                      <a:round/>
                      <a:headEnd type="none" w="med" len="med"/>
                      <a:tailEnd type="none" w="med" len="med"/>
                    </a:lnB>
                    <a:noFill/>
                  </a:tcPr>
                </a:tc>
                <a:extLst>
                  <a:ext uri="{0D108BD9-81ED-4DB2-BD59-A6C34878D82A}">
                    <a16:rowId xmlns:a16="http://schemas.microsoft.com/office/drawing/2014/main" val="355232587"/>
                  </a:ext>
                </a:extLst>
              </a:tr>
            </a:tbl>
          </a:graphicData>
        </a:graphic>
      </p:graphicFrame>
    </p:spTree>
    <p:extLst>
      <p:ext uri="{BB962C8B-B14F-4D97-AF65-F5344CB8AC3E}">
        <p14:creationId xmlns:p14="http://schemas.microsoft.com/office/powerpoint/2010/main" val="14296809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520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F2BD5B-0B3B-4EDE-9A82-7734556265E4}"/>
              </a:ext>
            </a:extLst>
          </p:cNvPr>
          <p:cNvSpPr>
            <a:spLocks noGrp="1"/>
          </p:cNvSpPr>
          <p:nvPr>
            <p:ph type="body" sz="quarter" idx="13"/>
          </p:nvPr>
        </p:nvSpPr>
        <p:spPr>
          <a:prstGeom prst="rect">
            <a:avLst/>
          </a:prstGeom>
        </p:spPr>
        <p:txBody>
          <a:bodyPr/>
          <a:lstStyle/>
          <a:p>
            <a:r>
              <a:rPr lang="en-GB" dirty="0"/>
              <a:t>Input and output devices</a:t>
            </a:r>
          </a:p>
        </p:txBody>
      </p:sp>
      <p:sp>
        <p:nvSpPr>
          <p:cNvPr id="4" name="Text Placeholder 3">
            <a:extLst>
              <a:ext uri="{FF2B5EF4-FFF2-40B4-BE49-F238E27FC236}">
                <a16:creationId xmlns:a16="http://schemas.microsoft.com/office/drawing/2014/main" id="{37D27F0F-4847-456E-B150-007584574289}"/>
              </a:ext>
            </a:extLst>
          </p:cNvPr>
          <p:cNvSpPr>
            <a:spLocks noGrp="1"/>
          </p:cNvSpPr>
          <p:nvPr>
            <p:ph type="body" sz="quarter" idx="14"/>
          </p:nvPr>
        </p:nvSpPr>
        <p:spPr>
          <a:prstGeom prst="rect">
            <a:avLst/>
          </a:prstGeom>
        </p:spPr>
        <p:txBody>
          <a:bodyPr/>
          <a:lstStyle/>
          <a:p>
            <a:r>
              <a:rPr lang="en-GB" dirty="0">
                <a:solidFill>
                  <a:srgbClr val="FF0000"/>
                </a:solidFill>
              </a:rPr>
              <a:t>Input:</a:t>
            </a:r>
          </a:p>
          <a:p>
            <a:pPr lvl="1"/>
            <a:r>
              <a:rPr lang="en-GB" dirty="0">
                <a:solidFill>
                  <a:srgbClr val="FF0000"/>
                </a:solidFill>
              </a:rPr>
              <a:t>Digital camera, webcam, scanner, microphone, </a:t>
            </a:r>
            <a:br>
              <a:rPr lang="en-GB" dirty="0">
                <a:solidFill>
                  <a:srgbClr val="FF0000"/>
                </a:solidFill>
              </a:rPr>
            </a:br>
            <a:r>
              <a:rPr lang="en-GB" dirty="0">
                <a:solidFill>
                  <a:srgbClr val="FF0000"/>
                </a:solidFill>
              </a:rPr>
              <a:t>graphics tablet, MIDI keyboard, trackball, game controllers, </a:t>
            </a:r>
            <a:br>
              <a:rPr lang="en-GB" dirty="0">
                <a:solidFill>
                  <a:srgbClr val="FF0000"/>
                </a:solidFill>
              </a:rPr>
            </a:br>
            <a:r>
              <a:rPr lang="en-GB" dirty="0">
                <a:solidFill>
                  <a:srgbClr val="FF0000"/>
                </a:solidFill>
              </a:rPr>
              <a:t>bar code readers</a:t>
            </a:r>
          </a:p>
          <a:p>
            <a:r>
              <a:rPr lang="en-GB" dirty="0">
                <a:solidFill>
                  <a:srgbClr val="FF0000"/>
                </a:solidFill>
              </a:rPr>
              <a:t>Output:</a:t>
            </a:r>
          </a:p>
          <a:p>
            <a:pPr lvl="1"/>
            <a:r>
              <a:rPr lang="en-GB" dirty="0">
                <a:solidFill>
                  <a:srgbClr val="FF0000"/>
                </a:solidFill>
              </a:rPr>
              <a:t>Printers, projector, 2</a:t>
            </a:r>
            <a:r>
              <a:rPr lang="en-GB" baseline="30000" dirty="0">
                <a:solidFill>
                  <a:srgbClr val="FF0000"/>
                </a:solidFill>
              </a:rPr>
              <a:t>nd</a:t>
            </a:r>
            <a:r>
              <a:rPr lang="en-GB" dirty="0">
                <a:solidFill>
                  <a:srgbClr val="FF0000"/>
                </a:solidFill>
              </a:rPr>
              <a:t> display/monitor, </a:t>
            </a:r>
            <a:br>
              <a:rPr lang="en-GB" dirty="0">
                <a:solidFill>
                  <a:srgbClr val="FF0000"/>
                </a:solidFill>
              </a:rPr>
            </a:br>
            <a:r>
              <a:rPr lang="en-GB" dirty="0">
                <a:solidFill>
                  <a:srgbClr val="FF0000"/>
                </a:solidFill>
              </a:rPr>
              <a:t>headphones, speakers </a:t>
            </a:r>
          </a:p>
          <a:p>
            <a:r>
              <a:rPr lang="en-GB" dirty="0">
                <a:solidFill>
                  <a:srgbClr val="FF0000"/>
                </a:solidFill>
              </a:rPr>
              <a:t>Input and output:</a:t>
            </a:r>
          </a:p>
          <a:p>
            <a:pPr lvl="1"/>
            <a:r>
              <a:rPr lang="en-GB" dirty="0">
                <a:solidFill>
                  <a:srgbClr val="FF0000"/>
                </a:solidFill>
              </a:rPr>
              <a:t>Touch screen</a:t>
            </a:r>
          </a:p>
          <a:p>
            <a:pPr lvl="1"/>
            <a:endParaRPr lang="en-GB" dirty="0"/>
          </a:p>
        </p:txBody>
      </p:sp>
    </p:spTree>
    <p:extLst>
      <p:ext uri="{BB962C8B-B14F-4D97-AF65-F5344CB8AC3E}">
        <p14:creationId xmlns:p14="http://schemas.microsoft.com/office/powerpoint/2010/main" val="1407159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ogo&#10;&#10;Description generated with very high confidence">
            <a:extLst>
              <a:ext uri="{FF2B5EF4-FFF2-40B4-BE49-F238E27FC236}">
                <a16:creationId xmlns:a16="http://schemas.microsoft.com/office/drawing/2014/main" id="{DDCD3F53-9AFD-4780-A1D6-FEDE0A006F7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62653" y="4674269"/>
            <a:ext cx="2603875" cy="2111474"/>
          </a:xfrm>
          <a:prstGeom prst="rect">
            <a:avLst/>
          </a:prstGeom>
        </p:spPr>
      </p:pic>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p:txBody>
          <a:bodyPr/>
          <a:lstStyle/>
          <a:p>
            <a:r>
              <a:rPr lang="en-GB" dirty="0"/>
              <a:t>Case study: </a:t>
            </a:r>
            <a:r>
              <a:rPr lang="en-GB" dirty="0">
                <a:solidFill>
                  <a:srgbClr val="01DB7D"/>
                </a:solidFill>
              </a:rPr>
              <a:t>WAYMO</a:t>
            </a:r>
          </a:p>
        </p:txBody>
      </p:sp>
      <p:sp>
        <p:nvSpPr>
          <p:cNvPr id="3" name="Text Placeholder 2">
            <a:extLst>
              <a:ext uri="{FF2B5EF4-FFF2-40B4-BE49-F238E27FC236}">
                <a16:creationId xmlns:a16="http://schemas.microsoft.com/office/drawing/2014/main" id="{037FB689-72BB-484B-A17A-EE7793CA52E9}"/>
              </a:ext>
            </a:extLst>
          </p:cNvPr>
          <p:cNvSpPr>
            <a:spLocks noGrp="1"/>
          </p:cNvSpPr>
          <p:nvPr>
            <p:ph type="body" sz="quarter" idx="14"/>
          </p:nvPr>
        </p:nvSpPr>
        <p:spPr/>
        <p:txBody>
          <a:bodyPr/>
          <a:lstStyle/>
          <a:p>
            <a:r>
              <a:rPr lang="en-GB" dirty="0"/>
              <a:t>Waymo is a self-driving car created by Google</a:t>
            </a:r>
          </a:p>
          <a:p>
            <a:pPr lvl="1"/>
            <a:r>
              <a:rPr lang="en-GB" dirty="0"/>
              <a:t>The car started as the Google Self-Driving Car project in 2009</a:t>
            </a:r>
          </a:p>
          <a:p>
            <a:pPr lvl="1"/>
            <a:r>
              <a:rPr lang="en-GB" dirty="0"/>
              <a:t>The new 2018 car is built by Jaguar</a:t>
            </a:r>
          </a:p>
          <a:p>
            <a:pPr lvl="1"/>
            <a:r>
              <a:rPr lang="en-GB" dirty="0"/>
              <a:t>The car will be used as a taxi service with the technology also being used in self-driving trucks</a:t>
            </a:r>
          </a:p>
          <a:p>
            <a:pPr lvl="1"/>
            <a:r>
              <a:rPr lang="en-GB" dirty="0"/>
              <a:t>Waymo has driven over 6 million miles on roads and simulated driving more than 5 billion miles</a:t>
            </a:r>
          </a:p>
          <a:p>
            <a:pPr lvl="1"/>
            <a:r>
              <a:rPr lang="en-GB" dirty="0"/>
              <a:t>The car started taking public passengers </a:t>
            </a:r>
            <a:br>
              <a:rPr lang="en-GB" dirty="0"/>
            </a:br>
            <a:r>
              <a:rPr lang="en-GB" dirty="0"/>
              <a:t>in Phoenix, USA in 2018</a:t>
            </a:r>
          </a:p>
          <a:p>
            <a:r>
              <a:rPr lang="en-GB" dirty="0"/>
              <a:t>What input and output devices </a:t>
            </a:r>
            <a:br>
              <a:rPr lang="en-GB" dirty="0"/>
            </a:br>
            <a:r>
              <a:rPr lang="en-GB" dirty="0"/>
              <a:t>are used in self-driving cars?</a:t>
            </a:r>
          </a:p>
          <a:p>
            <a:pPr lvl="1"/>
            <a:endParaRPr lang="en-GB" dirty="0"/>
          </a:p>
          <a:p>
            <a:endParaRPr lang="en-GB" dirty="0"/>
          </a:p>
        </p:txBody>
      </p:sp>
    </p:spTree>
    <p:extLst>
      <p:ext uri="{BB962C8B-B14F-4D97-AF65-F5344CB8AC3E}">
        <p14:creationId xmlns:p14="http://schemas.microsoft.com/office/powerpoint/2010/main" val="1244951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a:prstGeom prst="rect">
            <a:avLst/>
          </a:prstGeom>
        </p:spPr>
        <p:txBody>
          <a:bodyPr/>
          <a:lstStyle/>
          <a:p>
            <a:r>
              <a:rPr lang="en-GB" dirty="0"/>
              <a:t>Case study: </a:t>
            </a:r>
            <a:r>
              <a:rPr lang="en-GB" dirty="0">
                <a:solidFill>
                  <a:srgbClr val="01DB7D"/>
                </a:solidFill>
              </a:rPr>
              <a:t>WAYMO</a:t>
            </a:r>
          </a:p>
        </p:txBody>
      </p:sp>
      <p:sp>
        <p:nvSpPr>
          <p:cNvPr id="3" name="Text Placeholder 2">
            <a:extLst>
              <a:ext uri="{FF2B5EF4-FFF2-40B4-BE49-F238E27FC236}">
                <a16:creationId xmlns:a16="http://schemas.microsoft.com/office/drawing/2014/main" id="{037FB689-72BB-484B-A17A-EE7793CA52E9}"/>
              </a:ext>
            </a:extLst>
          </p:cNvPr>
          <p:cNvSpPr>
            <a:spLocks noGrp="1"/>
          </p:cNvSpPr>
          <p:nvPr>
            <p:ph type="body" sz="quarter" idx="14"/>
          </p:nvPr>
        </p:nvSpPr>
        <p:spPr>
          <a:prstGeom prst="rect">
            <a:avLst/>
          </a:prstGeom>
        </p:spPr>
        <p:txBody>
          <a:bodyPr/>
          <a:lstStyle/>
          <a:p>
            <a:r>
              <a:rPr lang="en-GB" dirty="0"/>
              <a:t>Input devices:</a:t>
            </a:r>
          </a:p>
          <a:p>
            <a:pPr lvl="1"/>
            <a:r>
              <a:rPr lang="en-GB" dirty="0">
                <a:solidFill>
                  <a:srgbClr val="FF0000"/>
                </a:solidFill>
              </a:rPr>
              <a:t>Lidar (light/laser radar)</a:t>
            </a:r>
          </a:p>
          <a:p>
            <a:pPr lvl="1"/>
            <a:r>
              <a:rPr lang="en-GB" dirty="0">
                <a:solidFill>
                  <a:srgbClr val="FF0000"/>
                </a:solidFill>
              </a:rPr>
              <a:t>Radar</a:t>
            </a:r>
          </a:p>
          <a:p>
            <a:pPr lvl="1"/>
            <a:r>
              <a:rPr lang="en-GB" dirty="0">
                <a:solidFill>
                  <a:srgbClr val="FF0000"/>
                </a:solidFill>
              </a:rPr>
              <a:t>High resolution cameras</a:t>
            </a:r>
          </a:p>
          <a:p>
            <a:r>
              <a:rPr lang="en-GB" dirty="0"/>
              <a:t>Output devices:</a:t>
            </a:r>
          </a:p>
          <a:p>
            <a:pPr lvl="1"/>
            <a:r>
              <a:rPr lang="en-GB" dirty="0">
                <a:solidFill>
                  <a:srgbClr val="FF0000"/>
                </a:solidFill>
              </a:rPr>
              <a:t>Motor</a:t>
            </a:r>
          </a:p>
          <a:p>
            <a:pPr lvl="1"/>
            <a:r>
              <a:rPr lang="en-GB" dirty="0">
                <a:solidFill>
                  <a:srgbClr val="FF0000"/>
                </a:solidFill>
              </a:rPr>
              <a:t>Indicator lights</a:t>
            </a:r>
          </a:p>
          <a:p>
            <a:pPr lvl="1"/>
            <a:r>
              <a:rPr lang="en-GB" dirty="0">
                <a:solidFill>
                  <a:srgbClr val="FF0000"/>
                </a:solidFill>
              </a:rPr>
              <a:t>Brakes</a:t>
            </a:r>
          </a:p>
          <a:p>
            <a:pPr lvl="1"/>
            <a:r>
              <a:rPr lang="en-GB" dirty="0">
                <a:solidFill>
                  <a:srgbClr val="FF0000"/>
                </a:solidFill>
              </a:rPr>
              <a:t>Steering actuator</a:t>
            </a:r>
          </a:p>
          <a:p>
            <a:pPr lvl="1"/>
            <a:endParaRPr lang="en-GB" dirty="0"/>
          </a:p>
          <a:p>
            <a:pPr lvl="1"/>
            <a:endParaRPr lang="en-GB" dirty="0"/>
          </a:p>
          <a:p>
            <a:endParaRPr lang="en-GB" dirty="0"/>
          </a:p>
        </p:txBody>
      </p:sp>
      <p:pic>
        <p:nvPicPr>
          <p:cNvPr id="6" name="Picture 5" descr="A close up of a logo&#10;&#10;Description generated with very high confidence">
            <a:extLst>
              <a:ext uri="{FF2B5EF4-FFF2-40B4-BE49-F238E27FC236}">
                <a16:creationId xmlns:a16="http://schemas.microsoft.com/office/drawing/2014/main" id="{157A4136-8B36-4E65-8CB8-C4BA46394D1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62653" y="4674269"/>
            <a:ext cx="2603875" cy="2111474"/>
          </a:xfrm>
          <a:prstGeom prst="rect">
            <a:avLst/>
          </a:prstGeom>
        </p:spPr>
      </p:pic>
    </p:spTree>
    <p:extLst>
      <p:ext uri="{BB962C8B-B14F-4D97-AF65-F5344CB8AC3E}">
        <p14:creationId xmlns:p14="http://schemas.microsoft.com/office/powerpoint/2010/main" val="1330387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p:txBody>
          <a:bodyPr/>
          <a:lstStyle/>
          <a:p>
            <a:r>
              <a:rPr lang="en-GB" dirty="0"/>
              <a:t>Case study: Amazon Echo</a:t>
            </a:r>
          </a:p>
        </p:txBody>
      </p:sp>
      <p:sp>
        <p:nvSpPr>
          <p:cNvPr id="3" name="Text Placeholder 2">
            <a:extLst>
              <a:ext uri="{FF2B5EF4-FFF2-40B4-BE49-F238E27FC236}">
                <a16:creationId xmlns:a16="http://schemas.microsoft.com/office/drawing/2014/main" id="{037FB689-72BB-484B-A17A-EE7793CA52E9}"/>
              </a:ext>
            </a:extLst>
          </p:cNvPr>
          <p:cNvSpPr>
            <a:spLocks noGrp="1"/>
          </p:cNvSpPr>
          <p:nvPr>
            <p:ph type="body" sz="quarter" idx="14"/>
          </p:nvPr>
        </p:nvSpPr>
        <p:spPr/>
        <p:txBody>
          <a:bodyPr/>
          <a:lstStyle/>
          <a:p>
            <a:r>
              <a:rPr lang="en-GB" dirty="0"/>
              <a:t>The Amazon Echo is a type of smart speaker</a:t>
            </a:r>
          </a:p>
          <a:p>
            <a:pPr lvl="1"/>
            <a:r>
              <a:rPr lang="en-GB" dirty="0"/>
              <a:t>It makes use of the voice-controlled assistant called Alexa</a:t>
            </a:r>
          </a:p>
          <a:p>
            <a:r>
              <a:rPr lang="en-GB" dirty="0"/>
              <a:t>The device was first released in 2014</a:t>
            </a:r>
          </a:p>
          <a:p>
            <a:r>
              <a:rPr lang="en-GB" dirty="0"/>
              <a:t>Being controlled by voice, the device </a:t>
            </a:r>
            <a:br>
              <a:rPr lang="en-GB" dirty="0"/>
            </a:br>
            <a:r>
              <a:rPr lang="en-GB" dirty="0"/>
              <a:t>has very few input/output devices</a:t>
            </a:r>
          </a:p>
          <a:p>
            <a:pPr lvl="1"/>
            <a:r>
              <a:rPr lang="en-GB" dirty="0"/>
              <a:t>Name </a:t>
            </a:r>
            <a:r>
              <a:rPr lang="en-GB" b="1" dirty="0"/>
              <a:t>two </a:t>
            </a:r>
            <a:r>
              <a:rPr lang="en-GB" dirty="0"/>
              <a:t>input devices used</a:t>
            </a:r>
          </a:p>
          <a:p>
            <a:pPr lvl="1"/>
            <a:r>
              <a:rPr lang="en-GB" dirty="0"/>
              <a:t>Name </a:t>
            </a:r>
            <a:r>
              <a:rPr lang="en-GB" b="1" dirty="0"/>
              <a:t>two </a:t>
            </a:r>
            <a:r>
              <a:rPr lang="en-GB" dirty="0"/>
              <a:t>output </a:t>
            </a:r>
            <a:br>
              <a:rPr lang="en-GB" dirty="0"/>
            </a:br>
            <a:r>
              <a:rPr lang="en-GB" dirty="0"/>
              <a:t>devices used</a:t>
            </a:r>
          </a:p>
          <a:p>
            <a:endParaRPr lang="en-GB" dirty="0"/>
          </a:p>
          <a:p>
            <a:endParaRPr lang="en-GB" dirty="0"/>
          </a:p>
        </p:txBody>
      </p:sp>
    </p:spTree>
    <p:extLst>
      <p:ext uri="{BB962C8B-B14F-4D97-AF65-F5344CB8AC3E}">
        <p14:creationId xmlns:p14="http://schemas.microsoft.com/office/powerpoint/2010/main" val="3852316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a:prstGeom prst="rect">
            <a:avLst/>
          </a:prstGeom>
        </p:spPr>
        <p:txBody>
          <a:bodyPr/>
          <a:lstStyle/>
          <a:p>
            <a:r>
              <a:rPr lang="en-GB" dirty="0"/>
              <a:t>Case study: Amazon Echo</a:t>
            </a:r>
          </a:p>
        </p:txBody>
      </p:sp>
      <p:sp>
        <p:nvSpPr>
          <p:cNvPr id="4" name="Text Placeholder 3">
            <a:extLst>
              <a:ext uri="{FF2B5EF4-FFF2-40B4-BE49-F238E27FC236}">
                <a16:creationId xmlns:a16="http://schemas.microsoft.com/office/drawing/2014/main" id="{6094A452-9E1A-41BA-910F-9B85675B9298}"/>
              </a:ext>
            </a:extLst>
          </p:cNvPr>
          <p:cNvSpPr>
            <a:spLocks noGrp="1"/>
          </p:cNvSpPr>
          <p:nvPr>
            <p:ph type="body" sz="quarter" idx="14"/>
          </p:nvPr>
        </p:nvSpPr>
        <p:spPr>
          <a:prstGeom prst="rect">
            <a:avLst/>
          </a:prstGeom>
        </p:spPr>
        <p:txBody>
          <a:bodyPr/>
          <a:lstStyle/>
          <a:p>
            <a:r>
              <a:rPr lang="en-GB" dirty="0"/>
              <a:t>Input devices:</a:t>
            </a:r>
          </a:p>
          <a:p>
            <a:pPr lvl="1"/>
            <a:r>
              <a:rPr lang="en-GB" dirty="0">
                <a:solidFill>
                  <a:srgbClr val="FF0000"/>
                </a:solidFill>
              </a:rPr>
              <a:t>Microphones x7</a:t>
            </a:r>
          </a:p>
          <a:p>
            <a:pPr lvl="1"/>
            <a:r>
              <a:rPr lang="en-GB" dirty="0">
                <a:solidFill>
                  <a:srgbClr val="FF0000"/>
                </a:solidFill>
              </a:rPr>
              <a:t>On/off button, action buttons</a:t>
            </a:r>
          </a:p>
          <a:p>
            <a:pPr lvl="1"/>
            <a:r>
              <a:rPr lang="en-GB" dirty="0">
                <a:solidFill>
                  <a:srgbClr val="FF0000"/>
                </a:solidFill>
              </a:rPr>
              <a:t>Volume control wheel</a:t>
            </a:r>
          </a:p>
          <a:p>
            <a:r>
              <a:rPr lang="en-GB" dirty="0"/>
              <a:t>Output devices:</a:t>
            </a:r>
          </a:p>
          <a:p>
            <a:pPr lvl="1"/>
            <a:r>
              <a:rPr lang="en-GB" dirty="0">
                <a:solidFill>
                  <a:srgbClr val="FF0000"/>
                </a:solidFill>
              </a:rPr>
              <a:t>LEDs</a:t>
            </a:r>
          </a:p>
          <a:p>
            <a:pPr lvl="1"/>
            <a:r>
              <a:rPr lang="en-GB" dirty="0">
                <a:solidFill>
                  <a:srgbClr val="FF0000"/>
                </a:solidFill>
              </a:rPr>
              <a:t>Speakers x2 (one woofer and one tweeter)</a:t>
            </a:r>
          </a:p>
          <a:p>
            <a:endParaRPr lang="en-GB" dirty="0"/>
          </a:p>
        </p:txBody>
      </p:sp>
    </p:spTree>
    <p:extLst>
      <p:ext uri="{BB962C8B-B14F-4D97-AF65-F5344CB8AC3E}">
        <p14:creationId xmlns:p14="http://schemas.microsoft.com/office/powerpoint/2010/main" val="567189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remote control&#10;&#10;Description generated with high confidence">
            <a:extLst>
              <a:ext uri="{FF2B5EF4-FFF2-40B4-BE49-F238E27FC236}">
                <a16:creationId xmlns:a16="http://schemas.microsoft.com/office/drawing/2014/main" id="{F2309CB3-FDEC-463B-A0D1-E0AEE193A6B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83042" y="2809373"/>
            <a:ext cx="6172199" cy="3650311"/>
          </a:xfrm>
          <a:prstGeom prst="rect">
            <a:avLst/>
          </a:prstGeom>
        </p:spPr>
      </p:pic>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p:txBody>
          <a:bodyPr/>
          <a:lstStyle/>
          <a:p>
            <a:r>
              <a:rPr lang="en-GB" dirty="0"/>
              <a:t>Case study: VoIP phone</a:t>
            </a:r>
          </a:p>
        </p:txBody>
      </p:sp>
      <p:sp>
        <p:nvSpPr>
          <p:cNvPr id="3" name="Text Placeholder 2">
            <a:extLst>
              <a:ext uri="{FF2B5EF4-FFF2-40B4-BE49-F238E27FC236}">
                <a16:creationId xmlns:a16="http://schemas.microsoft.com/office/drawing/2014/main" id="{037FB689-72BB-484B-A17A-EE7793CA52E9}"/>
              </a:ext>
            </a:extLst>
          </p:cNvPr>
          <p:cNvSpPr>
            <a:spLocks noGrp="1"/>
          </p:cNvSpPr>
          <p:nvPr>
            <p:ph type="body" sz="quarter" idx="14"/>
          </p:nvPr>
        </p:nvSpPr>
        <p:spPr/>
        <p:txBody>
          <a:bodyPr/>
          <a:lstStyle/>
          <a:p>
            <a:r>
              <a:rPr lang="en-GB" dirty="0"/>
              <a:t>Many modern businesses now make use of Voice over Internet Protocol (VoIP) phones</a:t>
            </a:r>
          </a:p>
          <a:p>
            <a:pPr lvl="1"/>
            <a:r>
              <a:rPr lang="en-GB" dirty="0"/>
              <a:t>These connect to an Internet router anywhere in the world</a:t>
            </a:r>
          </a:p>
          <a:p>
            <a:r>
              <a:rPr lang="en-GB" dirty="0"/>
              <a:t>Features include:</a:t>
            </a:r>
          </a:p>
          <a:p>
            <a:pPr lvl="1"/>
            <a:r>
              <a:rPr lang="en-GB" dirty="0"/>
              <a:t>Displays incoming numbers</a:t>
            </a:r>
          </a:p>
          <a:p>
            <a:pPr lvl="1"/>
            <a:r>
              <a:rPr lang="en-GB" dirty="0"/>
              <a:t>Handset, headset and </a:t>
            </a:r>
            <a:br>
              <a:rPr lang="en-GB" dirty="0"/>
            </a:br>
            <a:r>
              <a:rPr lang="en-GB" dirty="0"/>
              <a:t>speakerphone</a:t>
            </a:r>
          </a:p>
          <a:p>
            <a:pPr lvl="1"/>
            <a:r>
              <a:rPr lang="en-GB" dirty="0"/>
              <a:t>Buttons light up if </a:t>
            </a:r>
            <a:br>
              <a:rPr lang="en-GB" dirty="0"/>
            </a:br>
            <a:r>
              <a:rPr lang="en-GB" dirty="0"/>
              <a:t>extensions are in use</a:t>
            </a:r>
            <a:br>
              <a:rPr lang="en-GB" dirty="0"/>
            </a:br>
            <a:r>
              <a:rPr lang="en-GB" dirty="0"/>
              <a:t>or voicemail is received</a:t>
            </a:r>
          </a:p>
        </p:txBody>
      </p:sp>
      <p:pic>
        <p:nvPicPr>
          <p:cNvPr id="7" name="Graphic 6">
            <a:extLst>
              <a:ext uri="{FF2B5EF4-FFF2-40B4-BE49-F238E27FC236}">
                <a16:creationId xmlns:a16="http://schemas.microsoft.com/office/drawing/2014/main" id="{811D49F5-14B0-4411-A5CE-EAB553D027B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363531344"/>
      </p:ext>
    </p:extLst>
  </p:cSld>
  <p:clrMapOvr>
    <a:masterClrMapping/>
  </p:clrMapOvr>
</p:sld>
</file>

<file path=ppt/theme/theme1.xml><?xml version="1.0" encoding="utf-8"?>
<a:theme xmlns:a="http://schemas.openxmlformats.org/drawingml/2006/main" name="Office Theme">
  <a:themeElements>
    <a:clrScheme name="BTEC Level 3">
      <a:dk1>
        <a:srgbClr val="000000"/>
      </a:dk1>
      <a:lt1>
        <a:sysClr val="window" lastClr="FFFFFF"/>
      </a:lt1>
      <a:dk2>
        <a:srgbClr val="5E5E5E"/>
      </a:dk2>
      <a:lt2>
        <a:srgbClr val="DDDDDD"/>
      </a:lt2>
      <a:accent1>
        <a:srgbClr val="28000A"/>
      </a:accent1>
      <a:accent2>
        <a:srgbClr val="009EFF"/>
      </a:accent2>
      <a:accent3>
        <a:srgbClr val="FF6AE2"/>
      </a:accent3>
      <a:accent4>
        <a:srgbClr val="FF3837"/>
      </a:accent4>
      <a:accent5>
        <a:srgbClr val="FF9E00"/>
      </a:accent5>
      <a:accent6>
        <a:srgbClr val="007F2F"/>
      </a:accent6>
      <a:hlink>
        <a:srgbClr val="28000A"/>
      </a:hlink>
      <a:folHlink>
        <a:srgbClr val="28000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7" id="{6FA27795-B9C1-4507-BC0C-529E9FDBF3CE}" vid="{31383F55-D8C1-49C3-81A8-B4C6CEBC01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053e5e352f7d5c2cf6e7a9735d486c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957a90440137a21de25fb8f39b51654e"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5F3F7C-0E1E-48F5-B58E-9D0DAAE166F7}">
  <ds:schemaRefs>
    <ds:schemaRef ds:uri="http://schemas.openxmlformats.org/package/2006/metadata/core-properties"/>
    <ds:schemaRef ds:uri="94dce8ab-38ff-4714-b1ed-1fc5e4d9abd1"/>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1ef05dc5-97a2-498b-bf7c-bd189143a1ff"/>
    <ds:schemaRef ds:uri="http://www.w3.org/XML/1998/namespace"/>
  </ds:schemaRefs>
</ds:datastoreItem>
</file>

<file path=customXml/itemProps2.xml><?xml version="1.0" encoding="utf-8"?>
<ds:datastoreItem xmlns:ds="http://schemas.openxmlformats.org/officeDocument/2006/customXml" ds:itemID="{264990D6-9465-4624-B6E0-2D6D71CC4C7F}">
  <ds:schemaRefs>
    <ds:schemaRef ds:uri="http://schemas.microsoft.com/sharepoint/v3/contenttype/forms"/>
  </ds:schemaRefs>
</ds:datastoreItem>
</file>

<file path=customXml/itemProps3.xml><?xml version="1.0" encoding="utf-8"?>
<ds:datastoreItem xmlns:ds="http://schemas.openxmlformats.org/officeDocument/2006/customXml" ds:itemID="{7BFF91CB-DC07-4C25-8775-BA0F77341C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20454</TotalTime>
  <Words>1572</Words>
  <Application>Microsoft Office PowerPoint</Application>
  <PresentationFormat>On-screen Show (4:3)</PresentationFormat>
  <Paragraphs>220</Paragraphs>
  <Slides>33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Rob Heathcote</cp:lastModifiedBy>
  <cp:revision>266</cp:revision>
  <cp:lastPrinted>2018-12-20T16:13:44Z</cp:lastPrinted>
  <dcterms:created xsi:type="dcterms:W3CDTF">2016-01-18T14:01:19Z</dcterms:created>
  <dcterms:modified xsi:type="dcterms:W3CDTF">2019-05-23T08:19:55Z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y fmtid="{D5CDD505-2E9C-101B-9397-08002B2CF9AE}" pid="3" name="AuthorIds_UIVersion_19968">
    <vt:lpwstr>219</vt:lpwstr>
  </property>
</Properties>
</file>