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4"/>
  </p:notesMasterIdLst>
  <p:handoutMasterIdLst>
    <p:handoutMasterId r:id="rId35"/>
  </p:handoutMasterIdLst>
  <p:sldIdLst>
    <p:sldId id="259" r:id="rId5"/>
    <p:sldId id="319" r:id="rId6"/>
    <p:sldId id="354" r:id="rId7"/>
    <p:sldId id="365" r:id="rId8"/>
    <p:sldId id="366" r:id="rId9"/>
    <p:sldId id="367" r:id="rId10"/>
    <p:sldId id="388" r:id="rId11"/>
    <p:sldId id="368" r:id="rId12"/>
    <p:sldId id="369" r:id="rId13"/>
    <p:sldId id="370" r:id="rId14"/>
    <p:sldId id="371" r:id="rId15"/>
    <p:sldId id="380" r:id="rId16"/>
    <p:sldId id="372" r:id="rId17"/>
    <p:sldId id="383" r:id="rId18"/>
    <p:sldId id="373" r:id="rId19"/>
    <p:sldId id="389" r:id="rId20"/>
    <p:sldId id="374" r:id="rId21"/>
    <p:sldId id="375" r:id="rId22"/>
    <p:sldId id="376" r:id="rId23"/>
    <p:sldId id="381" r:id="rId24"/>
    <p:sldId id="390" r:id="rId25"/>
    <p:sldId id="378" r:id="rId26"/>
    <p:sldId id="384" r:id="rId27"/>
    <p:sldId id="379" r:id="rId28"/>
    <p:sldId id="385" r:id="rId29"/>
    <p:sldId id="364" r:id="rId30"/>
    <p:sldId id="386" r:id="rId31"/>
    <p:sldId id="387" r:id="rId32"/>
    <p:sldId id="262" r:id="rId33"/>
  </p:sldIdLst>
  <p:sldSz cx="9144000" cy="6858000" type="screen4x3"/>
  <p:notesSz cx="6797675" cy="9926638"/>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397" userDrawn="1">
          <p15:clr>
            <a:srgbClr val="A4A3A4"/>
          </p15:clr>
        </p15:guide>
        <p15:guide id="3" orient="horz" pos="981" userDrawn="1">
          <p15:clr>
            <a:srgbClr val="A4A3A4"/>
          </p15:clr>
        </p15:guide>
        <p15:guide id="4" orient="horz" pos="227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2"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BBFF"/>
    <a:srgbClr val="F3F5F6"/>
    <a:srgbClr val="111010"/>
    <a:srgbClr val="3F1C7A"/>
    <a:srgbClr val="D6D7DC"/>
    <a:srgbClr val="F1F1F1"/>
    <a:srgbClr val="000000"/>
    <a:srgbClr val="1F1F1F"/>
    <a:srgbClr val="F6F6F6"/>
    <a:srgbClr val="FF4F8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5" autoAdjust="0"/>
    <p:restoredTop sz="97449" autoAdjust="0"/>
  </p:normalViewPr>
  <p:slideViewPr>
    <p:cSldViewPr snapToGrid="0">
      <p:cViewPr varScale="1">
        <p:scale>
          <a:sx n="111" d="100"/>
          <a:sy n="111" d="100"/>
        </p:scale>
        <p:origin x="1668" y="102"/>
      </p:cViewPr>
      <p:guideLst>
        <p:guide orient="horz" pos="3929"/>
        <p:guide pos="5397"/>
        <p:guide orient="horz" pos="981"/>
        <p:guide orient="horz" pos="2273"/>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S::andy@pgonline.co.uk::3900aca3-aa6e-4813-b4e0-c02f9e48a0aa" providerId="AD" clId="Web-{3E70E910-69C1-06ED-4FFA-847A2453A715}"/>
    <pc:docChg chg="modSld">
      <pc:chgData name="Andy Gray" userId="S::andy@pgonline.co.uk::3900aca3-aa6e-4813-b4e0-c02f9e48a0aa" providerId="AD" clId="Web-{3E70E910-69C1-06ED-4FFA-847A2453A715}" dt="2019-05-19T18:02:55.488" v="33" actId="1076"/>
      <pc:docMkLst>
        <pc:docMk/>
      </pc:docMkLst>
      <pc:sldChg chg="modSp modCm">
        <pc:chgData name="Andy Gray" userId="S::andy@pgonline.co.uk::3900aca3-aa6e-4813-b4e0-c02f9e48a0aa" providerId="AD" clId="Web-{3E70E910-69C1-06ED-4FFA-847A2453A715}" dt="2019-05-19T18:02:55.488" v="33" actId="1076"/>
        <pc:sldMkLst>
          <pc:docMk/>
          <pc:sldMk cId="3796329971" sldId="380"/>
        </pc:sldMkLst>
        <pc:spChg chg="mod">
          <ac:chgData name="Andy Gray" userId="S::andy@pgonline.co.uk::3900aca3-aa6e-4813-b4e0-c02f9e48a0aa" providerId="AD" clId="Web-{3E70E910-69C1-06ED-4FFA-847A2453A715}" dt="2019-05-19T18:01:52.598" v="25" actId="1076"/>
          <ac:spMkLst>
            <pc:docMk/>
            <pc:sldMk cId="3796329971" sldId="380"/>
            <ac:spMk id="3" creationId="{037FB689-72BB-484B-A17A-EE7793CA52E9}"/>
          </ac:spMkLst>
        </pc:spChg>
        <pc:spChg chg="mod">
          <ac:chgData name="Andy Gray" userId="S::andy@pgonline.co.uk::3900aca3-aa6e-4813-b4e0-c02f9e48a0aa" providerId="AD" clId="Web-{3E70E910-69C1-06ED-4FFA-847A2453A715}" dt="2019-05-19T18:02:55.488" v="33" actId="1076"/>
          <ac:spMkLst>
            <pc:docMk/>
            <pc:sldMk cId="3796329971" sldId="380"/>
            <ac:spMk id="8" creationId="{51D43B73-95CB-429B-924E-C2029172D0CB}"/>
          </ac:spMkLst>
        </pc:spChg>
        <pc:spChg chg="mod">
          <ac:chgData name="Andy Gray" userId="S::andy@pgonline.co.uk::3900aca3-aa6e-4813-b4e0-c02f9e48a0aa" providerId="AD" clId="Web-{3E70E910-69C1-06ED-4FFA-847A2453A715}" dt="2019-05-19T18:02:48.504" v="32" actId="14100"/>
          <ac:spMkLst>
            <pc:docMk/>
            <pc:sldMk cId="3796329971" sldId="380"/>
            <ac:spMk id="13" creationId="{3CB55C25-C023-4162-B1F8-DB2D4F79C588}"/>
          </ac:spMkLst>
        </pc:spChg>
        <pc:picChg chg="mod">
          <ac:chgData name="Andy Gray" userId="S::andy@pgonline.co.uk::3900aca3-aa6e-4813-b4e0-c02f9e48a0aa" providerId="AD" clId="Web-{3E70E910-69C1-06ED-4FFA-847A2453A715}" dt="2019-05-19T18:02:17.301" v="28" actId="1076"/>
          <ac:picMkLst>
            <pc:docMk/>
            <pc:sldMk cId="3796329971" sldId="380"/>
            <ac:picMk id="7170" creationId="{C5466C0C-D733-4ABB-B0E6-03CBA889DB23}"/>
          </ac:picMkLst>
        </pc:picChg>
        <pc:picChg chg="mod">
          <ac:chgData name="Andy Gray" userId="S::andy@pgonline.co.uk::3900aca3-aa6e-4813-b4e0-c02f9e48a0aa" providerId="AD" clId="Web-{3E70E910-69C1-06ED-4FFA-847A2453A715}" dt="2019-05-19T18:02:37.457" v="30" actId="1076"/>
          <ac:picMkLst>
            <pc:docMk/>
            <pc:sldMk cId="3796329971" sldId="380"/>
            <ac:picMk id="7178" creationId="{F1D3CF09-18F5-48C0-86F1-845868938C83}"/>
          </ac:picMkLst>
        </pc:picChg>
      </pc:sldChg>
    </pc:docChg>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docChg>
  </pc:docChgLst>
  <pc:docChgLst>
    <pc:chgData name="Leonora Sheppard" userId="3688f6d8-1f97-408e-a4fe-cc859c551ddb" providerId="ADAL" clId="{51A61573-F894-47DF-BD1C-AD06AD6047B7}"/>
    <pc:docChg chg="modSld">
      <pc:chgData name="Leonora Sheppard" userId="3688f6d8-1f97-408e-a4fe-cc859c551ddb" providerId="ADAL" clId="{51A61573-F894-47DF-BD1C-AD06AD6047B7}" dt="2019-05-15T08:23:42.979" v="13" actId="20577"/>
      <pc:docMkLst>
        <pc:docMk/>
      </pc:docMkLst>
      <pc:sldChg chg="modSp">
        <pc:chgData name="Leonora Sheppard" userId="3688f6d8-1f97-408e-a4fe-cc859c551ddb" providerId="ADAL" clId="{51A61573-F894-47DF-BD1C-AD06AD6047B7}" dt="2019-05-15T08:17:27.987" v="4" actId="1076"/>
        <pc:sldMkLst>
          <pc:docMk/>
          <pc:sldMk cId="3852316829" sldId="367"/>
        </pc:sldMkLst>
        <pc:spChg chg="mod">
          <ac:chgData name="Leonora Sheppard" userId="3688f6d8-1f97-408e-a4fe-cc859c551ddb" providerId="ADAL" clId="{51A61573-F894-47DF-BD1C-AD06AD6047B7}" dt="2019-05-15T08:17:21.597" v="3" actId="20577"/>
          <ac:spMkLst>
            <pc:docMk/>
            <pc:sldMk cId="3852316829" sldId="367"/>
            <ac:spMk id="4" creationId="{C093211C-2607-42CD-B8E2-3F27D0558437}"/>
          </ac:spMkLst>
        </pc:spChg>
        <pc:picChg chg="mod ord">
          <ac:chgData name="Leonora Sheppard" userId="3688f6d8-1f97-408e-a4fe-cc859c551ddb" providerId="ADAL" clId="{51A61573-F894-47DF-BD1C-AD06AD6047B7}" dt="2019-05-15T08:17:27.987" v="4" actId="1076"/>
          <ac:picMkLst>
            <pc:docMk/>
            <pc:sldMk cId="3852316829" sldId="367"/>
            <ac:picMk id="1026" creationId="{9E450738-373F-4FB9-B95D-26F3AC88DA61}"/>
          </ac:picMkLst>
        </pc:picChg>
      </pc:sldChg>
      <pc:sldChg chg="modSp">
        <pc:chgData name="Leonora Sheppard" userId="3688f6d8-1f97-408e-a4fe-cc859c551ddb" providerId="ADAL" clId="{51A61573-F894-47DF-BD1C-AD06AD6047B7}" dt="2019-05-15T08:17:52.808" v="5" actId="20577"/>
        <pc:sldMkLst>
          <pc:docMk/>
          <pc:sldMk cId="567189255" sldId="368"/>
        </pc:sldMkLst>
        <pc:spChg chg="mod">
          <ac:chgData name="Leonora Sheppard" userId="3688f6d8-1f97-408e-a4fe-cc859c551ddb" providerId="ADAL" clId="{51A61573-F894-47DF-BD1C-AD06AD6047B7}" dt="2019-05-15T08:17:52.808" v="5" actId="20577"/>
          <ac:spMkLst>
            <pc:docMk/>
            <pc:sldMk cId="567189255" sldId="368"/>
            <ac:spMk id="3" creationId="{037FB689-72BB-484B-A17A-EE7793CA52E9}"/>
          </ac:spMkLst>
        </pc:spChg>
      </pc:sldChg>
      <pc:sldChg chg="modSp">
        <pc:chgData name="Leonora Sheppard" userId="3688f6d8-1f97-408e-a4fe-cc859c551ddb" providerId="ADAL" clId="{51A61573-F894-47DF-BD1C-AD06AD6047B7}" dt="2019-05-15T08:21:13.912" v="11" actId="20577"/>
        <pc:sldMkLst>
          <pc:docMk/>
          <pc:sldMk cId="3796329971" sldId="380"/>
        </pc:sldMkLst>
        <pc:spChg chg="mod">
          <ac:chgData name="Leonora Sheppard" userId="3688f6d8-1f97-408e-a4fe-cc859c551ddb" providerId="ADAL" clId="{51A61573-F894-47DF-BD1C-AD06AD6047B7}" dt="2019-05-15T08:21:04.014" v="9" actId="20577"/>
          <ac:spMkLst>
            <pc:docMk/>
            <pc:sldMk cId="3796329971" sldId="380"/>
            <ac:spMk id="2" creationId="{66E20CF0-66EF-42EF-B23F-BE28152A237F}"/>
          </ac:spMkLst>
        </pc:spChg>
        <pc:spChg chg="mod">
          <ac:chgData name="Leonora Sheppard" userId="3688f6d8-1f97-408e-a4fe-cc859c551ddb" providerId="ADAL" clId="{51A61573-F894-47DF-BD1C-AD06AD6047B7}" dt="2019-05-15T08:21:13.912" v="11" actId="20577"/>
          <ac:spMkLst>
            <pc:docMk/>
            <pc:sldMk cId="3796329971" sldId="380"/>
            <ac:spMk id="3" creationId="{037FB689-72BB-484B-A17A-EE7793CA52E9}"/>
          </ac:spMkLst>
        </pc:spChg>
      </pc:sldChg>
      <pc:sldChg chg="modSp">
        <pc:chgData name="Leonora Sheppard" userId="3688f6d8-1f97-408e-a4fe-cc859c551ddb" providerId="ADAL" clId="{51A61573-F894-47DF-BD1C-AD06AD6047B7}" dt="2019-05-15T08:23:42.979" v="13" actId="20577"/>
        <pc:sldMkLst>
          <pc:docMk/>
          <pc:sldMk cId="3623928635" sldId="383"/>
        </pc:sldMkLst>
        <pc:spChg chg="mod">
          <ac:chgData name="Leonora Sheppard" userId="3688f6d8-1f97-408e-a4fe-cc859c551ddb" providerId="ADAL" clId="{51A61573-F894-47DF-BD1C-AD06AD6047B7}" dt="2019-05-15T08:23:42.979" v="13" actId="20577"/>
          <ac:spMkLst>
            <pc:docMk/>
            <pc:sldMk cId="3623928635" sldId="383"/>
            <ac:spMk id="5" creationId="{8ACE8328-0FF4-41F9-BE53-D718A49B8F74}"/>
          </ac:spMkLst>
        </pc:spChg>
      </pc:sld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Chg chg="addSp delSp modSp">
        <pc:chgData name="Jessica Webb" userId="116bfa15-fab5-4298-95a6-2aaa2e478e3d" providerId="ADAL" clId="{74240180-489E-40BF-8B38-85123A075898}" dt="2019-03-27T10:46:26.988" v="91" actId="1037"/>
        <pc:sldMkLst>
          <pc:docMk/>
          <pc:sldMk cId="3768048513" sldId="354"/>
        </pc:sldMkLst>
        <pc:picChg chg="del">
          <ac:chgData name="Jessica Webb" userId="116bfa15-fab5-4298-95a6-2aaa2e478e3d" providerId="ADAL" clId="{74240180-489E-40BF-8B38-85123A075898}" dt="2019-03-27T10:44:44.425" v="64" actId="478"/>
          <ac:picMkLst>
            <pc:docMk/>
            <pc:sldMk cId="3768048513" sldId="354"/>
            <ac:picMk id="4" creationId="{D16F8FDC-BC62-4B56-975E-B1382BB237BC}"/>
          </ac:picMkLst>
        </pc:picChg>
        <pc:picChg chg="del mod">
          <ac:chgData name="Jessica Webb" userId="116bfa15-fab5-4298-95a6-2aaa2e478e3d" providerId="ADAL" clId="{74240180-489E-40BF-8B38-85123A075898}" dt="2019-03-27T10:44:43.693" v="63" actId="478"/>
          <ac:picMkLst>
            <pc:docMk/>
            <pc:sldMk cId="3768048513" sldId="354"/>
            <ac:picMk id="5" creationId="{3CFBD9B6-D2CA-43C2-9AAA-27D4C0C18BE7}"/>
          </ac:picMkLst>
        </pc:picChg>
        <pc:picChg chg="add mod">
          <ac:chgData name="Jessica Webb" userId="116bfa15-fab5-4298-95a6-2aaa2e478e3d" providerId="ADAL" clId="{74240180-489E-40BF-8B38-85123A075898}" dt="2019-03-27T10:46:18.904" v="89" actId="1037"/>
          <ac:picMkLst>
            <pc:docMk/>
            <pc:sldMk cId="3768048513" sldId="354"/>
            <ac:picMk id="7" creationId="{2EF29170-8AF9-4865-9D01-0803DCABBD69}"/>
          </ac:picMkLst>
        </pc:picChg>
        <pc:picChg chg="add mod">
          <ac:chgData name="Jessica Webb" userId="116bfa15-fab5-4298-95a6-2aaa2e478e3d" providerId="ADAL" clId="{74240180-489E-40BF-8B38-85123A075898}" dt="2019-03-27T10:46:26.988" v="91" actId="1037"/>
          <ac:picMkLst>
            <pc:docMk/>
            <pc:sldMk cId="3768048513" sldId="354"/>
            <ac:picMk id="9" creationId="{B8116C1E-1B14-46EF-8773-20A437796F52}"/>
          </ac:picMkLst>
        </pc:pic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28.394" v="184" actId="207"/>
          <pc:sldLayoutMkLst>
            <pc:docMk/>
            <pc:sldMasterMk cId="2369807912" sldId="2147483660"/>
            <pc:sldLayoutMk cId="1345255809" sldId="2147483667"/>
          </pc:sldLayoutMkLst>
          <pc:spChg chg="mod">
            <ac:chgData name="Jessica Webb" userId="116bfa15-fab5-4298-95a6-2aaa2e478e3d" providerId="ADAL" clId="{74240180-489E-40BF-8B38-85123A075898}" dt="2019-03-27T11:10:28.394" v="184" actId="207"/>
            <ac:spMkLst>
              <pc:docMk/>
              <pc:sldMasterMk cId="2369807912" sldId="2147483660"/>
              <pc:sldLayoutMk cId="1345255809" sldId="2147483667"/>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ames Franklin" userId="cf915d05-507f-491f-b4a6-b2aa085ee4b1" providerId="ADAL" clId="{149A4471-1791-42B2-B666-41252230D44E}"/>
    <pc:docChg chg="undo custSel addSld delSld modSld sldOrd">
      <pc:chgData name="James Franklin" userId="cf915d05-507f-491f-b4a6-b2aa085ee4b1" providerId="ADAL" clId="{149A4471-1791-42B2-B666-41252230D44E}" dt="2019-05-22T11:00:39.964" v="13105" actId="1592"/>
      <pc:docMkLst>
        <pc:docMk/>
      </pc:docMkLst>
      <pc:sldChg chg="modSp">
        <pc:chgData name="James Franklin" userId="cf915d05-507f-491f-b4a6-b2aa085ee4b1" providerId="ADAL" clId="{149A4471-1791-42B2-B666-41252230D44E}" dt="2019-05-09T13:36:07.831" v="12854" actId="20577"/>
        <pc:sldMkLst>
          <pc:docMk/>
          <pc:sldMk cId="4088036100" sldId="259"/>
        </pc:sldMkLst>
        <pc:spChg chg="mod">
          <ac:chgData name="James Franklin" userId="cf915d05-507f-491f-b4a6-b2aa085ee4b1" providerId="ADAL" clId="{149A4471-1791-42B2-B666-41252230D44E}" dt="2019-03-28T17:05:17.740" v="0"/>
          <ac:spMkLst>
            <pc:docMk/>
            <pc:sldMk cId="4088036100" sldId="259"/>
            <ac:spMk id="2" creationId="{C2FF3364-2D81-4476-A6D3-A34681DC1631}"/>
          </ac:spMkLst>
        </pc:spChg>
        <pc:spChg chg="mod">
          <ac:chgData name="James Franklin" userId="cf915d05-507f-491f-b4a6-b2aa085ee4b1" providerId="ADAL" clId="{149A4471-1791-42B2-B666-41252230D44E}" dt="2019-05-09T13:36:07.831" v="12854" actId="20577"/>
          <ac:spMkLst>
            <pc:docMk/>
            <pc:sldMk cId="4088036100" sldId="259"/>
            <ac:spMk id="3" creationId="{08031DB8-AE01-4A02-86AA-7978B495B428}"/>
          </ac:spMkLst>
        </pc:spChg>
      </pc:sldChg>
      <pc:sldChg chg="modSp">
        <pc:chgData name="James Franklin" userId="cf915d05-507f-491f-b4a6-b2aa085ee4b1" providerId="ADAL" clId="{149A4471-1791-42B2-B666-41252230D44E}" dt="2019-04-17T09:25:56.476" v="15" actId="15"/>
        <pc:sldMkLst>
          <pc:docMk/>
          <pc:sldMk cId="2912915852" sldId="319"/>
        </pc:sldMkLst>
        <pc:spChg chg="mod">
          <ac:chgData name="James Franklin" userId="cf915d05-507f-491f-b4a6-b2aa085ee4b1" providerId="ADAL" clId="{149A4471-1791-42B2-B666-41252230D44E}" dt="2019-04-17T09:25:56.476" v="15" actId="15"/>
          <ac:spMkLst>
            <pc:docMk/>
            <pc:sldMk cId="2912915852" sldId="319"/>
            <ac:spMk id="3" creationId="{8841C565-F8A1-4DE6-88F1-F82B859E4087}"/>
          </ac:spMkLst>
        </pc:spChg>
      </pc:sldChg>
      <pc:sldChg chg="addSp delSp modSp addCm modCm">
        <pc:chgData name="James Franklin" userId="cf915d05-507f-491f-b4a6-b2aa085ee4b1" providerId="ADAL" clId="{149A4471-1791-42B2-B666-41252230D44E}" dt="2019-05-14T08:40:22.158" v="12858"/>
        <pc:sldMkLst>
          <pc:docMk/>
          <pc:sldMk cId="3768048513" sldId="354"/>
        </pc:sldMkLst>
        <pc:spChg chg="mod">
          <ac:chgData name="James Franklin" userId="cf915d05-507f-491f-b4a6-b2aa085ee4b1" providerId="ADAL" clId="{149A4471-1791-42B2-B666-41252230D44E}" dt="2019-04-17T10:52:45.559" v="22" actId="20577"/>
          <ac:spMkLst>
            <pc:docMk/>
            <pc:sldMk cId="3768048513" sldId="354"/>
            <ac:spMk id="2" creationId="{66E20CF0-66EF-42EF-B23F-BE28152A237F}"/>
          </ac:spMkLst>
        </pc:spChg>
        <pc:spChg chg="mod">
          <ac:chgData name="James Franklin" userId="cf915d05-507f-491f-b4a6-b2aa085ee4b1" providerId="ADAL" clId="{149A4471-1791-42B2-B666-41252230D44E}" dt="2019-04-23T09:00:19.018" v="7956" actId="20577"/>
          <ac:spMkLst>
            <pc:docMk/>
            <pc:sldMk cId="3768048513" sldId="354"/>
            <ac:spMk id="3" creationId="{037FB689-72BB-484B-A17A-EE7793CA52E9}"/>
          </ac:spMkLst>
        </pc:spChg>
        <pc:graphicFrameChg chg="add del mod">
          <ac:chgData name="James Franklin" userId="cf915d05-507f-491f-b4a6-b2aa085ee4b1" providerId="ADAL" clId="{149A4471-1791-42B2-B666-41252230D44E}" dt="2019-04-17T10:55:18.601" v="228"/>
          <ac:graphicFrameMkLst>
            <pc:docMk/>
            <pc:sldMk cId="3768048513" sldId="354"/>
            <ac:graphicFrameMk id="4" creationId="{87AE2D3B-AA79-4175-90B1-727F1756F863}"/>
          </ac:graphicFrameMkLst>
        </pc:graphicFrameChg>
      </pc:sldChg>
      <pc:sldChg chg="modSp ord">
        <pc:chgData name="James Franklin" userId="cf915d05-507f-491f-b4a6-b2aa085ee4b1" providerId="ADAL" clId="{149A4471-1791-42B2-B666-41252230D44E}" dt="2019-04-25T09:28:58.195" v="12837" actId="20577"/>
        <pc:sldMkLst>
          <pc:docMk/>
          <pc:sldMk cId="1612668401" sldId="364"/>
        </pc:sldMkLst>
        <pc:spChg chg="mod">
          <ac:chgData name="James Franklin" userId="cf915d05-507f-491f-b4a6-b2aa085ee4b1" providerId="ADAL" clId="{149A4471-1791-42B2-B666-41252230D44E}" dt="2019-03-29T10:15:05.064" v="4" actId="20577"/>
          <ac:spMkLst>
            <pc:docMk/>
            <pc:sldMk cId="1612668401" sldId="364"/>
            <ac:spMk id="4" creationId="{00000000-0000-0000-0000-000000000000}"/>
          </ac:spMkLst>
        </pc:spChg>
        <pc:spChg chg="mod">
          <ac:chgData name="James Franklin" userId="cf915d05-507f-491f-b4a6-b2aa085ee4b1" providerId="ADAL" clId="{149A4471-1791-42B2-B666-41252230D44E}" dt="2019-04-25T09:28:58.195" v="12837" actId="20577"/>
          <ac:spMkLst>
            <pc:docMk/>
            <pc:sldMk cId="1612668401" sldId="364"/>
            <ac:spMk id="5" creationId="{00000000-0000-0000-0000-000000000000}"/>
          </ac:spMkLst>
        </pc:spChg>
      </pc:sldChg>
      <pc:sldChg chg="addSp delSp modSp">
        <pc:chgData name="James Franklin" userId="cf915d05-507f-491f-b4a6-b2aa085ee4b1" providerId="ADAL" clId="{149A4471-1791-42B2-B666-41252230D44E}" dt="2019-04-23T09:00:35.098" v="7958" actId="207"/>
        <pc:sldMkLst>
          <pc:docMk/>
          <pc:sldMk cId="1515091566" sldId="365"/>
        </pc:sldMkLst>
        <pc:spChg chg="mod">
          <ac:chgData name="James Franklin" userId="cf915d05-507f-491f-b4a6-b2aa085ee4b1" providerId="ADAL" clId="{149A4471-1791-42B2-B666-41252230D44E}" dt="2019-04-17T10:55:45.782" v="252" actId="20577"/>
          <ac:spMkLst>
            <pc:docMk/>
            <pc:sldMk cId="1515091566" sldId="365"/>
            <ac:spMk id="2" creationId="{66E20CF0-66EF-42EF-B23F-BE28152A237F}"/>
          </ac:spMkLst>
        </pc:spChg>
        <pc:spChg chg="del">
          <ac:chgData name="James Franklin" userId="cf915d05-507f-491f-b4a6-b2aa085ee4b1" providerId="ADAL" clId="{149A4471-1791-42B2-B666-41252230D44E}" dt="2019-04-17T10:55:50.505" v="253"/>
          <ac:spMkLst>
            <pc:docMk/>
            <pc:sldMk cId="1515091566" sldId="365"/>
            <ac:spMk id="3" creationId="{037FB689-72BB-484B-A17A-EE7793CA52E9}"/>
          </ac:spMkLst>
        </pc:spChg>
        <pc:spChg chg="add mod">
          <ac:chgData name="James Franklin" userId="cf915d05-507f-491f-b4a6-b2aa085ee4b1" providerId="ADAL" clId="{149A4471-1791-42B2-B666-41252230D44E}" dt="2019-04-23T09:00:35.098" v="7958" actId="207"/>
          <ac:spMkLst>
            <pc:docMk/>
            <pc:sldMk cId="1515091566" sldId="365"/>
            <ac:spMk id="4" creationId="{F39F5EA3-9F5A-4C41-9002-BC011FB046B5}"/>
          </ac:spMkLst>
        </pc:spChg>
      </pc:sldChg>
      <pc:sldChg chg="addSp modSp">
        <pc:chgData name="James Franklin" userId="cf915d05-507f-491f-b4a6-b2aa085ee4b1" providerId="ADAL" clId="{149A4471-1791-42B2-B666-41252230D44E}" dt="2019-05-15T15:31:33.038" v="13100" actId="20577"/>
        <pc:sldMkLst>
          <pc:docMk/>
          <pc:sldMk cId="1244951885" sldId="366"/>
        </pc:sldMkLst>
        <pc:spChg chg="mod">
          <ac:chgData name="James Franklin" userId="cf915d05-507f-491f-b4a6-b2aa085ee4b1" providerId="ADAL" clId="{149A4471-1791-42B2-B666-41252230D44E}" dt="2019-04-17T11:00:38.246" v="648" actId="20577"/>
          <ac:spMkLst>
            <pc:docMk/>
            <pc:sldMk cId="1244951885" sldId="366"/>
            <ac:spMk id="2" creationId="{66E20CF0-66EF-42EF-B23F-BE28152A237F}"/>
          </ac:spMkLst>
        </pc:spChg>
        <pc:spChg chg="mod">
          <ac:chgData name="James Franklin" userId="cf915d05-507f-491f-b4a6-b2aa085ee4b1" providerId="ADAL" clId="{149A4471-1791-42B2-B666-41252230D44E}" dt="2019-05-15T15:31:33.038" v="13100" actId="20577"/>
          <ac:spMkLst>
            <pc:docMk/>
            <pc:sldMk cId="1244951885" sldId="366"/>
            <ac:spMk id="3" creationId="{037FB689-72BB-484B-A17A-EE7793CA52E9}"/>
          </ac:spMkLst>
        </pc:spChg>
        <pc:spChg chg="add mod">
          <ac:chgData name="James Franklin" userId="cf915d05-507f-491f-b4a6-b2aa085ee4b1" providerId="ADAL" clId="{149A4471-1791-42B2-B666-41252230D44E}" dt="2019-04-17T11:05:45.904" v="996" actId="14100"/>
          <ac:spMkLst>
            <pc:docMk/>
            <pc:sldMk cId="1244951885" sldId="366"/>
            <ac:spMk id="4" creationId="{0C1BA175-A072-441E-9449-0E1A23698275}"/>
          </ac:spMkLst>
        </pc:spChg>
        <pc:spChg chg="add mod">
          <ac:chgData name="James Franklin" userId="cf915d05-507f-491f-b4a6-b2aa085ee4b1" providerId="ADAL" clId="{149A4471-1791-42B2-B666-41252230D44E}" dt="2019-04-17T11:05:45.904" v="996" actId="14100"/>
          <ac:spMkLst>
            <pc:docMk/>
            <pc:sldMk cId="1244951885" sldId="366"/>
            <ac:spMk id="5" creationId="{CE060423-0B39-4E51-8182-976591104367}"/>
          </ac:spMkLst>
        </pc:spChg>
        <pc:spChg chg="add mod">
          <ac:chgData name="James Franklin" userId="cf915d05-507f-491f-b4a6-b2aa085ee4b1" providerId="ADAL" clId="{149A4471-1791-42B2-B666-41252230D44E}" dt="2019-04-17T11:05:49.532" v="997" actId="14100"/>
          <ac:spMkLst>
            <pc:docMk/>
            <pc:sldMk cId="1244951885" sldId="366"/>
            <ac:spMk id="6" creationId="{034E6D9F-F057-42F3-8F12-6FC8193BAF7F}"/>
          </ac:spMkLst>
        </pc:spChg>
        <pc:spChg chg="add mod">
          <ac:chgData name="James Franklin" userId="cf915d05-507f-491f-b4a6-b2aa085ee4b1" providerId="ADAL" clId="{149A4471-1791-42B2-B666-41252230D44E}" dt="2019-04-17T11:05:45.904" v="996" actId="14100"/>
          <ac:spMkLst>
            <pc:docMk/>
            <pc:sldMk cId="1244951885" sldId="366"/>
            <ac:spMk id="7" creationId="{6A9618AC-A536-420E-93AB-8546F28CCB4E}"/>
          </ac:spMkLst>
        </pc:spChg>
        <pc:cxnChg chg="add mod">
          <ac:chgData name="James Franklin" userId="cf915d05-507f-491f-b4a6-b2aa085ee4b1" providerId="ADAL" clId="{149A4471-1791-42B2-B666-41252230D44E}" dt="2019-04-17T11:06:04.101" v="1013" actId="1038"/>
          <ac:cxnSpMkLst>
            <pc:docMk/>
            <pc:sldMk cId="1244951885" sldId="366"/>
            <ac:cxnSpMk id="8" creationId="{D1752134-C0A7-4B89-BBC1-06213BEA0B5F}"/>
          </ac:cxnSpMkLst>
        </pc:cxnChg>
        <pc:cxnChg chg="add mod">
          <ac:chgData name="James Franklin" userId="cf915d05-507f-491f-b4a6-b2aa085ee4b1" providerId="ADAL" clId="{149A4471-1791-42B2-B666-41252230D44E}" dt="2019-04-17T11:06:00.397" v="1008" actId="1038"/>
          <ac:cxnSpMkLst>
            <pc:docMk/>
            <pc:sldMk cId="1244951885" sldId="366"/>
            <ac:cxnSpMk id="9" creationId="{74BD8B94-B3F5-4872-957C-C9704E32611B}"/>
          </ac:cxnSpMkLst>
        </pc:cxnChg>
        <pc:cxnChg chg="add mod">
          <ac:chgData name="James Franklin" userId="cf915d05-507f-491f-b4a6-b2aa085ee4b1" providerId="ADAL" clId="{149A4471-1791-42B2-B666-41252230D44E}" dt="2019-04-17T11:05:45.904" v="996" actId="14100"/>
          <ac:cxnSpMkLst>
            <pc:docMk/>
            <pc:sldMk cId="1244951885" sldId="366"/>
            <ac:cxnSpMk id="10" creationId="{6CEFF63B-F9D2-41C9-AADA-032B600A75FC}"/>
          </ac:cxnSpMkLst>
        </pc:cxnChg>
        <pc:cxnChg chg="add mod">
          <ac:chgData name="James Franklin" userId="cf915d05-507f-491f-b4a6-b2aa085ee4b1" providerId="ADAL" clId="{149A4471-1791-42B2-B666-41252230D44E}" dt="2019-04-17T11:06:00.397" v="1008" actId="1038"/>
          <ac:cxnSpMkLst>
            <pc:docMk/>
            <pc:sldMk cId="1244951885" sldId="366"/>
            <ac:cxnSpMk id="11" creationId="{D0BEF17A-3C31-4C51-B4A1-CDF05A4920F7}"/>
          </ac:cxnSpMkLst>
        </pc:cxnChg>
      </pc:sldChg>
      <pc:sldChg chg="addSp delSp modSp setBg">
        <pc:chgData name="James Franklin" userId="cf915d05-507f-491f-b4a6-b2aa085ee4b1" providerId="ADAL" clId="{149A4471-1791-42B2-B666-41252230D44E}" dt="2019-04-23T09:02:24.018" v="7961" actId="207"/>
        <pc:sldMkLst>
          <pc:docMk/>
          <pc:sldMk cId="3852316829" sldId="367"/>
        </pc:sldMkLst>
        <pc:spChg chg="mod">
          <ac:chgData name="James Franklin" userId="cf915d05-507f-491f-b4a6-b2aa085ee4b1" providerId="ADAL" clId="{149A4471-1791-42B2-B666-41252230D44E}" dt="2019-04-17T11:08:31.282" v="1051" actId="20577"/>
          <ac:spMkLst>
            <pc:docMk/>
            <pc:sldMk cId="3852316829" sldId="367"/>
            <ac:spMk id="2" creationId="{66E20CF0-66EF-42EF-B23F-BE28152A237F}"/>
          </ac:spMkLst>
        </pc:spChg>
        <pc:spChg chg="del">
          <ac:chgData name="James Franklin" userId="cf915d05-507f-491f-b4a6-b2aa085ee4b1" providerId="ADAL" clId="{149A4471-1791-42B2-B666-41252230D44E}" dt="2019-04-17T11:08:36.003" v="1052"/>
          <ac:spMkLst>
            <pc:docMk/>
            <pc:sldMk cId="3852316829" sldId="367"/>
            <ac:spMk id="3" creationId="{037FB689-72BB-484B-A17A-EE7793CA52E9}"/>
          </ac:spMkLst>
        </pc:spChg>
        <pc:spChg chg="add mod">
          <ac:chgData name="James Franklin" userId="cf915d05-507f-491f-b4a6-b2aa085ee4b1" providerId="ADAL" clId="{149A4471-1791-42B2-B666-41252230D44E}" dt="2019-04-23T09:02:24.018" v="7961" actId="207"/>
          <ac:spMkLst>
            <pc:docMk/>
            <pc:sldMk cId="3852316829" sldId="367"/>
            <ac:spMk id="4" creationId="{C093211C-2607-42CD-B8E2-3F27D0558437}"/>
          </ac:spMkLst>
        </pc:spChg>
        <pc:picChg chg="add mod">
          <ac:chgData name="James Franklin" userId="cf915d05-507f-491f-b4a6-b2aa085ee4b1" providerId="ADAL" clId="{149A4471-1791-42B2-B666-41252230D44E}" dt="2019-04-17T11:08:16.789" v="1019" actId="167"/>
          <ac:picMkLst>
            <pc:docMk/>
            <pc:sldMk cId="3852316829" sldId="367"/>
            <ac:picMk id="1026" creationId="{9E450738-373F-4FB9-B95D-26F3AC88DA61}"/>
          </ac:picMkLst>
        </pc:picChg>
      </pc:sldChg>
      <pc:sldChg chg="addSp modSp setBg">
        <pc:chgData name="James Franklin" userId="cf915d05-507f-491f-b4a6-b2aa085ee4b1" providerId="ADAL" clId="{149A4471-1791-42B2-B666-41252230D44E}" dt="2019-04-17T13:24:00.858" v="1948" actId="20577"/>
        <pc:sldMkLst>
          <pc:docMk/>
          <pc:sldMk cId="567189255" sldId="368"/>
        </pc:sldMkLst>
        <pc:spChg chg="mod">
          <ac:chgData name="James Franklin" userId="cf915d05-507f-491f-b4a6-b2aa085ee4b1" providerId="ADAL" clId="{149A4471-1791-42B2-B666-41252230D44E}" dt="2019-04-17T13:23:45.571" v="1944" actId="207"/>
          <ac:spMkLst>
            <pc:docMk/>
            <pc:sldMk cId="567189255" sldId="368"/>
            <ac:spMk id="2" creationId="{66E20CF0-66EF-42EF-B23F-BE28152A237F}"/>
          </ac:spMkLst>
        </pc:spChg>
        <pc:spChg chg="mod">
          <ac:chgData name="James Franklin" userId="cf915d05-507f-491f-b4a6-b2aa085ee4b1" providerId="ADAL" clId="{149A4471-1791-42B2-B666-41252230D44E}" dt="2019-04-17T13:24:00.858" v="1948" actId="20577"/>
          <ac:spMkLst>
            <pc:docMk/>
            <pc:sldMk cId="567189255" sldId="368"/>
            <ac:spMk id="3" creationId="{037FB689-72BB-484B-A17A-EE7793CA52E9}"/>
          </ac:spMkLst>
        </pc:spChg>
        <pc:picChg chg="add mod">
          <ac:chgData name="James Franklin" userId="cf915d05-507f-491f-b4a6-b2aa085ee4b1" providerId="ADAL" clId="{149A4471-1791-42B2-B666-41252230D44E}" dt="2019-04-17T13:19:55.538" v="1935" actId="1076"/>
          <ac:picMkLst>
            <pc:docMk/>
            <pc:sldMk cId="567189255" sldId="368"/>
            <ac:picMk id="4" creationId="{4B35B2F9-48BE-4620-9A28-F8135564EFD0}"/>
          </ac:picMkLst>
        </pc:picChg>
        <pc:picChg chg="add mod">
          <ac:chgData name="James Franklin" userId="cf915d05-507f-491f-b4a6-b2aa085ee4b1" providerId="ADAL" clId="{149A4471-1791-42B2-B666-41252230D44E}" dt="2019-04-17T13:23:35.503" v="1942" actId="167"/>
          <ac:picMkLst>
            <pc:docMk/>
            <pc:sldMk cId="567189255" sldId="368"/>
            <ac:picMk id="2050" creationId="{66F5E9A6-81DE-429B-B65C-772DE2CFEB28}"/>
          </ac:picMkLst>
        </pc:picChg>
      </pc:sldChg>
      <pc:sldChg chg="addSp modSp">
        <pc:chgData name="James Franklin" userId="cf915d05-507f-491f-b4a6-b2aa085ee4b1" providerId="ADAL" clId="{149A4471-1791-42B2-B666-41252230D44E}" dt="2019-05-22T10:57:52.914" v="13101" actId="313"/>
        <pc:sldMkLst>
          <pc:docMk/>
          <pc:sldMk cId="363531344" sldId="369"/>
        </pc:sldMkLst>
        <pc:spChg chg="mod">
          <ac:chgData name="James Franklin" userId="cf915d05-507f-491f-b4a6-b2aa085ee4b1" providerId="ADAL" clId="{149A4471-1791-42B2-B666-41252230D44E}" dt="2019-04-17T13:24:17.738" v="1982" actId="20577"/>
          <ac:spMkLst>
            <pc:docMk/>
            <pc:sldMk cId="363531344" sldId="369"/>
            <ac:spMk id="2" creationId="{66E20CF0-66EF-42EF-B23F-BE28152A237F}"/>
          </ac:spMkLst>
        </pc:spChg>
        <pc:spChg chg="mod">
          <ac:chgData name="James Franklin" userId="cf915d05-507f-491f-b4a6-b2aa085ee4b1" providerId="ADAL" clId="{149A4471-1791-42B2-B666-41252230D44E}" dt="2019-05-22T10:57:52.914" v="13101" actId="313"/>
          <ac:spMkLst>
            <pc:docMk/>
            <pc:sldMk cId="363531344" sldId="369"/>
            <ac:spMk id="3" creationId="{037FB689-72BB-484B-A17A-EE7793CA52E9}"/>
          </ac:spMkLst>
        </pc:spChg>
        <pc:picChg chg="add mod">
          <ac:chgData name="James Franklin" userId="cf915d05-507f-491f-b4a6-b2aa085ee4b1" providerId="ADAL" clId="{149A4471-1791-42B2-B666-41252230D44E}" dt="2019-04-17T13:43:23.384" v="2400" actId="1076"/>
          <ac:picMkLst>
            <pc:docMk/>
            <pc:sldMk cId="363531344" sldId="369"/>
            <ac:picMk id="3074" creationId="{55364366-01D7-41B2-B79C-1C1BAB6A56C9}"/>
          </ac:picMkLst>
        </pc:picChg>
      </pc:sldChg>
      <pc:sldChg chg="addSp delSp modSp addCm delCm modCm">
        <pc:chgData name="James Franklin" userId="cf915d05-507f-491f-b4a6-b2aa085ee4b1" providerId="ADAL" clId="{149A4471-1791-42B2-B666-41252230D44E}" dt="2019-05-22T11:00:31.212" v="13104" actId="1592"/>
        <pc:sldMkLst>
          <pc:docMk/>
          <pc:sldMk cId="2205863446" sldId="370"/>
        </pc:sldMkLst>
        <pc:spChg chg="mod">
          <ac:chgData name="James Franklin" userId="cf915d05-507f-491f-b4a6-b2aa085ee4b1" providerId="ADAL" clId="{149A4471-1791-42B2-B666-41252230D44E}" dt="2019-04-17T13:44:34.793" v="2447" actId="20577"/>
          <ac:spMkLst>
            <pc:docMk/>
            <pc:sldMk cId="2205863446" sldId="370"/>
            <ac:spMk id="2" creationId="{66E20CF0-66EF-42EF-B23F-BE28152A237F}"/>
          </ac:spMkLst>
        </pc:spChg>
        <pc:spChg chg="mod">
          <ac:chgData name="James Franklin" userId="cf915d05-507f-491f-b4a6-b2aa085ee4b1" providerId="ADAL" clId="{149A4471-1791-42B2-B666-41252230D44E}" dt="2019-04-17T14:27:47.185" v="4173" actId="20577"/>
          <ac:spMkLst>
            <pc:docMk/>
            <pc:sldMk cId="2205863446" sldId="370"/>
            <ac:spMk id="3" creationId="{037FB689-72BB-484B-A17A-EE7793CA52E9}"/>
          </ac:spMkLst>
        </pc:spChg>
        <pc:picChg chg="add del mod">
          <ac:chgData name="James Franklin" userId="cf915d05-507f-491f-b4a6-b2aa085ee4b1" providerId="ADAL" clId="{149A4471-1791-42B2-B666-41252230D44E}" dt="2019-04-17T14:03:02.480" v="2832" actId="478"/>
          <ac:picMkLst>
            <pc:docMk/>
            <pc:sldMk cId="2205863446" sldId="370"/>
            <ac:picMk id="5" creationId="{209EE565-8812-4EB6-B157-F580B611EE45}"/>
          </ac:picMkLst>
        </pc:picChg>
        <pc:picChg chg="add mod">
          <ac:chgData name="James Franklin" userId="cf915d05-507f-491f-b4a6-b2aa085ee4b1" providerId="ADAL" clId="{149A4471-1791-42B2-B666-41252230D44E}" dt="2019-04-17T14:06:01.192" v="2856" actId="14100"/>
          <ac:picMkLst>
            <pc:docMk/>
            <pc:sldMk cId="2205863446" sldId="370"/>
            <ac:picMk id="7" creationId="{08354BE5-6DF5-4212-B909-77D36EFD1543}"/>
          </ac:picMkLst>
        </pc:picChg>
        <pc:picChg chg="add mod">
          <ac:chgData name="James Franklin" userId="cf915d05-507f-491f-b4a6-b2aa085ee4b1" providerId="ADAL" clId="{149A4471-1791-42B2-B666-41252230D44E}" dt="2019-04-17T14:03:52.608" v="2838" actId="1076"/>
          <ac:picMkLst>
            <pc:docMk/>
            <pc:sldMk cId="2205863446" sldId="370"/>
            <ac:picMk id="8" creationId="{1F4AFD2D-14D8-43D4-A843-232458E49263}"/>
          </ac:picMkLst>
        </pc:picChg>
        <pc:picChg chg="add mod">
          <ac:chgData name="James Franklin" userId="cf915d05-507f-491f-b4a6-b2aa085ee4b1" providerId="ADAL" clId="{149A4471-1791-42B2-B666-41252230D44E}" dt="2019-04-17T14:05:29.343" v="2848" actId="167"/>
          <ac:picMkLst>
            <pc:docMk/>
            <pc:sldMk cId="2205863446" sldId="370"/>
            <ac:picMk id="4098" creationId="{0D743A28-5DC6-4975-BEB1-A988EDDB4F6E}"/>
          </ac:picMkLst>
        </pc:picChg>
      </pc:sldChg>
      <pc:sldChg chg="modSp">
        <pc:chgData name="James Franklin" userId="cf915d05-507f-491f-b4a6-b2aa085ee4b1" providerId="ADAL" clId="{149A4471-1791-42B2-B666-41252230D44E}" dt="2019-04-17T14:13:05.665" v="3783" actId="20577"/>
        <pc:sldMkLst>
          <pc:docMk/>
          <pc:sldMk cId="4188305560" sldId="371"/>
        </pc:sldMkLst>
        <pc:spChg chg="mod">
          <ac:chgData name="James Franklin" userId="cf915d05-507f-491f-b4a6-b2aa085ee4b1" providerId="ADAL" clId="{149A4471-1791-42B2-B666-41252230D44E}" dt="2019-04-17T14:07:53.778" v="2922" actId="20577"/>
          <ac:spMkLst>
            <pc:docMk/>
            <pc:sldMk cId="4188305560" sldId="371"/>
            <ac:spMk id="2" creationId="{66E20CF0-66EF-42EF-B23F-BE28152A237F}"/>
          </ac:spMkLst>
        </pc:spChg>
        <pc:spChg chg="mod">
          <ac:chgData name="James Franklin" userId="cf915d05-507f-491f-b4a6-b2aa085ee4b1" providerId="ADAL" clId="{149A4471-1791-42B2-B666-41252230D44E}" dt="2019-04-17T14:13:05.665" v="3783" actId="20577"/>
          <ac:spMkLst>
            <pc:docMk/>
            <pc:sldMk cId="4188305560" sldId="371"/>
            <ac:spMk id="3" creationId="{037FB689-72BB-484B-A17A-EE7793CA52E9}"/>
          </ac:spMkLst>
        </pc:spChg>
      </pc:sldChg>
      <pc:sldChg chg="addSp modSp setBg">
        <pc:chgData name="James Franklin" userId="cf915d05-507f-491f-b4a6-b2aa085ee4b1" providerId="ADAL" clId="{149A4471-1791-42B2-B666-41252230D44E}" dt="2019-05-14T12:05:55.288" v="13084" actId="20577"/>
        <pc:sldMkLst>
          <pc:docMk/>
          <pc:sldMk cId="1043684076" sldId="372"/>
        </pc:sldMkLst>
        <pc:spChg chg="mod">
          <ac:chgData name="James Franklin" userId="cf915d05-507f-491f-b4a6-b2aa085ee4b1" providerId="ADAL" clId="{149A4471-1791-42B2-B666-41252230D44E}" dt="2019-04-17T14:26:05.508" v="4137" actId="207"/>
          <ac:spMkLst>
            <pc:docMk/>
            <pc:sldMk cId="1043684076" sldId="372"/>
            <ac:spMk id="2" creationId="{66E20CF0-66EF-42EF-B23F-BE28152A237F}"/>
          </ac:spMkLst>
        </pc:spChg>
        <pc:spChg chg="mod">
          <ac:chgData name="James Franklin" userId="cf915d05-507f-491f-b4a6-b2aa085ee4b1" providerId="ADAL" clId="{149A4471-1791-42B2-B666-41252230D44E}" dt="2019-05-14T12:05:55.288" v="13084" actId="20577"/>
          <ac:spMkLst>
            <pc:docMk/>
            <pc:sldMk cId="1043684076" sldId="372"/>
            <ac:spMk id="3" creationId="{037FB689-72BB-484B-A17A-EE7793CA52E9}"/>
          </ac:spMkLst>
        </pc:spChg>
        <pc:picChg chg="add mod">
          <ac:chgData name="James Franklin" userId="cf915d05-507f-491f-b4a6-b2aa085ee4b1" providerId="ADAL" clId="{149A4471-1791-42B2-B666-41252230D44E}" dt="2019-04-17T14:25:39.016" v="4133" actId="1076"/>
          <ac:picMkLst>
            <pc:docMk/>
            <pc:sldMk cId="1043684076" sldId="372"/>
            <ac:picMk id="4" creationId="{1D0A5B9E-4209-479D-9F45-14B5DFB2CC9C}"/>
          </ac:picMkLst>
        </pc:picChg>
        <pc:picChg chg="add mod">
          <ac:chgData name="James Franklin" userId="cf915d05-507f-491f-b4a6-b2aa085ee4b1" providerId="ADAL" clId="{149A4471-1791-42B2-B666-41252230D44E}" dt="2019-04-23T08:41:12.618" v="7401" actId="732"/>
          <ac:picMkLst>
            <pc:docMk/>
            <pc:sldMk cId="1043684076" sldId="372"/>
            <ac:picMk id="5122" creationId="{57DFD896-73C9-4DAF-8F9B-3A0A7887475E}"/>
          </ac:picMkLst>
        </pc:picChg>
      </pc:sldChg>
      <pc:sldChg chg="addSp modSp addCm delCm modCm">
        <pc:chgData name="James Franklin" userId="cf915d05-507f-491f-b4a6-b2aa085ee4b1" providerId="ADAL" clId="{149A4471-1791-42B2-B666-41252230D44E}" dt="2019-05-22T11:00:39.964" v="13105" actId="1592"/>
        <pc:sldMkLst>
          <pc:docMk/>
          <pc:sldMk cId="2965502656" sldId="373"/>
        </pc:sldMkLst>
        <pc:spChg chg="mod">
          <ac:chgData name="James Franklin" userId="cf915d05-507f-491f-b4a6-b2aa085ee4b1" providerId="ADAL" clId="{149A4471-1791-42B2-B666-41252230D44E}" dt="2019-04-17T14:27:36.661" v="4172" actId="20577"/>
          <ac:spMkLst>
            <pc:docMk/>
            <pc:sldMk cId="2965502656" sldId="373"/>
            <ac:spMk id="2" creationId="{66E20CF0-66EF-42EF-B23F-BE28152A237F}"/>
          </ac:spMkLst>
        </pc:spChg>
        <pc:spChg chg="mod">
          <ac:chgData name="James Franklin" userId="cf915d05-507f-491f-b4a6-b2aa085ee4b1" providerId="ADAL" clId="{149A4471-1791-42B2-B666-41252230D44E}" dt="2019-04-17T14:49:20.674" v="4612" actId="20577"/>
          <ac:spMkLst>
            <pc:docMk/>
            <pc:sldMk cId="2965502656" sldId="373"/>
            <ac:spMk id="3" creationId="{037FB689-72BB-484B-A17A-EE7793CA52E9}"/>
          </ac:spMkLst>
        </pc:spChg>
        <pc:picChg chg="add mod">
          <ac:chgData name="James Franklin" userId="cf915d05-507f-491f-b4a6-b2aa085ee4b1" providerId="ADAL" clId="{149A4471-1791-42B2-B666-41252230D44E}" dt="2019-04-17T14:46:36.641" v="4178"/>
          <ac:picMkLst>
            <pc:docMk/>
            <pc:sldMk cId="2965502656" sldId="373"/>
            <ac:picMk id="5" creationId="{46B3C75E-C54A-4419-B422-C1F2941CF7D2}"/>
          </ac:picMkLst>
        </pc:picChg>
      </pc:sldChg>
      <pc:sldChg chg="addSp delSp modSp">
        <pc:chgData name="James Franklin" userId="cf915d05-507f-491f-b4a6-b2aa085ee4b1" providerId="ADAL" clId="{149A4471-1791-42B2-B666-41252230D44E}" dt="2019-04-23T08:59:24.459" v="7943" actId="20577"/>
        <pc:sldMkLst>
          <pc:docMk/>
          <pc:sldMk cId="2986392551" sldId="374"/>
        </pc:sldMkLst>
        <pc:spChg chg="mod">
          <ac:chgData name="James Franklin" userId="cf915d05-507f-491f-b4a6-b2aa085ee4b1" providerId="ADAL" clId="{149A4471-1791-42B2-B666-41252230D44E}" dt="2019-04-17T14:50:37.720" v="4660" actId="20577"/>
          <ac:spMkLst>
            <pc:docMk/>
            <pc:sldMk cId="2986392551" sldId="374"/>
            <ac:spMk id="2" creationId="{66E20CF0-66EF-42EF-B23F-BE28152A237F}"/>
          </ac:spMkLst>
        </pc:spChg>
        <pc:spChg chg="mod">
          <ac:chgData name="James Franklin" userId="cf915d05-507f-491f-b4a6-b2aa085ee4b1" providerId="ADAL" clId="{149A4471-1791-42B2-B666-41252230D44E}" dt="2019-04-23T08:59:24.459" v="7943" actId="20577"/>
          <ac:spMkLst>
            <pc:docMk/>
            <pc:sldMk cId="2986392551" sldId="374"/>
            <ac:spMk id="3" creationId="{037FB689-72BB-484B-A17A-EE7793CA52E9}"/>
          </ac:spMkLst>
        </pc:spChg>
        <pc:picChg chg="add mod">
          <ac:chgData name="James Franklin" userId="cf915d05-507f-491f-b4a6-b2aa085ee4b1" providerId="ADAL" clId="{149A4471-1791-42B2-B666-41252230D44E}" dt="2019-04-23T08:59:17.561" v="7941" actId="14100"/>
          <ac:picMkLst>
            <pc:docMk/>
            <pc:sldMk cId="2986392551" sldId="374"/>
            <ac:picMk id="4" creationId="{B7775C9B-A28A-401D-A484-2DFBD85C23EA}"/>
          </ac:picMkLst>
        </pc:picChg>
        <pc:picChg chg="add del mod">
          <ac:chgData name="James Franklin" userId="cf915d05-507f-491f-b4a6-b2aa085ee4b1" providerId="ADAL" clId="{149A4471-1791-42B2-B666-41252230D44E}" dt="2019-04-17T15:12:05.164" v="5232" actId="478"/>
          <ac:picMkLst>
            <pc:docMk/>
            <pc:sldMk cId="2986392551" sldId="374"/>
            <ac:picMk id="6146" creationId="{45547DE7-3B6A-4B70-9803-0682B4B1357D}"/>
          </ac:picMkLst>
        </pc:picChg>
      </pc:sldChg>
      <pc:sldChg chg="addSp modSp setBg">
        <pc:chgData name="James Franklin" userId="cf915d05-507f-491f-b4a6-b2aa085ee4b1" providerId="ADAL" clId="{149A4471-1791-42B2-B666-41252230D44E}" dt="2019-04-17T16:02:22.312" v="7400" actId="15"/>
        <pc:sldMkLst>
          <pc:docMk/>
          <pc:sldMk cId="2694855769" sldId="375"/>
        </pc:sldMkLst>
        <pc:spChg chg="mod">
          <ac:chgData name="James Franklin" userId="cf915d05-507f-491f-b4a6-b2aa085ee4b1" providerId="ADAL" clId="{149A4471-1791-42B2-B666-41252230D44E}" dt="2019-04-17T15:15:30.064" v="5259" actId="20577"/>
          <ac:spMkLst>
            <pc:docMk/>
            <pc:sldMk cId="2694855769" sldId="375"/>
            <ac:spMk id="2" creationId="{66E20CF0-66EF-42EF-B23F-BE28152A237F}"/>
          </ac:spMkLst>
        </pc:spChg>
        <pc:spChg chg="mod">
          <ac:chgData name="James Franklin" userId="cf915d05-507f-491f-b4a6-b2aa085ee4b1" providerId="ADAL" clId="{149A4471-1791-42B2-B666-41252230D44E}" dt="2019-04-17T16:02:22.312" v="7400" actId="15"/>
          <ac:spMkLst>
            <pc:docMk/>
            <pc:sldMk cId="2694855769" sldId="375"/>
            <ac:spMk id="3" creationId="{037FB689-72BB-484B-A17A-EE7793CA52E9}"/>
          </ac:spMkLst>
        </pc:spChg>
        <pc:picChg chg="add mod">
          <ac:chgData name="James Franklin" userId="cf915d05-507f-491f-b4a6-b2aa085ee4b1" providerId="ADAL" clId="{149A4471-1791-42B2-B666-41252230D44E}" dt="2019-04-17T15:41:26.310" v="6089" actId="1076"/>
          <ac:picMkLst>
            <pc:docMk/>
            <pc:sldMk cId="2694855769" sldId="375"/>
            <ac:picMk id="4" creationId="{607E1428-4F2D-4A29-A191-4EBEFC199B79}"/>
          </ac:picMkLst>
        </pc:picChg>
        <pc:picChg chg="add mod">
          <ac:chgData name="James Franklin" userId="cf915d05-507f-491f-b4a6-b2aa085ee4b1" providerId="ADAL" clId="{149A4471-1791-42B2-B666-41252230D44E}" dt="2019-04-17T15:42:00.332" v="6093" actId="167"/>
          <ac:picMkLst>
            <pc:docMk/>
            <pc:sldMk cId="2694855769" sldId="375"/>
            <ac:picMk id="8194" creationId="{A0FB1F55-9777-4126-AE9F-03E8F60EBCA5}"/>
          </ac:picMkLst>
        </pc:picChg>
      </pc:sldChg>
      <pc:sldChg chg="addSp delSp modSp">
        <pc:chgData name="James Franklin" userId="cf915d05-507f-491f-b4a6-b2aa085ee4b1" providerId="ADAL" clId="{149A4471-1791-42B2-B666-41252230D44E}" dt="2019-04-24T11:41:32.300" v="7976" actId="207"/>
        <pc:sldMkLst>
          <pc:docMk/>
          <pc:sldMk cId="2381647034" sldId="376"/>
        </pc:sldMkLst>
        <pc:spChg chg="mod">
          <ac:chgData name="James Franklin" userId="cf915d05-507f-491f-b4a6-b2aa085ee4b1" providerId="ADAL" clId="{149A4471-1791-42B2-B666-41252230D44E}" dt="2019-04-17T15:45:15.131" v="6526" actId="20577"/>
          <ac:spMkLst>
            <pc:docMk/>
            <pc:sldMk cId="2381647034" sldId="376"/>
            <ac:spMk id="2" creationId="{66E20CF0-66EF-42EF-B23F-BE28152A237F}"/>
          </ac:spMkLst>
        </pc:spChg>
        <pc:spChg chg="del">
          <ac:chgData name="James Franklin" userId="cf915d05-507f-491f-b4a6-b2aa085ee4b1" providerId="ADAL" clId="{149A4471-1791-42B2-B666-41252230D44E}" dt="2019-04-17T15:45:20.290" v="6527"/>
          <ac:spMkLst>
            <pc:docMk/>
            <pc:sldMk cId="2381647034" sldId="376"/>
            <ac:spMk id="3" creationId="{037FB689-72BB-484B-A17A-EE7793CA52E9}"/>
          </ac:spMkLst>
        </pc:spChg>
        <pc:spChg chg="add mod">
          <ac:chgData name="James Franklin" userId="cf915d05-507f-491f-b4a6-b2aa085ee4b1" providerId="ADAL" clId="{149A4471-1791-42B2-B666-41252230D44E}" dt="2019-04-24T11:41:32.300" v="7976" actId="207"/>
          <ac:spMkLst>
            <pc:docMk/>
            <pc:sldMk cId="2381647034" sldId="376"/>
            <ac:spMk id="4" creationId="{F874B25E-680B-4E86-8B45-A8CCC21E282B}"/>
          </ac:spMkLst>
        </pc:spChg>
      </pc:sldChg>
      <pc:sldChg chg="modSp">
        <pc:chgData name="James Franklin" userId="cf915d05-507f-491f-b4a6-b2aa085ee4b1" providerId="ADAL" clId="{149A4471-1791-42B2-B666-41252230D44E}" dt="2019-04-24T12:16:04.267" v="8793" actId="20577"/>
        <pc:sldMkLst>
          <pc:docMk/>
          <pc:sldMk cId="3269123516" sldId="378"/>
        </pc:sldMkLst>
        <pc:spChg chg="mod">
          <ac:chgData name="James Franklin" userId="cf915d05-507f-491f-b4a6-b2aa085ee4b1" providerId="ADAL" clId="{149A4471-1791-42B2-B666-41252230D44E}" dt="2019-04-17T15:16:12.712" v="5316" actId="20577"/>
          <ac:spMkLst>
            <pc:docMk/>
            <pc:sldMk cId="3269123516" sldId="378"/>
            <ac:spMk id="2" creationId="{66E20CF0-66EF-42EF-B23F-BE28152A237F}"/>
          </ac:spMkLst>
        </pc:spChg>
        <pc:spChg chg="mod">
          <ac:chgData name="James Franklin" userId="cf915d05-507f-491f-b4a6-b2aa085ee4b1" providerId="ADAL" clId="{149A4471-1791-42B2-B666-41252230D44E}" dt="2019-04-24T12:16:04.267" v="8793" actId="20577"/>
          <ac:spMkLst>
            <pc:docMk/>
            <pc:sldMk cId="3269123516" sldId="378"/>
            <ac:spMk id="3" creationId="{037FB689-72BB-484B-A17A-EE7793CA52E9}"/>
          </ac:spMkLst>
        </pc:spChg>
      </pc:sldChg>
      <pc:sldChg chg="addSp delSp modSp add addCm modCm">
        <pc:chgData name="James Franklin" userId="cf915d05-507f-491f-b4a6-b2aa085ee4b1" providerId="ADAL" clId="{149A4471-1791-42B2-B666-41252230D44E}" dt="2019-04-24T14:41:08.840" v="10419" actId="20577"/>
        <pc:sldMkLst>
          <pc:docMk/>
          <pc:sldMk cId="3337451897" sldId="379"/>
        </pc:sldMkLst>
        <pc:spChg chg="mod">
          <ac:chgData name="James Franklin" userId="cf915d05-507f-491f-b4a6-b2aa085ee4b1" providerId="ADAL" clId="{149A4471-1791-42B2-B666-41252230D44E}" dt="2019-04-17T15:17:11.487" v="5350" actId="20577"/>
          <ac:spMkLst>
            <pc:docMk/>
            <pc:sldMk cId="3337451897" sldId="379"/>
            <ac:spMk id="2" creationId="{66E20CF0-66EF-42EF-B23F-BE28152A237F}"/>
          </ac:spMkLst>
        </pc:spChg>
        <pc:spChg chg="mod">
          <ac:chgData name="James Franklin" userId="cf915d05-507f-491f-b4a6-b2aa085ee4b1" providerId="ADAL" clId="{149A4471-1791-42B2-B666-41252230D44E}" dt="2019-04-24T14:41:08.840" v="10419" actId="20577"/>
          <ac:spMkLst>
            <pc:docMk/>
            <pc:sldMk cId="3337451897" sldId="379"/>
            <ac:spMk id="3" creationId="{037FB689-72BB-484B-A17A-EE7793CA52E9}"/>
          </ac:spMkLst>
        </pc:spChg>
        <pc:spChg chg="add del mod">
          <ac:chgData name="James Franklin" userId="cf915d05-507f-491f-b4a6-b2aa085ee4b1" providerId="ADAL" clId="{149A4471-1791-42B2-B666-41252230D44E}" dt="2019-04-17T15:51:32.917" v="7242" actId="478"/>
          <ac:spMkLst>
            <pc:docMk/>
            <pc:sldMk cId="3337451897" sldId="379"/>
            <ac:spMk id="4" creationId="{2BC92120-258F-4CB8-B6EF-1173A8CC0363}"/>
          </ac:spMkLst>
        </pc:spChg>
        <pc:spChg chg="add del mod">
          <ac:chgData name="James Franklin" userId="cf915d05-507f-491f-b4a6-b2aa085ee4b1" providerId="ADAL" clId="{149A4471-1791-42B2-B666-41252230D44E}" dt="2019-04-17T15:57:23.042" v="7315"/>
          <ac:spMkLst>
            <pc:docMk/>
            <pc:sldMk cId="3337451897" sldId="379"/>
            <ac:spMk id="5" creationId="{D0106E4A-F2C8-4A50-B50B-F28883011CFC}"/>
          </ac:spMkLst>
        </pc:spChg>
        <pc:spChg chg="add del mod">
          <ac:chgData name="James Franklin" userId="cf915d05-507f-491f-b4a6-b2aa085ee4b1" providerId="ADAL" clId="{149A4471-1791-42B2-B666-41252230D44E}" dt="2019-04-17T15:51:32.917" v="7242" actId="478"/>
          <ac:spMkLst>
            <pc:docMk/>
            <pc:sldMk cId="3337451897" sldId="379"/>
            <ac:spMk id="6" creationId="{789BFDCD-867E-459E-9B52-24C6209F1721}"/>
          </ac:spMkLst>
        </pc:spChg>
        <pc:spChg chg="add del mod">
          <ac:chgData name="James Franklin" userId="cf915d05-507f-491f-b4a6-b2aa085ee4b1" providerId="ADAL" clId="{149A4471-1791-42B2-B666-41252230D44E}" dt="2019-04-17T15:51:10.590" v="7234" actId="478"/>
          <ac:spMkLst>
            <pc:docMk/>
            <pc:sldMk cId="3337451897" sldId="379"/>
            <ac:spMk id="7" creationId="{B80FE925-E67A-42F0-872A-F33D94095423}"/>
          </ac:spMkLst>
        </pc:spChg>
        <pc:spChg chg="add del mod">
          <ac:chgData name="James Franklin" userId="cf915d05-507f-491f-b4a6-b2aa085ee4b1" providerId="ADAL" clId="{149A4471-1791-42B2-B666-41252230D44E}" dt="2019-04-17T15:51:32.917" v="7242" actId="478"/>
          <ac:spMkLst>
            <pc:docMk/>
            <pc:sldMk cId="3337451897" sldId="379"/>
            <ac:spMk id="8" creationId="{905D140B-9E96-4884-996A-893EC9147C1B}"/>
          </ac:spMkLst>
        </pc:spChg>
        <pc:spChg chg="add del mod">
          <ac:chgData name="James Franklin" userId="cf915d05-507f-491f-b4a6-b2aa085ee4b1" providerId="ADAL" clId="{149A4471-1791-42B2-B666-41252230D44E}" dt="2019-04-17T15:51:32.917" v="7242" actId="478"/>
          <ac:spMkLst>
            <pc:docMk/>
            <pc:sldMk cId="3337451897" sldId="379"/>
            <ac:spMk id="9" creationId="{FAF8C3F3-9BA8-480B-9D00-86FB1C3671A2}"/>
          </ac:spMkLst>
        </pc:spChg>
        <pc:spChg chg="add del mod">
          <ac:chgData name="James Franklin" userId="cf915d05-507f-491f-b4a6-b2aa085ee4b1" providerId="ADAL" clId="{149A4471-1791-42B2-B666-41252230D44E}" dt="2019-04-17T15:51:32.917" v="7242" actId="478"/>
          <ac:spMkLst>
            <pc:docMk/>
            <pc:sldMk cId="3337451897" sldId="379"/>
            <ac:spMk id="10" creationId="{6B7533F0-9135-433A-B301-4200CED05920}"/>
          </ac:spMkLst>
        </pc:spChg>
        <pc:spChg chg="add del mod">
          <ac:chgData name="James Franklin" userId="cf915d05-507f-491f-b4a6-b2aa085ee4b1" providerId="ADAL" clId="{149A4471-1791-42B2-B666-41252230D44E}" dt="2019-04-17T15:51:32.917" v="7242" actId="478"/>
          <ac:spMkLst>
            <pc:docMk/>
            <pc:sldMk cId="3337451897" sldId="379"/>
            <ac:spMk id="11" creationId="{8C7DA4C7-96A5-4A97-AD36-760FE187E5E4}"/>
          </ac:spMkLst>
        </pc:spChg>
        <pc:spChg chg="add del mod">
          <ac:chgData name="James Franklin" userId="cf915d05-507f-491f-b4a6-b2aa085ee4b1" providerId="ADAL" clId="{149A4471-1791-42B2-B666-41252230D44E}" dt="2019-04-17T15:53:47.129" v="7295" actId="478"/>
          <ac:spMkLst>
            <pc:docMk/>
            <pc:sldMk cId="3337451897" sldId="379"/>
            <ac:spMk id="12" creationId="{93FECF85-09D8-432A-981C-52B062A8C0B1}"/>
          </ac:spMkLst>
        </pc:spChg>
        <pc:spChg chg="add del mod">
          <ac:chgData name="James Franklin" userId="cf915d05-507f-491f-b4a6-b2aa085ee4b1" providerId="ADAL" clId="{149A4471-1791-42B2-B666-41252230D44E}" dt="2019-04-17T15:54:28.214" v="7302" actId="478"/>
          <ac:spMkLst>
            <pc:docMk/>
            <pc:sldMk cId="3337451897" sldId="379"/>
            <ac:spMk id="13" creationId="{503E792E-4A67-462A-A7B7-FD475A3ACE9D}"/>
          </ac:spMkLst>
        </pc:spChg>
        <pc:spChg chg="add del mod">
          <ac:chgData name="James Franklin" userId="cf915d05-507f-491f-b4a6-b2aa085ee4b1" providerId="ADAL" clId="{149A4471-1791-42B2-B666-41252230D44E}" dt="2019-04-17T15:54:44.622" v="7305" actId="478"/>
          <ac:spMkLst>
            <pc:docMk/>
            <pc:sldMk cId="3337451897" sldId="379"/>
            <ac:spMk id="14" creationId="{458D0192-C3FB-4EEB-8AAD-517E5B03420A}"/>
          </ac:spMkLst>
        </pc:spChg>
        <pc:spChg chg="add del mod">
          <ac:chgData name="James Franklin" userId="cf915d05-507f-491f-b4a6-b2aa085ee4b1" providerId="ADAL" clId="{149A4471-1791-42B2-B666-41252230D44E}" dt="2019-04-17T15:55:45.182" v="7308" actId="478"/>
          <ac:spMkLst>
            <pc:docMk/>
            <pc:sldMk cId="3337451897" sldId="379"/>
            <ac:spMk id="15" creationId="{A970010E-DEF5-4F96-B985-8E180C7D0788}"/>
          </ac:spMkLst>
        </pc:spChg>
        <pc:spChg chg="add del mod">
          <ac:chgData name="James Franklin" userId="cf915d05-507f-491f-b4a6-b2aa085ee4b1" providerId="ADAL" clId="{149A4471-1791-42B2-B666-41252230D44E}" dt="2019-04-17T15:56:32.539" v="7311" actId="478"/>
          <ac:spMkLst>
            <pc:docMk/>
            <pc:sldMk cId="3337451897" sldId="379"/>
            <ac:spMk id="16" creationId="{22612765-4CA6-40E5-A4FA-CA6ABCE259ED}"/>
          </ac:spMkLst>
        </pc:spChg>
        <pc:spChg chg="add del mod">
          <ac:chgData name="James Franklin" userId="cf915d05-507f-491f-b4a6-b2aa085ee4b1" providerId="ADAL" clId="{149A4471-1791-42B2-B666-41252230D44E}" dt="2019-04-17T15:57:23.042" v="7315"/>
          <ac:spMkLst>
            <pc:docMk/>
            <pc:sldMk cId="3337451897" sldId="379"/>
            <ac:spMk id="17" creationId="{D09A1113-B023-47BE-9A1D-986AC67CCF75}"/>
          </ac:spMkLst>
        </pc:spChg>
        <pc:spChg chg="add mod">
          <ac:chgData name="James Franklin" userId="cf915d05-507f-491f-b4a6-b2aa085ee4b1" providerId="ADAL" clId="{149A4471-1791-42B2-B666-41252230D44E}" dt="2019-04-24T12:22:44.933" v="9311" actId="13822"/>
          <ac:spMkLst>
            <pc:docMk/>
            <pc:sldMk cId="3337451897" sldId="379"/>
            <ac:spMk id="18" creationId="{A3246379-B55C-45DA-B834-F832531A29A0}"/>
          </ac:spMkLst>
        </pc:spChg>
        <pc:spChg chg="mod">
          <ac:chgData name="James Franklin" userId="cf915d05-507f-491f-b4a6-b2aa085ee4b1" providerId="ADAL" clId="{149A4471-1791-42B2-B666-41252230D44E}" dt="2019-04-17T15:58:57.258" v="7322" actId="164"/>
          <ac:spMkLst>
            <pc:docMk/>
            <pc:sldMk cId="3337451897" sldId="379"/>
            <ac:spMk id="20" creationId="{01F497F7-C3B0-498E-B74F-C22A5692D65D}"/>
          </ac:spMkLst>
        </pc:spChg>
        <pc:spChg chg="add mod">
          <ac:chgData name="James Franklin" userId="cf915d05-507f-491f-b4a6-b2aa085ee4b1" providerId="ADAL" clId="{149A4471-1791-42B2-B666-41252230D44E}" dt="2019-04-24T12:22:47.619" v="9312" actId="13822"/>
          <ac:spMkLst>
            <pc:docMk/>
            <pc:sldMk cId="3337451897" sldId="379"/>
            <ac:spMk id="21" creationId="{78450153-E5BC-4721-BE77-958B902AFD3C}"/>
          </ac:spMkLst>
        </pc:spChg>
        <pc:spChg chg="add mod">
          <ac:chgData name="James Franklin" userId="cf915d05-507f-491f-b4a6-b2aa085ee4b1" providerId="ADAL" clId="{149A4471-1791-42B2-B666-41252230D44E}" dt="2019-04-17T16:00:14.974" v="7345" actId="1076"/>
          <ac:spMkLst>
            <pc:docMk/>
            <pc:sldMk cId="3337451897" sldId="379"/>
            <ac:spMk id="22" creationId="{482E73C9-0AA0-483A-89F4-90B207229B48}"/>
          </ac:spMkLst>
        </pc:spChg>
        <pc:spChg chg="add mod">
          <ac:chgData name="James Franklin" userId="cf915d05-507f-491f-b4a6-b2aa085ee4b1" providerId="ADAL" clId="{149A4471-1791-42B2-B666-41252230D44E}" dt="2019-04-17T15:59:47.272" v="7329" actId="13822"/>
          <ac:spMkLst>
            <pc:docMk/>
            <pc:sldMk cId="3337451897" sldId="379"/>
            <ac:spMk id="24" creationId="{19C58154-1ACE-49B0-9947-350CF34CF114}"/>
          </ac:spMkLst>
        </pc:spChg>
        <pc:spChg chg="add mod">
          <ac:chgData name="James Franklin" userId="cf915d05-507f-491f-b4a6-b2aa085ee4b1" providerId="ADAL" clId="{149A4471-1791-42B2-B666-41252230D44E}" dt="2019-04-17T16:00:44.358" v="7397" actId="20577"/>
          <ac:spMkLst>
            <pc:docMk/>
            <pc:sldMk cId="3337451897" sldId="379"/>
            <ac:spMk id="26" creationId="{D60EAF01-FEC9-42BD-AE11-C2EB3C76F336}"/>
          </ac:spMkLst>
        </pc:spChg>
        <pc:grpChg chg="add mod">
          <ac:chgData name="James Franklin" userId="cf915d05-507f-491f-b4a6-b2aa085ee4b1" providerId="ADAL" clId="{149A4471-1791-42B2-B666-41252230D44E}" dt="2019-04-24T12:24:05.327" v="9508" actId="167"/>
          <ac:grpSpMkLst>
            <pc:docMk/>
            <pc:sldMk cId="3337451897" sldId="379"/>
            <ac:grpSpMk id="19" creationId="{97410A20-954B-4197-B1D6-E18F5F385DEB}"/>
          </ac:grpSpMkLst>
        </pc:grpChg>
        <pc:picChg chg="add del mod">
          <ac:chgData name="James Franklin" userId="cf915d05-507f-491f-b4a6-b2aa085ee4b1" providerId="ADAL" clId="{149A4471-1791-42B2-B666-41252230D44E}" dt="2019-04-17T15:51:34.406" v="7243" actId="478"/>
          <ac:picMkLst>
            <pc:docMk/>
            <pc:sldMk cId="3337451897" sldId="379"/>
            <ac:picMk id="9218" creationId="{C87369DF-2160-403F-9A31-F663A013F619}"/>
          </ac:picMkLst>
        </pc:picChg>
        <pc:picChg chg="add del mod">
          <ac:chgData name="James Franklin" userId="cf915d05-507f-491f-b4a6-b2aa085ee4b1" providerId="ADAL" clId="{149A4471-1791-42B2-B666-41252230D44E}" dt="2019-04-17T15:58:57.258" v="7322" actId="164"/>
          <ac:picMkLst>
            <pc:docMk/>
            <pc:sldMk cId="3337451897" sldId="379"/>
            <ac:picMk id="9220" creationId="{ED2EB9F5-4BC7-4DC7-89A4-D8F9CDAA86C6}"/>
          </ac:picMkLst>
        </pc:picChg>
      </pc:sldChg>
      <pc:sldChg chg="addSp delSp modSp add ord addCm modCm">
        <pc:chgData name="James Franklin" userId="cf915d05-507f-491f-b4a6-b2aa085ee4b1" providerId="ADAL" clId="{149A4471-1791-42B2-B666-41252230D44E}" dt="2019-05-14T08:43:12.255" v="12919"/>
        <pc:sldMkLst>
          <pc:docMk/>
          <pc:sldMk cId="3796329971" sldId="380"/>
        </pc:sldMkLst>
        <pc:spChg chg="mod">
          <ac:chgData name="James Franklin" userId="cf915d05-507f-491f-b4a6-b2aa085ee4b1" providerId="ADAL" clId="{149A4471-1791-42B2-B666-41252230D44E}" dt="2019-04-17T15:18:10.648" v="5393" actId="20577"/>
          <ac:spMkLst>
            <pc:docMk/>
            <pc:sldMk cId="3796329971" sldId="380"/>
            <ac:spMk id="2" creationId="{66E20CF0-66EF-42EF-B23F-BE28152A237F}"/>
          </ac:spMkLst>
        </pc:spChg>
        <pc:spChg chg="mod">
          <ac:chgData name="James Franklin" userId="cf915d05-507f-491f-b4a6-b2aa085ee4b1" providerId="ADAL" clId="{149A4471-1791-42B2-B666-41252230D44E}" dt="2019-05-14T08:43:04.214" v="12918" actId="20577"/>
          <ac:spMkLst>
            <pc:docMk/>
            <pc:sldMk cId="3796329971" sldId="380"/>
            <ac:spMk id="3" creationId="{037FB689-72BB-484B-A17A-EE7793CA52E9}"/>
          </ac:spMkLst>
        </pc:spChg>
        <pc:spChg chg="add del mod">
          <ac:chgData name="James Franklin" userId="cf915d05-507f-491f-b4a6-b2aa085ee4b1" providerId="ADAL" clId="{149A4471-1791-42B2-B666-41252230D44E}" dt="2019-05-14T08:43:12.255" v="12919"/>
          <ac:spMkLst>
            <pc:docMk/>
            <pc:sldMk cId="3796329971" sldId="380"/>
            <ac:spMk id="4" creationId="{4FC3A93E-CD07-4A65-91AB-72702D2610E3}"/>
          </ac:spMkLst>
        </pc:spChg>
        <pc:spChg chg="add del mod">
          <ac:chgData name="James Franklin" userId="cf915d05-507f-491f-b4a6-b2aa085ee4b1" providerId="ADAL" clId="{149A4471-1791-42B2-B666-41252230D44E}" dt="2019-05-14T08:43:12.255" v="12919"/>
          <ac:spMkLst>
            <pc:docMk/>
            <pc:sldMk cId="3796329971" sldId="380"/>
            <ac:spMk id="5" creationId="{F087C0E0-B505-4076-B86F-EA860194ADA5}"/>
          </ac:spMkLst>
        </pc:spChg>
        <pc:spChg chg="add del mod">
          <ac:chgData name="James Franklin" userId="cf915d05-507f-491f-b4a6-b2aa085ee4b1" providerId="ADAL" clId="{149A4471-1791-42B2-B666-41252230D44E}" dt="2019-04-23T09:17:45.976" v="7968" actId="478"/>
          <ac:spMkLst>
            <pc:docMk/>
            <pc:sldMk cId="3796329971" sldId="380"/>
            <ac:spMk id="7" creationId="{AD007250-6D0F-481C-B77E-FDB244E6800A}"/>
          </ac:spMkLst>
        </pc:spChg>
        <pc:spChg chg="add mod">
          <ac:chgData name="James Franklin" userId="cf915d05-507f-491f-b4a6-b2aa085ee4b1" providerId="ADAL" clId="{149A4471-1791-42B2-B666-41252230D44E}" dt="2019-05-14T08:42:44.613" v="12913" actId="1076"/>
          <ac:spMkLst>
            <pc:docMk/>
            <pc:sldMk cId="3796329971" sldId="380"/>
            <ac:spMk id="8" creationId="{51D43B73-95CB-429B-924E-C2029172D0CB}"/>
          </ac:spMkLst>
        </pc:spChg>
        <pc:spChg chg="add mod">
          <ac:chgData name="James Franklin" userId="cf915d05-507f-491f-b4a6-b2aa085ee4b1" providerId="ADAL" clId="{149A4471-1791-42B2-B666-41252230D44E}" dt="2019-04-23T09:18:15.630" v="7974" actId="1076"/>
          <ac:spMkLst>
            <pc:docMk/>
            <pc:sldMk cId="3796329971" sldId="380"/>
            <ac:spMk id="13" creationId="{3CB55C25-C023-4162-B1F8-DB2D4F79C588}"/>
          </ac:spMkLst>
        </pc:spChg>
        <pc:picChg chg="add del mod">
          <ac:chgData name="James Franklin" userId="cf915d05-507f-491f-b4a6-b2aa085ee4b1" providerId="ADAL" clId="{149A4471-1791-42B2-B666-41252230D44E}" dt="2019-04-17T15:36:21.590" v="6066" actId="478"/>
          <ac:picMkLst>
            <pc:docMk/>
            <pc:sldMk cId="3796329971" sldId="380"/>
            <ac:picMk id="4" creationId="{7A2C69CC-9732-45D3-A35A-14AF126210D6}"/>
          </ac:picMkLst>
        </pc:picChg>
        <pc:picChg chg="add mod">
          <ac:chgData name="James Franklin" userId="cf915d05-507f-491f-b4a6-b2aa085ee4b1" providerId="ADAL" clId="{149A4471-1791-42B2-B666-41252230D44E}" dt="2019-04-17T15:36:29.054" v="6069" actId="1076"/>
          <ac:picMkLst>
            <pc:docMk/>
            <pc:sldMk cId="3796329971" sldId="380"/>
            <ac:picMk id="10" creationId="{BBA60D16-7EB6-44A8-9CDD-D59A5DEACB77}"/>
          </ac:picMkLst>
        </pc:picChg>
        <pc:picChg chg="add mod">
          <ac:chgData name="James Franklin" userId="cf915d05-507f-491f-b4a6-b2aa085ee4b1" providerId="ADAL" clId="{149A4471-1791-42B2-B666-41252230D44E}" dt="2019-04-17T15:36:43.375" v="6072" actId="1076"/>
          <ac:picMkLst>
            <pc:docMk/>
            <pc:sldMk cId="3796329971" sldId="380"/>
            <ac:picMk id="11" creationId="{7FCB8406-9C1F-4680-8BD3-F0B7211EF288}"/>
          </ac:picMkLst>
        </pc:picChg>
        <pc:picChg chg="add mod">
          <ac:chgData name="James Franklin" userId="cf915d05-507f-491f-b4a6-b2aa085ee4b1" providerId="ADAL" clId="{149A4471-1791-42B2-B666-41252230D44E}" dt="2019-04-17T15:38:22.878" v="6082" actId="732"/>
          <ac:picMkLst>
            <pc:docMk/>
            <pc:sldMk cId="3796329971" sldId="380"/>
            <ac:picMk id="7170" creationId="{C5466C0C-D733-4ABB-B0E6-03CBA889DB23}"/>
          </ac:picMkLst>
        </pc:picChg>
        <pc:picChg chg="add del mod">
          <ac:chgData name="James Franklin" userId="cf915d05-507f-491f-b4a6-b2aa085ee4b1" providerId="ADAL" clId="{149A4471-1791-42B2-B666-41252230D44E}" dt="2019-04-17T15:30:03.876" v="6018" actId="478"/>
          <ac:picMkLst>
            <pc:docMk/>
            <pc:sldMk cId="3796329971" sldId="380"/>
            <ac:picMk id="7172" creationId="{607774EA-7BB4-4A8D-AC40-F12E80DB30C1}"/>
          </ac:picMkLst>
        </pc:picChg>
        <pc:picChg chg="add del">
          <ac:chgData name="James Franklin" userId="cf915d05-507f-491f-b4a6-b2aa085ee4b1" providerId="ADAL" clId="{149A4471-1791-42B2-B666-41252230D44E}" dt="2019-04-17T15:30:03.876" v="6018" actId="478"/>
          <ac:picMkLst>
            <pc:docMk/>
            <pc:sldMk cId="3796329971" sldId="380"/>
            <ac:picMk id="7174" creationId="{622597E8-BC0B-4510-845C-80F9C5A83339}"/>
          </ac:picMkLst>
        </pc:picChg>
        <pc:picChg chg="add del mod">
          <ac:chgData name="James Franklin" userId="cf915d05-507f-491f-b4a6-b2aa085ee4b1" providerId="ADAL" clId="{149A4471-1791-42B2-B666-41252230D44E}" dt="2019-04-17T15:35:30.454" v="6053" actId="478"/>
          <ac:picMkLst>
            <pc:docMk/>
            <pc:sldMk cId="3796329971" sldId="380"/>
            <ac:picMk id="7176" creationId="{667D90D0-7954-4702-B83A-4282CCB741FF}"/>
          </ac:picMkLst>
        </pc:picChg>
        <pc:picChg chg="add del mod">
          <ac:chgData name="James Franklin" userId="cf915d05-507f-491f-b4a6-b2aa085ee4b1" providerId="ADAL" clId="{149A4471-1791-42B2-B666-41252230D44E}" dt="2019-05-14T08:42:46.949" v="12914" actId="1076"/>
          <ac:picMkLst>
            <pc:docMk/>
            <pc:sldMk cId="3796329971" sldId="380"/>
            <ac:picMk id="7178" creationId="{F1D3CF09-18F5-48C0-86F1-845868938C83}"/>
          </ac:picMkLst>
        </pc:picChg>
        <pc:cxnChg chg="add del mod">
          <ac:chgData name="James Franklin" userId="cf915d05-507f-491f-b4a6-b2aa085ee4b1" providerId="ADAL" clId="{149A4471-1791-42B2-B666-41252230D44E}" dt="2019-04-23T09:17:28.358" v="7965" actId="478"/>
          <ac:cxnSpMkLst>
            <pc:docMk/>
            <pc:sldMk cId="3796329971" sldId="380"/>
            <ac:cxnSpMk id="5" creationId="{AACE322E-04A3-43A7-B60E-3D37B7B479AF}"/>
          </ac:cxnSpMkLst>
        </pc:cxnChg>
        <pc:cxnChg chg="add del mod">
          <ac:chgData name="James Franklin" userId="cf915d05-507f-491f-b4a6-b2aa085ee4b1" providerId="ADAL" clId="{149A4471-1791-42B2-B666-41252230D44E}" dt="2019-04-23T09:03:39.465" v="7963" actId="478"/>
          <ac:cxnSpMkLst>
            <pc:docMk/>
            <pc:sldMk cId="3796329971" sldId="380"/>
            <ac:cxnSpMk id="6" creationId="{15D04A17-D5B0-4F0D-B837-5EE248C8CF6D}"/>
          </ac:cxnSpMkLst>
        </pc:cxnChg>
      </pc:sldChg>
      <pc:sldChg chg="addSp delSp modSp add ord addCm delCm modCm">
        <pc:chgData name="James Franklin" userId="cf915d05-507f-491f-b4a6-b2aa085ee4b1" providerId="ADAL" clId="{149A4471-1791-42B2-B666-41252230D44E}" dt="2019-05-22T10:58:41.039" v="13103" actId="1592"/>
        <pc:sldMkLst>
          <pc:docMk/>
          <pc:sldMk cId="3538544186" sldId="381"/>
        </pc:sldMkLst>
        <pc:spChg chg="mod">
          <ac:chgData name="James Franklin" userId="cf915d05-507f-491f-b4a6-b2aa085ee4b1" providerId="ADAL" clId="{149A4471-1791-42B2-B666-41252230D44E}" dt="2019-04-24T11:46:39.692" v="7990" actId="20577"/>
          <ac:spMkLst>
            <pc:docMk/>
            <pc:sldMk cId="3538544186" sldId="381"/>
            <ac:spMk id="2" creationId="{66E20CF0-66EF-42EF-B23F-BE28152A237F}"/>
          </ac:spMkLst>
        </pc:spChg>
        <pc:spChg chg="mod">
          <ac:chgData name="James Franklin" userId="cf915d05-507f-491f-b4a6-b2aa085ee4b1" providerId="ADAL" clId="{149A4471-1791-42B2-B666-41252230D44E}" dt="2019-05-14T08:47:44.064" v="12949" actId="6549"/>
          <ac:spMkLst>
            <pc:docMk/>
            <pc:sldMk cId="3538544186" sldId="381"/>
            <ac:spMk id="3" creationId="{037FB689-72BB-484B-A17A-EE7793CA52E9}"/>
          </ac:spMkLst>
        </pc:spChg>
        <pc:picChg chg="add del mod">
          <ac:chgData name="James Franklin" userId="cf915d05-507f-491f-b4a6-b2aa085ee4b1" providerId="ADAL" clId="{149A4471-1791-42B2-B666-41252230D44E}" dt="2019-05-14T08:45:27.270" v="12927" actId="478"/>
          <ac:picMkLst>
            <pc:docMk/>
            <pc:sldMk cId="3538544186" sldId="381"/>
            <ac:picMk id="4" creationId="{00E0D74F-17E1-4778-82B6-7EEEF36D443D}"/>
          </ac:picMkLst>
        </pc:picChg>
        <pc:picChg chg="add del mod">
          <ac:chgData name="James Franklin" userId="cf915d05-507f-491f-b4a6-b2aa085ee4b1" providerId="ADAL" clId="{149A4471-1791-42B2-B666-41252230D44E}" dt="2019-05-14T08:44:45.829" v="12926" actId="478"/>
          <ac:picMkLst>
            <pc:docMk/>
            <pc:sldMk cId="3538544186" sldId="381"/>
            <ac:picMk id="5" creationId="{82676430-A7B9-413D-8997-B4D9D2F47B8F}"/>
          </ac:picMkLst>
        </pc:picChg>
        <pc:picChg chg="add del mod">
          <ac:chgData name="James Franklin" userId="cf915d05-507f-491f-b4a6-b2aa085ee4b1" providerId="ADAL" clId="{149A4471-1791-42B2-B666-41252230D44E}" dt="2019-05-22T10:58:33.658" v="13102" actId="478"/>
          <ac:picMkLst>
            <pc:docMk/>
            <pc:sldMk cId="3538544186" sldId="381"/>
            <ac:picMk id="6" creationId="{AF8B139A-83C6-4A1E-9C95-5540501FD360}"/>
          </ac:picMkLst>
        </pc:picChg>
        <pc:picChg chg="add mod modCrop">
          <ac:chgData name="James Franklin" userId="cf915d05-507f-491f-b4a6-b2aa085ee4b1" providerId="ADAL" clId="{149A4471-1791-42B2-B666-41252230D44E}" dt="2019-05-14T08:47:55.717" v="12990" actId="1036"/>
          <ac:picMkLst>
            <pc:docMk/>
            <pc:sldMk cId="3538544186" sldId="381"/>
            <ac:picMk id="7" creationId="{1000822F-2557-4863-BB92-4A9061F86FE3}"/>
          </ac:picMkLst>
        </pc:picChg>
        <pc:picChg chg="add mod modCrop">
          <ac:chgData name="James Franklin" userId="cf915d05-507f-491f-b4a6-b2aa085ee4b1" providerId="ADAL" clId="{149A4471-1791-42B2-B666-41252230D44E}" dt="2019-05-14T08:47:55.717" v="12990" actId="1036"/>
          <ac:picMkLst>
            <pc:docMk/>
            <pc:sldMk cId="3538544186" sldId="381"/>
            <ac:picMk id="8" creationId="{5A26274E-8E16-4578-9D68-B2B524EDA69C}"/>
          </ac:picMkLst>
        </pc:picChg>
      </pc:sldChg>
      <pc:sldChg chg="addSp delSp modSp add setBg">
        <pc:chgData name="James Franklin" userId="cf915d05-507f-491f-b4a6-b2aa085ee4b1" providerId="ADAL" clId="{149A4471-1791-42B2-B666-41252230D44E}" dt="2019-04-23T08:53:31.452" v="7804"/>
        <pc:sldMkLst>
          <pc:docMk/>
          <pc:sldMk cId="3623928635" sldId="383"/>
        </pc:sldMkLst>
        <pc:spChg chg="del">
          <ac:chgData name="James Franklin" userId="cf915d05-507f-491f-b4a6-b2aa085ee4b1" providerId="ADAL" clId="{149A4471-1791-42B2-B666-41252230D44E}" dt="2019-04-23T08:41:36.236" v="7403"/>
          <ac:spMkLst>
            <pc:docMk/>
            <pc:sldMk cId="3623928635" sldId="383"/>
            <ac:spMk id="2" creationId="{FF67FB23-55D2-4743-BB9D-FD7727E23696}"/>
          </ac:spMkLst>
        </pc:spChg>
        <pc:spChg chg="del">
          <ac:chgData name="James Franklin" userId="cf915d05-507f-491f-b4a6-b2aa085ee4b1" providerId="ADAL" clId="{149A4471-1791-42B2-B666-41252230D44E}" dt="2019-04-23T08:41:36.236" v="7403"/>
          <ac:spMkLst>
            <pc:docMk/>
            <pc:sldMk cId="3623928635" sldId="383"/>
            <ac:spMk id="3" creationId="{A0004FAD-4E8D-4D3E-AFFA-831A89378E53}"/>
          </ac:spMkLst>
        </pc:spChg>
        <pc:spChg chg="add mod">
          <ac:chgData name="James Franklin" userId="cf915d05-507f-491f-b4a6-b2aa085ee4b1" providerId="ADAL" clId="{149A4471-1791-42B2-B666-41252230D44E}" dt="2019-04-23T08:42:33.994" v="7528" actId="20577"/>
          <ac:spMkLst>
            <pc:docMk/>
            <pc:sldMk cId="3623928635" sldId="383"/>
            <ac:spMk id="4" creationId="{A2959B48-4163-4F83-A640-0B58500464CA}"/>
          </ac:spMkLst>
        </pc:spChg>
        <pc:spChg chg="add mod">
          <ac:chgData name="James Franklin" userId="cf915d05-507f-491f-b4a6-b2aa085ee4b1" providerId="ADAL" clId="{149A4471-1791-42B2-B666-41252230D44E}" dt="2019-04-23T08:53:17.826" v="7803" actId="20577"/>
          <ac:spMkLst>
            <pc:docMk/>
            <pc:sldMk cId="3623928635" sldId="383"/>
            <ac:spMk id="5" creationId="{8ACE8328-0FF4-41F9-BE53-D718A49B8F74}"/>
          </ac:spMkLst>
        </pc:spChg>
        <pc:picChg chg="add mod">
          <ac:chgData name="James Franklin" userId="cf915d05-507f-491f-b4a6-b2aa085ee4b1" providerId="ADAL" clId="{149A4471-1791-42B2-B666-41252230D44E}" dt="2019-04-23T08:52:36.397" v="7763" actId="167"/>
          <ac:picMkLst>
            <pc:docMk/>
            <pc:sldMk cId="3623928635" sldId="383"/>
            <ac:picMk id="1026" creationId="{7C393E71-5C80-4CE0-9149-DA18BD66D96C}"/>
          </ac:picMkLst>
        </pc:picChg>
      </pc:sldChg>
      <pc:sldChg chg="addSp delSp modSp add addCm modCm">
        <pc:chgData name="James Franklin" userId="cf915d05-507f-491f-b4a6-b2aa085ee4b1" providerId="ADAL" clId="{149A4471-1791-42B2-B666-41252230D44E}" dt="2019-04-24T12:22:14.202" v="9310" actId="207"/>
        <pc:sldMkLst>
          <pc:docMk/>
          <pc:sldMk cId="1784620670" sldId="384"/>
        </pc:sldMkLst>
        <pc:spChg chg="mod">
          <ac:chgData name="James Franklin" userId="cf915d05-507f-491f-b4a6-b2aa085ee4b1" providerId="ADAL" clId="{149A4471-1791-42B2-B666-41252230D44E}" dt="2019-04-24T11:52:37.860" v="8479" actId="20577"/>
          <ac:spMkLst>
            <pc:docMk/>
            <pc:sldMk cId="1784620670" sldId="384"/>
            <ac:spMk id="2" creationId="{949F2555-9502-4C33-9E2D-20AFFF0D3E99}"/>
          </ac:spMkLst>
        </pc:spChg>
        <pc:spChg chg="mod">
          <ac:chgData name="James Franklin" userId="cf915d05-507f-491f-b4a6-b2aa085ee4b1" providerId="ADAL" clId="{149A4471-1791-42B2-B666-41252230D44E}" dt="2019-04-24T12:22:14.202" v="9310" actId="207"/>
          <ac:spMkLst>
            <pc:docMk/>
            <pc:sldMk cId="1784620670" sldId="384"/>
            <ac:spMk id="3" creationId="{7BBFB93B-47BA-400C-9F3C-E5238B348199}"/>
          </ac:spMkLst>
        </pc:spChg>
        <pc:spChg chg="add mod">
          <ac:chgData name="James Franklin" userId="cf915d05-507f-491f-b4a6-b2aa085ee4b1" providerId="ADAL" clId="{149A4471-1791-42B2-B666-41252230D44E}" dt="2019-04-24T12:13:42.516" v="8740" actId="1076"/>
          <ac:spMkLst>
            <pc:docMk/>
            <pc:sldMk cId="1784620670" sldId="384"/>
            <ac:spMk id="5" creationId="{65E0E518-F97B-49B1-98E1-DD31FB88B841}"/>
          </ac:spMkLst>
        </pc:spChg>
        <pc:spChg chg="add mod">
          <ac:chgData name="James Franklin" userId="cf915d05-507f-491f-b4a6-b2aa085ee4b1" providerId="ADAL" clId="{149A4471-1791-42B2-B666-41252230D44E}" dt="2019-04-24T12:13:34.250" v="8739" actId="20577"/>
          <ac:spMkLst>
            <pc:docMk/>
            <pc:sldMk cId="1784620670" sldId="384"/>
            <ac:spMk id="9" creationId="{4802CEC3-1B68-4FA6-952A-0CF52D985B81}"/>
          </ac:spMkLst>
        </pc:spChg>
        <pc:spChg chg="add del mod">
          <ac:chgData name="James Franklin" userId="cf915d05-507f-491f-b4a6-b2aa085ee4b1" providerId="ADAL" clId="{149A4471-1791-42B2-B666-41252230D44E}" dt="2019-04-24T12:16:58.848" v="8800" actId="478"/>
          <ac:spMkLst>
            <pc:docMk/>
            <pc:sldMk cId="1784620670" sldId="384"/>
            <ac:spMk id="16" creationId="{53C722B7-2F42-4F26-8320-F7C5916115EB}"/>
          </ac:spMkLst>
        </pc:spChg>
        <pc:spChg chg="add mod">
          <ac:chgData name="James Franklin" userId="cf915d05-507f-491f-b4a6-b2aa085ee4b1" providerId="ADAL" clId="{149A4471-1791-42B2-B666-41252230D44E}" dt="2019-04-24T12:18:02.410" v="8845" actId="1076"/>
          <ac:spMkLst>
            <pc:docMk/>
            <pc:sldMk cId="1784620670" sldId="384"/>
            <ac:spMk id="22" creationId="{F197FB97-F76A-4649-83ED-271F2867F3C5}"/>
          </ac:spMkLst>
        </pc:spChg>
        <pc:graphicFrameChg chg="add mod modGraphic">
          <ac:chgData name="James Franklin" userId="cf915d05-507f-491f-b4a6-b2aa085ee4b1" providerId="ADAL" clId="{149A4471-1791-42B2-B666-41252230D44E}" dt="2019-04-24T12:17:07.083" v="8829" actId="20577"/>
          <ac:graphicFrameMkLst>
            <pc:docMk/>
            <pc:sldMk cId="1784620670" sldId="384"/>
            <ac:graphicFrameMk id="4" creationId="{588F02C5-1C4E-4962-8ACE-8828CA594748}"/>
          </ac:graphicFrameMkLst>
        </pc:graphicFrameChg>
        <pc:picChg chg="add del mod">
          <ac:chgData name="James Franklin" userId="cf915d05-507f-491f-b4a6-b2aa085ee4b1" providerId="ADAL" clId="{149A4471-1791-42B2-B666-41252230D44E}" dt="2019-04-24T12:10:55.010" v="8654" actId="478"/>
          <ac:picMkLst>
            <pc:docMk/>
            <pc:sldMk cId="1784620670" sldId="384"/>
            <ac:picMk id="2050" creationId="{BC982059-0805-4CF4-A4C6-519AD25076E0}"/>
          </ac:picMkLst>
        </pc:picChg>
        <pc:cxnChg chg="add mod">
          <ac:chgData name="James Franklin" userId="cf915d05-507f-491f-b4a6-b2aa085ee4b1" providerId="ADAL" clId="{149A4471-1791-42B2-B666-41252230D44E}" dt="2019-04-24T12:17:18.946" v="8832" actId="14100"/>
          <ac:cxnSpMkLst>
            <pc:docMk/>
            <pc:sldMk cId="1784620670" sldId="384"/>
            <ac:cxnSpMk id="7" creationId="{AE772158-4334-4D03-B75E-05D167C479B9}"/>
          </ac:cxnSpMkLst>
        </pc:cxnChg>
        <pc:cxnChg chg="add del mod">
          <ac:chgData name="James Franklin" userId="cf915d05-507f-491f-b4a6-b2aa085ee4b1" providerId="ADAL" clId="{149A4471-1791-42B2-B666-41252230D44E}" dt="2019-04-24T12:17:33.146" v="8838" actId="478"/>
          <ac:cxnSpMkLst>
            <pc:docMk/>
            <pc:sldMk cId="1784620670" sldId="384"/>
            <ac:cxnSpMk id="12" creationId="{F1598648-ADE5-4EBE-93B1-9FF8395DCC18}"/>
          </ac:cxnSpMkLst>
        </pc:cxnChg>
        <pc:cxnChg chg="add del mod">
          <ac:chgData name="James Franklin" userId="cf915d05-507f-491f-b4a6-b2aa085ee4b1" providerId="ADAL" clId="{149A4471-1791-42B2-B666-41252230D44E}" dt="2019-04-24T12:16:12.824" v="8794" actId="478"/>
          <ac:cxnSpMkLst>
            <pc:docMk/>
            <pc:sldMk cId="1784620670" sldId="384"/>
            <ac:cxnSpMk id="14" creationId="{8FE294DE-E080-4EC5-8B26-295E0A75D940}"/>
          </ac:cxnSpMkLst>
        </pc:cxnChg>
        <pc:cxnChg chg="add mod">
          <ac:chgData name="James Franklin" userId="cf915d05-507f-491f-b4a6-b2aa085ee4b1" providerId="ADAL" clId="{149A4471-1791-42B2-B666-41252230D44E}" dt="2019-04-24T12:17:23.339" v="8834" actId="1076"/>
          <ac:cxnSpMkLst>
            <pc:docMk/>
            <pc:sldMk cId="1784620670" sldId="384"/>
            <ac:cxnSpMk id="20" creationId="{4A9FC3B1-78B2-43A5-AB7F-185613998BBD}"/>
          </ac:cxnSpMkLst>
        </pc:cxnChg>
        <pc:cxnChg chg="add mod">
          <ac:chgData name="James Franklin" userId="cf915d05-507f-491f-b4a6-b2aa085ee4b1" providerId="ADAL" clId="{149A4471-1791-42B2-B666-41252230D44E}" dt="2019-04-24T12:17:31.762" v="8837" actId="14100"/>
          <ac:cxnSpMkLst>
            <pc:docMk/>
            <pc:sldMk cId="1784620670" sldId="384"/>
            <ac:cxnSpMk id="21" creationId="{A5DBDCF7-9587-4A3E-8CA0-4506ABB1BF7A}"/>
          </ac:cxnSpMkLst>
        </pc:cxnChg>
        <pc:cxnChg chg="add mod">
          <ac:chgData name="James Franklin" userId="cf915d05-507f-491f-b4a6-b2aa085ee4b1" providerId="ADAL" clId="{149A4471-1791-42B2-B666-41252230D44E}" dt="2019-04-24T12:17:42.642" v="8840" actId="1076"/>
          <ac:cxnSpMkLst>
            <pc:docMk/>
            <pc:sldMk cId="1784620670" sldId="384"/>
            <ac:cxnSpMk id="23" creationId="{1CE16817-7FBF-43DD-97D1-56532D748BE7}"/>
          </ac:cxnSpMkLst>
        </pc:cxnChg>
      </pc:sldChg>
      <pc:sldChg chg="modSp add">
        <pc:chgData name="James Franklin" userId="cf915d05-507f-491f-b4a6-b2aa085ee4b1" providerId="ADAL" clId="{149A4471-1791-42B2-B666-41252230D44E}" dt="2019-04-24T14:46:34.094" v="11174" actId="207"/>
        <pc:sldMkLst>
          <pc:docMk/>
          <pc:sldMk cId="1314330995" sldId="385"/>
        </pc:sldMkLst>
        <pc:spChg chg="mod">
          <ac:chgData name="James Franklin" userId="cf915d05-507f-491f-b4a6-b2aa085ee4b1" providerId="ADAL" clId="{149A4471-1791-42B2-B666-41252230D44E}" dt="2019-04-24T14:41:23.767" v="10434" actId="20577"/>
          <ac:spMkLst>
            <pc:docMk/>
            <pc:sldMk cId="1314330995" sldId="385"/>
            <ac:spMk id="2" creationId="{F1D1B80A-FB7D-425E-B3A4-E97D6471DFCF}"/>
          </ac:spMkLst>
        </pc:spChg>
        <pc:spChg chg="mod">
          <ac:chgData name="James Franklin" userId="cf915d05-507f-491f-b4a6-b2aa085ee4b1" providerId="ADAL" clId="{149A4471-1791-42B2-B666-41252230D44E}" dt="2019-04-24T14:46:34.094" v="11174" actId="207"/>
          <ac:spMkLst>
            <pc:docMk/>
            <pc:sldMk cId="1314330995" sldId="385"/>
            <ac:spMk id="3" creationId="{E6CDF7B5-03BA-491F-8615-D40EEC32B0BB}"/>
          </ac:spMkLst>
        </pc:spChg>
      </pc:sldChg>
      <pc:sldChg chg="modSp add">
        <pc:chgData name="James Franklin" userId="cf915d05-507f-491f-b4a6-b2aa085ee4b1" providerId="ADAL" clId="{149A4471-1791-42B2-B666-41252230D44E}" dt="2019-04-24T15:07:35.520" v="11786" actId="20577"/>
        <pc:sldMkLst>
          <pc:docMk/>
          <pc:sldMk cId="197015822" sldId="386"/>
        </pc:sldMkLst>
        <pc:spChg chg="mod">
          <ac:chgData name="James Franklin" userId="cf915d05-507f-491f-b4a6-b2aa085ee4b1" providerId="ADAL" clId="{149A4471-1791-42B2-B666-41252230D44E}" dt="2019-04-24T15:04:12.911" v="11394" actId="20577"/>
          <ac:spMkLst>
            <pc:docMk/>
            <pc:sldMk cId="197015822" sldId="386"/>
            <ac:spMk id="2" creationId="{641130E6-A357-4FE4-BCBF-70EF6E7AC90A}"/>
          </ac:spMkLst>
        </pc:spChg>
        <pc:spChg chg="mod">
          <ac:chgData name="James Franklin" userId="cf915d05-507f-491f-b4a6-b2aa085ee4b1" providerId="ADAL" clId="{149A4471-1791-42B2-B666-41252230D44E}" dt="2019-04-24T15:07:35.520" v="11786" actId="20577"/>
          <ac:spMkLst>
            <pc:docMk/>
            <pc:sldMk cId="197015822" sldId="386"/>
            <ac:spMk id="3" creationId="{95541541-438B-484D-ADA3-6A0D11458950}"/>
          </ac:spMkLst>
        </pc:spChg>
      </pc:sldChg>
      <pc:sldChg chg="addSp delSp modSp add">
        <pc:chgData name="James Franklin" userId="cf915d05-507f-491f-b4a6-b2aa085ee4b1" providerId="ADAL" clId="{149A4471-1791-42B2-B666-41252230D44E}" dt="2019-05-09T14:27:42.747" v="12856" actId="478"/>
        <pc:sldMkLst>
          <pc:docMk/>
          <pc:sldMk cId="2325476286" sldId="387"/>
        </pc:sldMkLst>
        <pc:spChg chg="mod">
          <ac:chgData name="James Franklin" userId="cf915d05-507f-491f-b4a6-b2aa085ee4b1" providerId="ADAL" clId="{149A4471-1791-42B2-B666-41252230D44E}" dt="2019-04-24T15:07:42.774" v="11793" actId="20577"/>
          <ac:spMkLst>
            <pc:docMk/>
            <pc:sldMk cId="2325476286" sldId="387"/>
            <ac:spMk id="2" creationId="{8511674C-0F0B-4490-80B3-0D1C2B00B25E}"/>
          </ac:spMkLst>
        </pc:spChg>
        <pc:spChg chg="del">
          <ac:chgData name="James Franklin" userId="cf915d05-507f-491f-b4a6-b2aa085ee4b1" providerId="ADAL" clId="{149A4471-1791-42B2-B666-41252230D44E}" dt="2019-04-24T15:07:47.569" v="11794"/>
          <ac:spMkLst>
            <pc:docMk/>
            <pc:sldMk cId="2325476286" sldId="387"/>
            <ac:spMk id="3" creationId="{804E7FAD-D8B0-4EBA-8B3D-549857FD72EB}"/>
          </ac:spMkLst>
        </pc:spChg>
        <pc:spChg chg="add mod">
          <ac:chgData name="James Franklin" userId="cf915d05-507f-491f-b4a6-b2aa085ee4b1" providerId="ADAL" clId="{149A4471-1791-42B2-B666-41252230D44E}" dt="2019-04-24T15:47:33.208" v="12557" actId="207"/>
          <ac:spMkLst>
            <pc:docMk/>
            <pc:sldMk cId="2325476286" sldId="387"/>
            <ac:spMk id="4" creationId="{FAA8B498-C847-48E5-92EB-719DBD2ACAFC}"/>
          </ac:spMkLst>
        </pc:spChg>
        <pc:spChg chg="add del mod">
          <ac:chgData name="James Franklin" userId="cf915d05-507f-491f-b4a6-b2aa085ee4b1" providerId="ADAL" clId="{149A4471-1791-42B2-B666-41252230D44E}" dt="2019-05-09T14:27:42.747" v="12856" actId="478"/>
          <ac:spMkLst>
            <pc:docMk/>
            <pc:sldMk cId="2325476286" sldId="387"/>
            <ac:spMk id="5" creationId="{585ABD81-F8F3-48C0-A75C-E893BC8E5DFF}"/>
          </ac:spMkLst>
        </pc:spChg>
      </pc:sldChg>
      <pc:sldChg chg="add">
        <pc:chgData name="James Franklin" userId="cf915d05-507f-491f-b4a6-b2aa085ee4b1" providerId="ADAL" clId="{149A4471-1791-42B2-B666-41252230D44E}" dt="2019-04-25T09:27:03.533" v="12825"/>
        <pc:sldMkLst>
          <pc:docMk/>
          <pc:sldMk cId="3751086507" sldId="388"/>
        </pc:sldMkLst>
      </pc:sldChg>
      <pc:sldChg chg="modSp add ord">
        <pc:chgData name="James Franklin" userId="cf915d05-507f-491f-b4a6-b2aa085ee4b1" providerId="ADAL" clId="{149A4471-1791-42B2-B666-41252230D44E}" dt="2019-04-25T09:27:41.577" v="12831"/>
        <pc:sldMkLst>
          <pc:docMk/>
          <pc:sldMk cId="218658934" sldId="389"/>
        </pc:sldMkLst>
        <pc:spChg chg="mod">
          <ac:chgData name="James Franklin" userId="cf915d05-507f-491f-b4a6-b2aa085ee4b1" providerId="ADAL" clId="{149A4471-1791-42B2-B666-41252230D44E}" dt="2019-04-25T09:27:31.397" v="12830" actId="20577"/>
          <ac:spMkLst>
            <pc:docMk/>
            <pc:sldMk cId="218658934" sldId="389"/>
            <ac:spMk id="5" creationId="{00000000-0000-0000-0000-000000000000}"/>
          </ac:spMkLst>
        </pc:spChg>
      </pc:sldChg>
      <pc:sldChg chg="modSp add">
        <pc:chgData name="James Franklin" userId="cf915d05-507f-491f-b4a6-b2aa085ee4b1" providerId="ADAL" clId="{149A4471-1791-42B2-B666-41252230D44E}" dt="2019-04-25T09:28:51.581" v="12836" actId="20577"/>
        <pc:sldMkLst>
          <pc:docMk/>
          <pc:sldMk cId="3357168522" sldId="390"/>
        </pc:sldMkLst>
        <pc:spChg chg="mod">
          <ac:chgData name="James Franklin" userId="cf915d05-507f-491f-b4a6-b2aa085ee4b1" providerId="ADAL" clId="{149A4471-1791-42B2-B666-41252230D44E}" dt="2019-04-25T09:28:51.581" v="12836" actId="20577"/>
          <ac:spMkLst>
            <pc:docMk/>
            <pc:sldMk cId="3357168522" sldId="390"/>
            <ac:spMk id="5" creationId="{00000000-0000-0000-0000-000000000000}"/>
          </ac:spMkLst>
        </pc:spChg>
      </pc:sld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delSp modSp">
        <pc:chgData name="James Franklin" userId="cf915d05-507f-491f-b4a6-b2aa085ee4b1" providerId="ADAL" clId="{BC22A463-4E82-4B25-A5EE-FFB8841EC762}" dt="2019-03-28T11:10:12.456" v="49" actId="6549"/>
        <pc:sldMkLst>
          <pc:docMk/>
          <pc:sldMk cId="3768048513" sldId="354"/>
        </pc:sldMkLst>
        <pc:spChg chg="mod">
          <ac:chgData name="James Franklin" userId="cf915d05-507f-491f-b4a6-b2aa085ee4b1" providerId="ADAL" clId="{BC22A463-4E82-4B25-A5EE-FFB8841EC762}" dt="2019-03-28T11:10:09.183" v="48" actId="6549"/>
          <ac:spMkLst>
            <pc:docMk/>
            <pc:sldMk cId="3768048513" sldId="354"/>
            <ac:spMk id="2" creationId="{66E20CF0-66EF-42EF-B23F-BE28152A237F}"/>
          </ac:spMkLst>
        </pc:spChg>
        <pc:spChg chg="mod">
          <ac:chgData name="James Franklin" userId="cf915d05-507f-491f-b4a6-b2aa085ee4b1" providerId="ADAL" clId="{BC22A463-4E82-4B25-A5EE-FFB8841EC762}" dt="2019-03-28T11:10:12.456" v="49" actId="6549"/>
          <ac:spMkLst>
            <pc:docMk/>
            <pc:sldMk cId="3768048513" sldId="354"/>
            <ac:spMk id="3" creationId="{037FB689-72BB-484B-A17A-EE7793CA52E9}"/>
          </ac:spMkLst>
        </pc:spChg>
        <pc:picChg chg="del">
          <ac:chgData name="James Franklin" userId="cf915d05-507f-491f-b4a6-b2aa085ee4b1" providerId="ADAL" clId="{BC22A463-4E82-4B25-A5EE-FFB8841EC762}" dt="2019-03-28T11:10:02.770" v="47" actId="478"/>
          <ac:picMkLst>
            <pc:docMk/>
            <pc:sldMk cId="3768048513" sldId="354"/>
            <ac:picMk id="7" creationId="{2EF29170-8AF9-4865-9D01-0803DCABBD69}"/>
          </ac:picMkLst>
        </pc:picChg>
        <pc:picChg chg="del">
          <ac:chgData name="James Franklin" userId="cf915d05-507f-491f-b4a6-b2aa085ee4b1" providerId="ADAL" clId="{BC22A463-4E82-4B25-A5EE-FFB8841EC762}" dt="2019-03-28T11:10:02.247" v="46" actId="478"/>
          <ac:picMkLst>
            <pc:docMk/>
            <pc:sldMk cId="3768048513" sldId="354"/>
            <ac:picMk id="9" creationId="{B8116C1E-1B14-46EF-8773-20A437796F52}"/>
          </ac:picMkLst>
        </pc:pic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sldChg chg="add">
        <pc:chgData name="James Franklin" userId="cf915d05-507f-491f-b4a6-b2aa085ee4b1" providerId="ADAL" clId="{BC22A463-4E82-4B25-A5EE-FFB8841EC762}" dt="2019-03-28T11:10:21.720" v="50"/>
        <pc:sldMkLst>
          <pc:docMk/>
          <pc:sldMk cId="1515091566" sldId="365"/>
        </pc:sldMkLst>
      </pc:sldChg>
      <pc:sldChg chg="add">
        <pc:chgData name="James Franklin" userId="cf915d05-507f-491f-b4a6-b2aa085ee4b1" providerId="ADAL" clId="{BC22A463-4E82-4B25-A5EE-FFB8841EC762}" dt="2019-03-28T11:10:21.895" v="51"/>
        <pc:sldMkLst>
          <pc:docMk/>
          <pc:sldMk cId="1244951885" sldId="366"/>
        </pc:sldMkLst>
      </pc:sldChg>
      <pc:sldChg chg="add">
        <pc:chgData name="James Franklin" userId="cf915d05-507f-491f-b4a6-b2aa085ee4b1" providerId="ADAL" clId="{BC22A463-4E82-4B25-A5EE-FFB8841EC762}" dt="2019-03-28T11:10:22.057" v="52"/>
        <pc:sldMkLst>
          <pc:docMk/>
          <pc:sldMk cId="3852316829" sldId="367"/>
        </pc:sldMkLst>
      </pc:sldChg>
      <pc:sldChg chg="add">
        <pc:chgData name="James Franklin" userId="cf915d05-507f-491f-b4a6-b2aa085ee4b1" providerId="ADAL" clId="{BC22A463-4E82-4B25-A5EE-FFB8841EC762}" dt="2019-03-28T11:10:22.273" v="53"/>
        <pc:sldMkLst>
          <pc:docMk/>
          <pc:sldMk cId="567189255" sldId="368"/>
        </pc:sldMkLst>
      </pc:sldChg>
      <pc:sldChg chg="add">
        <pc:chgData name="James Franklin" userId="cf915d05-507f-491f-b4a6-b2aa085ee4b1" providerId="ADAL" clId="{BC22A463-4E82-4B25-A5EE-FFB8841EC762}" dt="2019-03-28T11:10:22.441" v="54"/>
        <pc:sldMkLst>
          <pc:docMk/>
          <pc:sldMk cId="363531344" sldId="369"/>
        </pc:sldMkLst>
      </pc:sldChg>
      <pc:sldChg chg="add">
        <pc:chgData name="James Franklin" userId="cf915d05-507f-491f-b4a6-b2aa085ee4b1" providerId="ADAL" clId="{BC22A463-4E82-4B25-A5EE-FFB8841EC762}" dt="2019-03-28T11:10:22.600" v="55"/>
        <pc:sldMkLst>
          <pc:docMk/>
          <pc:sldMk cId="2205863446" sldId="370"/>
        </pc:sldMkLst>
      </pc:sldChg>
      <pc:sldChg chg="add">
        <pc:chgData name="James Franklin" userId="cf915d05-507f-491f-b4a6-b2aa085ee4b1" providerId="ADAL" clId="{BC22A463-4E82-4B25-A5EE-FFB8841EC762}" dt="2019-03-28T11:10:22.728" v="56"/>
        <pc:sldMkLst>
          <pc:docMk/>
          <pc:sldMk cId="4188305560" sldId="371"/>
        </pc:sldMkLst>
      </pc:sldChg>
      <pc:sldChg chg="add">
        <pc:chgData name="James Franklin" userId="cf915d05-507f-491f-b4a6-b2aa085ee4b1" providerId="ADAL" clId="{BC22A463-4E82-4B25-A5EE-FFB8841EC762}" dt="2019-03-28T11:10:22.887" v="57"/>
        <pc:sldMkLst>
          <pc:docMk/>
          <pc:sldMk cId="1043684076" sldId="372"/>
        </pc:sldMkLst>
      </pc:sldChg>
      <pc:sldChg chg="add">
        <pc:chgData name="James Franklin" userId="cf915d05-507f-491f-b4a6-b2aa085ee4b1" providerId="ADAL" clId="{BC22A463-4E82-4B25-A5EE-FFB8841EC762}" dt="2019-03-28T11:10:23.031" v="58"/>
        <pc:sldMkLst>
          <pc:docMk/>
          <pc:sldMk cId="2965502656" sldId="373"/>
        </pc:sldMkLst>
      </pc:sldChg>
      <pc:sldChg chg="add">
        <pc:chgData name="James Franklin" userId="cf915d05-507f-491f-b4a6-b2aa085ee4b1" providerId="ADAL" clId="{BC22A463-4E82-4B25-A5EE-FFB8841EC762}" dt="2019-03-28T11:10:23.448" v="59"/>
        <pc:sldMkLst>
          <pc:docMk/>
          <pc:sldMk cId="2986392551" sldId="374"/>
        </pc:sldMkLst>
      </pc:sldChg>
      <pc:sldChg chg="add">
        <pc:chgData name="James Franklin" userId="cf915d05-507f-491f-b4a6-b2aa085ee4b1" providerId="ADAL" clId="{BC22A463-4E82-4B25-A5EE-FFB8841EC762}" dt="2019-03-28T11:10:23.594" v="60"/>
        <pc:sldMkLst>
          <pc:docMk/>
          <pc:sldMk cId="2694855769" sldId="375"/>
        </pc:sldMkLst>
      </pc:sldChg>
      <pc:sldChg chg="add">
        <pc:chgData name="James Franklin" userId="cf915d05-507f-491f-b4a6-b2aa085ee4b1" providerId="ADAL" clId="{BC22A463-4E82-4B25-A5EE-FFB8841EC762}" dt="2019-03-28T11:10:23.736" v="61"/>
        <pc:sldMkLst>
          <pc:docMk/>
          <pc:sldMk cId="2381647034" sldId="376"/>
        </pc:sldMkLst>
      </pc:sldChg>
      <pc:sldChg chg="add">
        <pc:chgData name="James Franklin" userId="cf915d05-507f-491f-b4a6-b2aa085ee4b1" providerId="ADAL" clId="{BC22A463-4E82-4B25-A5EE-FFB8841EC762}" dt="2019-03-28T11:10:24.024" v="63"/>
        <pc:sldMkLst>
          <pc:docMk/>
          <pc:sldMk cId="3269123516" sldId="378"/>
        </pc:sldMkLst>
      </pc:sldChg>
    </pc:docChg>
  </pc:docChgLst>
  <pc:docChgLst>
    <pc:chgData name="Andy Gray" userId="3900aca3-aa6e-4813-b4e0-c02f9e48a0aa" providerId="ADAL" clId="{3D8DD8AE-B284-DF40-9337-EEF21A8638F7}"/>
    <pc:docChg chg="undo custSel modSld">
      <pc:chgData name="Andy Gray" userId="3900aca3-aa6e-4813-b4e0-c02f9e48a0aa" providerId="ADAL" clId="{3D8DD8AE-B284-DF40-9337-EEF21A8638F7}" dt="2019-05-19T20:30:32.568" v="59" actId="20577"/>
      <pc:docMkLst>
        <pc:docMk/>
      </pc:docMkLst>
      <pc:sldChg chg="modSp">
        <pc:chgData name="Andy Gray" userId="3900aca3-aa6e-4813-b4e0-c02f9e48a0aa" providerId="ADAL" clId="{3D8DD8AE-B284-DF40-9337-EEF21A8638F7}" dt="2019-05-19T18:08:56.271" v="2" actId="1076"/>
        <pc:sldMkLst>
          <pc:docMk/>
          <pc:sldMk cId="567189255" sldId="368"/>
        </pc:sldMkLst>
        <pc:picChg chg="mod">
          <ac:chgData name="Andy Gray" userId="3900aca3-aa6e-4813-b4e0-c02f9e48a0aa" providerId="ADAL" clId="{3D8DD8AE-B284-DF40-9337-EEF21A8638F7}" dt="2019-05-19T18:08:56.271" v="2" actId="1076"/>
          <ac:picMkLst>
            <pc:docMk/>
            <pc:sldMk cId="567189255" sldId="368"/>
            <ac:picMk id="8" creationId="{3D34C65A-E271-46E6-9EA7-DC814AB62DE2}"/>
          </ac:picMkLst>
        </pc:picChg>
      </pc:sldChg>
      <pc:sldChg chg="modSp">
        <pc:chgData name="Andy Gray" userId="3900aca3-aa6e-4813-b4e0-c02f9e48a0aa" providerId="ADAL" clId="{3D8DD8AE-B284-DF40-9337-EEF21A8638F7}" dt="2019-05-19T18:45:36.219" v="51" actId="1076"/>
        <pc:sldMkLst>
          <pc:docMk/>
          <pc:sldMk cId="2965502656" sldId="373"/>
        </pc:sldMkLst>
        <pc:spChg chg="mod">
          <ac:chgData name="Andy Gray" userId="3900aca3-aa6e-4813-b4e0-c02f9e48a0aa" providerId="ADAL" clId="{3D8DD8AE-B284-DF40-9337-EEF21A8638F7}" dt="2019-05-19T18:42:21.579" v="40" actId="20577"/>
          <ac:spMkLst>
            <pc:docMk/>
            <pc:sldMk cId="2965502656" sldId="373"/>
            <ac:spMk id="3" creationId="{037FB689-72BB-484B-A17A-EE7793CA52E9}"/>
          </ac:spMkLst>
        </pc:spChg>
        <pc:picChg chg="mod">
          <ac:chgData name="Andy Gray" userId="3900aca3-aa6e-4813-b4e0-c02f9e48a0aa" providerId="ADAL" clId="{3D8DD8AE-B284-DF40-9337-EEF21A8638F7}" dt="2019-05-19T18:45:36.219" v="51" actId="1076"/>
          <ac:picMkLst>
            <pc:docMk/>
            <pc:sldMk cId="2965502656" sldId="373"/>
            <ac:picMk id="5" creationId="{46B3C75E-C54A-4419-B422-C1F2941CF7D2}"/>
          </ac:picMkLst>
        </pc:picChg>
      </pc:sldChg>
      <pc:sldChg chg="modSp">
        <pc:chgData name="Andy Gray" userId="3900aca3-aa6e-4813-b4e0-c02f9e48a0aa" providerId="ADAL" clId="{3D8DD8AE-B284-DF40-9337-EEF21A8638F7}" dt="2019-05-19T20:30:32.568" v="59" actId="20577"/>
        <pc:sldMkLst>
          <pc:docMk/>
          <pc:sldMk cId="3796329971" sldId="380"/>
        </pc:sldMkLst>
        <pc:spChg chg="mod">
          <ac:chgData name="Andy Gray" userId="3900aca3-aa6e-4813-b4e0-c02f9e48a0aa" providerId="ADAL" clId="{3D8DD8AE-B284-DF40-9337-EEF21A8638F7}" dt="2019-05-19T20:30:32.568" v="59" actId="20577"/>
          <ac:spMkLst>
            <pc:docMk/>
            <pc:sldMk cId="3796329971" sldId="380"/>
            <ac:spMk id="3" creationId="{037FB689-72BB-484B-A17A-EE7793CA52E9}"/>
          </ac:spMkLst>
        </pc:spChg>
        <pc:spChg chg="mod">
          <ac:chgData name="Andy Gray" userId="3900aca3-aa6e-4813-b4e0-c02f9e48a0aa" providerId="ADAL" clId="{3D8DD8AE-B284-DF40-9337-EEF21A8638F7}" dt="2019-05-19T18:21:26.687" v="21" actId="1076"/>
          <ac:spMkLst>
            <pc:docMk/>
            <pc:sldMk cId="3796329971" sldId="380"/>
            <ac:spMk id="8" creationId="{51D43B73-95CB-429B-924E-C2029172D0CB}"/>
          </ac:spMkLst>
        </pc:spChg>
        <pc:spChg chg="mod">
          <ac:chgData name="Andy Gray" userId="3900aca3-aa6e-4813-b4e0-c02f9e48a0aa" providerId="ADAL" clId="{3D8DD8AE-B284-DF40-9337-EEF21A8638F7}" dt="2019-05-19T18:21:14.999" v="20" actId="1076"/>
          <ac:spMkLst>
            <pc:docMk/>
            <pc:sldMk cId="3796329971" sldId="380"/>
            <ac:spMk id="13" creationId="{3CB55C25-C023-4162-B1F8-DB2D4F79C588}"/>
          </ac:spMkLst>
        </pc:spChg>
        <pc:picChg chg="mod">
          <ac:chgData name="Andy Gray" userId="3900aca3-aa6e-4813-b4e0-c02f9e48a0aa" providerId="ADAL" clId="{3D8DD8AE-B284-DF40-9337-EEF21A8638F7}" dt="2019-05-19T18:17:49.414" v="4" actId="1076"/>
          <ac:picMkLst>
            <pc:docMk/>
            <pc:sldMk cId="3796329971" sldId="380"/>
            <ac:picMk id="10" creationId="{BBA60D16-7EB6-44A8-9CDD-D59A5DEACB77}"/>
          </ac:picMkLst>
        </pc:picChg>
        <pc:picChg chg="mod">
          <ac:chgData name="Andy Gray" userId="3900aca3-aa6e-4813-b4e0-c02f9e48a0aa" providerId="ADAL" clId="{3D8DD8AE-B284-DF40-9337-EEF21A8638F7}" dt="2019-05-19T18:17:47.947" v="3" actId="1076"/>
          <ac:picMkLst>
            <pc:docMk/>
            <pc:sldMk cId="3796329971" sldId="380"/>
            <ac:picMk id="11" creationId="{7FCB8406-9C1F-4680-8BD3-F0B7211EF288}"/>
          </ac:picMkLst>
        </pc:picChg>
        <pc:picChg chg="mod modCrop">
          <ac:chgData name="Andy Gray" userId="3900aca3-aa6e-4813-b4e0-c02f9e48a0aa" providerId="ADAL" clId="{3D8DD8AE-B284-DF40-9337-EEF21A8638F7}" dt="2019-05-19T18:19:43.951" v="19" actId="1076"/>
          <ac:picMkLst>
            <pc:docMk/>
            <pc:sldMk cId="3796329971" sldId="380"/>
            <ac:picMk id="7170" creationId="{C5466C0C-D733-4ABB-B0E6-03CBA889DB23}"/>
          </ac:picMkLst>
        </pc:picChg>
        <pc:picChg chg="mod">
          <ac:chgData name="Andy Gray" userId="3900aca3-aa6e-4813-b4e0-c02f9e48a0aa" providerId="ADAL" clId="{3D8DD8AE-B284-DF40-9337-EEF21A8638F7}" dt="2019-05-19T18:18:54.117" v="16" actId="1076"/>
          <ac:picMkLst>
            <pc:docMk/>
            <pc:sldMk cId="3796329971" sldId="380"/>
            <ac:picMk id="7178" creationId="{F1D3CF09-18F5-48C0-86F1-845868938C83}"/>
          </ac:picMkLst>
        </pc:picChg>
      </pc:sldChg>
      <pc:sldChg chg="delCm">
        <pc:chgData name="Andy Gray" userId="3900aca3-aa6e-4813-b4e0-c02f9e48a0aa" providerId="ADAL" clId="{3D8DD8AE-B284-DF40-9337-EEF21A8638F7}" dt="2019-05-19T19:02:51.681" v="52" actId="1592"/>
        <pc:sldMkLst>
          <pc:docMk/>
          <pc:sldMk cId="1784620670" sldId="384"/>
        </pc:sldMkLst>
      </pc:sldChg>
    </pc:docChg>
  </pc:docChgLst>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docChg>
  </pc:docChgLst>
  <pc:docChgLst>
    <pc:chgData name="Andy Gray" userId="3900aca3-aa6e-4813-b4e0-c02f9e48a0aa" providerId="ADAL" clId="{BC57F487-A08A-4ACB-87A5-CE6F6D5E1CE7}"/>
    <pc:docChg chg="undo custSel modSld modMainMaster">
      <pc:chgData name="Andy Gray" userId="3900aca3-aa6e-4813-b4e0-c02f9e48a0aa" providerId="ADAL" clId="{BC57F487-A08A-4ACB-87A5-CE6F6D5E1CE7}" dt="2019-05-20T15:43:05.225" v="340"/>
      <pc:docMkLst>
        <pc:docMk/>
      </pc:docMkLst>
      <pc:sldChg chg="delSp modSp">
        <pc:chgData name="Andy Gray" userId="3900aca3-aa6e-4813-b4e0-c02f9e48a0aa" providerId="ADAL" clId="{BC57F487-A08A-4ACB-87A5-CE6F6D5E1CE7}" dt="2019-05-15T13:56:59.802" v="107" actId="478"/>
        <pc:sldMkLst>
          <pc:docMk/>
          <pc:sldMk cId="4088036100" sldId="259"/>
        </pc:sldMkLst>
        <pc:spChg chg="del mod">
          <ac:chgData name="Andy Gray" userId="3900aca3-aa6e-4813-b4e0-c02f9e48a0aa" providerId="ADAL" clId="{BC57F487-A08A-4ACB-87A5-CE6F6D5E1CE7}" dt="2019-05-15T13:56:59.802" v="107" actId="478"/>
          <ac:spMkLst>
            <pc:docMk/>
            <pc:sldMk cId="4088036100" sldId="259"/>
            <ac:spMk id="2" creationId="{C2FF3364-2D81-4476-A6D3-A34681DC1631}"/>
          </ac:spMkLst>
        </pc:spChg>
        <pc:spChg chg="del">
          <ac:chgData name="Andy Gray" userId="3900aca3-aa6e-4813-b4e0-c02f9e48a0aa" providerId="ADAL" clId="{BC57F487-A08A-4ACB-87A5-CE6F6D5E1CE7}" dt="2019-05-15T13:56:54.418" v="105" actId="478"/>
          <ac:spMkLst>
            <pc:docMk/>
            <pc:sldMk cId="4088036100" sldId="259"/>
            <ac:spMk id="3" creationId="{08031DB8-AE01-4A02-86AA-7978B495B428}"/>
          </ac:spMkLst>
        </pc:spChg>
      </pc:sldChg>
      <pc:sldChg chg="addSp delSp modSp delCm">
        <pc:chgData name="Andy Gray" userId="3900aca3-aa6e-4813-b4e0-c02f9e48a0aa" providerId="ADAL" clId="{BC57F487-A08A-4ACB-87A5-CE6F6D5E1CE7}" dt="2019-05-20T15:21:58.964" v="240" actId="1076"/>
        <pc:sldMkLst>
          <pc:docMk/>
          <pc:sldMk cId="3768048513" sldId="354"/>
        </pc:sldMkLst>
        <pc:spChg chg="mod">
          <ac:chgData name="Andy Gray" userId="3900aca3-aa6e-4813-b4e0-c02f9e48a0aa" providerId="ADAL" clId="{BC57F487-A08A-4ACB-87A5-CE6F6D5E1CE7}" dt="2019-05-20T15:21:42.948" v="238" actId="20577"/>
          <ac:spMkLst>
            <pc:docMk/>
            <pc:sldMk cId="3768048513" sldId="354"/>
            <ac:spMk id="3" creationId="{037FB689-72BB-484B-A17A-EE7793CA52E9}"/>
          </ac:spMkLst>
        </pc:spChg>
        <pc:graphicFrameChg chg="del">
          <ac:chgData name="Andy Gray" userId="3900aca3-aa6e-4813-b4e0-c02f9e48a0aa" providerId="ADAL" clId="{BC57F487-A08A-4ACB-87A5-CE6F6D5E1CE7}" dt="2019-05-20T15:17:31.285" v="226" actId="478"/>
          <ac:graphicFrameMkLst>
            <pc:docMk/>
            <pc:sldMk cId="3768048513" sldId="354"/>
            <ac:graphicFrameMk id="4" creationId="{87AE2D3B-AA79-4175-90B1-727F1756F863}"/>
          </ac:graphicFrameMkLst>
        </pc:graphicFrameChg>
        <pc:picChg chg="add mod">
          <ac:chgData name="Andy Gray" userId="3900aca3-aa6e-4813-b4e0-c02f9e48a0aa" providerId="ADAL" clId="{BC57F487-A08A-4ACB-87A5-CE6F6D5E1CE7}" dt="2019-05-20T15:21:58.964" v="240" actId="1076"/>
          <ac:picMkLst>
            <pc:docMk/>
            <pc:sldMk cId="3768048513" sldId="354"/>
            <ac:picMk id="6" creationId="{EF1CB076-70D4-4A4C-BFBD-BE9F37EEC80E}"/>
          </ac:picMkLst>
        </pc:picChg>
      </pc:sldChg>
      <pc:sldChg chg="addSp delSp modSp">
        <pc:chgData name="Andy Gray" userId="3900aca3-aa6e-4813-b4e0-c02f9e48a0aa" providerId="ADAL" clId="{BC57F487-A08A-4ACB-87A5-CE6F6D5E1CE7}" dt="2019-05-20T15:23:19.804" v="250" actId="1076"/>
        <pc:sldMkLst>
          <pc:docMk/>
          <pc:sldMk cId="1244951885" sldId="366"/>
        </pc:sldMkLst>
        <pc:spChg chg="del">
          <ac:chgData name="Andy Gray" userId="3900aca3-aa6e-4813-b4e0-c02f9e48a0aa" providerId="ADAL" clId="{BC57F487-A08A-4ACB-87A5-CE6F6D5E1CE7}" dt="2019-05-20T15:22:49.198" v="241" actId="478"/>
          <ac:spMkLst>
            <pc:docMk/>
            <pc:sldMk cId="1244951885" sldId="366"/>
            <ac:spMk id="4" creationId="{0C1BA175-A072-441E-9449-0E1A23698275}"/>
          </ac:spMkLst>
        </pc:spChg>
        <pc:spChg chg="del">
          <ac:chgData name="Andy Gray" userId="3900aca3-aa6e-4813-b4e0-c02f9e48a0aa" providerId="ADAL" clId="{BC57F487-A08A-4ACB-87A5-CE6F6D5E1CE7}" dt="2019-05-20T15:22:49.198" v="241" actId="478"/>
          <ac:spMkLst>
            <pc:docMk/>
            <pc:sldMk cId="1244951885" sldId="366"/>
            <ac:spMk id="5" creationId="{CE060423-0B39-4E51-8182-976591104367}"/>
          </ac:spMkLst>
        </pc:spChg>
        <pc:spChg chg="del">
          <ac:chgData name="Andy Gray" userId="3900aca3-aa6e-4813-b4e0-c02f9e48a0aa" providerId="ADAL" clId="{BC57F487-A08A-4ACB-87A5-CE6F6D5E1CE7}" dt="2019-05-20T15:22:49.198" v="241" actId="478"/>
          <ac:spMkLst>
            <pc:docMk/>
            <pc:sldMk cId="1244951885" sldId="366"/>
            <ac:spMk id="6" creationId="{034E6D9F-F057-42F3-8F12-6FC8193BAF7F}"/>
          </ac:spMkLst>
        </pc:spChg>
        <pc:spChg chg="del">
          <ac:chgData name="Andy Gray" userId="3900aca3-aa6e-4813-b4e0-c02f9e48a0aa" providerId="ADAL" clId="{BC57F487-A08A-4ACB-87A5-CE6F6D5E1CE7}" dt="2019-05-20T15:22:49.198" v="241" actId="478"/>
          <ac:spMkLst>
            <pc:docMk/>
            <pc:sldMk cId="1244951885" sldId="366"/>
            <ac:spMk id="7" creationId="{6A9618AC-A536-420E-93AB-8546F28CCB4E}"/>
          </ac:spMkLst>
        </pc:spChg>
        <pc:picChg chg="add mod">
          <ac:chgData name="Andy Gray" userId="3900aca3-aa6e-4813-b4e0-c02f9e48a0aa" providerId="ADAL" clId="{BC57F487-A08A-4ACB-87A5-CE6F6D5E1CE7}" dt="2019-05-20T15:23:19.804" v="250" actId="1076"/>
          <ac:picMkLst>
            <pc:docMk/>
            <pc:sldMk cId="1244951885" sldId="366"/>
            <ac:picMk id="13" creationId="{FA61FB55-B54E-4F39-B280-0EB0F853092C}"/>
          </ac:picMkLst>
        </pc:picChg>
        <pc:cxnChg chg="del">
          <ac:chgData name="Andy Gray" userId="3900aca3-aa6e-4813-b4e0-c02f9e48a0aa" providerId="ADAL" clId="{BC57F487-A08A-4ACB-87A5-CE6F6D5E1CE7}" dt="2019-05-20T15:22:49.198" v="241" actId="478"/>
          <ac:cxnSpMkLst>
            <pc:docMk/>
            <pc:sldMk cId="1244951885" sldId="366"/>
            <ac:cxnSpMk id="8" creationId="{D1752134-C0A7-4B89-BBC1-06213BEA0B5F}"/>
          </ac:cxnSpMkLst>
        </pc:cxnChg>
        <pc:cxnChg chg="del">
          <ac:chgData name="Andy Gray" userId="3900aca3-aa6e-4813-b4e0-c02f9e48a0aa" providerId="ADAL" clId="{BC57F487-A08A-4ACB-87A5-CE6F6D5E1CE7}" dt="2019-05-20T15:22:49.198" v="241" actId="478"/>
          <ac:cxnSpMkLst>
            <pc:docMk/>
            <pc:sldMk cId="1244951885" sldId="366"/>
            <ac:cxnSpMk id="9" creationId="{74BD8B94-B3F5-4872-957C-C9704E32611B}"/>
          </ac:cxnSpMkLst>
        </pc:cxnChg>
        <pc:cxnChg chg="del">
          <ac:chgData name="Andy Gray" userId="3900aca3-aa6e-4813-b4e0-c02f9e48a0aa" providerId="ADAL" clId="{BC57F487-A08A-4ACB-87A5-CE6F6D5E1CE7}" dt="2019-05-20T15:22:49.198" v="241" actId="478"/>
          <ac:cxnSpMkLst>
            <pc:docMk/>
            <pc:sldMk cId="1244951885" sldId="366"/>
            <ac:cxnSpMk id="10" creationId="{6CEFF63B-F9D2-41C9-AADA-032B600A75FC}"/>
          </ac:cxnSpMkLst>
        </pc:cxnChg>
        <pc:cxnChg chg="del">
          <ac:chgData name="Andy Gray" userId="3900aca3-aa6e-4813-b4e0-c02f9e48a0aa" providerId="ADAL" clId="{BC57F487-A08A-4ACB-87A5-CE6F6D5E1CE7}" dt="2019-05-20T15:22:49.198" v="241" actId="478"/>
          <ac:cxnSpMkLst>
            <pc:docMk/>
            <pc:sldMk cId="1244951885" sldId="366"/>
            <ac:cxnSpMk id="11" creationId="{D0BEF17A-3C31-4C51-B4A1-CDF05A4920F7}"/>
          </ac:cxnSpMkLst>
        </pc:cxnChg>
      </pc:sldChg>
      <pc:sldChg chg="addSp delSp modSp">
        <pc:chgData name="Andy Gray" userId="3900aca3-aa6e-4813-b4e0-c02f9e48a0aa" providerId="ADAL" clId="{BC57F487-A08A-4ACB-87A5-CE6F6D5E1CE7}" dt="2019-05-17T10:32:17.234" v="131" actId="1076"/>
        <pc:sldMkLst>
          <pc:docMk/>
          <pc:sldMk cId="3852316829" sldId="367"/>
        </pc:sldMkLst>
        <pc:picChg chg="add mod ord modCrop">
          <ac:chgData name="Andy Gray" userId="3900aca3-aa6e-4813-b4e0-c02f9e48a0aa" providerId="ADAL" clId="{BC57F487-A08A-4ACB-87A5-CE6F6D5E1CE7}" dt="2019-05-17T10:32:17.234" v="131" actId="1076"/>
          <ac:picMkLst>
            <pc:docMk/>
            <pc:sldMk cId="3852316829" sldId="367"/>
            <ac:picMk id="5" creationId="{3B62BC25-6AF9-4A02-9E40-FA6A52C7FC4F}"/>
          </ac:picMkLst>
        </pc:picChg>
        <pc:picChg chg="del">
          <ac:chgData name="Andy Gray" userId="3900aca3-aa6e-4813-b4e0-c02f9e48a0aa" providerId="ADAL" clId="{BC57F487-A08A-4ACB-87A5-CE6F6D5E1CE7}" dt="2019-05-17T10:31:43.941" v="126" actId="478"/>
          <ac:picMkLst>
            <pc:docMk/>
            <pc:sldMk cId="3852316829" sldId="367"/>
            <ac:picMk id="1026" creationId="{9E450738-373F-4FB9-B95D-26F3AC88DA61}"/>
          </ac:picMkLst>
        </pc:picChg>
      </pc:sldChg>
      <pc:sldChg chg="addSp delSp modSp setBg">
        <pc:chgData name="Andy Gray" userId="3900aca3-aa6e-4813-b4e0-c02f9e48a0aa" providerId="ADAL" clId="{BC57F487-A08A-4ACB-87A5-CE6F6D5E1CE7}" dt="2019-05-17T10:56:24.743" v="159" actId="1076"/>
        <pc:sldMkLst>
          <pc:docMk/>
          <pc:sldMk cId="567189255" sldId="368"/>
        </pc:sldMkLst>
        <pc:picChg chg="del">
          <ac:chgData name="Andy Gray" userId="3900aca3-aa6e-4813-b4e0-c02f9e48a0aa" providerId="ADAL" clId="{BC57F487-A08A-4ACB-87A5-CE6F6D5E1CE7}" dt="2019-05-17T10:32:50.260" v="135" actId="478"/>
          <ac:picMkLst>
            <pc:docMk/>
            <pc:sldMk cId="567189255" sldId="368"/>
            <ac:picMk id="4" creationId="{4B35B2F9-48BE-4620-9A28-F8135564EFD0}"/>
          </ac:picMkLst>
        </pc:picChg>
        <pc:picChg chg="add del mod">
          <ac:chgData name="Andy Gray" userId="3900aca3-aa6e-4813-b4e0-c02f9e48a0aa" providerId="ADAL" clId="{BC57F487-A08A-4ACB-87A5-CE6F6D5E1CE7}" dt="2019-05-17T10:32:59.956" v="136" actId="478"/>
          <ac:picMkLst>
            <pc:docMk/>
            <pc:sldMk cId="567189255" sldId="368"/>
            <ac:picMk id="6" creationId="{66A1133C-FA1E-49BF-A19F-FBE52317329C}"/>
          </ac:picMkLst>
        </pc:picChg>
        <pc:picChg chg="add mod modCrop">
          <ac:chgData name="Andy Gray" userId="3900aca3-aa6e-4813-b4e0-c02f9e48a0aa" providerId="ADAL" clId="{BC57F487-A08A-4ACB-87A5-CE6F6D5E1CE7}" dt="2019-05-17T10:56:24.743" v="159" actId="1076"/>
          <ac:picMkLst>
            <pc:docMk/>
            <pc:sldMk cId="567189255" sldId="368"/>
            <ac:picMk id="8" creationId="{3D34C65A-E271-46E6-9EA7-DC814AB62DE2}"/>
          </ac:picMkLst>
        </pc:picChg>
        <pc:picChg chg="del">
          <ac:chgData name="Andy Gray" userId="3900aca3-aa6e-4813-b4e0-c02f9e48a0aa" providerId="ADAL" clId="{BC57F487-A08A-4ACB-87A5-CE6F6D5E1CE7}" dt="2019-05-17T10:53:25.137" v="137" actId="478"/>
          <ac:picMkLst>
            <pc:docMk/>
            <pc:sldMk cId="567189255" sldId="368"/>
            <ac:picMk id="2050" creationId="{66F5E9A6-81DE-429B-B65C-772DE2CFEB28}"/>
          </ac:picMkLst>
        </pc:picChg>
      </pc:sldChg>
      <pc:sldChg chg="addSp delSp modSp">
        <pc:chgData name="Andy Gray" userId="3900aca3-aa6e-4813-b4e0-c02f9e48a0aa" providerId="ADAL" clId="{BC57F487-A08A-4ACB-87A5-CE6F6D5E1CE7}" dt="2019-05-17T10:57:46.287" v="171" actId="14100"/>
        <pc:sldMkLst>
          <pc:docMk/>
          <pc:sldMk cId="363531344" sldId="369"/>
        </pc:sldMkLst>
        <pc:picChg chg="add mod ord modCrop">
          <ac:chgData name="Andy Gray" userId="3900aca3-aa6e-4813-b4e0-c02f9e48a0aa" providerId="ADAL" clId="{BC57F487-A08A-4ACB-87A5-CE6F6D5E1CE7}" dt="2019-05-17T10:57:46.287" v="171" actId="14100"/>
          <ac:picMkLst>
            <pc:docMk/>
            <pc:sldMk cId="363531344" sldId="369"/>
            <ac:picMk id="5" creationId="{474991DB-A4CF-4A43-B332-24382CDA91CE}"/>
          </ac:picMkLst>
        </pc:picChg>
        <pc:picChg chg="del">
          <ac:chgData name="Andy Gray" userId="3900aca3-aa6e-4813-b4e0-c02f9e48a0aa" providerId="ADAL" clId="{BC57F487-A08A-4ACB-87A5-CE6F6D5E1CE7}" dt="2019-05-17T10:57:19.016" v="168" actId="478"/>
          <ac:picMkLst>
            <pc:docMk/>
            <pc:sldMk cId="363531344" sldId="369"/>
            <ac:picMk id="3074" creationId="{55364366-01D7-41B2-B79C-1C1BAB6A56C9}"/>
          </ac:picMkLst>
        </pc:picChg>
      </pc:sldChg>
      <pc:sldChg chg="addSp delSp modSp modCm">
        <pc:chgData name="Andy Gray" userId="3900aca3-aa6e-4813-b4e0-c02f9e48a0aa" providerId="ADAL" clId="{BC57F487-A08A-4ACB-87A5-CE6F6D5E1CE7}" dt="2019-05-17T10:59:54.015" v="200" actId="1076"/>
        <pc:sldMkLst>
          <pc:docMk/>
          <pc:sldMk cId="2205863446" sldId="370"/>
        </pc:sldMkLst>
        <pc:grpChg chg="add mod">
          <ac:chgData name="Andy Gray" userId="3900aca3-aa6e-4813-b4e0-c02f9e48a0aa" providerId="ADAL" clId="{BC57F487-A08A-4ACB-87A5-CE6F6D5E1CE7}" dt="2019-05-17T10:59:54.015" v="200" actId="1076"/>
          <ac:grpSpMkLst>
            <pc:docMk/>
            <pc:sldMk cId="2205863446" sldId="370"/>
            <ac:grpSpMk id="6" creationId="{A30BE6AF-DC28-4E32-95F3-B00222B19FDD}"/>
          </ac:grpSpMkLst>
        </pc:grpChg>
        <pc:picChg chg="add mod ord modCrop">
          <ac:chgData name="Andy Gray" userId="3900aca3-aa6e-4813-b4e0-c02f9e48a0aa" providerId="ADAL" clId="{BC57F487-A08A-4ACB-87A5-CE6F6D5E1CE7}" dt="2019-05-17T10:59:50.376" v="199" actId="164"/>
          <ac:picMkLst>
            <pc:docMk/>
            <pc:sldMk cId="2205863446" sldId="370"/>
            <ac:picMk id="5" creationId="{552479B2-0A25-441D-A3AB-466417CC8AA1}"/>
          </ac:picMkLst>
        </pc:picChg>
        <pc:picChg chg="mod modCrop">
          <ac:chgData name="Andy Gray" userId="3900aca3-aa6e-4813-b4e0-c02f9e48a0aa" providerId="ADAL" clId="{BC57F487-A08A-4ACB-87A5-CE6F6D5E1CE7}" dt="2019-05-17T10:59:50.376" v="199" actId="164"/>
          <ac:picMkLst>
            <pc:docMk/>
            <pc:sldMk cId="2205863446" sldId="370"/>
            <ac:picMk id="7" creationId="{08354BE5-6DF5-4212-B909-77D36EFD1543}"/>
          </ac:picMkLst>
        </pc:picChg>
        <pc:picChg chg="del mod">
          <ac:chgData name="Andy Gray" userId="3900aca3-aa6e-4813-b4e0-c02f9e48a0aa" providerId="ADAL" clId="{BC57F487-A08A-4ACB-87A5-CE6F6D5E1CE7}" dt="2019-05-17T10:59:03.072" v="193" actId="478"/>
          <ac:picMkLst>
            <pc:docMk/>
            <pc:sldMk cId="2205863446" sldId="370"/>
            <ac:picMk id="8" creationId="{1F4AFD2D-14D8-43D4-A843-232458E49263}"/>
          </ac:picMkLst>
        </pc:picChg>
        <pc:picChg chg="del">
          <ac:chgData name="Andy Gray" userId="3900aca3-aa6e-4813-b4e0-c02f9e48a0aa" providerId="ADAL" clId="{BC57F487-A08A-4ACB-87A5-CE6F6D5E1CE7}" dt="2019-05-17T10:58:28.496" v="181" actId="478"/>
          <ac:picMkLst>
            <pc:docMk/>
            <pc:sldMk cId="2205863446" sldId="370"/>
            <ac:picMk id="4098" creationId="{0D743A28-5DC6-4975-BEB1-A988EDDB4F6E}"/>
          </ac:picMkLst>
        </pc:picChg>
      </pc:sldChg>
      <pc:sldChg chg="addSp delSp modSp">
        <pc:chgData name="Andy Gray" userId="3900aca3-aa6e-4813-b4e0-c02f9e48a0aa" providerId="ADAL" clId="{BC57F487-A08A-4ACB-87A5-CE6F6D5E1CE7}" dt="2019-05-17T11:04:14.929" v="212"/>
        <pc:sldMkLst>
          <pc:docMk/>
          <pc:sldMk cId="1043684076" sldId="372"/>
        </pc:sldMkLst>
        <pc:picChg chg="del mod">
          <ac:chgData name="Andy Gray" userId="3900aca3-aa6e-4813-b4e0-c02f9e48a0aa" providerId="ADAL" clId="{BC57F487-A08A-4ACB-87A5-CE6F6D5E1CE7}" dt="2019-05-17T11:03:22.279" v="208" actId="478"/>
          <ac:picMkLst>
            <pc:docMk/>
            <pc:sldMk cId="1043684076" sldId="372"/>
            <ac:picMk id="4" creationId="{1D0A5B9E-4209-479D-9F45-14B5DFB2CC9C}"/>
          </ac:picMkLst>
        </pc:picChg>
        <pc:picChg chg="add mod ord modCrop">
          <ac:chgData name="Andy Gray" userId="3900aca3-aa6e-4813-b4e0-c02f9e48a0aa" providerId="ADAL" clId="{BC57F487-A08A-4ACB-87A5-CE6F6D5E1CE7}" dt="2019-05-17T11:03:57.638" v="211" actId="732"/>
          <ac:picMkLst>
            <pc:docMk/>
            <pc:sldMk cId="1043684076" sldId="372"/>
            <ac:picMk id="6" creationId="{A252224E-7329-4F53-8C55-AF28FBC50F36}"/>
          </ac:picMkLst>
        </pc:picChg>
        <pc:picChg chg="add">
          <ac:chgData name="Andy Gray" userId="3900aca3-aa6e-4813-b4e0-c02f9e48a0aa" providerId="ADAL" clId="{BC57F487-A08A-4ACB-87A5-CE6F6D5E1CE7}" dt="2019-05-17T11:04:14.929" v="212"/>
          <ac:picMkLst>
            <pc:docMk/>
            <pc:sldMk cId="1043684076" sldId="372"/>
            <ac:picMk id="8" creationId="{0B56F5F7-F3C2-410C-819C-4523B0270D97}"/>
          </ac:picMkLst>
        </pc:picChg>
        <pc:picChg chg="del">
          <ac:chgData name="Andy Gray" userId="3900aca3-aa6e-4813-b4e0-c02f9e48a0aa" providerId="ADAL" clId="{BC57F487-A08A-4ACB-87A5-CE6F6D5E1CE7}" dt="2019-05-17T11:03:01.328" v="205" actId="478"/>
          <ac:picMkLst>
            <pc:docMk/>
            <pc:sldMk cId="1043684076" sldId="372"/>
            <ac:picMk id="5122" creationId="{57DFD896-73C9-4DAF-8F9B-3A0A7887475E}"/>
          </ac:picMkLst>
        </pc:picChg>
      </pc:sldChg>
      <pc:sldChg chg="addSp delSp modSp">
        <pc:chgData name="Andy Gray" userId="3900aca3-aa6e-4813-b4e0-c02f9e48a0aa" providerId="ADAL" clId="{BC57F487-A08A-4ACB-87A5-CE6F6D5E1CE7}" dt="2019-05-20T15:31:45.694" v="297" actId="478"/>
        <pc:sldMkLst>
          <pc:docMk/>
          <pc:sldMk cId="2965502656" sldId="373"/>
        </pc:sldMkLst>
        <pc:picChg chg="add del">
          <ac:chgData name="Andy Gray" userId="3900aca3-aa6e-4813-b4e0-c02f9e48a0aa" providerId="ADAL" clId="{BC57F487-A08A-4ACB-87A5-CE6F6D5E1CE7}" dt="2019-05-20T15:31:45.694" v="297" actId="478"/>
          <ac:picMkLst>
            <pc:docMk/>
            <pc:sldMk cId="2965502656" sldId="373"/>
            <ac:picMk id="5" creationId="{46B3C75E-C54A-4419-B422-C1F2941CF7D2}"/>
          </ac:picMkLst>
        </pc:picChg>
        <pc:picChg chg="add mod ord">
          <ac:chgData name="Andy Gray" userId="3900aca3-aa6e-4813-b4e0-c02f9e48a0aa" providerId="ADAL" clId="{BC57F487-A08A-4ACB-87A5-CE6F6D5E1CE7}" dt="2019-05-20T15:31:43.583" v="296" actId="167"/>
          <ac:picMkLst>
            <pc:docMk/>
            <pc:sldMk cId="2965502656" sldId="373"/>
            <ac:picMk id="6" creationId="{A558D3B8-9335-4547-BEA4-CCA7021DF4AA}"/>
          </ac:picMkLst>
        </pc:picChg>
      </pc:sldChg>
      <pc:sldChg chg="delSp modSp setBg">
        <pc:chgData name="Andy Gray" userId="3900aca3-aa6e-4813-b4e0-c02f9e48a0aa" providerId="ADAL" clId="{BC57F487-A08A-4ACB-87A5-CE6F6D5E1CE7}" dt="2019-05-17T11:18:42.120" v="225" actId="478"/>
        <pc:sldMkLst>
          <pc:docMk/>
          <pc:sldMk cId="2694855769" sldId="375"/>
        </pc:sldMkLst>
        <pc:picChg chg="del mod">
          <ac:chgData name="Andy Gray" userId="3900aca3-aa6e-4813-b4e0-c02f9e48a0aa" providerId="ADAL" clId="{BC57F487-A08A-4ACB-87A5-CE6F6D5E1CE7}" dt="2019-05-17T11:14:24.319" v="221" actId="478"/>
          <ac:picMkLst>
            <pc:docMk/>
            <pc:sldMk cId="2694855769" sldId="375"/>
            <ac:picMk id="4" creationId="{607E1428-4F2D-4A29-A191-4EBEFC199B79}"/>
          </ac:picMkLst>
        </pc:picChg>
        <pc:picChg chg="del">
          <ac:chgData name="Andy Gray" userId="3900aca3-aa6e-4813-b4e0-c02f9e48a0aa" providerId="ADAL" clId="{BC57F487-A08A-4ACB-87A5-CE6F6D5E1CE7}" dt="2019-05-17T11:18:42.120" v="225" actId="478"/>
          <ac:picMkLst>
            <pc:docMk/>
            <pc:sldMk cId="2694855769" sldId="375"/>
            <ac:picMk id="8194" creationId="{A0FB1F55-9777-4126-AE9F-03E8F60EBCA5}"/>
          </ac:picMkLst>
        </pc:picChg>
      </pc:sldChg>
      <pc:sldChg chg="addSp delSp modSp delCm">
        <pc:chgData name="Andy Gray" userId="3900aca3-aa6e-4813-b4e0-c02f9e48a0aa" providerId="ADAL" clId="{BC57F487-A08A-4ACB-87A5-CE6F6D5E1CE7}" dt="2019-05-20T15:43:05.225" v="340"/>
        <pc:sldMkLst>
          <pc:docMk/>
          <pc:sldMk cId="3337451897" sldId="379"/>
        </pc:sldMkLst>
        <pc:spChg chg="mod">
          <ac:chgData name="Andy Gray" userId="3900aca3-aa6e-4813-b4e0-c02f9e48a0aa" providerId="ADAL" clId="{BC57F487-A08A-4ACB-87A5-CE6F6D5E1CE7}" dt="2019-05-20T15:40:32.663" v="331" actId="20577"/>
          <ac:spMkLst>
            <pc:docMk/>
            <pc:sldMk cId="3337451897" sldId="379"/>
            <ac:spMk id="3" creationId="{037FB689-72BB-484B-A17A-EE7793CA52E9}"/>
          </ac:spMkLst>
        </pc:spChg>
        <pc:spChg chg="del">
          <ac:chgData name="Andy Gray" userId="3900aca3-aa6e-4813-b4e0-c02f9e48a0aa" providerId="ADAL" clId="{BC57F487-A08A-4ACB-87A5-CE6F6D5E1CE7}" dt="2019-05-20T15:39:01.552" v="306" actId="478"/>
          <ac:spMkLst>
            <pc:docMk/>
            <pc:sldMk cId="3337451897" sldId="379"/>
            <ac:spMk id="20" creationId="{01F497F7-C3B0-498E-B74F-C22A5692D65D}"/>
          </ac:spMkLst>
        </pc:spChg>
        <pc:spChg chg="del">
          <ac:chgData name="Andy Gray" userId="3900aca3-aa6e-4813-b4e0-c02f9e48a0aa" providerId="ADAL" clId="{BC57F487-A08A-4ACB-87A5-CE6F6D5E1CE7}" dt="2019-05-20T15:39:07.254" v="309" actId="478"/>
          <ac:spMkLst>
            <pc:docMk/>
            <pc:sldMk cId="3337451897" sldId="379"/>
            <ac:spMk id="21" creationId="{78450153-E5BC-4721-BE77-958B902AFD3C}"/>
          </ac:spMkLst>
        </pc:spChg>
        <pc:spChg chg="del">
          <ac:chgData name="Andy Gray" userId="3900aca3-aa6e-4813-b4e0-c02f9e48a0aa" providerId="ADAL" clId="{BC57F487-A08A-4ACB-87A5-CE6F6D5E1CE7}" dt="2019-05-20T15:39:06.374" v="308" actId="478"/>
          <ac:spMkLst>
            <pc:docMk/>
            <pc:sldMk cId="3337451897" sldId="379"/>
            <ac:spMk id="22" creationId="{482E73C9-0AA0-483A-89F4-90B207229B48}"/>
          </ac:spMkLst>
        </pc:spChg>
        <pc:spChg chg="del">
          <ac:chgData name="Andy Gray" userId="3900aca3-aa6e-4813-b4e0-c02f9e48a0aa" providerId="ADAL" clId="{BC57F487-A08A-4ACB-87A5-CE6F6D5E1CE7}" dt="2019-05-20T15:39:07.941" v="310" actId="478"/>
          <ac:spMkLst>
            <pc:docMk/>
            <pc:sldMk cId="3337451897" sldId="379"/>
            <ac:spMk id="24" creationId="{19C58154-1ACE-49B0-9947-350CF34CF114}"/>
          </ac:spMkLst>
        </pc:spChg>
        <pc:spChg chg="del">
          <ac:chgData name="Andy Gray" userId="3900aca3-aa6e-4813-b4e0-c02f9e48a0aa" providerId="ADAL" clId="{BC57F487-A08A-4ACB-87A5-CE6F6D5E1CE7}" dt="2019-05-20T15:39:09.615" v="311" actId="478"/>
          <ac:spMkLst>
            <pc:docMk/>
            <pc:sldMk cId="3337451897" sldId="379"/>
            <ac:spMk id="26" creationId="{D60EAF01-FEC9-42BD-AE11-C2EB3C76F336}"/>
          </ac:spMkLst>
        </pc:spChg>
        <pc:grpChg chg="del">
          <ac:chgData name="Andy Gray" userId="3900aca3-aa6e-4813-b4e0-c02f9e48a0aa" providerId="ADAL" clId="{BC57F487-A08A-4ACB-87A5-CE6F6D5E1CE7}" dt="2019-05-20T15:39:04.726" v="307" actId="478"/>
          <ac:grpSpMkLst>
            <pc:docMk/>
            <pc:sldMk cId="3337451897" sldId="379"/>
            <ac:grpSpMk id="19" creationId="{97410A20-954B-4197-B1D6-E18F5F385DEB}"/>
          </ac:grpSpMkLst>
        </pc:grpChg>
        <pc:picChg chg="add mod modCrop">
          <ac:chgData name="Andy Gray" userId="3900aca3-aa6e-4813-b4e0-c02f9e48a0aa" providerId="ADAL" clId="{BC57F487-A08A-4ACB-87A5-CE6F6D5E1CE7}" dt="2019-05-20T15:42:44.510" v="339" actId="732"/>
          <ac:picMkLst>
            <pc:docMk/>
            <pc:sldMk cId="3337451897" sldId="379"/>
            <ac:picMk id="5" creationId="{25C83E94-6958-465D-BEBD-E86CE73CE4D0}"/>
          </ac:picMkLst>
        </pc:picChg>
      </pc:sldChg>
      <pc:sldChg chg="addSp delSp modSp delCm">
        <pc:chgData name="Andy Gray" userId="3900aca3-aa6e-4813-b4e0-c02f9e48a0aa" providerId="ADAL" clId="{BC57F487-A08A-4ACB-87A5-CE6F6D5E1CE7}" dt="2019-05-20T15:26:42.796" v="289" actId="1076"/>
        <pc:sldMkLst>
          <pc:docMk/>
          <pc:sldMk cId="3796329971" sldId="380"/>
        </pc:sldMkLst>
        <pc:spChg chg="mod ord">
          <ac:chgData name="Andy Gray" userId="3900aca3-aa6e-4813-b4e0-c02f9e48a0aa" providerId="ADAL" clId="{BC57F487-A08A-4ACB-87A5-CE6F6D5E1CE7}" dt="2019-05-20T15:26:42.796" v="289" actId="1076"/>
          <ac:spMkLst>
            <pc:docMk/>
            <pc:sldMk cId="3796329971" sldId="380"/>
            <ac:spMk id="8" creationId="{51D43B73-95CB-429B-924E-C2029172D0CB}"/>
          </ac:spMkLst>
        </pc:spChg>
        <pc:spChg chg="mod ord">
          <ac:chgData name="Andy Gray" userId="3900aca3-aa6e-4813-b4e0-c02f9e48a0aa" providerId="ADAL" clId="{BC57F487-A08A-4ACB-87A5-CE6F6D5E1CE7}" dt="2019-05-20T15:26:12.636" v="284" actId="207"/>
          <ac:spMkLst>
            <pc:docMk/>
            <pc:sldMk cId="3796329971" sldId="380"/>
            <ac:spMk id="13" creationId="{3CB55C25-C023-4162-B1F8-DB2D4F79C588}"/>
          </ac:spMkLst>
        </pc:spChg>
        <pc:picChg chg="add mod ord modCrop">
          <ac:chgData name="Andy Gray" userId="3900aca3-aa6e-4813-b4e0-c02f9e48a0aa" providerId="ADAL" clId="{BC57F487-A08A-4ACB-87A5-CE6F6D5E1CE7}" dt="2019-05-20T15:25:47.224" v="279" actId="732"/>
          <ac:picMkLst>
            <pc:docMk/>
            <pc:sldMk cId="3796329971" sldId="380"/>
            <ac:picMk id="5" creationId="{834FDB92-C092-4B70-B5C6-5F4BC96BAE3F}"/>
          </ac:picMkLst>
        </pc:picChg>
        <pc:picChg chg="add mod modCrop">
          <ac:chgData name="Andy Gray" userId="3900aca3-aa6e-4813-b4e0-c02f9e48a0aa" providerId="ADAL" clId="{BC57F487-A08A-4ACB-87A5-CE6F6D5E1CE7}" dt="2019-05-20T15:26:33.516" v="288" actId="1076"/>
          <ac:picMkLst>
            <pc:docMk/>
            <pc:sldMk cId="3796329971" sldId="380"/>
            <ac:picMk id="7" creationId="{11F53520-D1B4-41FD-B3A2-7006AD61ACD2}"/>
          </ac:picMkLst>
        </pc:picChg>
        <pc:picChg chg="del">
          <ac:chgData name="Andy Gray" userId="3900aca3-aa6e-4813-b4e0-c02f9e48a0aa" providerId="ADAL" clId="{BC57F487-A08A-4ACB-87A5-CE6F6D5E1CE7}" dt="2019-05-20T15:25:18.269" v="273" actId="478"/>
          <ac:picMkLst>
            <pc:docMk/>
            <pc:sldMk cId="3796329971" sldId="380"/>
            <ac:picMk id="10" creationId="{BBA60D16-7EB6-44A8-9CDD-D59A5DEACB77}"/>
          </ac:picMkLst>
        </pc:picChg>
        <pc:picChg chg="del">
          <ac:chgData name="Andy Gray" userId="3900aca3-aa6e-4813-b4e0-c02f9e48a0aa" providerId="ADAL" clId="{BC57F487-A08A-4ACB-87A5-CE6F6D5E1CE7}" dt="2019-05-20T15:25:18.269" v="273" actId="478"/>
          <ac:picMkLst>
            <pc:docMk/>
            <pc:sldMk cId="3796329971" sldId="380"/>
            <ac:picMk id="11" creationId="{7FCB8406-9C1F-4680-8BD3-F0B7211EF288}"/>
          </ac:picMkLst>
        </pc:picChg>
        <pc:picChg chg="del">
          <ac:chgData name="Andy Gray" userId="3900aca3-aa6e-4813-b4e0-c02f9e48a0aa" providerId="ADAL" clId="{BC57F487-A08A-4ACB-87A5-CE6F6D5E1CE7}" dt="2019-05-20T15:25:21.013" v="274" actId="478"/>
          <ac:picMkLst>
            <pc:docMk/>
            <pc:sldMk cId="3796329971" sldId="380"/>
            <ac:picMk id="7170" creationId="{C5466C0C-D733-4ABB-B0E6-03CBA889DB23}"/>
          </ac:picMkLst>
        </pc:picChg>
        <pc:picChg chg="del">
          <ac:chgData name="Andy Gray" userId="3900aca3-aa6e-4813-b4e0-c02f9e48a0aa" providerId="ADAL" clId="{BC57F487-A08A-4ACB-87A5-CE6F6D5E1CE7}" dt="2019-05-20T15:24:19.694" v="259" actId="478"/>
          <ac:picMkLst>
            <pc:docMk/>
            <pc:sldMk cId="3796329971" sldId="380"/>
            <ac:picMk id="7178" creationId="{F1D3CF09-18F5-48C0-86F1-845868938C83}"/>
          </ac:picMkLst>
        </pc:picChg>
      </pc:sldChg>
      <pc:sldChg chg="addSp delSp modSp setBg">
        <pc:chgData name="Andy Gray" userId="3900aca3-aa6e-4813-b4e0-c02f9e48a0aa" providerId="ADAL" clId="{BC57F487-A08A-4ACB-87A5-CE6F6D5E1CE7}" dt="2019-05-17T11:13:52.086" v="220"/>
        <pc:sldMkLst>
          <pc:docMk/>
          <pc:sldMk cId="3623928635" sldId="383"/>
        </pc:sldMkLst>
        <pc:picChg chg="add mod modCrop">
          <ac:chgData name="Andy Gray" userId="3900aca3-aa6e-4813-b4e0-c02f9e48a0aa" providerId="ADAL" clId="{BC57F487-A08A-4ACB-87A5-CE6F6D5E1CE7}" dt="2019-05-17T11:13:31.334" v="219" actId="732"/>
          <ac:picMkLst>
            <pc:docMk/>
            <pc:sldMk cId="3623928635" sldId="383"/>
            <ac:picMk id="3" creationId="{A568D986-3593-4B6E-9263-337DDA0705A3}"/>
          </ac:picMkLst>
        </pc:picChg>
        <pc:picChg chg="del mod modCrop">
          <ac:chgData name="Andy Gray" userId="3900aca3-aa6e-4813-b4e0-c02f9e48a0aa" providerId="ADAL" clId="{BC57F487-A08A-4ACB-87A5-CE6F6D5E1CE7}" dt="2019-05-17T11:12:49.518" v="213" actId="478"/>
          <ac:picMkLst>
            <pc:docMk/>
            <pc:sldMk cId="3623928635" sldId="383"/>
            <ac:picMk id="1026" creationId="{7C393E71-5C80-4CE0-9149-DA18BD66D96C}"/>
          </ac:picMkLst>
        </pc:picChg>
      </pc:sldChg>
      <pc:sldChg chg="addSp delSp modSp">
        <pc:chgData name="Andy Gray" userId="3900aca3-aa6e-4813-b4e0-c02f9e48a0aa" providerId="ADAL" clId="{BC57F487-A08A-4ACB-87A5-CE6F6D5E1CE7}" dt="2019-05-20T15:38:01.093" v="305" actId="14100"/>
        <pc:sldMkLst>
          <pc:docMk/>
          <pc:sldMk cId="1784620670" sldId="384"/>
        </pc:sldMkLst>
        <pc:spChg chg="del">
          <ac:chgData name="Andy Gray" userId="3900aca3-aa6e-4813-b4e0-c02f9e48a0aa" providerId="ADAL" clId="{BC57F487-A08A-4ACB-87A5-CE6F6D5E1CE7}" dt="2019-05-20T15:37:32.361" v="298" actId="478"/>
          <ac:spMkLst>
            <pc:docMk/>
            <pc:sldMk cId="1784620670" sldId="384"/>
            <ac:spMk id="5" creationId="{65E0E518-F97B-49B1-98E1-DD31FB88B841}"/>
          </ac:spMkLst>
        </pc:spChg>
        <pc:spChg chg="del">
          <ac:chgData name="Andy Gray" userId="3900aca3-aa6e-4813-b4e0-c02f9e48a0aa" providerId="ADAL" clId="{BC57F487-A08A-4ACB-87A5-CE6F6D5E1CE7}" dt="2019-05-20T15:37:32.361" v="298" actId="478"/>
          <ac:spMkLst>
            <pc:docMk/>
            <pc:sldMk cId="1784620670" sldId="384"/>
            <ac:spMk id="9" creationId="{4802CEC3-1B68-4FA6-952A-0CF52D985B81}"/>
          </ac:spMkLst>
        </pc:spChg>
        <pc:spChg chg="del">
          <ac:chgData name="Andy Gray" userId="3900aca3-aa6e-4813-b4e0-c02f9e48a0aa" providerId="ADAL" clId="{BC57F487-A08A-4ACB-87A5-CE6F6D5E1CE7}" dt="2019-05-20T15:37:32.361" v="298" actId="478"/>
          <ac:spMkLst>
            <pc:docMk/>
            <pc:sldMk cId="1784620670" sldId="384"/>
            <ac:spMk id="22" creationId="{F197FB97-F76A-4649-83ED-271F2867F3C5}"/>
          </ac:spMkLst>
        </pc:spChg>
        <pc:graphicFrameChg chg="del">
          <ac:chgData name="Andy Gray" userId="3900aca3-aa6e-4813-b4e0-c02f9e48a0aa" providerId="ADAL" clId="{BC57F487-A08A-4ACB-87A5-CE6F6D5E1CE7}" dt="2019-05-20T15:37:32.361" v="298" actId="478"/>
          <ac:graphicFrameMkLst>
            <pc:docMk/>
            <pc:sldMk cId="1784620670" sldId="384"/>
            <ac:graphicFrameMk id="4" creationId="{588F02C5-1C4E-4962-8ACE-8828CA594748}"/>
          </ac:graphicFrameMkLst>
        </pc:graphicFrameChg>
        <pc:picChg chg="add mod">
          <ac:chgData name="Andy Gray" userId="3900aca3-aa6e-4813-b4e0-c02f9e48a0aa" providerId="ADAL" clId="{BC57F487-A08A-4ACB-87A5-CE6F6D5E1CE7}" dt="2019-05-20T15:38:01.093" v="305" actId="14100"/>
          <ac:picMkLst>
            <pc:docMk/>
            <pc:sldMk cId="1784620670" sldId="384"/>
            <ac:picMk id="8" creationId="{DCB81314-28DD-4804-85BC-6C52C0C92326}"/>
          </ac:picMkLst>
        </pc:picChg>
        <pc:cxnChg chg="del">
          <ac:chgData name="Andy Gray" userId="3900aca3-aa6e-4813-b4e0-c02f9e48a0aa" providerId="ADAL" clId="{BC57F487-A08A-4ACB-87A5-CE6F6D5E1CE7}" dt="2019-05-20T15:37:32.361" v="298" actId="478"/>
          <ac:cxnSpMkLst>
            <pc:docMk/>
            <pc:sldMk cId="1784620670" sldId="384"/>
            <ac:cxnSpMk id="7" creationId="{AE772158-4334-4D03-B75E-05D167C479B9}"/>
          </ac:cxnSpMkLst>
        </pc:cxnChg>
        <pc:cxnChg chg="del">
          <ac:chgData name="Andy Gray" userId="3900aca3-aa6e-4813-b4e0-c02f9e48a0aa" providerId="ADAL" clId="{BC57F487-A08A-4ACB-87A5-CE6F6D5E1CE7}" dt="2019-05-20T15:37:32.361" v="298" actId="478"/>
          <ac:cxnSpMkLst>
            <pc:docMk/>
            <pc:sldMk cId="1784620670" sldId="384"/>
            <ac:cxnSpMk id="20" creationId="{4A9FC3B1-78B2-43A5-AB7F-185613998BBD}"/>
          </ac:cxnSpMkLst>
        </pc:cxnChg>
        <pc:cxnChg chg="del">
          <ac:chgData name="Andy Gray" userId="3900aca3-aa6e-4813-b4e0-c02f9e48a0aa" providerId="ADAL" clId="{BC57F487-A08A-4ACB-87A5-CE6F6D5E1CE7}" dt="2019-05-20T15:37:32.361" v="298" actId="478"/>
          <ac:cxnSpMkLst>
            <pc:docMk/>
            <pc:sldMk cId="1784620670" sldId="384"/>
            <ac:cxnSpMk id="21" creationId="{A5DBDCF7-9587-4A3E-8CA0-4506ABB1BF7A}"/>
          </ac:cxnSpMkLst>
        </pc:cxnChg>
        <pc:cxnChg chg="del">
          <ac:chgData name="Andy Gray" userId="3900aca3-aa6e-4813-b4e0-c02f9e48a0aa" providerId="ADAL" clId="{BC57F487-A08A-4ACB-87A5-CE6F6D5E1CE7}" dt="2019-05-20T15:37:32.361" v="298" actId="478"/>
          <ac:cxnSpMkLst>
            <pc:docMk/>
            <pc:sldMk cId="1784620670" sldId="384"/>
            <ac:cxnSpMk id="23" creationId="{1CE16817-7FBF-43DD-97D1-56532D748BE7}"/>
          </ac:cxnSpMkLst>
        </pc:cxnChg>
      </pc:sldChg>
      <pc:sldMasterChg chg="delSldLayout modSldLayout">
        <pc:chgData name="Andy Gray" userId="3900aca3-aa6e-4813-b4e0-c02f9e48a0aa" providerId="ADAL" clId="{BC57F487-A08A-4ACB-87A5-CE6F6D5E1CE7}" dt="2019-05-17T10:53:58.609" v="138" actId="207"/>
        <pc:sldMasterMkLst>
          <pc:docMk/>
          <pc:sldMasterMk cId="2369807912" sldId="2147483660"/>
        </pc:sldMasterMkLst>
        <pc:sldLayoutChg chg="addSp delSp modSp">
          <pc:chgData name="Andy Gray" userId="3900aca3-aa6e-4813-b4e0-c02f9e48a0aa" providerId="ADAL" clId="{BC57F487-A08A-4ACB-87A5-CE6F6D5E1CE7}" dt="2019-05-15T13:56:47.675" v="104" actId="20577"/>
          <pc:sldLayoutMkLst>
            <pc:docMk/>
            <pc:sldMasterMk cId="2369807912" sldId="2147483660"/>
            <pc:sldLayoutMk cId="1593432957" sldId="2147483661"/>
          </pc:sldLayoutMkLst>
          <pc:spChg chg="mod">
            <ac:chgData name="Andy Gray" userId="3900aca3-aa6e-4813-b4e0-c02f9e48a0aa" providerId="ADAL" clId="{BC57F487-A08A-4ACB-87A5-CE6F6D5E1CE7}" dt="2019-05-15T13:56:47.675" v="104"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BC57F487-A08A-4ACB-87A5-CE6F6D5E1CE7}" dt="2019-05-15T13:50:41.678" v="4" actId="167"/>
            <ac:picMkLst>
              <pc:docMk/>
              <pc:sldMasterMk cId="2369807912" sldId="2147483660"/>
              <pc:sldLayoutMk cId="1593432957" sldId="2147483661"/>
              <ac:picMk id="3" creationId="{5859ACA4-DDE8-4E67-BC7B-1794328BAC1F}"/>
            </ac:picMkLst>
          </pc:picChg>
          <pc:picChg chg="del">
            <ac:chgData name="Andy Gray" userId="3900aca3-aa6e-4813-b4e0-c02f9e48a0aa" providerId="ADAL" clId="{BC57F487-A08A-4ACB-87A5-CE6F6D5E1CE7}" dt="2019-05-15T13:49:39.202" v="0" actId="478"/>
            <ac:picMkLst>
              <pc:docMk/>
              <pc:sldMasterMk cId="2369807912" sldId="2147483660"/>
              <pc:sldLayoutMk cId="1593432957" sldId="2147483661"/>
              <ac:picMk id="13" creationId="{AEE686FF-1E59-41AC-901E-7A175318FE40}"/>
            </ac:picMkLst>
          </pc:picChg>
        </pc:sldLayoutChg>
        <pc:sldLayoutChg chg="modSp setBg">
          <pc:chgData name="Andy Gray" userId="3900aca3-aa6e-4813-b4e0-c02f9e48a0aa" providerId="ADAL" clId="{BC57F487-A08A-4ACB-87A5-CE6F6D5E1CE7}" dt="2019-05-15T13:51:32.471" v="19" actId="20577"/>
          <pc:sldLayoutMkLst>
            <pc:docMk/>
            <pc:sldMasterMk cId="2369807912" sldId="2147483660"/>
            <pc:sldLayoutMk cId="3265224848" sldId="2147483662"/>
          </pc:sldLayoutMkLst>
          <pc:spChg chg="mod">
            <ac:chgData name="Andy Gray" userId="3900aca3-aa6e-4813-b4e0-c02f9e48a0aa" providerId="ADAL" clId="{BC57F487-A08A-4ACB-87A5-CE6F6D5E1CE7}" dt="2019-05-15T13:51:32.471" v="19"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BC57F487-A08A-4ACB-87A5-CE6F6D5E1CE7}" dt="2019-05-15T13:51:59.364" v="29" actId="20577"/>
          <pc:sldLayoutMkLst>
            <pc:docMk/>
            <pc:sldMasterMk cId="2369807912" sldId="2147483660"/>
            <pc:sldLayoutMk cId="1230368745" sldId="2147483663"/>
          </pc:sldLayoutMkLst>
          <pc:spChg chg="mod">
            <ac:chgData name="Andy Gray" userId="3900aca3-aa6e-4813-b4e0-c02f9e48a0aa" providerId="ADAL" clId="{BC57F487-A08A-4ACB-87A5-CE6F6D5E1CE7}" dt="2019-05-15T13:51:59.364" v="29"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BC57F487-A08A-4ACB-87A5-CE6F6D5E1CE7}" dt="2019-05-15T13:53:02.006" v="59" actId="207"/>
          <pc:sldLayoutMkLst>
            <pc:docMk/>
            <pc:sldMasterMk cId="2369807912" sldId="2147483660"/>
            <pc:sldLayoutMk cId="3864385121" sldId="2147483664"/>
          </pc:sldLayoutMkLst>
          <pc:spChg chg="mod">
            <ac:chgData name="Andy Gray" userId="3900aca3-aa6e-4813-b4e0-c02f9e48a0aa" providerId="ADAL" clId="{BC57F487-A08A-4ACB-87A5-CE6F6D5E1CE7}" dt="2019-05-15T13:52:57.556" v="58" actId="207"/>
            <ac:spMkLst>
              <pc:docMk/>
              <pc:sldMasterMk cId="2369807912" sldId="2147483660"/>
              <pc:sldLayoutMk cId="3864385121" sldId="2147483664"/>
              <ac:spMk id="9" creationId="{00000000-0000-0000-0000-000000000000}"/>
            </ac:spMkLst>
          </pc:spChg>
          <pc:spChg chg="mod">
            <ac:chgData name="Andy Gray" userId="3900aca3-aa6e-4813-b4e0-c02f9e48a0aa" providerId="ADAL" clId="{BC57F487-A08A-4ACB-87A5-CE6F6D5E1CE7}" dt="2019-05-15T13:52:44.012" v="56" actId="20577"/>
            <ac:spMkLst>
              <pc:docMk/>
              <pc:sldMasterMk cId="2369807912" sldId="2147483660"/>
              <pc:sldLayoutMk cId="3864385121" sldId="2147483664"/>
              <ac:spMk id="12" creationId="{00000000-0000-0000-0000-000000000000}"/>
            </ac:spMkLst>
          </pc:spChg>
          <pc:picChg chg="add mod ord modCrop">
            <ac:chgData name="Andy Gray" userId="3900aca3-aa6e-4813-b4e0-c02f9e48a0aa" providerId="ADAL" clId="{BC57F487-A08A-4ACB-87A5-CE6F6D5E1CE7}" dt="2019-05-15T13:52:24.383" v="32" actId="167"/>
            <ac:picMkLst>
              <pc:docMk/>
              <pc:sldMasterMk cId="2369807912" sldId="2147483660"/>
              <pc:sldLayoutMk cId="3864385121" sldId="2147483664"/>
              <ac:picMk id="3" creationId="{F5AD5DDF-7F4E-4870-B481-63E375BC0277}"/>
            </ac:picMkLst>
          </pc:picChg>
          <pc:picChg chg="del">
            <ac:chgData name="Andy Gray" userId="3900aca3-aa6e-4813-b4e0-c02f9e48a0aa" providerId="ADAL" clId="{BC57F487-A08A-4ACB-87A5-CE6F6D5E1CE7}" dt="2019-05-15T13:52:26.068" v="33"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BC57F487-A08A-4ACB-87A5-CE6F6D5E1CE7}" dt="2019-05-15T13:53:02.006" v="59"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BC57F487-A08A-4ACB-87A5-CE6F6D5E1CE7}" dt="2019-05-15T13:55:56.419" v="87" actId="20577"/>
          <pc:sldLayoutMkLst>
            <pc:docMk/>
            <pc:sldMasterMk cId="2369807912" sldId="2147483660"/>
            <pc:sldLayoutMk cId="1482273398" sldId="2147483665"/>
          </pc:sldLayoutMkLst>
          <pc:spChg chg="del">
            <ac:chgData name="Andy Gray" userId="3900aca3-aa6e-4813-b4e0-c02f9e48a0aa" providerId="ADAL" clId="{BC57F487-A08A-4ACB-87A5-CE6F6D5E1CE7}" dt="2019-05-15T13:55:45.047" v="72"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BC57F487-A08A-4ACB-87A5-CE6F6D5E1CE7}" dt="2019-05-15T13:55:56.419" v="87" actId="20577"/>
            <ac:spMkLst>
              <pc:docMk/>
              <pc:sldMasterMk cId="2369807912" sldId="2147483660"/>
              <pc:sldLayoutMk cId="1482273398" sldId="2147483665"/>
              <ac:spMk id="12" creationId="{69C77ACA-A54F-4C43-A85C-F64D73DDF4D3}"/>
            </ac:spMkLst>
          </pc:spChg>
          <pc:spChg chg="del">
            <ac:chgData name="Andy Gray" userId="3900aca3-aa6e-4813-b4e0-c02f9e48a0aa" providerId="ADAL" clId="{BC57F487-A08A-4ACB-87A5-CE6F6D5E1CE7}" dt="2019-05-15T13:55:45.047" v="72"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BC57F487-A08A-4ACB-87A5-CE6F6D5E1CE7}" dt="2019-05-15T13:55:45.047" v="72"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BC57F487-A08A-4ACB-87A5-CE6F6D5E1CE7}" dt="2019-05-15T13:55:45.594" v="73"/>
            <ac:spMkLst>
              <pc:docMk/>
              <pc:sldMasterMk cId="2369807912" sldId="2147483660"/>
              <pc:sldLayoutMk cId="1482273398" sldId="2147483665"/>
              <ac:spMk id="15" creationId="{16642CF9-BA01-41FA-8FFB-126473C86851}"/>
            </ac:spMkLst>
          </pc:spChg>
          <pc:spChg chg="add">
            <ac:chgData name="Andy Gray" userId="3900aca3-aa6e-4813-b4e0-c02f9e48a0aa" providerId="ADAL" clId="{BC57F487-A08A-4ACB-87A5-CE6F6D5E1CE7}" dt="2019-05-15T13:55:45.594" v="73"/>
            <ac:spMkLst>
              <pc:docMk/>
              <pc:sldMasterMk cId="2369807912" sldId="2147483660"/>
              <pc:sldLayoutMk cId="1482273398" sldId="2147483665"/>
              <ac:spMk id="16" creationId="{F2EB0E01-C85C-4A33-BF98-36797A0644D6}"/>
            </ac:spMkLst>
          </pc:spChg>
          <pc:picChg chg="add">
            <ac:chgData name="Andy Gray" userId="3900aca3-aa6e-4813-b4e0-c02f9e48a0aa" providerId="ADAL" clId="{BC57F487-A08A-4ACB-87A5-CE6F6D5E1CE7}" dt="2019-05-15T13:55:45.594" v="73"/>
            <ac:picMkLst>
              <pc:docMk/>
              <pc:sldMasterMk cId="2369807912" sldId="2147483660"/>
              <pc:sldLayoutMk cId="1482273398" sldId="2147483665"/>
              <ac:picMk id="8" creationId="{10928F7E-8059-4557-9A6F-ED0F6446260D}"/>
            </ac:picMkLst>
          </pc:picChg>
          <pc:picChg chg="del">
            <ac:chgData name="Andy Gray" userId="3900aca3-aa6e-4813-b4e0-c02f9e48a0aa" providerId="ADAL" clId="{BC57F487-A08A-4ACB-87A5-CE6F6D5E1CE7}" dt="2019-05-15T13:55:45.047" v="72"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BC57F487-A08A-4ACB-87A5-CE6F6D5E1CE7}" dt="2019-05-15T13:55:45.047" v="72"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BC57F487-A08A-4ACB-87A5-CE6F6D5E1CE7}" dt="2019-05-15T13:55:45.594" v="73"/>
            <ac:picMkLst>
              <pc:docMk/>
              <pc:sldMasterMk cId="2369807912" sldId="2147483660"/>
              <pc:sldLayoutMk cId="1482273398" sldId="2147483665"/>
              <ac:picMk id="17" creationId="{1E4CE1BD-C4E7-458A-AC1F-F26E27DD072F}"/>
            </ac:picMkLst>
          </pc:picChg>
        </pc:sldLayoutChg>
        <pc:sldLayoutChg chg="addSp delSp modSp">
          <pc:chgData name="Andy Gray" userId="3900aca3-aa6e-4813-b4e0-c02f9e48a0aa" providerId="ADAL" clId="{BC57F487-A08A-4ACB-87A5-CE6F6D5E1CE7}" dt="2019-05-15T13:56:14.875" v="100" actId="20577"/>
          <pc:sldLayoutMkLst>
            <pc:docMk/>
            <pc:sldMasterMk cId="2369807912" sldId="2147483660"/>
            <pc:sldLayoutMk cId="1345255809" sldId="2147483667"/>
          </pc:sldLayoutMkLst>
          <pc:spChg chg="del">
            <ac:chgData name="Andy Gray" userId="3900aca3-aa6e-4813-b4e0-c02f9e48a0aa" providerId="ADAL" clId="{BC57F487-A08A-4ACB-87A5-CE6F6D5E1CE7}" dt="2019-05-15T13:56:04.612" v="88" actId="478"/>
            <ac:spMkLst>
              <pc:docMk/>
              <pc:sldMasterMk cId="2369807912" sldId="2147483660"/>
              <pc:sldLayoutMk cId="1345255809" sldId="2147483667"/>
              <ac:spMk id="9" creationId="{4CE8BDB8-4F82-4E06-B99D-9EC0EECC42A2}"/>
            </ac:spMkLst>
          </pc:spChg>
          <pc:spChg chg="add mod">
            <ac:chgData name="Andy Gray" userId="3900aca3-aa6e-4813-b4e0-c02f9e48a0aa" providerId="ADAL" clId="{BC57F487-A08A-4ACB-87A5-CE6F6D5E1CE7}" dt="2019-05-15T13:56:14.875" v="100" actId="20577"/>
            <ac:spMkLst>
              <pc:docMk/>
              <pc:sldMasterMk cId="2369807912" sldId="2147483660"/>
              <pc:sldLayoutMk cId="1345255809" sldId="2147483667"/>
              <ac:spMk id="11" creationId="{5A86F499-DC74-4538-A61F-9EEF8E687EF3}"/>
            </ac:spMkLst>
          </pc:spChg>
          <pc:spChg chg="del">
            <ac:chgData name="Andy Gray" userId="3900aca3-aa6e-4813-b4e0-c02f9e48a0aa" providerId="ADAL" clId="{BC57F487-A08A-4ACB-87A5-CE6F6D5E1CE7}" dt="2019-05-15T13:56:04.612" v="88" actId="478"/>
            <ac:spMkLst>
              <pc:docMk/>
              <pc:sldMasterMk cId="2369807912" sldId="2147483660"/>
              <pc:sldLayoutMk cId="1345255809" sldId="2147483667"/>
              <ac:spMk id="12" creationId="{00000000-0000-0000-0000-000000000000}"/>
            </ac:spMkLst>
          </pc:spChg>
          <pc:spChg chg="del">
            <ac:chgData name="Andy Gray" userId="3900aca3-aa6e-4813-b4e0-c02f9e48a0aa" providerId="ADAL" clId="{BC57F487-A08A-4ACB-87A5-CE6F6D5E1CE7}" dt="2019-05-15T13:56:04.612" v="88" actId="478"/>
            <ac:spMkLst>
              <pc:docMk/>
              <pc:sldMasterMk cId="2369807912" sldId="2147483660"/>
              <pc:sldLayoutMk cId="1345255809" sldId="2147483667"/>
              <ac:spMk id="13" creationId="{00000000-0000-0000-0000-000000000000}"/>
            </ac:spMkLst>
          </pc:spChg>
          <pc:spChg chg="add">
            <ac:chgData name="Andy Gray" userId="3900aca3-aa6e-4813-b4e0-c02f9e48a0aa" providerId="ADAL" clId="{BC57F487-A08A-4ACB-87A5-CE6F6D5E1CE7}" dt="2019-05-15T13:56:05.274" v="89"/>
            <ac:spMkLst>
              <pc:docMk/>
              <pc:sldMasterMk cId="2369807912" sldId="2147483660"/>
              <pc:sldLayoutMk cId="1345255809" sldId="2147483667"/>
              <ac:spMk id="14" creationId="{AF3378E4-F15C-468A-BE82-1E23603A0601}"/>
            </ac:spMkLst>
          </pc:spChg>
          <pc:spChg chg="add">
            <ac:chgData name="Andy Gray" userId="3900aca3-aa6e-4813-b4e0-c02f9e48a0aa" providerId="ADAL" clId="{BC57F487-A08A-4ACB-87A5-CE6F6D5E1CE7}" dt="2019-05-15T13:56:05.274" v="89"/>
            <ac:spMkLst>
              <pc:docMk/>
              <pc:sldMasterMk cId="2369807912" sldId="2147483660"/>
              <pc:sldLayoutMk cId="1345255809" sldId="2147483667"/>
              <ac:spMk id="15" creationId="{FF038D6B-2862-40E3-BB6A-5D8E9BB449A3}"/>
            </ac:spMkLst>
          </pc:spChg>
          <pc:picChg chg="del">
            <ac:chgData name="Andy Gray" userId="3900aca3-aa6e-4813-b4e0-c02f9e48a0aa" providerId="ADAL" clId="{BC57F487-A08A-4ACB-87A5-CE6F6D5E1CE7}" dt="2019-05-15T13:56:04.612" v="88" actId="478"/>
            <ac:picMkLst>
              <pc:docMk/>
              <pc:sldMasterMk cId="2369807912" sldId="2147483660"/>
              <pc:sldLayoutMk cId="1345255809" sldId="2147483667"/>
              <ac:picMk id="7" creationId="{15D832E6-ABFF-4E33-9599-4BE66669F4BD}"/>
            </ac:picMkLst>
          </pc:picChg>
          <pc:picChg chg="add">
            <ac:chgData name="Andy Gray" userId="3900aca3-aa6e-4813-b4e0-c02f9e48a0aa" providerId="ADAL" clId="{BC57F487-A08A-4ACB-87A5-CE6F6D5E1CE7}" dt="2019-05-15T13:56:05.274" v="89"/>
            <ac:picMkLst>
              <pc:docMk/>
              <pc:sldMasterMk cId="2369807912" sldId="2147483660"/>
              <pc:sldLayoutMk cId="1345255809" sldId="2147483667"/>
              <ac:picMk id="8" creationId="{2FCD16BC-7BAC-436B-BB4E-D6F47E60B7C6}"/>
            </ac:picMkLst>
          </pc:picChg>
          <pc:picChg chg="add del">
            <ac:chgData name="Andy Gray" userId="3900aca3-aa6e-4813-b4e0-c02f9e48a0aa" providerId="ADAL" clId="{BC57F487-A08A-4ACB-87A5-CE6F6D5E1CE7}" dt="2019-05-15T13:56:08.705" v="90" actId="478"/>
            <ac:picMkLst>
              <pc:docMk/>
              <pc:sldMasterMk cId="2369807912" sldId="2147483660"/>
              <pc:sldLayoutMk cId="1345255809" sldId="2147483667"/>
              <ac:picMk id="16" creationId="{59237476-B32A-44B8-A81B-60A78416E058}"/>
            </ac:picMkLst>
          </pc:picChg>
        </pc:sldLayoutChg>
        <pc:sldLayoutChg chg="addSp delSp modSp">
          <pc:chgData name="Andy Gray" userId="3900aca3-aa6e-4813-b4e0-c02f9e48a0aa" providerId="ADAL" clId="{BC57F487-A08A-4ACB-87A5-CE6F6D5E1CE7}" dt="2019-05-15T13:56:30.381" v="103" actId="207"/>
          <pc:sldLayoutMkLst>
            <pc:docMk/>
            <pc:sldMasterMk cId="2369807912" sldId="2147483660"/>
            <pc:sldLayoutMk cId="3920882233" sldId="2147483668"/>
          </pc:sldLayoutMkLst>
          <pc:spChg chg="del">
            <ac:chgData name="Andy Gray" userId="3900aca3-aa6e-4813-b4e0-c02f9e48a0aa" providerId="ADAL" clId="{BC57F487-A08A-4ACB-87A5-CE6F6D5E1CE7}" dt="2019-05-15T13:56:25.148" v="101"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BC57F487-A08A-4ACB-87A5-CE6F6D5E1CE7}" dt="2019-05-15T13:56:25.797" v="102"/>
            <ac:spMkLst>
              <pc:docMk/>
              <pc:sldMasterMk cId="2369807912" sldId="2147483660"/>
              <pc:sldLayoutMk cId="3920882233" sldId="2147483668"/>
              <ac:spMk id="10" creationId="{7E777484-0CD1-4777-B1EB-B9A0B7DD2103}"/>
            </ac:spMkLst>
          </pc:spChg>
          <pc:picChg chg="mod">
            <ac:chgData name="Andy Gray" userId="3900aca3-aa6e-4813-b4e0-c02f9e48a0aa" providerId="ADAL" clId="{BC57F487-A08A-4ACB-87A5-CE6F6D5E1CE7}" dt="2019-05-15T13:56:30.381" v="103"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BC57F487-A08A-4ACB-87A5-CE6F6D5E1CE7}" dt="2019-05-15T13:56:25.797" v="102"/>
            <ac:picMkLst>
              <pc:docMk/>
              <pc:sldMasterMk cId="2369807912" sldId="2147483660"/>
              <pc:sldLayoutMk cId="3920882233" sldId="2147483668"/>
              <ac:picMk id="7" creationId="{60A0B089-46B6-4B31-AEFB-B31D05C93B49}"/>
            </ac:picMkLst>
          </pc:picChg>
          <pc:picChg chg="del">
            <ac:chgData name="Andy Gray" userId="3900aca3-aa6e-4813-b4e0-c02f9e48a0aa" providerId="ADAL" clId="{BC57F487-A08A-4ACB-87A5-CE6F6D5E1CE7}" dt="2019-05-15T13:56:25.148" v="101"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BC57F487-A08A-4ACB-87A5-CE6F6D5E1CE7}" dt="2019-05-15T13:54:23.556" v="69" actId="1035"/>
          <pc:sldLayoutMkLst>
            <pc:docMk/>
            <pc:sldMasterMk cId="2369807912" sldId="2147483660"/>
            <pc:sldLayoutMk cId="930331741" sldId="2147483669"/>
          </pc:sldLayoutMkLst>
          <pc:spChg chg="del">
            <ac:chgData name="Andy Gray" userId="3900aca3-aa6e-4813-b4e0-c02f9e48a0aa" providerId="ADAL" clId="{BC57F487-A08A-4ACB-87A5-CE6F6D5E1CE7}" dt="2019-05-15T13:54:01.040" v="6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BC57F487-A08A-4ACB-87A5-CE6F6D5E1CE7}" dt="2019-05-15T13:54:01.040" v="64" actId="478"/>
            <ac:spMkLst>
              <pc:docMk/>
              <pc:sldMasterMk cId="2369807912" sldId="2147483660"/>
              <pc:sldLayoutMk cId="930331741" sldId="2147483669"/>
              <ac:spMk id="9" creationId="{00000000-0000-0000-0000-000000000000}"/>
            </ac:spMkLst>
          </pc:spChg>
          <pc:spChg chg="add mod">
            <ac:chgData name="Andy Gray" userId="3900aca3-aa6e-4813-b4e0-c02f9e48a0aa" providerId="ADAL" clId="{BC57F487-A08A-4ACB-87A5-CE6F6D5E1CE7}" dt="2019-05-15T13:54:07.652" v="66" actId="20577"/>
            <ac:spMkLst>
              <pc:docMk/>
              <pc:sldMasterMk cId="2369807912" sldId="2147483660"/>
              <pc:sldLayoutMk cId="930331741" sldId="2147483669"/>
              <ac:spMk id="11" creationId="{FBFAF799-1A50-4DCA-AFA8-D51BF074D953}"/>
            </ac:spMkLst>
          </pc:spChg>
          <pc:spChg chg="del">
            <ac:chgData name="Andy Gray" userId="3900aca3-aa6e-4813-b4e0-c02f9e48a0aa" providerId="ADAL" clId="{BC57F487-A08A-4ACB-87A5-CE6F6D5E1CE7}" dt="2019-05-15T13:54:01.040" v="6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BC57F487-A08A-4ACB-87A5-CE6F6D5E1CE7}" dt="2019-05-15T13:54:01.930" v="65"/>
            <ac:spMkLst>
              <pc:docMk/>
              <pc:sldMasterMk cId="2369807912" sldId="2147483660"/>
              <pc:sldLayoutMk cId="930331741" sldId="2147483669"/>
              <ac:spMk id="13" creationId="{7465145F-0896-4CE1-9980-0E87A9F7CF17}"/>
            </ac:spMkLst>
          </pc:spChg>
          <pc:spChg chg="add">
            <ac:chgData name="Andy Gray" userId="3900aca3-aa6e-4813-b4e0-c02f9e48a0aa" providerId="ADAL" clId="{BC57F487-A08A-4ACB-87A5-CE6F6D5E1CE7}" dt="2019-05-15T13:54:01.930" v="65"/>
            <ac:spMkLst>
              <pc:docMk/>
              <pc:sldMasterMk cId="2369807912" sldId="2147483660"/>
              <pc:sldLayoutMk cId="930331741" sldId="2147483669"/>
              <ac:spMk id="15" creationId="{F9A8392D-B6E7-4795-9A2F-5344ECF869B6}"/>
            </ac:spMkLst>
          </pc:spChg>
          <pc:picChg chg="del">
            <ac:chgData name="Andy Gray" userId="3900aca3-aa6e-4813-b4e0-c02f9e48a0aa" providerId="ADAL" clId="{BC57F487-A08A-4ACB-87A5-CE6F6D5E1CE7}" dt="2019-05-15T13:54:01.040" v="64" actId="478"/>
            <ac:picMkLst>
              <pc:docMk/>
              <pc:sldMasterMk cId="2369807912" sldId="2147483660"/>
              <pc:sldLayoutMk cId="930331741" sldId="2147483669"/>
              <ac:picMk id="4" creationId="{84C9E5D7-593D-4744-9564-2245C6666109}"/>
            </ac:picMkLst>
          </pc:picChg>
          <pc:picChg chg="mod ord">
            <ac:chgData name="Andy Gray" userId="3900aca3-aa6e-4813-b4e0-c02f9e48a0aa" providerId="ADAL" clId="{BC57F487-A08A-4ACB-87A5-CE6F6D5E1CE7}" dt="2019-05-15T13:54:23.556" v="69"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BC57F487-A08A-4ACB-87A5-CE6F6D5E1CE7}" dt="2019-05-15T13:54:01.930" v="65"/>
            <ac:picMkLst>
              <pc:docMk/>
              <pc:sldMasterMk cId="2369807912" sldId="2147483660"/>
              <pc:sldLayoutMk cId="930331741" sldId="2147483669"/>
              <ac:picMk id="10" creationId="{26151F88-A0EA-4AD7-A6CB-2FD43587979E}"/>
            </ac:picMkLst>
          </pc:picChg>
          <pc:picChg chg="del">
            <ac:chgData name="Andy Gray" userId="3900aca3-aa6e-4813-b4e0-c02f9e48a0aa" providerId="ADAL" clId="{BC57F487-A08A-4ACB-87A5-CE6F6D5E1CE7}" dt="2019-05-15T13:54:01.040" v="6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BC57F487-A08A-4ACB-87A5-CE6F6D5E1CE7}" dt="2019-05-15T13:54:01.930" v="65"/>
            <ac:picMkLst>
              <pc:docMk/>
              <pc:sldMasterMk cId="2369807912" sldId="2147483660"/>
              <pc:sldLayoutMk cId="930331741" sldId="2147483669"/>
              <ac:picMk id="16" creationId="{4D9019D3-9ED4-481F-97C0-AD2342965625}"/>
            </ac:picMkLst>
          </pc:picChg>
        </pc:sldLayoutChg>
        <pc:sldLayoutChg chg="delSp">
          <pc:chgData name="Andy Gray" userId="3900aca3-aa6e-4813-b4e0-c02f9e48a0aa" providerId="ADAL" clId="{BC57F487-A08A-4ACB-87A5-CE6F6D5E1CE7}" dt="2019-05-15T13:53:10.811" v="60" actId="478"/>
          <pc:sldLayoutMkLst>
            <pc:docMk/>
            <pc:sldMasterMk cId="2369807912" sldId="2147483660"/>
            <pc:sldLayoutMk cId="3875197924" sldId="2147483671"/>
          </pc:sldLayoutMkLst>
          <pc:picChg chg="del">
            <ac:chgData name="Andy Gray" userId="3900aca3-aa6e-4813-b4e0-c02f9e48a0aa" providerId="ADAL" clId="{BC57F487-A08A-4ACB-87A5-CE6F6D5E1CE7}" dt="2019-05-15T13:53:10.811" v="60" actId="478"/>
            <ac:picMkLst>
              <pc:docMk/>
              <pc:sldMasterMk cId="2369807912" sldId="2147483660"/>
              <pc:sldLayoutMk cId="3875197924" sldId="2147483671"/>
              <ac:picMk id="10" creationId="{6F837AC8-70BE-41B8-A82B-6C7EC49BA5B4}"/>
            </ac:picMkLst>
          </pc:picChg>
        </pc:sldLayoutChg>
        <pc:sldLayoutChg chg="delSp">
          <pc:chgData name="Andy Gray" userId="3900aca3-aa6e-4813-b4e0-c02f9e48a0aa" providerId="ADAL" clId="{BC57F487-A08A-4ACB-87A5-CE6F6D5E1CE7}" dt="2019-05-15T13:55:07.266" v="71" actId="478"/>
          <pc:sldLayoutMkLst>
            <pc:docMk/>
            <pc:sldMasterMk cId="2369807912" sldId="2147483660"/>
            <pc:sldLayoutMk cId="1539926012" sldId="2147483672"/>
          </pc:sldLayoutMkLst>
          <pc:picChg chg="del">
            <ac:chgData name="Andy Gray" userId="3900aca3-aa6e-4813-b4e0-c02f9e48a0aa" providerId="ADAL" clId="{BC57F487-A08A-4ACB-87A5-CE6F6D5E1CE7}" dt="2019-05-15T13:55:07.266" v="71" actId="478"/>
            <ac:picMkLst>
              <pc:docMk/>
              <pc:sldMasterMk cId="2369807912" sldId="2147483660"/>
              <pc:sldLayoutMk cId="1539926012" sldId="2147483672"/>
              <ac:picMk id="16" creationId="{4D9019D3-9ED4-481F-97C0-AD2342965625}"/>
            </ac:picMkLst>
          </pc:picChg>
        </pc:sldLayoutChg>
        <pc:sldLayoutChg chg="modSp">
          <pc:chgData name="Andy Gray" userId="3900aca3-aa6e-4813-b4e0-c02f9e48a0aa" providerId="ADAL" clId="{BC57F487-A08A-4ACB-87A5-CE6F6D5E1CE7}" dt="2019-05-17T10:53:58.609" v="138" actId="207"/>
          <pc:sldLayoutMkLst>
            <pc:docMk/>
            <pc:sldMasterMk cId="2369807912" sldId="2147483660"/>
            <pc:sldLayoutMk cId="2132671565" sldId="2147483673"/>
          </pc:sldLayoutMkLst>
          <pc:picChg chg="mod">
            <ac:chgData name="Andy Gray" userId="3900aca3-aa6e-4813-b4e0-c02f9e48a0aa" providerId="ADAL" clId="{BC57F487-A08A-4ACB-87A5-CE6F6D5E1CE7}" dt="2019-05-17T10:53:58.609" v="138" actId="207"/>
            <ac:picMkLst>
              <pc:docMk/>
              <pc:sldMasterMk cId="2369807912" sldId="2147483660"/>
              <pc:sldLayoutMk cId="2132671565" sldId="2147483673"/>
              <ac:picMk id="10" creationId="{6F837AC8-70BE-41B8-A82B-6C7EC49BA5B4}"/>
            </ac:picMkLst>
          </pc:picChg>
        </pc:sldLayoutChg>
      </pc:sldMasterChg>
    </pc:docChg>
  </pc:docChgLst>
  <pc:docChgLst>
    <pc:chgData name="Andy Gray" userId="3900aca3-aa6e-4813-b4e0-c02f9e48a0aa" providerId="ADAL" clId="{1E582EA0-A5DD-4697-899B-50F710791716}"/>
    <pc:docChg chg="modMainMaster">
      <pc:chgData name="Andy Gray" userId="3900aca3-aa6e-4813-b4e0-c02f9e48a0aa" providerId="ADAL" clId="{1E582EA0-A5DD-4697-899B-50F710791716}" dt="2019-05-22T14:18:51.472" v="0" actId="14100"/>
      <pc:docMkLst>
        <pc:docMk/>
      </pc:docMkLst>
      <pc:sldMasterChg chg="modSldLayout">
        <pc:chgData name="Andy Gray" userId="3900aca3-aa6e-4813-b4e0-c02f9e48a0aa" providerId="ADAL" clId="{1E582EA0-A5DD-4697-899B-50F710791716}" dt="2019-05-22T14:18:51.472" v="0" actId="14100"/>
        <pc:sldMasterMkLst>
          <pc:docMk/>
          <pc:sldMasterMk cId="2369807912" sldId="2147483660"/>
        </pc:sldMasterMkLst>
        <pc:sldLayoutChg chg="modSp">
          <pc:chgData name="Andy Gray" userId="3900aca3-aa6e-4813-b4e0-c02f9e48a0aa" providerId="ADAL" clId="{1E582EA0-A5DD-4697-899B-50F710791716}" dt="2019-05-22T14:18:51.472" v="0" actId="14100"/>
          <pc:sldLayoutMkLst>
            <pc:docMk/>
            <pc:sldMasterMk cId="2369807912" sldId="2147483660"/>
            <pc:sldLayoutMk cId="3265224848" sldId="2147483662"/>
          </pc:sldLayoutMkLst>
          <pc:cxnChg chg="mod">
            <ac:chgData name="Andy Gray" userId="3900aca3-aa6e-4813-b4e0-c02f9e48a0aa" providerId="ADAL" clId="{1E582EA0-A5DD-4697-899B-50F710791716}" dt="2019-05-22T14:18:51.472" v="0" actId="14100"/>
            <ac:cxnSpMkLst>
              <pc:docMk/>
              <pc:sldMasterMk cId="2369807912" sldId="2147483660"/>
              <pc:sldLayoutMk cId="3265224848" sldId="2147483662"/>
              <ac:cxnSpMk id="8" creationId="{00000000-0000-0000-0000-000000000000}"/>
            </ac:cxnSpMkLst>
          </pc:cxnChg>
        </pc:sldLayoutChg>
      </pc:sldMasterChg>
    </pc:docChg>
  </pc:docChgLst>
  <pc:docChgLst>
    <pc:chgData name="Rob Heathcote" userId="62419938-1f1d-43ca-9327-cfd6c1894440" providerId="ADAL" clId="{A1B791A9-F188-4C86-9FC2-9C522A99029A}"/>
    <pc:docChg chg="modSld">
      <pc:chgData name="Rob Heathcote" userId="62419938-1f1d-43ca-9327-cfd6c1894440" providerId="ADAL" clId="{A1B791A9-F188-4C86-9FC2-9C522A99029A}" dt="2019-05-23T08:22:59.773" v="3" actId="14100"/>
      <pc:docMkLst>
        <pc:docMk/>
      </pc:docMkLst>
      <pc:sldChg chg="modSp">
        <pc:chgData name="Rob Heathcote" userId="62419938-1f1d-43ca-9327-cfd6c1894440" providerId="ADAL" clId="{A1B791A9-F188-4C86-9FC2-9C522A99029A}" dt="2019-05-23T08:22:43.851" v="0" actId="20577"/>
        <pc:sldMkLst>
          <pc:docMk/>
          <pc:sldMk cId="1314330995" sldId="385"/>
        </pc:sldMkLst>
        <pc:spChg chg="mod">
          <ac:chgData name="Rob Heathcote" userId="62419938-1f1d-43ca-9327-cfd6c1894440" providerId="ADAL" clId="{A1B791A9-F188-4C86-9FC2-9C522A99029A}" dt="2019-05-23T08:22:43.851" v="0" actId="20577"/>
          <ac:spMkLst>
            <pc:docMk/>
            <pc:sldMk cId="1314330995" sldId="385"/>
            <ac:spMk id="3" creationId="{E6CDF7B5-03BA-491F-8615-D40EEC32B0BB}"/>
          </ac:spMkLst>
        </pc:spChg>
      </pc:sldChg>
      <pc:sldChg chg="modSp">
        <pc:chgData name="Rob Heathcote" userId="62419938-1f1d-43ca-9327-cfd6c1894440" providerId="ADAL" clId="{A1B791A9-F188-4C86-9FC2-9C522A99029A}" dt="2019-05-23T08:22:59.773" v="3" actId="14100"/>
        <pc:sldMkLst>
          <pc:docMk/>
          <pc:sldMk cId="2325476286" sldId="387"/>
        </pc:sldMkLst>
        <pc:spChg chg="mod">
          <ac:chgData name="Rob Heathcote" userId="62419938-1f1d-43ca-9327-cfd6c1894440" providerId="ADAL" clId="{A1B791A9-F188-4C86-9FC2-9C522A99029A}" dt="2019-05-23T08:22:59.773" v="3" actId="14100"/>
          <ac:spMkLst>
            <pc:docMk/>
            <pc:sldMk cId="2325476286" sldId="387"/>
            <ac:spMk id="4" creationId="{FAA8B498-C847-48E5-92EB-719DBD2ACAFC}"/>
          </ac:spMkLst>
        </pc:spChg>
      </pc:sld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sldChg chg="modSp">
        <pc:chgData name="James Franklin" userId="cf915d05-507f-491f-b4a6-b2aa085ee4b1" providerId="ADAL" clId="{125C1370-674C-4759-A168-DF5CB8FCBABC}" dt="2019-03-25T09:18:23.555" v="6394" actId="1076"/>
        <pc:sldMkLst>
          <pc:docMk/>
          <pc:sldMk cId="3768048513" sldId="354"/>
        </pc:sldMkLst>
        <pc:spChg chg="mod">
          <ac:chgData name="James Franklin" userId="cf915d05-507f-491f-b4a6-b2aa085ee4b1" providerId="ADAL" clId="{125C1370-674C-4759-A168-DF5CB8FCBABC}" dt="2019-03-25T09:18:15.176" v="6393" actId="6549"/>
          <ac:spMkLst>
            <pc:docMk/>
            <pc:sldMk cId="3768048513" sldId="354"/>
            <ac:spMk id="3" creationId="{037FB689-72BB-484B-A17A-EE7793CA52E9}"/>
          </ac:spMkLst>
        </pc:spChg>
        <pc:picChg chg="mod">
          <ac:chgData name="James Franklin" userId="cf915d05-507f-491f-b4a6-b2aa085ee4b1" providerId="ADAL" clId="{125C1370-674C-4759-A168-DF5CB8FCBABC}" dt="2019-03-25T09:18:23.555" v="6394" actId="1076"/>
          <ac:picMkLst>
            <pc:docMk/>
            <pc:sldMk cId="3768048513" sldId="354"/>
            <ac:picMk id="4" creationId="{D16F8FDC-BC62-4B56-975E-B1382BB237BC}"/>
          </ac:picMkLst>
        </pc:picChg>
        <pc:picChg chg="mod">
          <ac:chgData name="James Franklin" userId="cf915d05-507f-491f-b4a6-b2aa085ee4b1" providerId="ADAL" clId="{125C1370-674C-4759-A168-DF5CB8FCBABC}" dt="2019-03-25T09:18:23.555" v="6394" actId="1076"/>
          <ac:picMkLst>
            <pc:docMk/>
            <pc:sldMk cId="3768048513" sldId="354"/>
            <ac:picMk id="5" creationId="{3CFBD9B6-D2CA-43C2-9AAA-27D4C0C18BE7}"/>
          </ac:picMkLst>
        </pc:picChg>
      </pc:sldChg>
      <pc:sldChg chg="modSp add">
        <pc:chgData name="James Franklin" userId="cf915d05-507f-491f-b4a6-b2aa085ee4b1" providerId="ADAL" clId="{125C1370-674C-4759-A168-DF5CB8FCBABC}" dt="2019-03-07T15:41:01.108" v="6379" actId="20577"/>
        <pc:sldMkLst>
          <pc:docMk/>
          <pc:sldMk cId="1612668401" sldId="364"/>
        </pc:sldMkLst>
        <pc:spChg chg="mod">
          <ac:chgData name="James Franklin" userId="cf915d05-507f-491f-b4a6-b2aa085ee4b1" providerId="ADAL" clId="{125C1370-674C-4759-A168-DF5CB8FCBABC}" dt="2019-03-07T15:41:01.108" v="6379" actId="20577"/>
          <ac:spMkLst>
            <pc:docMk/>
            <pc:sldMk cId="1612668401" sldId="364"/>
            <ac:spMk id="5" creationId="{00000000-0000-0000-0000-000000000000}"/>
          </ac:spMkLst>
        </pc:spChg>
      </pc:sldChg>
    </pc:docChg>
  </pc:docChgLst>
  <pc:docChgLst>
    <pc:chgData name="James Franklin" userId="cf915d05-507f-491f-b4a6-b2aa085ee4b1" providerId="ADAL" clId="{7BFD7666-3000-43C9-A534-CA42315B741B}"/>
    <pc:docChg chg="undo modSld modMainMaster">
      <pc:chgData name="James Franklin" userId="cf915d05-507f-491f-b4a6-b2aa085ee4b1" providerId="ADAL" clId="{7BFD7666-3000-43C9-A534-CA42315B741B}" dt="2019-03-28T11:48:15.750" v="183" actId="20577"/>
      <pc:docMkLst>
        <pc:docMk/>
      </pc:docMkLst>
      <pc:sldChg chg="modSp">
        <pc:chgData name="James Franklin" userId="cf915d05-507f-491f-b4a6-b2aa085ee4b1" providerId="ADAL" clId="{7BFD7666-3000-43C9-A534-CA42315B741B}" dt="2019-03-28T11:48:15.750" v="183" actId="20577"/>
        <pc:sldMkLst>
          <pc:docMk/>
          <pc:sldMk cId="4088036100" sldId="259"/>
        </pc:sldMkLst>
        <pc:spChg chg="mod">
          <ac:chgData name="James Franklin" userId="cf915d05-507f-491f-b4a6-b2aa085ee4b1" providerId="ADAL" clId="{7BFD7666-3000-43C9-A534-CA42315B741B}" dt="2019-03-28T11:48:15.750" v="183" actId="20577"/>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1:36:02.508" v="62" actId="20577"/>
        <pc:sldMkLst>
          <pc:docMk/>
          <pc:sldMk cId="2912915852" sldId="319"/>
        </pc:sldMkLst>
        <pc:spChg chg="mod">
          <ac:chgData name="James Franklin" userId="cf915d05-507f-491f-b4a6-b2aa085ee4b1" providerId="ADAL" clId="{7BFD7666-3000-43C9-A534-CA42315B741B}" dt="2019-03-28T11:36:02.508" v="62" actId="20577"/>
          <ac:spMkLst>
            <pc:docMk/>
            <pc:sldMk cId="2912915852" sldId="319"/>
            <ac:spMk id="3" creationId="{8841C565-F8A1-4DE6-88F1-F82B859E4087}"/>
          </ac:spMkLst>
        </pc:sp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47:44.534" v="153"/>
          <pc:sldLayoutMkLst>
            <pc:docMk/>
            <pc:sldMasterMk cId="2369807912" sldId="2147483660"/>
            <pc:sldLayoutMk cId="1345255809" sldId="2147483667"/>
          </pc:sldLayoutMkLst>
          <pc:spChg chg="mod">
            <ac:chgData name="James Franklin" userId="cf915d05-507f-491f-b4a6-b2aa085ee4b1" providerId="ADAL" clId="{7BFD7666-3000-43C9-A534-CA42315B741B}" dt="2019-03-28T11:47:44.534" v="153"/>
            <ac:spMkLst>
              <pc:docMk/>
              <pc:sldMasterMk cId="2369807912" sldId="2147483660"/>
              <pc:sldLayoutMk cId="1345255809" sldId="2147483667"/>
              <ac:spMk id="9" creationId="{4CE8BDB8-4F82-4E06-B99D-9EC0EECC42A2}"/>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Leonora Sheppard" userId="3688f6d8-1f97-408e-a4fe-cc859c551ddb" providerId="ADAL" clId="{3F1B92D2-72FA-436D-9C5B-102E74FDCC1D}"/>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23/05/2019</a:t>
            </a:fld>
            <a:endParaRPr lang="en-GB"/>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23/05/2019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6</a:t>
            </a:fld>
            <a:endParaRPr lang="en-GB"/>
          </a:p>
        </p:txBody>
      </p:sp>
    </p:spTree>
    <p:extLst>
      <p:ext uri="{BB962C8B-B14F-4D97-AF65-F5344CB8AC3E}">
        <p14:creationId xmlns:p14="http://schemas.microsoft.com/office/powerpoint/2010/main" val="775092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5859ACA4-DDE8-4E67-BC7B-1794328BA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4CBBFF"/>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4CBBFF"/>
                </a:solidFill>
              </a:rPr>
              <a:t>4</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2FCD16BC-7BAC-436B-BB4E-D6F47E60B7C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5A86F499-DC74-4538-A61F-9EEF8E687EF3}"/>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Worksheets</a:t>
            </a:r>
          </a:p>
        </p:txBody>
      </p:sp>
      <p:sp>
        <p:nvSpPr>
          <p:cNvPr id="14" name="Text Placeholder 11">
            <a:extLst>
              <a:ext uri="{FF2B5EF4-FFF2-40B4-BE49-F238E27FC236}">
                <a16:creationId xmlns:a16="http://schemas.microsoft.com/office/drawing/2014/main" id="{AF3378E4-F15C-468A-BE82-1E23603A0601}"/>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FF038D6B-2862-40E3-BB6A-5D8E9BB449A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Operating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52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7" name="Picture 6">
            <a:extLst>
              <a:ext uri="{FF2B5EF4-FFF2-40B4-BE49-F238E27FC236}">
                <a16:creationId xmlns:a16="http://schemas.microsoft.com/office/drawing/2014/main" id="{60A0B089-46B6-4B31-AEFB-B31D05C93B4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7E777484-0CD1-4777-B1EB-B9A0B7DD210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Operating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CBBF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09823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F1C7A"/>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078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D5DDF-7F4E-4870-B481-63E375BC02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Operating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D5DDF-7F4E-4870-B481-63E375BC02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Operating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13267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D5DDF-7F4E-4870-B481-63E375BC02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Operating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87519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51F88-A0EA-4AD7-A6CB-2FD435879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FBFAF799-1A50-4DCA-AFA8-D51BF074D953}"/>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7465145F-0896-4CE1-9980-0E87A9F7CF17}"/>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F9A8392D-B6E7-4795-9A2F-5344ECF869B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Operating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6" name="Graphic 15">
            <a:extLst>
              <a:ext uri="{FF2B5EF4-FFF2-40B4-BE49-F238E27FC236}">
                <a16:creationId xmlns:a16="http://schemas.microsoft.com/office/drawing/2014/main" id="{4D9019D3-9ED4-481F-97C0-AD23429656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900257"/>
            <a:ext cx="1474704" cy="55440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51F88-A0EA-4AD7-A6CB-2FD435879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FBFAF799-1A50-4DCA-AFA8-D51BF074D953}"/>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7465145F-0896-4CE1-9980-0E87A9F7CF17}"/>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F9A8392D-B6E7-4795-9A2F-5344ECF869B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Operating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spTree>
    <p:extLst>
      <p:ext uri="{BB962C8B-B14F-4D97-AF65-F5344CB8AC3E}">
        <p14:creationId xmlns:p14="http://schemas.microsoft.com/office/powerpoint/2010/main" val="153992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10928F7E-8059-4557-9A6F-ED0F644626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 Placeholder 7">
            <a:extLst>
              <a:ext uri="{FF2B5EF4-FFF2-40B4-BE49-F238E27FC236}">
                <a16:creationId xmlns:a16="http://schemas.microsoft.com/office/drawing/2014/main" id="{69C77ACA-A54F-4C43-A85C-F64D73DDF4D3}"/>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Worksheets</a:t>
            </a:r>
          </a:p>
        </p:txBody>
      </p:sp>
      <p:sp>
        <p:nvSpPr>
          <p:cNvPr id="15" name="Text Placeholder 11">
            <a:extLst>
              <a:ext uri="{FF2B5EF4-FFF2-40B4-BE49-F238E27FC236}">
                <a16:creationId xmlns:a16="http://schemas.microsoft.com/office/drawing/2014/main" id="{16642CF9-BA01-41FA-8FFB-126473C86851}"/>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F2EB0E01-C85C-4A33-BF98-36797A0644D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Operating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7" name="Graphic 16">
            <a:extLst>
              <a:ext uri="{FF2B5EF4-FFF2-40B4-BE49-F238E27FC236}">
                <a16:creationId xmlns:a16="http://schemas.microsoft.com/office/drawing/2014/main" id="{1E4CE1BD-C4E7-458A-AC1F-F26E27DD07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3" r:id="rId5"/>
    <p:sldLayoutId id="2147483671" r:id="rId6"/>
    <p:sldLayoutId id="2147483669" r:id="rId7"/>
    <p:sldLayoutId id="2147483672" r:id="rId8"/>
    <p:sldLayoutId id="2147483665"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Single-user, multi-tasking</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 multi-tasking operating system </a:t>
            </a:r>
            <a:br>
              <a:rPr lang="en-GB" dirty="0"/>
            </a:br>
            <a:r>
              <a:rPr lang="en-GB" dirty="0"/>
              <a:t>allows the user to open many </a:t>
            </a:r>
            <a:br>
              <a:rPr lang="en-GB" dirty="0"/>
            </a:br>
            <a:r>
              <a:rPr lang="en-GB" dirty="0"/>
              <a:t>applications at the same time</a:t>
            </a:r>
          </a:p>
          <a:p>
            <a:pPr lvl="1"/>
            <a:r>
              <a:rPr lang="en-GB" dirty="0"/>
              <a:t>A user may be able to listen to music </a:t>
            </a:r>
            <a:br>
              <a:rPr lang="en-GB" dirty="0"/>
            </a:br>
            <a:r>
              <a:rPr lang="en-GB" dirty="0"/>
              <a:t>whilst also browsing the web and writing </a:t>
            </a:r>
            <a:br>
              <a:rPr lang="en-GB" dirty="0"/>
            </a:br>
            <a:r>
              <a:rPr lang="en-GB" dirty="0"/>
              <a:t>a report in a word processor</a:t>
            </a:r>
          </a:p>
          <a:p>
            <a:r>
              <a:rPr lang="en-GB" dirty="0"/>
              <a:t>A single application may have a </a:t>
            </a:r>
            <a:br>
              <a:rPr lang="en-GB" dirty="0"/>
            </a:br>
            <a:r>
              <a:rPr lang="en-GB" dirty="0"/>
              <a:t>number of tasks which it needs </a:t>
            </a:r>
            <a:br>
              <a:rPr lang="en-GB" dirty="0"/>
            </a:br>
            <a:r>
              <a:rPr lang="en-GB" dirty="0"/>
              <a:t>to run</a:t>
            </a:r>
          </a:p>
          <a:p>
            <a:pPr lvl="1"/>
            <a:r>
              <a:rPr lang="en-GB" dirty="0"/>
              <a:t>What are </a:t>
            </a:r>
            <a:r>
              <a:rPr lang="en-GB" b="1" dirty="0"/>
              <a:t>two </a:t>
            </a:r>
            <a:r>
              <a:rPr lang="en-GB" dirty="0"/>
              <a:t>operating systems that </a:t>
            </a:r>
            <a:br>
              <a:rPr lang="en-GB" dirty="0"/>
            </a:br>
            <a:r>
              <a:rPr lang="en-GB" dirty="0"/>
              <a:t>support multi-tasking?</a:t>
            </a:r>
          </a:p>
          <a:p>
            <a:pPr lvl="1"/>
            <a:endParaRPr lang="en-GB" dirty="0"/>
          </a:p>
        </p:txBody>
      </p:sp>
      <p:grpSp>
        <p:nvGrpSpPr>
          <p:cNvPr id="6" name="Group 5">
            <a:extLst>
              <a:ext uri="{FF2B5EF4-FFF2-40B4-BE49-F238E27FC236}">
                <a16:creationId xmlns:a16="http://schemas.microsoft.com/office/drawing/2014/main" id="{A30BE6AF-DC28-4E32-95F3-B00222B19FDD}"/>
              </a:ext>
            </a:extLst>
          </p:cNvPr>
          <p:cNvGrpSpPr/>
          <p:nvPr/>
        </p:nvGrpSpPr>
        <p:grpSpPr>
          <a:xfrm>
            <a:off x="6197164" y="1700214"/>
            <a:ext cx="2399954" cy="4492714"/>
            <a:chOff x="6140796" y="1853826"/>
            <a:chExt cx="2399954" cy="4492714"/>
          </a:xfrm>
        </p:grpSpPr>
        <p:pic>
          <p:nvPicPr>
            <p:cNvPr id="5" name="Picture 4" descr="A close up of electronics&#10;&#10;Description generated with very high confidence">
              <a:extLst>
                <a:ext uri="{FF2B5EF4-FFF2-40B4-BE49-F238E27FC236}">
                  <a16:creationId xmlns:a16="http://schemas.microsoft.com/office/drawing/2014/main" id="{552479B2-0A25-441D-A3AB-466417CC8A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0796" y="1853826"/>
              <a:ext cx="2399954" cy="4492714"/>
            </a:xfrm>
            <a:prstGeom prst="rect">
              <a:avLst/>
            </a:prstGeom>
          </p:spPr>
        </p:pic>
        <p:pic>
          <p:nvPicPr>
            <p:cNvPr id="7" name="Picture 6">
              <a:extLst>
                <a:ext uri="{FF2B5EF4-FFF2-40B4-BE49-F238E27FC236}">
                  <a16:creationId xmlns:a16="http://schemas.microsoft.com/office/drawing/2014/main" id="{08354BE5-6DF5-4212-B909-77D36EFD15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2115" y="2498942"/>
              <a:ext cx="1804842" cy="3212926"/>
            </a:xfrm>
            <a:prstGeom prst="rect">
              <a:avLst/>
            </a:prstGeom>
          </p:spPr>
        </p:pic>
      </p:grpSp>
    </p:spTree>
    <p:extLst>
      <p:ext uri="{BB962C8B-B14F-4D97-AF65-F5344CB8AC3E}">
        <p14:creationId xmlns:p14="http://schemas.microsoft.com/office/powerpoint/2010/main" val="220586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Single-user, multi-tasking</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Windows, Mac OS, iOS and Android are all examples of multi-tasking operating systems</a:t>
            </a:r>
          </a:p>
          <a:p>
            <a:pPr lvl="1"/>
            <a:r>
              <a:rPr lang="en-GB" dirty="0"/>
              <a:t>Two apps or items of software can be run at the same time</a:t>
            </a:r>
          </a:p>
          <a:p>
            <a:r>
              <a:rPr lang="en-GB" dirty="0"/>
              <a:t>These operating systems only allow one user to be logged in at a time</a:t>
            </a:r>
          </a:p>
          <a:p>
            <a:pPr lvl="1"/>
            <a:r>
              <a:rPr lang="en-GB" dirty="0"/>
              <a:t>They are therefore known as single-user, multi-tasking operating systems</a:t>
            </a:r>
          </a:p>
          <a:p>
            <a:r>
              <a:rPr lang="en-GB" dirty="0"/>
              <a:t>In these operating systems, a user or program will not know if something that needs processing will be done by a certain time</a:t>
            </a:r>
          </a:p>
          <a:p>
            <a:pPr lvl="1"/>
            <a:r>
              <a:rPr lang="en-GB" dirty="0"/>
              <a:t>When could this cause a problem?</a:t>
            </a:r>
          </a:p>
          <a:p>
            <a:pPr lvl="1"/>
            <a:endParaRPr lang="en-GB" dirty="0"/>
          </a:p>
        </p:txBody>
      </p:sp>
    </p:spTree>
    <p:extLst>
      <p:ext uri="{BB962C8B-B14F-4D97-AF65-F5344CB8AC3E}">
        <p14:creationId xmlns:p14="http://schemas.microsoft.com/office/powerpoint/2010/main" val="418830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it board&#10;&#10;Description generated with very high confidence">
            <a:extLst>
              <a:ext uri="{FF2B5EF4-FFF2-40B4-BE49-F238E27FC236}">
                <a16:creationId xmlns:a16="http://schemas.microsoft.com/office/drawing/2014/main" id="{834FDB92-C092-4B70-B5C6-5F4BC96BAE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91346" y="2057400"/>
            <a:ext cx="3262417" cy="2364149"/>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How does multi-tasking work?</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xfrm>
            <a:off x="724280" y="1704179"/>
            <a:ext cx="7797230" cy="3453607"/>
          </a:xfrm>
        </p:spPr>
        <p:txBody>
          <a:bodyPr vert="horz" lIns="0" tIns="0" anchor="t"/>
          <a:lstStyle/>
          <a:p>
            <a:r>
              <a:rPr lang="en-GB" dirty="0"/>
              <a:t>Many computers only have one CPU, but are able to multi-task and run many programs at the same time</a:t>
            </a:r>
          </a:p>
          <a:p>
            <a:pPr lvl="1"/>
            <a:r>
              <a:rPr lang="en-GB" dirty="0"/>
              <a:t>Running programs are stored in </a:t>
            </a:r>
            <a:br>
              <a:rPr lang="en-GB" dirty="0"/>
            </a:br>
            <a:r>
              <a:rPr lang="en-GB" dirty="0"/>
              <a:t>Random Access Memory (RAM)</a:t>
            </a:r>
          </a:p>
          <a:p>
            <a:pPr lvl="1"/>
            <a:r>
              <a:rPr lang="en-GB" dirty="0"/>
              <a:t>Each program has an amount of </a:t>
            </a:r>
            <a:br>
              <a:rPr lang="en-GB" dirty="0"/>
            </a:br>
            <a:r>
              <a:rPr lang="en-GB" dirty="0"/>
              <a:t>time using the CPU</a:t>
            </a:r>
          </a:p>
          <a:p>
            <a:pPr lvl="1"/>
            <a:r>
              <a:rPr lang="en-GB" dirty="0"/>
              <a:t>When it is time for the next program </a:t>
            </a:r>
            <a:br>
              <a:rPr lang="en-GB" dirty="0"/>
            </a:br>
            <a:r>
              <a:rPr lang="en-GB" dirty="0"/>
              <a:t>to run, the current values stored on </a:t>
            </a:r>
            <a:br>
              <a:rPr lang="en-GB" dirty="0"/>
            </a:br>
            <a:r>
              <a:rPr lang="en-GB" dirty="0"/>
              <a:t>the CPU are moved to RAM</a:t>
            </a:r>
          </a:p>
          <a:p>
            <a:pPr lvl="1"/>
            <a:r>
              <a:rPr lang="en-GB" dirty="0"/>
              <a:t>The next program can now be run again</a:t>
            </a:r>
          </a:p>
          <a:p>
            <a:pPr lvl="1"/>
            <a:r>
              <a:rPr lang="en-GB" dirty="0"/>
              <a:t>By switching very quickly, users can </a:t>
            </a:r>
            <a:br>
              <a:rPr lang="en-GB" dirty="0"/>
            </a:br>
            <a:r>
              <a:rPr lang="en-GB" dirty="0"/>
              <a:t>run several programs at the same time</a:t>
            </a:r>
          </a:p>
        </p:txBody>
      </p:sp>
      <p:pic>
        <p:nvPicPr>
          <p:cNvPr id="7" name="Picture 6" descr="A circuit board&#10;&#10;Description generated with very high confidence">
            <a:extLst>
              <a:ext uri="{FF2B5EF4-FFF2-40B4-BE49-F238E27FC236}">
                <a16:creationId xmlns:a16="http://schemas.microsoft.com/office/drawing/2014/main" id="{11F53520-D1B4-41FD-B3A2-7006AD61AC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3951" y="5322441"/>
            <a:ext cx="2484518" cy="1348944"/>
          </a:xfrm>
          <a:prstGeom prst="rect">
            <a:avLst/>
          </a:prstGeom>
        </p:spPr>
      </p:pic>
      <p:sp>
        <p:nvSpPr>
          <p:cNvPr id="8" name="Arrow: Bent 7">
            <a:extLst>
              <a:ext uri="{FF2B5EF4-FFF2-40B4-BE49-F238E27FC236}">
                <a16:creationId xmlns:a16="http://schemas.microsoft.com/office/drawing/2014/main" id="{51D43B73-95CB-429B-924E-C2029172D0CB}"/>
              </a:ext>
            </a:extLst>
          </p:cNvPr>
          <p:cNvSpPr/>
          <p:nvPr/>
        </p:nvSpPr>
        <p:spPr>
          <a:xfrm rot="-5400000">
            <a:off x="5907519" y="4352505"/>
            <a:ext cx="1238250" cy="916614"/>
          </a:xfrm>
          <a:prstGeom prst="bentArrow">
            <a:avLst/>
          </a:prstGeom>
          <a:solidFill>
            <a:srgbClr val="4CB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Bent 12">
            <a:extLst>
              <a:ext uri="{FF2B5EF4-FFF2-40B4-BE49-F238E27FC236}">
                <a16:creationId xmlns:a16="http://schemas.microsoft.com/office/drawing/2014/main" id="{3CB55C25-C023-4162-B1F8-DB2D4F79C588}"/>
              </a:ext>
            </a:extLst>
          </p:cNvPr>
          <p:cNvSpPr/>
          <p:nvPr/>
        </p:nvSpPr>
        <p:spPr>
          <a:xfrm rot="5400000">
            <a:off x="7360311" y="3934359"/>
            <a:ext cx="1798966" cy="902237"/>
          </a:xfrm>
          <a:prstGeom prst="bentArrow">
            <a:avLst/>
          </a:prstGeom>
          <a:solidFill>
            <a:srgbClr val="4CB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9632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2224E-7329-4F53-8C55-AF28FBC50F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68642" y="2797121"/>
            <a:ext cx="7375358" cy="4060880"/>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solidFill>
                  <a:schemeClr val="bg1"/>
                </a:solidFill>
              </a:rPr>
              <a:t>Real-time operating systems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solidFill>
                  <a:schemeClr val="bg1"/>
                </a:solidFill>
              </a:rPr>
              <a:t>A real-time operating system will need to have completed executing certain instructions by a specific time</a:t>
            </a:r>
          </a:p>
          <a:p>
            <a:pPr lvl="1"/>
            <a:r>
              <a:rPr lang="en-GB" dirty="0">
                <a:solidFill>
                  <a:schemeClr val="bg1"/>
                </a:solidFill>
              </a:rPr>
              <a:t>Failure to do so may be fatal</a:t>
            </a:r>
          </a:p>
          <a:p>
            <a:r>
              <a:rPr lang="en-GB" dirty="0">
                <a:solidFill>
                  <a:schemeClr val="bg1"/>
                </a:solidFill>
              </a:rPr>
              <a:t>Uses include:</a:t>
            </a:r>
          </a:p>
          <a:p>
            <a:pPr lvl="1"/>
            <a:r>
              <a:rPr lang="en-GB" dirty="0">
                <a:solidFill>
                  <a:schemeClr val="bg1"/>
                </a:solidFill>
              </a:rPr>
              <a:t>Flight-control systems for planes or space craft</a:t>
            </a:r>
          </a:p>
          <a:p>
            <a:pPr lvl="1"/>
            <a:r>
              <a:rPr lang="en-GB" dirty="0">
                <a:solidFill>
                  <a:schemeClr val="bg1"/>
                </a:solidFill>
              </a:rPr>
              <a:t>Train management systems</a:t>
            </a:r>
          </a:p>
          <a:p>
            <a:r>
              <a:rPr lang="en-GB" dirty="0">
                <a:solidFill>
                  <a:schemeClr val="bg1"/>
                </a:solidFill>
              </a:rPr>
              <a:t>What other systems would </a:t>
            </a:r>
            <a:br>
              <a:rPr lang="en-GB" dirty="0">
                <a:solidFill>
                  <a:schemeClr val="bg1"/>
                </a:solidFill>
              </a:rPr>
            </a:br>
            <a:r>
              <a:rPr lang="en-GB" dirty="0">
                <a:solidFill>
                  <a:schemeClr val="bg1"/>
                </a:solidFill>
              </a:rPr>
              <a:t>need a real-time </a:t>
            </a:r>
            <a:br>
              <a:rPr lang="en-GB" dirty="0">
                <a:solidFill>
                  <a:schemeClr val="bg1"/>
                </a:solidFill>
              </a:rPr>
            </a:br>
            <a:r>
              <a:rPr lang="en-GB" dirty="0">
                <a:solidFill>
                  <a:schemeClr val="bg1"/>
                </a:solidFill>
              </a:rPr>
              <a:t>operating system?</a:t>
            </a:r>
          </a:p>
        </p:txBody>
      </p:sp>
      <p:pic>
        <p:nvPicPr>
          <p:cNvPr id="8" name="Graphic 7">
            <a:extLst>
              <a:ext uri="{FF2B5EF4-FFF2-40B4-BE49-F238E27FC236}">
                <a16:creationId xmlns:a16="http://schemas.microsoft.com/office/drawing/2014/main" id="{0B56F5F7-F3C2-410C-819C-4523B0270D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0436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5F6"/>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959B48-4163-4F83-A640-0B58500464CA}"/>
              </a:ext>
            </a:extLst>
          </p:cNvPr>
          <p:cNvSpPr>
            <a:spLocks noGrp="1"/>
          </p:cNvSpPr>
          <p:nvPr>
            <p:ph type="body" sz="quarter" idx="13"/>
          </p:nvPr>
        </p:nvSpPr>
        <p:spPr>
          <a:prstGeom prst="rect">
            <a:avLst/>
          </a:prstGeom>
        </p:spPr>
        <p:txBody>
          <a:bodyPr/>
          <a:lstStyle/>
          <a:p>
            <a:r>
              <a:rPr lang="en-GB" dirty="0"/>
              <a:t>Real-time OS uses</a:t>
            </a:r>
          </a:p>
        </p:txBody>
      </p:sp>
      <p:sp>
        <p:nvSpPr>
          <p:cNvPr id="5" name="Text Placeholder 4">
            <a:extLst>
              <a:ext uri="{FF2B5EF4-FFF2-40B4-BE49-F238E27FC236}">
                <a16:creationId xmlns:a16="http://schemas.microsoft.com/office/drawing/2014/main" id="{8ACE8328-0FF4-41F9-BE53-D718A49B8F74}"/>
              </a:ext>
            </a:extLst>
          </p:cNvPr>
          <p:cNvSpPr>
            <a:spLocks noGrp="1"/>
          </p:cNvSpPr>
          <p:nvPr>
            <p:ph type="body" sz="quarter" idx="14"/>
          </p:nvPr>
        </p:nvSpPr>
        <p:spPr>
          <a:prstGeom prst="rect">
            <a:avLst/>
          </a:prstGeom>
        </p:spPr>
        <p:txBody>
          <a:bodyPr/>
          <a:lstStyle/>
          <a:p>
            <a:r>
              <a:rPr lang="en-GB" dirty="0"/>
              <a:t>Engine management systems for:</a:t>
            </a:r>
          </a:p>
          <a:p>
            <a:pPr lvl="1"/>
            <a:r>
              <a:rPr lang="en-GB" dirty="0"/>
              <a:t>engines, brake lights and anti-lock braking system (ABS)</a:t>
            </a:r>
          </a:p>
          <a:p>
            <a:r>
              <a:rPr lang="en-GB" dirty="0"/>
              <a:t>Air traffic control systems</a:t>
            </a:r>
          </a:p>
          <a:p>
            <a:r>
              <a:rPr lang="en-GB" dirty="0"/>
              <a:t>Light railways and autonomous trams</a:t>
            </a:r>
          </a:p>
          <a:p>
            <a:r>
              <a:rPr lang="en-GB" dirty="0"/>
              <a:t>Air conditioning systems</a:t>
            </a:r>
          </a:p>
          <a:p>
            <a:endParaRPr lang="en-GB" dirty="0"/>
          </a:p>
          <a:p>
            <a:endParaRPr lang="en-GB" dirty="0"/>
          </a:p>
        </p:txBody>
      </p:sp>
      <p:pic>
        <p:nvPicPr>
          <p:cNvPr id="3" name="Picture 2" descr="A large air plane on a runway&#10;&#10;Description generated with very high confidence">
            <a:extLst>
              <a:ext uri="{FF2B5EF4-FFF2-40B4-BE49-F238E27FC236}">
                <a16:creationId xmlns:a16="http://schemas.microsoft.com/office/drawing/2014/main" id="{A568D986-3593-4B6E-9263-337DDA0705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912781"/>
            <a:ext cx="9144000" cy="2945219"/>
          </a:xfrm>
          <a:prstGeom prst="rect">
            <a:avLst/>
          </a:prstGeom>
        </p:spPr>
      </p:pic>
    </p:spTree>
    <p:extLst>
      <p:ext uri="{BB962C8B-B14F-4D97-AF65-F5344CB8AC3E}">
        <p14:creationId xmlns:p14="http://schemas.microsoft.com/office/powerpoint/2010/main" val="362392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bject, clock&#10;&#10;Description generated with very high confidence">
            <a:extLst>
              <a:ext uri="{FF2B5EF4-FFF2-40B4-BE49-F238E27FC236}">
                <a16:creationId xmlns:a16="http://schemas.microsoft.com/office/drawing/2014/main" id="{A558D3B8-9335-4547-BEA4-CCA7021DF4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0156" y="3608389"/>
            <a:ext cx="3180594" cy="2598425"/>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Multi-user operating systems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Many users can access the same computer from their own terminals</a:t>
            </a:r>
          </a:p>
          <a:p>
            <a:pPr lvl="1"/>
            <a:r>
              <a:rPr lang="en-GB" dirty="0"/>
              <a:t>Each user is given processor time</a:t>
            </a:r>
          </a:p>
          <a:p>
            <a:pPr lvl="1"/>
            <a:r>
              <a:rPr lang="en-GB" dirty="0"/>
              <a:t>A problem with one user doesn’t affect other users</a:t>
            </a:r>
          </a:p>
          <a:p>
            <a:r>
              <a:rPr lang="en-GB" dirty="0"/>
              <a:t>For instance, a number of </a:t>
            </a:r>
            <a:br>
              <a:rPr lang="en-GB" dirty="0"/>
            </a:br>
            <a:r>
              <a:rPr lang="en-GB" dirty="0"/>
              <a:t>web site programmers could </a:t>
            </a:r>
            <a:br>
              <a:rPr lang="en-GB" dirty="0"/>
            </a:br>
            <a:r>
              <a:rPr lang="en-GB" dirty="0"/>
              <a:t>all access the same web </a:t>
            </a:r>
            <a:br>
              <a:rPr lang="en-GB" dirty="0"/>
            </a:br>
            <a:r>
              <a:rPr lang="en-GB" dirty="0"/>
              <a:t>server to fix a problem with </a:t>
            </a:r>
            <a:br>
              <a:rPr lang="en-GB" dirty="0"/>
            </a:br>
            <a:r>
              <a:rPr lang="en-GB" dirty="0"/>
              <a:t>a web site</a:t>
            </a:r>
          </a:p>
          <a:p>
            <a:pPr lvl="1"/>
            <a:r>
              <a:rPr lang="en-GB" dirty="0"/>
              <a:t>Multi-user operating systems are </a:t>
            </a:r>
            <a:br>
              <a:rPr lang="en-GB" dirty="0"/>
            </a:br>
            <a:r>
              <a:rPr lang="en-GB" dirty="0"/>
              <a:t>often used to access super-computers</a:t>
            </a:r>
          </a:p>
        </p:txBody>
      </p:sp>
    </p:spTree>
    <p:extLst>
      <p:ext uri="{BB962C8B-B14F-4D97-AF65-F5344CB8AC3E}">
        <p14:creationId xmlns:p14="http://schemas.microsoft.com/office/powerpoint/2010/main" val="296550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a:t>Worksheet 4</a:t>
            </a:r>
            <a:endParaRPr lang="en-GB" dirty="0"/>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3</a:t>
            </a:r>
            <a:r>
              <a:rPr lang="en-GB" dirty="0"/>
              <a:t> and</a:t>
            </a:r>
            <a:r>
              <a:rPr lang="en-GB" b="1" dirty="0"/>
              <a:t> Task 4 </a:t>
            </a:r>
            <a:r>
              <a:rPr lang="en-GB" dirty="0"/>
              <a:t>on </a:t>
            </a:r>
            <a:r>
              <a:rPr lang="en-GB" b="1" dirty="0"/>
              <a:t>Worksheet 4</a:t>
            </a:r>
          </a:p>
        </p:txBody>
      </p:sp>
    </p:spTree>
    <p:extLst>
      <p:ext uri="{BB962C8B-B14F-4D97-AF65-F5344CB8AC3E}">
        <p14:creationId xmlns:p14="http://schemas.microsoft.com/office/powerpoint/2010/main" val="21865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Network management</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Operating systems need to </a:t>
            </a:r>
            <a:br>
              <a:rPr lang="en-GB" dirty="0"/>
            </a:br>
            <a:r>
              <a:rPr lang="en-GB" dirty="0"/>
              <a:t>manage how computers</a:t>
            </a:r>
            <a:br>
              <a:rPr lang="en-GB" dirty="0"/>
            </a:br>
            <a:r>
              <a:rPr lang="en-GB" dirty="0"/>
              <a:t>connect to a network</a:t>
            </a:r>
          </a:p>
          <a:p>
            <a:pPr lvl="1"/>
            <a:r>
              <a:rPr lang="en-GB" dirty="0"/>
              <a:t>They present users with </a:t>
            </a:r>
            <a:br>
              <a:rPr lang="en-GB" dirty="0"/>
            </a:br>
            <a:r>
              <a:rPr lang="en-GB" dirty="0"/>
              <a:t>available networks</a:t>
            </a:r>
          </a:p>
          <a:p>
            <a:pPr lvl="1"/>
            <a:r>
              <a:rPr lang="en-GB" dirty="0"/>
              <a:t>Airplane modes turn off all </a:t>
            </a:r>
            <a:br>
              <a:rPr lang="en-GB" dirty="0"/>
            </a:br>
            <a:r>
              <a:rPr lang="en-GB" dirty="0"/>
              <a:t>network connections</a:t>
            </a:r>
          </a:p>
          <a:p>
            <a:pPr lvl="1"/>
            <a:r>
              <a:rPr lang="en-GB" dirty="0"/>
              <a:t>The operating system will </a:t>
            </a:r>
            <a:br>
              <a:rPr lang="en-GB" dirty="0"/>
            </a:br>
            <a:r>
              <a:rPr lang="en-GB" dirty="0"/>
              <a:t>re-send packets of data that </a:t>
            </a:r>
            <a:br>
              <a:rPr lang="en-GB" dirty="0"/>
            </a:br>
            <a:r>
              <a:rPr lang="en-GB" dirty="0"/>
              <a:t>have not been received correctly</a:t>
            </a:r>
          </a:p>
          <a:p>
            <a:r>
              <a:rPr lang="en-GB" dirty="0"/>
              <a:t>How does your phone’s operating system deal with networks and Wi-Fi passwords?</a:t>
            </a:r>
          </a:p>
          <a:p>
            <a:endParaRPr lang="en-GB" dirty="0"/>
          </a:p>
          <a:p>
            <a:endParaRPr lang="en-GB" dirty="0"/>
          </a:p>
        </p:txBody>
      </p:sp>
      <p:pic>
        <p:nvPicPr>
          <p:cNvPr id="4" name="Picture 3">
            <a:extLst>
              <a:ext uri="{FF2B5EF4-FFF2-40B4-BE49-F238E27FC236}">
                <a16:creationId xmlns:a16="http://schemas.microsoft.com/office/drawing/2014/main" id="{B7775C9B-A28A-401D-A484-2DFBD85C23EA}"/>
              </a:ext>
            </a:extLst>
          </p:cNvPr>
          <p:cNvPicPr>
            <a:picLocks noChangeAspect="1"/>
          </p:cNvPicPr>
          <p:nvPr/>
        </p:nvPicPr>
        <p:blipFill>
          <a:blip r:embed="rId2"/>
          <a:stretch>
            <a:fillRect/>
          </a:stretch>
        </p:blipFill>
        <p:spPr>
          <a:xfrm>
            <a:off x="5793776" y="1700215"/>
            <a:ext cx="3031378" cy="3757906"/>
          </a:xfrm>
          <a:prstGeom prst="rect">
            <a:avLst/>
          </a:prstGeom>
        </p:spPr>
      </p:pic>
    </p:spTree>
    <p:extLst>
      <p:ext uri="{BB962C8B-B14F-4D97-AF65-F5344CB8AC3E}">
        <p14:creationId xmlns:p14="http://schemas.microsoft.com/office/powerpoint/2010/main" val="2986392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Security - users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Users are often restricted from accessing certain files or programs</a:t>
            </a:r>
          </a:p>
          <a:p>
            <a:r>
              <a:rPr lang="en-GB" dirty="0"/>
              <a:t>User security aims to prevent one user from damaging another user’s files or programs </a:t>
            </a:r>
            <a:br>
              <a:rPr lang="en-GB" dirty="0"/>
            </a:br>
            <a:r>
              <a:rPr lang="en-GB" dirty="0"/>
              <a:t>that they are running</a:t>
            </a:r>
          </a:p>
          <a:p>
            <a:pPr lvl="1"/>
            <a:r>
              <a:rPr lang="en-GB" dirty="0"/>
              <a:t>What prevents people from accessing </a:t>
            </a:r>
            <a:br>
              <a:rPr lang="en-GB" dirty="0"/>
            </a:br>
            <a:r>
              <a:rPr lang="en-GB" dirty="0"/>
              <a:t>a different user’s account?</a:t>
            </a:r>
          </a:p>
          <a:p>
            <a:pPr lvl="1"/>
            <a:r>
              <a:rPr lang="en-GB" dirty="0"/>
              <a:t>What prevents users from </a:t>
            </a:r>
            <a:br>
              <a:rPr lang="en-GB" dirty="0"/>
            </a:br>
            <a:r>
              <a:rPr lang="en-GB" dirty="0"/>
              <a:t>accessing all files located </a:t>
            </a:r>
            <a:br>
              <a:rPr lang="en-GB" dirty="0"/>
            </a:br>
            <a:r>
              <a:rPr lang="en-GB" dirty="0"/>
              <a:t>on a file server?</a:t>
            </a:r>
          </a:p>
        </p:txBody>
      </p:sp>
    </p:spTree>
    <p:extLst>
      <p:ext uri="{BB962C8B-B14F-4D97-AF65-F5344CB8AC3E}">
        <p14:creationId xmlns:p14="http://schemas.microsoft.com/office/powerpoint/2010/main" val="269485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Security</a:t>
            </a:r>
          </a:p>
        </p:txBody>
      </p:sp>
      <p:sp>
        <p:nvSpPr>
          <p:cNvPr id="4" name="Text Placeholder 3">
            <a:extLst>
              <a:ext uri="{FF2B5EF4-FFF2-40B4-BE49-F238E27FC236}">
                <a16:creationId xmlns:a16="http://schemas.microsoft.com/office/drawing/2014/main" id="{F874B25E-680B-4E86-8B45-A8CCC21E282B}"/>
              </a:ext>
            </a:extLst>
          </p:cNvPr>
          <p:cNvSpPr>
            <a:spLocks noGrp="1"/>
          </p:cNvSpPr>
          <p:nvPr>
            <p:ph type="body" sz="quarter" idx="14"/>
          </p:nvPr>
        </p:nvSpPr>
        <p:spPr>
          <a:prstGeom prst="rect">
            <a:avLst/>
          </a:prstGeom>
        </p:spPr>
        <p:txBody>
          <a:bodyPr/>
          <a:lstStyle/>
          <a:p>
            <a:r>
              <a:rPr lang="en-GB" dirty="0"/>
              <a:t>Password protection</a:t>
            </a:r>
          </a:p>
          <a:p>
            <a:pPr lvl="1"/>
            <a:r>
              <a:rPr lang="en-GB" dirty="0">
                <a:solidFill>
                  <a:srgbClr val="FF0000"/>
                </a:solidFill>
              </a:rPr>
              <a:t>Each user will have their own password to use a computer</a:t>
            </a:r>
          </a:p>
          <a:p>
            <a:pPr lvl="1"/>
            <a:r>
              <a:rPr lang="en-GB" dirty="0">
                <a:solidFill>
                  <a:srgbClr val="FF0000"/>
                </a:solidFill>
              </a:rPr>
              <a:t>These should be strong passwords to prevent users guessing them or a computer performing a brute-force attack (guessing every possible combination of letters) on the password</a:t>
            </a:r>
          </a:p>
          <a:p>
            <a:r>
              <a:rPr lang="en-GB" dirty="0"/>
              <a:t>File access protections</a:t>
            </a:r>
          </a:p>
          <a:p>
            <a:pPr lvl="1"/>
            <a:r>
              <a:rPr lang="en-GB" dirty="0">
                <a:solidFill>
                  <a:srgbClr val="FF0000"/>
                </a:solidFill>
              </a:rPr>
              <a:t>File servers can restrict files to individual users or groups of users</a:t>
            </a:r>
          </a:p>
          <a:p>
            <a:pPr lvl="1"/>
            <a:r>
              <a:rPr lang="en-GB" dirty="0">
                <a:solidFill>
                  <a:srgbClr val="FF0000"/>
                </a:solidFill>
              </a:rPr>
              <a:t>They can give users any combination of read, write or execute (run) access</a:t>
            </a:r>
          </a:p>
        </p:txBody>
      </p:sp>
    </p:spTree>
    <p:extLst>
      <p:ext uri="{BB962C8B-B14F-4D97-AF65-F5344CB8AC3E}">
        <p14:creationId xmlns:p14="http://schemas.microsoft.com/office/powerpoint/2010/main" val="238164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endParaRPr lang="en-GB" dirty="0"/>
          </a:p>
        </p:txBody>
      </p:sp>
      <p:sp>
        <p:nvSpPr>
          <p:cNvPr id="3" name="Text Placeholder 2">
            <a:extLst>
              <a:ext uri="{FF2B5EF4-FFF2-40B4-BE49-F238E27FC236}">
                <a16:creationId xmlns:a16="http://schemas.microsoft.com/office/drawing/2014/main" id="{8841C565-F8A1-4DE6-88F1-F82B859E4087}"/>
              </a:ext>
            </a:extLst>
          </p:cNvPr>
          <p:cNvSpPr>
            <a:spLocks noGrp="1"/>
          </p:cNvSpPr>
          <p:nvPr>
            <p:ph sz="quarter" idx="15"/>
          </p:nvPr>
        </p:nvSpPr>
        <p:spPr/>
        <p:txBody>
          <a:bodyPr/>
          <a:lstStyle/>
          <a:p>
            <a:r>
              <a:rPr lang="en-US" dirty="0"/>
              <a:t>Describe:</a:t>
            </a:r>
          </a:p>
          <a:p>
            <a:pPr lvl="1"/>
            <a:r>
              <a:rPr lang="en-US" dirty="0"/>
              <a:t>types of operating system: single-user single-task, single-user multi-tasking, multi-user, real-time</a:t>
            </a:r>
          </a:p>
          <a:p>
            <a:pPr lvl="1"/>
            <a:r>
              <a:rPr lang="en-US" dirty="0"/>
              <a:t>the role of the operating system in managing: networking, security, memory, multi-tasking, device drivers</a:t>
            </a:r>
            <a:endParaRPr lang="en-GB" dirty="0"/>
          </a:p>
          <a:p>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Device drivers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Device drivers are needed </a:t>
            </a:r>
            <a:br>
              <a:rPr lang="en-GB" dirty="0"/>
            </a:br>
            <a:r>
              <a:rPr lang="en-GB" dirty="0"/>
              <a:t>by the operating system to </a:t>
            </a:r>
            <a:br>
              <a:rPr lang="en-GB" dirty="0"/>
            </a:br>
            <a:r>
              <a:rPr lang="en-GB" dirty="0"/>
              <a:t>manage devices such as </a:t>
            </a:r>
            <a:br>
              <a:rPr lang="en-GB" dirty="0"/>
            </a:br>
            <a:r>
              <a:rPr lang="en-GB" dirty="0"/>
              <a:t>keyboards and printers</a:t>
            </a:r>
          </a:p>
          <a:p>
            <a:pPr lvl="1"/>
            <a:r>
              <a:rPr lang="en-GB" dirty="0"/>
              <a:t>The driver sends signals, </a:t>
            </a:r>
            <a:br>
              <a:rPr lang="en-GB" dirty="0"/>
            </a:br>
            <a:r>
              <a:rPr lang="en-GB" dirty="0"/>
              <a:t>known as interrupts, to </a:t>
            </a:r>
            <a:br>
              <a:rPr lang="en-GB" dirty="0"/>
            </a:br>
            <a:r>
              <a:rPr lang="en-GB" dirty="0"/>
              <a:t>the hardware</a:t>
            </a:r>
          </a:p>
          <a:p>
            <a:pPr lvl="1"/>
            <a:r>
              <a:rPr lang="en-GB" dirty="0"/>
              <a:t>It translates these so that software can understand them</a:t>
            </a:r>
          </a:p>
          <a:p>
            <a:pPr lvl="1"/>
            <a:r>
              <a:rPr lang="en-GB" dirty="0"/>
              <a:t>When a signal is received from a device, it will be put in a queue until the operating system is ready to deal with it</a:t>
            </a:r>
          </a:p>
          <a:p>
            <a:pPr lvl="1"/>
            <a:r>
              <a:rPr lang="en-GB" dirty="0"/>
              <a:t>Every time you touch a smartphone screen or move a mouse, an interrupt is sent to the operating system</a:t>
            </a:r>
          </a:p>
        </p:txBody>
      </p:sp>
      <p:pic>
        <p:nvPicPr>
          <p:cNvPr id="7" name="Picture 6">
            <a:extLst>
              <a:ext uri="{FF2B5EF4-FFF2-40B4-BE49-F238E27FC236}">
                <a16:creationId xmlns:a16="http://schemas.microsoft.com/office/drawing/2014/main" id="{1000822F-2557-4863-BB92-4A9061F86F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01476" y="1385889"/>
            <a:ext cx="3810532" cy="2414586"/>
          </a:xfrm>
          <a:prstGeom prst="rect">
            <a:avLst/>
          </a:prstGeom>
        </p:spPr>
      </p:pic>
      <p:pic>
        <p:nvPicPr>
          <p:cNvPr id="8" name="Picture 7">
            <a:extLst>
              <a:ext uri="{FF2B5EF4-FFF2-40B4-BE49-F238E27FC236}">
                <a16:creationId xmlns:a16="http://schemas.microsoft.com/office/drawing/2014/main" id="{5A26274E-8E16-4578-9D68-B2B524EDA6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01476" y="3787448"/>
            <a:ext cx="3810532" cy="469246"/>
          </a:xfrm>
          <a:prstGeom prst="rect">
            <a:avLst/>
          </a:prstGeom>
        </p:spPr>
      </p:pic>
    </p:spTree>
    <p:extLst>
      <p:ext uri="{BB962C8B-B14F-4D97-AF65-F5344CB8AC3E}">
        <p14:creationId xmlns:p14="http://schemas.microsoft.com/office/powerpoint/2010/main" val="353854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a:t>Worksheet 4</a:t>
            </a:r>
            <a:endParaRPr lang="en-GB" dirty="0"/>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5 </a:t>
            </a:r>
            <a:r>
              <a:rPr lang="en-GB" dirty="0"/>
              <a:t>on </a:t>
            </a:r>
            <a:r>
              <a:rPr lang="en-GB" b="1" dirty="0"/>
              <a:t>Worksheet 4</a:t>
            </a:r>
          </a:p>
        </p:txBody>
      </p:sp>
    </p:spTree>
    <p:extLst>
      <p:ext uri="{BB962C8B-B14F-4D97-AF65-F5344CB8AC3E}">
        <p14:creationId xmlns:p14="http://schemas.microsoft.com/office/powerpoint/2010/main" val="3357168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Memory management</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The operating system manages the </a:t>
            </a:r>
            <a:br>
              <a:rPr lang="en-GB" dirty="0"/>
            </a:br>
            <a:r>
              <a:rPr lang="en-GB" dirty="0"/>
              <a:t>Random Access Memory (RAM)</a:t>
            </a:r>
          </a:p>
          <a:p>
            <a:pPr lvl="1"/>
            <a:r>
              <a:rPr lang="en-GB" dirty="0"/>
              <a:t>RAM is used to store programs that are running such as apps, browsers, software and the operating system itself</a:t>
            </a:r>
          </a:p>
          <a:p>
            <a:pPr lvl="1"/>
            <a:r>
              <a:rPr lang="en-GB" dirty="0"/>
              <a:t>When a program or app is opened or run, the operating system will allocate it an amount of RAM to use to store instructions and data</a:t>
            </a:r>
          </a:p>
          <a:p>
            <a:pPr lvl="1"/>
            <a:r>
              <a:rPr lang="en-GB" dirty="0"/>
              <a:t>The CPU will read instructions and data from RAM</a:t>
            </a:r>
          </a:p>
          <a:p>
            <a:r>
              <a:rPr lang="en-GB" dirty="0"/>
              <a:t>The operating system prevents one program from being able to read the data of another program</a:t>
            </a:r>
          </a:p>
          <a:p>
            <a:pPr lvl="1"/>
            <a:r>
              <a:rPr lang="en-GB" dirty="0"/>
              <a:t>What happens when a music player is opened on a phone?</a:t>
            </a:r>
          </a:p>
        </p:txBody>
      </p:sp>
    </p:spTree>
    <p:extLst>
      <p:ext uri="{BB962C8B-B14F-4D97-AF65-F5344CB8AC3E}">
        <p14:creationId xmlns:p14="http://schemas.microsoft.com/office/powerpoint/2010/main" val="326912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F2555-9502-4C33-9E2D-20AFFF0D3E99}"/>
              </a:ext>
            </a:extLst>
          </p:cNvPr>
          <p:cNvSpPr>
            <a:spLocks noGrp="1"/>
          </p:cNvSpPr>
          <p:nvPr>
            <p:ph type="body" sz="quarter" idx="13"/>
          </p:nvPr>
        </p:nvSpPr>
        <p:spPr>
          <a:prstGeom prst="rect">
            <a:avLst/>
          </a:prstGeom>
        </p:spPr>
        <p:txBody>
          <a:bodyPr/>
          <a:lstStyle/>
          <a:p>
            <a:r>
              <a:rPr lang="en-GB" dirty="0"/>
              <a:t>Memory management</a:t>
            </a:r>
          </a:p>
        </p:txBody>
      </p:sp>
      <p:sp>
        <p:nvSpPr>
          <p:cNvPr id="3" name="Text Placeholder 2">
            <a:extLst>
              <a:ext uri="{FF2B5EF4-FFF2-40B4-BE49-F238E27FC236}">
                <a16:creationId xmlns:a16="http://schemas.microsoft.com/office/drawing/2014/main" id="{7BBFB93B-47BA-400C-9F3C-E5238B348199}"/>
              </a:ext>
            </a:extLst>
          </p:cNvPr>
          <p:cNvSpPr>
            <a:spLocks noGrp="1"/>
          </p:cNvSpPr>
          <p:nvPr>
            <p:ph type="body" sz="quarter" idx="14"/>
          </p:nvPr>
        </p:nvSpPr>
        <p:spPr>
          <a:prstGeom prst="rect">
            <a:avLst/>
          </a:prstGeom>
        </p:spPr>
        <p:txBody>
          <a:bodyPr/>
          <a:lstStyle/>
          <a:p>
            <a:r>
              <a:rPr lang="en-GB" dirty="0">
                <a:solidFill>
                  <a:srgbClr val="FF0000"/>
                </a:solidFill>
              </a:rPr>
              <a:t>The music app and song chosen are </a:t>
            </a:r>
            <a:br>
              <a:rPr lang="en-GB" dirty="0">
                <a:solidFill>
                  <a:srgbClr val="FF0000"/>
                </a:solidFill>
              </a:rPr>
            </a:br>
            <a:r>
              <a:rPr lang="en-GB" dirty="0">
                <a:solidFill>
                  <a:srgbClr val="FF0000"/>
                </a:solidFill>
              </a:rPr>
              <a:t>copied from internal storage to RAM</a:t>
            </a:r>
          </a:p>
          <a:p>
            <a:pPr lvl="1"/>
            <a:r>
              <a:rPr lang="en-GB" dirty="0">
                <a:solidFill>
                  <a:srgbClr val="FF0000"/>
                </a:solidFill>
              </a:rPr>
              <a:t>The CPU can now access the app instructions </a:t>
            </a:r>
            <a:br>
              <a:rPr lang="en-GB" dirty="0">
                <a:solidFill>
                  <a:srgbClr val="FF0000"/>
                </a:solidFill>
              </a:rPr>
            </a:br>
            <a:r>
              <a:rPr lang="en-GB" dirty="0">
                <a:solidFill>
                  <a:srgbClr val="FF0000"/>
                </a:solidFill>
              </a:rPr>
              <a:t>and song data to play it</a:t>
            </a:r>
          </a:p>
          <a:p>
            <a:pPr lvl="1"/>
            <a:r>
              <a:rPr lang="en-GB" dirty="0">
                <a:solidFill>
                  <a:srgbClr val="FF0000"/>
                </a:solidFill>
              </a:rPr>
              <a:t>When the app is closed </a:t>
            </a:r>
            <a:br>
              <a:rPr lang="en-GB" dirty="0">
                <a:solidFill>
                  <a:srgbClr val="FF0000"/>
                </a:solidFill>
              </a:rPr>
            </a:br>
            <a:r>
              <a:rPr lang="en-GB" dirty="0">
                <a:solidFill>
                  <a:srgbClr val="FF0000"/>
                </a:solidFill>
              </a:rPr>
              <a:t>the operating system </a:t>
            </a:r>
            <a:br>
              <a:rPr lang="en-GB" dirty="0">
                <a:solidFill>
                  <a:srgbClr val="FF0000"/>
                </a:solidFill>
              </a:rPr>
            </a:br>
            <a:r>
              <a:rPr lang="en-GB" dirty="0">
                <a:solidFill>
                  <a:srgbClr val="FF0000"/>
                </a:solidFill>
              </a:rPr>
              <a:t>removes it and the </a:t>
            </a:r>
            <a:br>
              <a:rPr lang="en-GB" dirty="0">
                <a:solidFill>
                  <a:srgbClr val="FF0000"/>
                </a:solidFill>
              </a:rPr>
            </a:br>
            <a:r>
              <a:rPr lang="en-GB" dirty="0">
                <a:solidFill>
                  <a:srgbClr val="FF0000"/>
                </a:solidFill>
              </a:rPr>
              <a:t>songs from RAM</a:t>
            </a:r>
          </a:p>
          <a:p>
            <a:r>
              <a:rPr lang="en-GB" dirty="0"/>
              <a:t>What happens if the </a:t>
            </a:r>
            <a:br>
              <a:rPr lang="en-GB" dirty="0"/>
            </a:br>
            <a:r>
              <a:rPr lang="en-GB" dirty="0"/>
              <a:t>operating system </a:t>
            </a:r>
            <a:br>
              <a:rPr lang="en-GB" dirty="0"/>
            </a:br>
            <a:r>
              <a:rPr lang="en-GB" dirty="0"/>
              <a:t>runs out of RAM?</a:t>
            </a:r>
          </a:p>
          <a:p>
            <a:pPr lvl="1"/>
            <a:endParaRPr lang="en-GB" dirty="0"/>
          </a:p>
        </p:txBody>
      </p:sp>
      <p:pic>
        <p:nvPicPr>
          <p:cNvPr id="8" name="Picture 7" descr="A screenshot of a cell phone&#10;&#10;Description generated with very high confidence">
            <a:extLst>
              <a:ext uri="{FF2B5EF4-FFF2-40B4-BE49-F238E27FC236}">
                <a16:creationId xmlns:a16="http://schemas.microsoft.com/office/drawing/2014/main" id="{DCB81314-28DD-4804-85BC-6C52C0C923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3638" y="1826545"/>
            <a:ext cx="3817871" cy="4237371"/>
          </a:xfrm>
          <a:prstGeom prst="rect">
            <a:avLst/>
          </a:prstGeom>
        </p:spPr>
      </p:pic>
    </p:spTree>
    <p:extLst>
      <p:ext uri="{BB962C8B-B14F-4D97-AF65-F5344CB8AC3E}">
        <p14:creationId xmlns:p14="http://schemas.microsoft.com/office/powerpoint/2010/main" val="1784620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Virtual memory</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When RAM is full the operating system </a:t>
            </a:r>
            <a:br>
              <a:rPr lang="en-GB" dirty="0"/>
            </a:br>
            <a:r>
              <a:rPr lang="en-GB" dirty="0"/>
              <a:t>can no longer load programs or data</a:t>
            </a:r>
          </a:p>
          <a:p>
            <a:r>
              <a:rPr lang="en-GB" dirty="0"/>
              <a:t>Modern operating systems use an area </a:t>
            </a:r>
            <a:br>
              <a:rPr lang="en-GB" dirty="0"/>
            </a:br>
            <a:r>
              <a:rPr lang="en-GB" dirty="0"/>
              <a:t>of the hard drive as virtual memory</a:t>
            </a:r>
          </a:p>
          <a:p>
            <a:pPr lvl="1"/>
            <a:r>
              <a:rPr lang="en-GB" dirty="0"/>
              <a:t>Unused programs and data are moved </a:t>
            </a:r>
            <a:br>
              <a:rPr lang="en-GB" dirty="0"/>
            </a:br>
            <a:r>
              <a:rPr lang="en-GB" dirty="0"/>
              <a:t>to virtual memory to free up RAM</a:t>
            </a:r>
          </a:p>
          <a:p>
            <a:pPr lvl="1"/>
            <a:r>
              <a:rPr lang="en-GB" dirty="0"/>
              <a:t>New programs and data can </a:t>
            </a:r>
            <a:br>
              <a:rPr lang="en-GB" dirty="0"/>
            </a:br>
            <a:r>
              <a:rPr lang="en-GB" dirty="0"/>
              <a:t>then be loaded into RAM</a:t>
            </a:r>
          </a:p>
          <a:p>
            <a:r>
              <a:rPr lang="en-GB" dirty="0"/>
              <a:t>What happens to the speed </a:t>
            </a:r>
            <a:br>
              <a:rPr lang="en-GB" dirty="0"/>
            </a:br>
            <a:r>
              <a:rPr lang="en-GB" dirty="0"/>
              <a:t>of the computer though?</a:t>
            </a:r>
          </a:p>
        </p:txBody>
      </p:sp>
      <p:pic>
        <p:nvPicPr>
          <p:cNvPr id="5" name="Picture 4" descr="A close up of electronics&#10;&#10;Description generated with high confidence">
            <a:extLst>
              <a:ext uri="{FF2B5EF4-FFF2-40B4-BE49-F238E27FC236}">
                <a16:creationId xmlns:a16="http://schemas.microsoft.com/office/drawing/2014/main" id="{25C83E94-6958-465D-BEBD-E86CE73CE4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64"/>
          <a:stretch/>
        </p:blipFill>
        <p:spPr>
          <a:xfrm>
            <a:off x="4151999" y="3110163"/>
            <a:ext cx="4992001" cy="3314699"/>
          </a:xfrm>
          <a:prstGeom prst="rect">
            <a:avLst/>
          </a:prstGeom>
        </p:spPr>
      </p:pic>
    </p:spTree>
    <p:extLst>
      <p:ext uri="{BB962C8B-B14F-4D97-AF65-F5344CB8AC3E}">
        <p14:creationId xmlns:p14="http://schemas.microsoft.com/office/powerpoint/2010/main" val="3337451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1B80A-FB7D-425E-B3A4-E97D6471DFCF}"/>
              </a:ext>
            </a:extLst>
          </p:cNvPr>
          <p:cNvSpPr>
            <a:spLocks noGrp="1"/>
          </p:cNvSpPr>
          <p:nvPr>
            <p:ph type="body" sz="quarter" idx="13"/>
          </p:nvPr>
        </p:nvSpPr>
        <p:spPr>
          <a:prstGeom prst="rect">
            <a:avLst/>
          </a:prstGeom>
        </p:spPr>
        <p:txBody>
          <a:bodyPr/>
          <a:lstStyle/>
          <a:p>
            <a:r>
              <a:rPr lang="en-GB" dirty="0"/>
              <a:t>Virtual memory</a:t>
            </a:r>
          </a:p>
        </p:txBody>
      </p:sp>
      <p:sp>
        <p:nvSpPr>
          <p:cNvPr id="3" name="Text Placeholder 2">
            <a:extLst>
              <a:ext uri="{FF2B5EF4-FFF2-40B4-BE49-F238E27FC236}">
                <a16:creationId xmlns:a16="http://schemas.microsoft.com/office/drawing/2014/main" id="{E6CDF7B5-03BA-491F-8615-D40EEC32B0BB}"/>
              </a:ext>
            </a:extLst>
          </p:cNvPr>
          <p:cNvSpPr>
            <a:spLocks noGrp="1"/>
          </p:cNvSpPr>
          <p:nvPr>
            <p:ph type="body" sz="quarter" idx="14"/>
          </p:nvPr>
        </p:nvSpPr>
        <p:spPr>
          <a:prstGeom prst="rect">
            <a:avLst/>
          </a:prstGeom>
        </p:spPr>
        <p:txBody>
          <a:bodyPr/>
          <a:lstStyle/>
          <a:p>
            <a:r>
              <a:rPr lang="en-GB" dirty="0">
                <a:solidFill>
                  <a:srgbClr val="FF0000"/>
                </a:solidFill>
              </a:rPr>
              <a:t>Using virtual memory slows the computer down</a:t>
            </a:r>
          </a:p>
          <a:p>
            <a:r>
              <a:rPr lang="en-GB" dirty="0">
                <a:solidFill>
                  <a:srgbClr val="FF0000"/>
                </a:solidFill>
              </a:rPr>
              <a:t>The operating system spends time moving programs and data from RAM to the hard drive</a:t>
            </a:r>
          </a:p>
          <a:p>
            <a:pPr lvl="1"/>
            <a:r>
              <a:rPr lang="en-GB" dirty="0">
                <a:solidFill>
                  <a:srgbClr val="FF0000"/>
                </a:solidFill>
              </a:rPr>
              <a:t>It then spends more time moving them from the hard drive </a:t>
            </a:r>
            <a:br>
              <a:rPr lang="en-GB" dirty="0">
                <a:solidFill>
                  <a:srgbClr val="FF0000"/>
                </a:solidFill>
              </a:rPr>
            </a:br>
            <a:r>
              <a:rPr lang="en-GB" dirty="0">
                <a:solidFill>
                  <a:srgbClr val="FF0000"/>
                </a:solidFill>
              </a:rPr>
              <a:t>to RAM</a:t>
            </a:r>
          </a:p>
          <a:p>
            <a:pPr lvl="1"/>
            <a:r>
              <a:rPr lang="en-GB" dirty="0">
                <a:solidFill>
                  <a:srgbClr val="FF0000"/>
                </a:solidFill>
              </a:rPr>
              <a:t>Hard drives are much slower than RAM, especially if they use a disk and constantly need to move a drive head – known as disk thrashing</a:t>
            </a:r>
          </a:p>
          <a:p>
            <a:r>
              <a:rPr lang="en-GB" dirty="0"/>
              <a:t>If your computer often has to use virtual memory, installing more RAM can make it considerably faster</a:t>
            </a:r>
          </a:p>
        </p:txBody>
      </p:sp>
    </p:spTree>
    <p:extLst>
      <p:ext uri="{BB962C8B-B14F-4D97-AF65-F5344CB8AC3E}">
        <p14:creationId xmlns:p14="http://schemas.microsoft.com/office/powerpoint/2010/main" val="131433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a:t>Worksheet 4</a:t>
            </a:r>
            <a:endParaRPr lang="en-GB" dirty="0"/>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a:t>Task 6 </a:t>
            </a:r>
            <a:r>
              <a:rPr lang="en-GB" dirty="0"/>
              <a:t>on </a:t>
            </a:r>
            <a:r>
              <a:rPr lang="en-GB" b="1" dirty="0"/>
              <a:t>Worksheet 4</a:t>
            </a:r>
          </a:p>
        </p:txBody>
      </p:sp>
    </p:spTree>
    <p:extLst>
      <p:ext uri="{BB962C8B-B14F-4D97-AF65-F5344CB8AC3E}">
        <p14:creationId xmlns:p14="http://schemas.microsoft.com/office/powerpoint/2010/main" val="1612668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130E6-A357-4FE4-BCBF-70EF6E7AC90A}"/>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95541541-438B-484D-ADA3-6A0D11458950}"/>
              </a:ext>
            </a:extLst>
          </p:cNvPr>
          <p:cNvSpPr>
            <a:spLocks noGrp="1"/>
          </p:cNvSpPr>
          <p:nvPr>
            <p:ph type="body" sz="quarter" idx="14"/>
          </p:nvPr>
        </p:nvSpPr>
        <p:spPr/>
        <p:txBody>
          <a:bodyPr/>
          <a:lstStyle/>
          <a:p>
            <a:r>
              <a:rPr lang="en-GB" dirty="0"/>
              <a:t>When people use computers they are also using operating systems</a:t>
            </a:r>
          </a:p>
          <a:p>
            <a:r>
              <a:rPr lang="en-GB" dirty="0"/>
              <a:t>Many people think of operating systems as the graphical user interface, but they are responsible for far more</a:t>
            </a:r>
          </a:p>
          <a:p>
            <a:pPr lvl="1"/>
            <a:r>
              <a:rPr lang="en-GB" dirty="0"/>
              <a:t>Name </a:t>
            </a:r>
            <a:r>
              <a:rPr lang="en-GB" b="1" dirty="0"/>
              <a:t>five </a:t>
            </a:r>
            <a:r>
              <a:rPr lang="en-GB" dirty="0"/>
              <a:t>roles that operating systems manage</a:t>
            </a:r>
          </a:p>
          <a:p>
            <a:pPr lvl="1"/>
            <a:r>
              <a:rPr lang="en-GB" dirty="0"/>
              <a:t>Explain briefly what each of these do</a:t>
            </a:r>
          </a:p>
          <a:p>
            <a:pPr lvl="1"/>
            <a:endParaRPr lang="en-GB" dirty="0"/>
          </a:p>
        </p:txBody>
      </p:sp>
    </p:spTree>
    <p:extLst>
      <p:ext uri="{BB962C8B-B14F-4D97-AF65-F5344CB8AC3E}">
        <p14:creationId xmlns:p14="http://schemas.microsoft.com/office/powerpoint/2010/main" val="197015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11674C-0F0B-4490-80B3-0D1C2B00B25E}"/>
              </a:ext>
            </a:extLst>
          </p:cNvPr>
          <p:cNvSpPr>
            <a:spLocks noGrp="1"/>
          </p:cNvSpPr>
          <p:nvPr>
            <p:ph type="body" sz="quarter" idx="13"/>
          </p:nvPr>
        </p:nvSpPr>
        <p:spPr>
          <a:prstGeom prst="rect">
            <a:avLst/>
          </a:prstGeom>
        </p:spPr>
        <p:txBody>
          <a:bodyPr/>
          <a:lstStyle/>
          <a:p>
            <a:r>
              <a:rPr lang="en-GB" dirty="0"/>
              <a:t>Plenary</a:t>
            </a:r>
          </a:p>
        </p:txBody>
      </p:sp>
      <p:sp>
        <p:nvSpPr>
          <p:cNvPr id="4" name="Text Placeholder 3">
            <a:extLst>
              <a:ext uri="{FF2B5EF4-FFF2-40B4-BE49-F238E27FC236}">
                <a16:creationId xmlns:a16="http://schemas.microsoft.com/office/drawing/2014/main" id="{FAA8B498-C847-48E5-92EB-719DBD2ACAFC}"/>
              </a:ext>
            </a:extLst>
          </p:cNvPr>
          <p:cNvSpPr>
            <a:spLocks noGrp="1"/>
          </p:cNvSpPr>
          <p:nvPr>
            <p:ph type="body" sz="quarter" idx="14"/>
          </p:nvPr>
        </p:nvSpPr>
        <p:spPr>
          <a:xfrm>
            <a:off x="724280" y="1704179"/>
            <a:ext cx="7816470" cy="3453607"/>
          </a:xfrm>
          <a:prstGeom prst="rect">
            <a:avLst/>
          </a:prstGeom>
        </p:spPr>
        <p:txBody>
          <a:bodyPr/>
          <a:lstStyle/>
          <a:p>
            <a:r>
              <a:rPr lang="en-GB" dirty="0"/>
              <a:t>Operating systems are responsible for managing:</a:t>
            </a:r>
          </a:p>
          <a:p>
            <a:pPr lvl="1"/>
            <a:r>
              <a:rPr lang="en-GB" dirty="0">
                <a:solidFill>
                  <a:srgbClr val="FF0000"/>
                </a:solidFill>
              </a:rPr>
              <a:t>Networking – Network passwords, network protocols, re-sending packets of information</a:t>
            </a:r>
          </a:p>
          <a:p>
            <a:pPr lvl="1"/>
            <a:r>
              <a:rPr lang="en-GB" dirty="0">
                <a:solidFill>
                  <a:srgbClr val="FF0000"/>
                </a:solidFill>
              </a:rPr>
              <a:t>Security – Managing passwords and user accounts, managing file access</a:t>
            </a:r>
          </a:p>
          <a:p>
            <a:pPr lvl="1"/>
            <a:r>
              <a:rPr lang="en-GB" dirty="0">
                <a:solidFill>
                  <a:srgbClr val="FF0000"/>
                </a:solidFill>
              </a:rPr>
              <a:t>Memory management – Managing programs and data in RAM, managing the use of virtual memory</a:t>
            </a:r>
          </a:p>
          <a:p>
            <a:pPr lvl="1"/>
            <a:r>
              <a:rPr lang="en-GB" dirty="0">
                <a:solidFill>
                  <a:srgbClr val="FF0000"/>
                </a:solidFill>
              </a:rPr>
              <a:t>Multi-tasking – The ability of a number of programs/tasks to run on one computer/CPU at the same time. Each task has a small amount of time to use the CPU before the next task runs</a:t>
            </a:r>
          </a:p>
          <a:p>
            <a:pPr lvl="1"/>
            <a:r>
              <a:rPr lang="en-GB" dirty="0">
                <a:solidFill>
                  <a:srgbClr val="FF0000"/>
                </a:solidFill>
              </a:rPr>
              <a:t>Device drivers – receive signals/interrupts from devices, translate them for other software, queue signals</a:t>
            </a:r>
          </a:p>
        </p:txBody>
      </p:sp>
    </p:spTree>
    <p:extLst>
      <p:ext uri="{BB962C8B-B14F-4D97-AF65-F5344CB8AC3E}">
        <p14:creationId xmlns:p14="http://schemas.microsoft.com/office/powerpoint/2010/main" val="2325476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xfrm>
            <a:off x="724280" y="1704179"/>
            <a:ext cx="7330862" cy="3453607"/>
          </a:xfrm>
        </p:spPr>
        <p:txBody>
          <a:bodyPr/>
          <a:lstStyle/>
          <a:p>
            <a:r>
              <a:rPr lang="en-GB" dirty="0"/>
              <a:t>Look at the chart of worldwide smartphone sales</a:t>
            </a:r>
          </a:p>
          <a:p>
            <a:pPr lvl="1"/>
            <a:r>
              <a:rPr lang="en-GB" dirty="0"/>
              <a:t>Why do you think Android sales are so high?</a:t>
            </a:r>
          </a:p>
          <a:p>
            <a:pPr lvl="1"/>
            <a:r>
              <a:rPr lang="en-GB" dirty="0"/>
              <a:t>What features do </a:t>
            </a:r>
            <a:br>
              <a:rPr lang="en-GB" dirty="0"/>
            </a:br>
            <a:r>
              <a:rPr lang="en-GB" dirty="0"/>
              <a:t>different operating </a:t>
            </a:r>
            <a:br>
              <a:rPr lang="en-GB" dirty="0"/>
            </a:br>
            <a:r>
              <a:rPr lang="en-GB" dirty="0"/>
              <a:t>systems, such </a:t>
            </a:r>
            <a:br>
              <a:rPr lang="en-GB" dirty="0"/>
            </a:br>
            <a:r>
              <a:rPr lang="en-GB" dirty="0"/>
              <a:t>as Android and </a:t>
            </a:r>
            <a:br>
              <a:rPr lang="en-GB" dirty="0"/>
            </a:br>
            <a:r>
              <a:rPr lang="en-GB" dirty="0"/>
              <a:t>iOS, provide?</a:t>
            </a:r>
          </a:p>
        </p:txBody>
      </p:sp>
      <p:pic>
        <p:nvPicPr>
          <p:cNvPr id="6" name="Picture 5" descr="A close up of a map&#10;&#10;Description generated with high confidence">
            <a:extLst>
              <a:ext uri="{FF2B5EF4-FFF2-40B4-BE49-F238E27FC236}">
                <a16:creationId xmlns:a16="http://schemas.microsoft.com/office/drawing/2014/main" id="{EF1CB076-70D4-4A4C-BFBD-BE9F37EEC8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676" y="2833437"/>
            <a:ext cx="4196339" cy="3172578"/>
          </a:xfrm>
          <a:prstGeom prst="rect">
            <a:avLst/>
          </a:prstGeom>
        </p:spPr>
      </p:pic>
    </p:spTree>
    <p:extLst>
      <p:ext uri="{BB962C8B-B14F-4D97-AF65-F5344CB8AC3E}">
        <p14:creationId xmlns:p14="http://schemas.microsoft.com/office/powerpoint/2010/main" val="376804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Mobile operating systems</a:t>
            </a:r>
          </a:p>
        </p:txBody>
      </p:sp>
      <p:sp>
        <p:nvSpPr>
          <p:cNvPr id="4" name="Text Placeholder 3">
            <a:extLst>
              <a:ext uri="{FF2B5EF4-FFF2-40B4-BE49-F238E27FC236}">
                <a16:creationId xmlns:a16="http://schemas.microsoft.com/office/drawing/2014/main" id="{F39F5EA3-9F5A-4C41-9002-BC011FB046B5}"/>
              </a:ext>
            </a:extLst>
          </p:cNvPr>
          <p:cNvSpPr>
            <a:spLocks noGrp="1"/>
          </p:cNvSpPr>
          <p:nvPr>
            <p:ph type="body" sz="quarter" idx="14"/>
          </p:nvPr>
        </p:nvSpPr>
        <p:spPr>
          <a:prstGeom prst="rect">
            <a:avLst/>
          </a:prstGeom>
        </p:spPr>
        <p:txBody>
          <a:bodyPr/>
          <a:lstStyle/>
          <a:p>
            <a:r>
              <a:rPr lang="en-GB" dirty="0"/>
              <a:t>Android popularity</a:t>
            </a:r>
          </a:p>
          <a:p>
            <a:pPr lvl="1"/>
            <a:r>
              <a:rPr lang="en-GB" dirty="0">
                <a:solidFill>
                  <a:srgbClr val="FF0000"/>
                </a:solidFill>
              </a:rPr>
              <a:t>Free operating system</a:t>
            </a:r>
          </a:p>
          <a:p>
            <a:pPr lvl="1"/>
            <a:r>
              <a:rPr lang="en-GB" dirty="0">
                <a:solidFill>
                  <a:srgbClr val="FF0000"/>
                </a:solidFill>
              </a:rPr>
              <a:t>Customisable by phone manufacturer</a:t>
            </a:r>
          </a:p>
          <a:p>
            <a:r>
              <a:rPr lang="en-GB" dirty="0"/>
              <a:t>Features</a:t>
            </a:r>
          </a:p>
          <a:p>
            <a:pPr lvl="1"/>
            <a:r>
              <a:rPr lang="en-GB" dirty="0">
                <a:solidFill>
                  <a:srgbClr val="FF0000"/>
                </a:solidFill>
              </a:rPr>
              <a:t>Operating system manages phone hardware and software</a:t>
            </a:r>
          </a:p>
          <a:p>
            <a:pPr lvl="1"/>
            <a:r>
              <a:rPr lang="en-GB" dirty="0">
                <a:solidFill>
                  <a:srgbClr val="FF0000"/>
                </a:solidFill>
              </a:rPr>
              <a:t>Connect to phone and Wi-Fi and Bluetooth networks</a:t>
            </a:r>
          </a:p>
          <a:p>
            <a:pPr lvl="1"/>
            <a:r>
              <a:rPr lang="en-GB" dirty="0">
                <a:solidFill>
                  <a:srgbClr val="FF0000"/>
                </a:solidFill>
              </a:rPr>
              <a:t>Security (passwords/fingerprints)</a:t>
            </a:r>
          </a:p>
          <a:p>
            <a:pPr lvl="1"/>
            <a:r>
              <a:rPr lang="en-GB" dirty="0">
                <a:solidFill>
                  <a:srgbClr val="FF0000"/>
                </a:solidFill>
              </a:rPr>
              <a:t>User input (virtual keyboards)</a:t>
            </a:r>
          </a:p>
          <a:p>
            <a:pPr lvl="1"/>
            <a:r>
              <a:rPr lang="en-GB" dirty="0">
                <a:solidFill>
                  <a:srgbClr val="FF0000"/>
                </a:solidFill>
              </a:rPr>
              <a:t>User interface (icons/swiping)</a:t>
            </a:r>
          </a:p>
          <a:p>
            <a:pPr lvl="1"/>
            <a:endParaRPr lang="en-GB" dirty="0"/>
          </a:p>
        </p:txBody>
      </p:sp>
    </p:spTree>
    <p:extLst>
      <p:ext uri="{BB962C8B-B14F-4D97-AF65-F5344CB8AC3E}">
        <p14:creationId xmlns:p14="http://schemas.microsoft.com/office/powerpoint/2010/main" val="151509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Operating systems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Operating systems manage:</a:t>
            </a:r>
          </a:p>
          <a:p>
            <a:pPr lvl="1"/>
            <a:r>
              <a:rPr lang="en-GB" dirty="0"/>
              <a:t>Hardware devices</a:t>
            </a:r>
          </a:p>
          <a:p>
            <a:pPr lvl="1"/>
            <a:r>
              <a:rPr lang="en-GB" dirty="0"/>
              <a:t>Software</a:t>
            </a:r>
          </a:p>
          <a:p>
            <a:pPr lvl="1"/>
            <a:r>
              <a:rPr lang="en-GB" dirty="0"/>
              <a:t>Users</a:t>
            </a:r>
          </a:p>
          <a:p>
            <a:r>
              <a:rPr lang="en-GB" dirty="0"/>
              <a:t>Identify:</a:t>
            </a:r>
          </a:p>
          <a:p>
            <a:pPr lvl="1"/>
            <a:r>
              <a:rPr lang="en-GB" b="1" dirty="0"/>
              <a:t>Four</a:t>
            </a:r>
            <a:r>
              <a:rPr lang="en-GB" dirty="0"/>
              <a:t> different operating systems?</a:t>
            </a:r>
          </a:p>
          <a:p>
            <a:pPr lvl="1"/>
            <a:r>
              <a:rPr lang="en-GB" b="1" dirty="0"/>
              <a:t>Three</a:t>
            </a:r>
            <a:r>
              <a:rPr lang="en-GB" dirty="0"/>
              <a:t> examples of application software?</a:t>
            </a:r>
          </a:p>
          <a:p>
            <a:pPr lvl="1"/>
            <a:r>
              <a:rPr lang="en-GB" b="1" dirty="0"/>
              <a:t>Two</a:t>
            </a:r>
            <a:r>
              <a:rPr lang="en-GB" dirty="0"/>
              <a:t> hardware components managed</a:t>
            </a:r>
            <a:br>
              <a:rPr lang="en-GB" dirty="0"/>
            </a:br>
            <a:r>
              <a:rPr lang="en-GB" dirty="0"/>
              <a:t>by an operating system?</a:t>
            </a:r>
          </a:p>
          <a:p>
            <a:pPr lvl="1"/>
            <a:endParaRPr lang="en-GB" dirty="0"/>
          </a:p>
        </p:txBody>
      </p:sp>
      <p:pic>
        <p:nvPicPr>
          <p:cNvPr id="13" name="Picture 12" descr="A close up of a sign&#10;&#10;Description generated with very high confidence">
            <a:extLst>
              <a:ext uri="{FF2B5EF4-FFF2-40B4-BE49-F238E27FC236}">
                <a16:creationId xmlns:a16="http://schemas.microsoft.com/office/drawing/2014/main" id="{FA61FB55-B54E-4F39-B280-0EB0F85309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6561" y="1882942"/>
            <a:ext cx="2304949" cy="3892216"/>
          </a:xfrm>
          <a:prstGeom prst="rect">
            <a:avLst/>
          </a:prstGeom>
        </p:spPr>
      </p:pic>
    </p:spTree>
    <p:extLst>
      <p:ext uri="{BB962C8B-B14F-4D97-AF65-F5344CB8AC3E}">
        <p14:creationId xmlns:p14="http://schemas.microsoft.com/office/powerpoint/2010/main" val="124495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62BC25-6AF9-4A02-9E40-FA6A52C7FC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2516" y="3856121"/>
            <a:ext cx="4209322" cy="1540900"/>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Operating systems</a:t>
            </a:r>
          </a:p>
        </p:txBody>
      </p:sp>
      <p:sp>
        <p:nvSpPr>
          <p:cNvPr id="4" name="Text Placeholder 3">
            <a:extLst>
              <a:ext uri="{FF2B5EF4-FFF2-40B4-BE49-F238E27FC236}">
                <a16:creationId xmlns:a16="http://schemas.microsoft.com/office/drawing/2014/main" id="{C093211C-2607-42CD-B8E2-3F27D0558437}"/>
              </a:ext>
            </a:extLst>
          </p:cNvPr>
          <p:cNvSpPr>
            <a:spLocks noGrp="1"/>
          </p:cNvSpPr>
          <p:nvPr>
            <p:ph type="body" sz="quarter" idx="14"/>
          </p:nvPr>
        </p:nvSpPr>
        <p:spPr>
          <a:prstGeom prst="rect">
            <a:avLst/>
          </a:prstGeom>
        </p:spPr>
        <p:txBody>
          <a:bodyPr/>
          <a:lstStyle/>
          <a:p>
            <a:r>
              <a:rPr lang="en-GB" dirty="0"/>
              <a:t>Operating systems:</a:t>
            </a:r>
          </a:p>
          <a:p>
            <a:pPr lvl="1"/>
            <a:r>
              <a:rPr lang="en-GB" dirty="0">
                <a:solidFill>
                  <a:srgbClr val="FF0000"/>
                </a:solidFill>
              </a:rPr>
              <a:t>Windows, Android, iOS, Mac OS, Linux</a:t>
            </a:r>
          </a:p>
          <a:p>
            <a:r>
              <a:rPr lang="en-GB" dirty="0"/>
              <a:t>Application software:</a:t>
            </a:r>
          </a:p>
          <a:p>
            <a:pPr lvl="1"/>
            <a:r>
              <a:rPr lang="en-GB" dirty="0">
                <a:solidFill>
                  <a:srgbClr val="FF0000"/>
                </a:solidFill>
              </a:rPr>
              <a:t>Office software, games, video editing, desktop publishing, web browsers and many more</a:t>
            </a:r>
          </a:p>
          <a:p>
            <a:r>
              <a:rPr lang="en-GB" dirty="0"/>
              <a:t>Hardware components:</a:t>
            </a:r>
          </a:p>
          <a:p>
            <a:pPr lvl="1"/>
            <a:r>
              <a:rPr lang="en-GB" dirty="0">
                <a:solidFill>
                  <a:srgbClr val="FF0000"/>
                </a:solidFill>
              </a:rPr>
              <a:t>Displays, keyboards, mice, </a:t>
            </a:r>
            <a:br>
              <a:rPr lang="en-GB" dirty="0">
                <a:solidFill>
                  <a:srgbClr val="FF0000"/>
                </a:solidFill>
              </a:rPr>
            </a:br>
            <a:r>
              <a:rPr lang="en-GB" dirty="0">
                <a:solidFill>
                  <a:srgbClr val="FF0000"/>
                </a:solidFill>
              </a:rPr>
              <a:t>storage/hard drives, graphics </a:t>
            </a:r>
            <a:br>
              <a:rPr lang="en-GB" dirty="0">
                <a:solidFill>
                  <a:srgbClr val="FF0000"/>
                </a:solidFill>
              </a:rPr>
            </a:br>
            <a:r>
              <a:rPr lang="en-GB" dirty="0">
                <a:solidFill>
                  <a:srgbClr val="FF0000"/>
                </a:solidFill>
              </a:rPr>
              <a:t>cards, sound cards, CPUs</a:t>
            </a:r>
            <a:br>
              <a:rPr lang="en-GB" dirty="0">
                <a:solidFill>
                  <a:srgbClr val="FF0000"/>
                </a:solidFill>
              </a:rPr>
            </a:br>
            <a:r>
              <a:rPr lang="en-GB" dirty="0">
                <a:solidFill>
                  <a:srgbClr val="FF0000"/>
                </a:solidFill>
              </a:rPr>
              <a:t>microphones, buttons and </a:t>
            </a:r>
            <a:br>
              <a:rPr lang="en-GB" dirty="0">
                <a:solidFill>
                  <a:srgbClr val="FF0000"/>
                </a:solidFill>
              </a:rPr>
            </a:br>
            <a:r>
              <a:rPr lang="en-GB" dirty="0">
                <a:solidFill>
                  <a:srgbClr val="FF0000"/>
                </a:solidFill>
              </a:rPr>
              <a:t>many more</a:t>
            </a:r>
          </a:p>
        </p:txBody>
      </p:sp>
    </p:spTree>
    <p:extLst>
      <p:ext uri="{BB962C8B-B14F-4D97-AF65-F5344CB8AC3E}">
        <p14:creationId xmlns:p14="http://schemas.microsoft.com/office/powerpoint/2010/main" val="385231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a:t>Worksheet 4</a:t>
            </a:r>
            <a:endParaRPr lang="en-GB" dirty="0"/>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1</a:t>
            </a:r>
            <a:r>
              <a:rPr lang="en-GB" dirty="0"/>
              <a:t> and</a:t>
            </a:r>
            <a:r>
              <a:rPr lang="en-GB" b="1" dirty="0"/>
              <a:t> Task 2 </a:t>
            </a:r>
            <a:r>
              <a:rPr lang="en-GB" dirty="0"/>
              <a:t>on </a:t>
            </a:r>
            <a:r>
              <a:rPr lang="en-GB" b="1" dirty="0"/>
              <a:t>Worksheet 4</a:t>
            </a:r>
          </a:p>
        </p:txBody>
      </p:sp>
    </p:spTree>
    <p:extLst>
      <p:ext uri="{BB962C8B-B14F-4D97-AF65-F5344CB8AC3E}">
        <p14:creationId xmlns:p14="http://schemas.microsoft.com/office/powerpoint/2010/main" val="375108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101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solidFill>
                  <a:schemeClr val="bg1"/>
                </a:solidFill>
              </a:rPr>
              <a:t>Case study: iOS 1</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solidFill>
                  <a:schemeClr val="bg1"/>
                </a:solidFill>
              </a:rPr>
              <a:t>Launched by Apple in 2007 as iPhone OS</a:t>
            </a:r>
          </a:p>
          <a:p>
            <a:pPr lvl="1"/>
            <a:r>
              <a:rPr lang="en-GB" dirty="0">
                <a:solidFill>
                  <a:schemeClr val="bg1"/>
                </a:solidFill>
              </a:rPr>
              <a:t>There was no App store or iTunes app </a:t>
            </a:r>
            <a:br>
              <a:rPr lang="en-GB" dirty="0">
                <a:solidFill>
                  <a:schemeClr val="bg1"/>
                </a:solidFill>
              </a:rPr>
            </a:br>
            <a:r>
              <a:rPr lang="en-GB" dirty="0">
                <a:solidFill>
                  <a:schemeClr val="bg1"/>
                </a:solidFill>
              </a:rPr>
              <a:t>on the first release</a:t>
            </a:r>
          </a:p>
          <a:p>
            <a:pPr lvl="1"/>
            <a:r>
              <a:rPr lang="en-GB" dirty="0">
                <a:solidFill>
                  <a:schemeClr val="bg1"/>
                </a:solidFill>
              </a:rPr>
              <a:t>It came with the following apps: </a:t>
            </a:r>
            <a:br>
              <a:rPr lang="en-GB" dirty="0">
                <a:solidFill>
                  <a:schemeClr val="bg1"/>
                </a:solidFill>
              </a:rPr>
            </a:br>
            <a:r>
              <a:rPr lang="en-GB" dirty="0">
                <a:solidFill>
                  <a:schemeClr val="bg1"/>
                </a:solidFill>
              </a:rPr>
              <a:t>mail, photos, calendar, Safari, </a:t>
            </a:r>
            <a:br>
              <a:rPr lang="en-GB" dirty="0">
                <a:solidFill>
                  <a:schemeClr val="bg1"/>
                </a:solidFill>
              </a:rPr>
            </a:br>
            <a:r>
              <a:rPr lang="en-GB" dirty="0">
                <a:solidFill>
                  <a:schemeClr val="bg1"/>
                </a:solidFill>
              </a:rPr>
              <a:t>YouTube, maps, clock and camera</a:t>
            </a:r>
          </a:p>
          <a:p>
            <a:r>
              <a:rPr lang="en-GB" dirty="0">
                <a:solidFill>
                  <a:schemeClr val="bg1"/>
                </a:solidFill>
              </a:rPr>
              <a:t>Only one app could be run at a time</a:t>
            </a:r>
          </a:p>
          <a:p>
            <a:pPr lvl="1"/>
            <a:r>
              <a:rPr lang="en-GB" dirty="0">
                <a:solidFill>
                  <a:schemeClr val="bg1"/>
                </a:solidFill>
              </a:rPr>
              <a:t>What happened if a user tried to </a:t>
            </a:r>
            <a:br>
              <a:rPr lang="en-GB" dirty="0">
                <a:solidFill>
                  <a:schemeClr val="bg1"/>
                </a:solidFill>
              </a:rPr>
            </a:br>
            <a:r>
              <a:rPr lang="en-GB" dirty="0">
                <a:solidFill>
                  <a:schemeClr val="bg1"/>
                </a:solidFill>
              </a:rPr>
              <a:t>open a second app?</a:t>
            </a:r>
          </a:p>
        </p:txBody>
      </p:sp>
      <p:pic>
        <p:nvPicPr>
          <p:cNvPr id="8" name="Picture 7" descr="A picture containing parking, meter, electronics, outdoor&#10;&#10;Description generated with very high confidence">
            <a:extLst>
              <a:ext uri="{FF2B5EF4-FFF2-40B4-BE49-F238E27FC236}">
                <a16:creationId xmlns:a16="http://schemas.microsoft.com/office/drawing/2014/main" id="{3D34C65A-E271-46E6-9EA7-DC814AB62D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85252" y="2174558"/>
            <a:ext cx="1871068" cy="3405448"/>
          </a:xfrm>
          <a:prstGeom prst="rect">
            <a:avLst/>
          </a:prstGeom>
        </p:spPr>
      </p:pic>
    </p:spTree>
    <p:extLst>
      <p:ext uri="{BB962C8B-B14F-4D97-AF65-F5344CB8AC3E}">
        <p14:creationId xmlns:p14="http://schemas.microsoft.com/office/powerpoint/2010/main" val="56718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electronics, display&#10;&#10;Description generated with very high confidence">
            <a:extLst>
              <a:ext uri="{FF2B5EF4-FFF2-40B4-BE49-F238E27FC236}">
                <a16:creationId xmlns:a16="http://schemas.microsoft.com/office/drawing/2014/main" id="{474991DB-A4CF-4A43-B332-24382CDA91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5486" y="3280922"/>
            <a:ext cx="4487882" cy="2807057"/>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Single-user, single-task</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iPhone 1 ran a single-task operating system</a:t>
            </a:r>
          </a:p>
          <a:p>
            <a:pPr lvl="1"/>
            <a:r>
              <a:rPr lang="en-GB" dirty="0"/>
              <a:t>If you tried to run another app, the first app would pause allowing the second one to run</a:t>
            </a:r>
          </a:p>
          <a:p>
            <a:r>
              <a:rPr lang="en-GB" dirty="0"/>
              <a:t>A device that only allows one user to use it, or has no log in, uses a </a:t>
            </a:r>
            <a:br>
              <a:rPr lang="en-GB" dirty="0"/>
            </a:br>
            <a:r>
              <a:rPr lang="en-GB" dirty="0"/>
              <a:t>single-user operating </a:t>
            </a:r>
            <a:br>
              <a:rPr lang="en-GB" dirty="0"/>
            </a:br>
            <a:r>
              <a:rPr lang="en-GB" dirty="0"/>
              <a:t>system. For example:</a:t>
            </a:r>
          </a:p>
          <a:p>
            <a:pPr lvl="1"/>
            <a:r>
              <a:rPr lang="en-GB" dirty="0"/>
              <a:t>Satnav</a:t>
            </a:r>
          </a:p>
          <a:p>
            <a:pPr lvl="1"/>
            <a:r>
              <a:rPr lang="en-GB" dirty="0"/>
              <a:t>Car entertainment systems</a:t>
            </a:r>
          </a:p>
          <a:p>
            <a:pPr lvl="1"/>
            <a:r>
              <a:rPr lang="en-GB" dirty="0"/>
              <a:t>Televisions</a:t>
            </a:r>
          </a:p>
          <a:p>
            <a:pPr lvl="1"/>
            <a:r>
              <a:rPr lang="en-GB" dirty="0"/>
              <a:t>Digital camera</a:t>
            </a:r>
          </a:p>
        </p:txBody>
      </p:sp>
    </p:spTree>
    <p:extLst>
      <p:ext uri="{BB962C8B-B14F-4D97-AF65-F5344CB8AC3E}">
        <p14:creationId xmlns:p14="http://schemas.microsoft.com/office/powerpoint/2010/main" val="363531344"/>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purl.org/dc/terms/"/>
    <ds:schemaRef ds:uri="http://schemas.openxmlformats.org/package/2006/metadata/core-properties"/>
    <ds:schemaRef ds:uri="94dce8ab-38ff-4714-b1ed-1fc5e4d9abd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1ef05dc5-97a2-498b-bf7c-bd189143a1ff"/>
    <ds:schemaRef ds:uri="http://www.w3.org/XML/1998/namespace"/>
  </ds:schemaRefs>
</ds:datastoreItem>
</file>

<file path=customXml/itemProps2.xml><?xml version="1.0" encoding="utf-8"?>
<ds:datastoreItem xmlns:ds="http://schemas.openxmlformats.org/officeDocument/2006/customXml" ds:itemID="{82AE3DAC-C4DE-4DFA-BDBF-D2A310240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18162</TotalTime>
  <Words>840</Words>
  <Application>Microsoft Office PowerPoint</Application>
  <PresentationFormat>On-screen Show (4:3)</PresentationFormat>
  <Paragraphs>155</Paragraphs>
  <Slides>29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292</cp:revision>
  <cp:lastPrinted>2018-12-20T16:13:44Z</cp:lastPrinted>
  <dcterms:created xsi:type="dcterms:W3CDTF">2016-01-18T14:01:19Z</dcterms:created>
  <dcterms:modified xsi:type="dcterms:W3CDTF">2019-05-23T08:23:04Z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536">
    <vt:lpwstr>219</vt:lpwstr>
  </property>
</Properties>
</file>