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46"/>
  </p:notesMasterIdLst>
  <p:handoutMasterIdLst>
    <p:handoutMasterId r:id="rId47"/>
  </p:handoutMasterIdLst>
  <p:sldIdLst>
    <p:sldId id="259" r:id="rId5"/>
    <p:sldId id="319" r:id="rId6"/>
    <p:sldId id="354" r:id="rId7"/>
    <p:sldId id="365" r:id="rId8"/>
    <p:sldId id="366" r:id="rId9"/>
    <p:sldId id="367" r:id="rId10"/>
    <p:sldId id="368" r:id="rId11"/>
    <p:sldId id="369" r:id="rId12"/>
    <p:sldId id="370" r:id="rId13"/>
    <p:sldId id="409" r:id="rId14"/>
    <p:sldId id="392" r:id="rId15"/>
    <p:sldId id="364" r:id="rId16"/>
    <p:sldId id="371" r:id="rId17"/>
    <p:sldId id="380" r:id="rId18"/>
    <p:sldId id="374" r:id="rId19"/>
    <p:sldId id="377" r:id="rId20"/>
    <p:sldId id="375" r:id="rId21"/>
    <p:sldId id="381" r:id="rId22"/>
    <p:sldId id="384" r:id="rId23"/>
    <p:sldId id="407" r:id="rId24"/>
    <p:sldId id="376" r:id="rId25"/>
    <p:sldId id="385" r:id="rId26"/>
    <p:sldId id="390" r:id="rId27"/>
    <p:sldId id="393" r:id="rId28"/>
    <p:sldId id="396" r:id="rId29"/>
    <p:sldId id="386" r:id="rId30"/>
    <p:sldId id="395" r:id="rId31"/>
    <p:sldId id="397" r:id="rId32"/>
    <p:sldId id="382" r:id="rId33"/>
    <p:sldId id="387" r:id="rId34"/>
    <p:sldId id="404" r:id="rId35"/>
    <p:sldId id="402" r:id="rId36"/>
    <p:sldId id="410" r:id="rId37"/>
    <p:sldId id="372" r:id="rId38"/>
    <p:sldId id="373" r:id="rId39"/>
    <p:sldId id="388" r:id="rId40"/>
    <p:sldId id="400" r:id="rId41"/>
    <p:sldId id="411" r:id="rId42"/>
    <p:sldId id="399" r:id="rId43"/>
    <p:sldId id="406" r:id="rId44"/>
    <p:sldId id="262" r:id="rId45"/>
  </p:sldIdLst>
  <p:sldSz cx="9144000" cy="6858000" type="screen4x3"/>
  <p:notesSz cx="6797675" cy="9926638"/>
  <p:embeddedFontLst>
    <p:embeddedFont>
      <p:font typeface="Calibri" panose="020F0502020204030204" pitchFamily="34" charset="0"/>
      <p:regular r:id="rId48"/>
      <p:bold r:id="rId49"/>
      <p:italic r:id="rId50"/>
      <p:boldItalic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453" userDrawn="1">
          <p15:clr>
            <a:srgbClr val="A4A3A4"/>
          </p15:clr>
        </p15:guide>
        <p15:guide id="3" pos="5352" userDrawn="1">
          <p15:clr>
            <a:srgbClr val="A4A3A4"/>
          </p15:clr>
        </p15:guide>
        <p15:guide id="4" orient="horz" pos="38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19" clrIdx="3">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1C7A"/>
    <a:srgbClr val="4CBBFF"/>
    <a:srgbClr val="ECECEC"/>
    <a:srgbClr val="323232"/>
    <a:srgbClr val="F4F4F4"/>
    <a:srgbClr val="383D41"/>
    <a:srgbClr val="EAEBEF"/>
    <a:srgbClr val="FF4F86"/>
    <a:srgbClr val="FF5D26"/>
    <a:srgbClr val="FD516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7449" autoAdjust="0"/>
  </p:normalViewPr>
  <p:slideViewPr>
    <p:cSldViewPr snapToGrid="0">
      <p:cViewPr varScale="1">
        <p:scale>
          <a:sx n="111" d="100"/>
          <a:sy n="111" d="100"/>
        </p:scale>
        <p:origin x="1674" y="102"/>
      </p:cViewPr>
      <p:guideLst>
        <p:guide orient="horz" pos="2568"/>
        <p:guide pos="453"/>
        <p:guide pos="5352"/>
        <p:guide orient="horz" pos="3884"/>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Webb" userId="116bfa15-fab5-4298-95a6-2aaa2e478e3d" providerId="ADAL" clId="{74240180-489E-40BF-8B38-85123A075898}"/>
    <pc:docChg chg="undo redo custSel modSld modMainMaster">
      <pc:chgData name="Jessica Webb" userId="116bfa15-fab5-4298-95a6-2aaa2e478e3d" providerId="ADAL" clId="{74240180-489E-40BF-8B38-85123A075898}" dt="2019-03-27T15:31:42.900" v="582" actId="20577"/>
      <pc:docMkLst>
        <pc:docMk/>
      </pc:docMkLst>
      <pc:sldChg chg="addSp delSp modSp">
        <pc:chgData name="Jessica Webb" userId="116bfa15-fab5-4298-95a6-2aaa2e478e3d" providerId="ADAL" clId="{74240180-489E-40BF-8B38-85123A075898}" dt="2019-03-27T10:44:23.674" v="61" actId="6549"/>
        <pc:sldMkLst>
          <pc:docMk/>
          <pc:sldMk cId="2912915852" sldId="319"/>
        </pc:sldMkLst>
        <pc:spChg chg="mod">
          <ac:chgData name="Jessica Webb" userId="116bfa15-fab5-4298-95a6-2aaa2e478e3d" providerId="ADAL" clId="{74240180-489E-40BF-8B38-85123A075898}" dt="2019-03-27T10:44:23.674" v="61" actId="6549"/>
          <ac:spMkLst>
            <pc:docMk/>
            <pc:sldMk cId="2912915852" sldId="319"/>
            <ac:spMk id="3" creationId="{8841C565-F8A1-4DE6-88F1-F82B859E4087}"/>
          </ac:spMkLst>
        </pc:spChg>
        <pc:spChg chg="add del mod">
          <ac:chgData name="Jessica Webb" userId="116bfa15-fab5-4298-95a6-2aaa2e478e3d" providerId="ADAL" clId="{74240180-489E-40BF-8B38-85123A075898}" dt="2019-03-27T10:43:47.825" v="22"/>
          <ac:spMkLst>
            <pc:docMk/>
            <pc:sldMk cId="2912915852" sldId="319"/>
            <ac:spMk id="4" creationId="{716AD096-55DA-45C3-A765-91F202129F0E}"/>
          </ac:spMkLst>
        </pc:spChg>
        <pc:spChg chg="add del mod">
          <ac:chgData name="Jessica Webb" userId="116bfa15-fab5-4298-95a6-2aaa2e478e3d" providerId="ADAL" clId="{74240180-489E-40BF-8B38-85123A075898}" dt="2019-03-27T10:43:47.825" v="22"/>
          <ac:spMkLst>
            <pc:docMk/>
            <pc:sldMk cId="2912915852" sldId="319"/>
            <ac:spMk id="5" creationId="{FA44BA2C-DC84-462C-8B84-D6BCB2E7F14F}"/>
          </ac:spMkLst>
        </pc:spChg>
      </pc:sldChg>
      <pc:sldChg chg="addSp delSp modSp">
        <pc:chgData name="Jessica Webb" userId="116bfa15-fab5-4298-95a6-2aaa2e478e3d" providerId="ADAL" clId="{74240180-489E-40BF-8B38-85123A075898}" dt="2019-03-27T10:46:26.988" v="91" actId="1037"/>
        <pc:sldMkLst>
          <pc:docMk/>
          <pc:sldMk cId="3768048513" sldId="354"/>
        </pc:sldMkLst>
        <pc:picChg chg="del">
          <ac:chgData name="Jessica Webb" userId="116bfa15-fab5-4298-95a6-2aaa2e478e3d" providerId="ADAL" clId="{74240180-489E-40BF-8B38-85123A075898}" dt="2019-03-27T10:44:44.425" v="64" actId="478"/>
          <ac:picMkLst>
            <pc:docMk/>
            <pc:sldMk cId="3768048513" sldId="354"/>
            <ac:picMk id="4" creationId="{D16F8FDC-BC62-4B56-975E-B1382BB237BC}"/>
          </ac:picMkLst>
        </pc:picChg>
        <pc:picChg chg="del mod">
          <ac:chgData name="Jessica Webb" userId="116bfa15-fab5-4298-95a6-2aaa2e478e3d" providerId="ADAL" clId="{74240180-489E-40BF-8B38-85123A075898}" dt="2019-03-27T10:44:43.693" v="63" actId="478"/>
          <ac:picMkLst>
            <pc:docMk/>
            <pc:sldMk cId="3768048513" sldId="354"/>
            <ac:picMk id="5" creationId="{3CFBD9B6-D2CA-43C2-9AAA-27D4C0C18BE7}"/>
          </ac:picMkLst>
        </pc:picChg>
        <pc:picChg chg="add mod">
          <ac:chgData name="Jessica Webb" userId="116bfa15-fab5-4298-95a6-2aaa2e478e3d" providerId="ADAL" clId="{74240180-489E-40BF-8B38-85123A075898}" dt="2019-03-27T10:46:18.904" v="89" actId="1037"/>
          <ac:picMkLst>
            <pc:docMk/>
            <pc:sldMk cId="3768048513" sldId="354"/>
            <ac:picMk id="7" creationId="{2EF29170-8AF9-4865-9D01-0803DCABBD69}"/>
          </ac:picMkLst>
        </pc:picChg>
        <pc:picChg chg="add mod">
          <ac:chgData name="Jessica Webb" userId="116bfa15-fab5-4298-95a6-2aaa2e478e3d" providerId="ADAL" clId="{74240180-489E-40BF-8B38-85123A075898}" dt="2019-03-27T10:46:26.988" v="91" actId="1037"/>
          <ac:picMkLst>
            <pc:docMk/>
            <pc:sldMk cId="3768048513" sldId="354"/>
            <ac:picMk id="9" creationId="{B8116C1E-1B14-46EF-8773-20A437796F52}"/>
          </ac:picMkLst>
        </pc:picChg>
      </pc:sldChg>
      <pc:sldMasterChg chg="modSldLayout">
        <pc:chgData name="Jessica Webb" userId="116bfa15-fab5-4298-95a6-2aaa2e478e3d" providerId="ADAL" clId="{74240180-489E-40BF-8B38-85123A075898}" dt="2019-03-27T11:13:55.001" v="213"/>
        <pc:sldMasterMkLst>
          <pc:docMk/>
          <pc:sldMasterMk cId="2369807912" sldId="2147483660"/>
        </pc:sldMasterMkLst>
        <pc:sldLayoutChg chg="addSp delSp setBg">
          <pc:chgData name="Jessica Webb" userId="116bfa15-fab5-4298-95a6-2aaa2e478e3d" providerId="ADAL" clId="{74240180-489E-40BF-8B38-85123A075898}" dt="2019-03-27T11:13:49.426" v="212"/>
          <pc:sldLayoutMkLst>
            <pc:docMk/>
            <pc:sldMasterMk cId="2369807912" sldId="2147483660"/>
            <pc:sldLayoutMk cId="3265224848" sldId="2147483662"/>
          </pc:sldLayoutMkLst>
          <pc:spChg chg="del">
            <ac:chgData name="Jessica Webb" userId="116bfa15-fab5-4298-95a6-2aaa2e478e3d" providerId="ADAL" clId="{74240180-489E-40BF-8B38-85123A075898}" dt="2019-03-27T10:43:40.814" v="19"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6" creationId="{9381A80F-0075-4919-877A-375F2E3DADC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7" creationId="{132E9C0B-0F4D-4FF9-AD53-CD8D12698CE3}"/>
            </ac:spMkLst>
          </pc:spChg>
          <pc:spChg chg="del">
            <ac:chgData name="Jessica Webb" userId="116bfa15-fab5-4298-95a6-2aaa2e478e3d" providerId="ADAL" clId="{74240180-489E-40BF-8B38-85123A075898}" dt="2019-03-27T10:43:41.600" v="20" actId="478"/>
            <ac:spMkLst>
              <pc:docMk/>
              <pc:sldMasterMk cId="2369807912" sldId="2147483660"/>
              <pc:sldLayoutMk cId="3265224848" sldId="2147483662"/>
              <ac:spMk id="10" creationId="{00000000-0000-0000-0000-000000000000}"/>
            </ac:spMkLst>
          </pc:spChg>
        </pc:sldLayoutChg>
        <pc:sldLayoutChg chg="addSp delSp modSp setBg">
          <pc:chgData name="Jessica Webb" userId="116bfa15-fab5-4298-95a6-2aaa2e478e3d" providerId="ADAL" clId="{74240180-489E-40BF-8B38-85123A075898}" dt="2019-03-27T11:13:55.001" v="213"/>
          <pc:sldLayoutMkLst>
            <pc:docMk/>
            <pc:sldMasterMk cId="2369807912" sldId="2147483660"/>
            <pc:sldLayoutMk cId="1230368745" sldId="2147483663"/>
          </pc:sldLayoutMkLst>
          <pc:spChg chg="del">
            <ac:chgData name="Jessica Webb" userId="116bfa15-fab5-4298-95a6-2aaa2e478e3d" providerId="ADAL" clId="{74240180-489E-40BF-8B38-85123A075898}" dt="2019-03-27T10:43:35.222" v="17"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7" creationId="{76480C8F-AFE3-4015-B8C7-7F2A4FAF3AB7}"/>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8" creationId="{81ECB235-ABB4-41FA-A1C8-2D04CE269221}"/>
            </ac:spMkLst>
          </pc:spChg>
          <pc:spChg chg="del">
            <ac:chgData name="Jessica Webb" userId="116bfa15-fab5-4298-95a6-2aaa2e478e3d" providerId="ADAL" clId="{74240180-489E-40BF-8B38-85123A075898}" dt="2019-03-27T10:43:34.206" v="16" actId="478"/>
            <ac:spMkLst>
              <pc:docMk/>
              <pc:sldMasterMk cId="2369807912" sldId="2147483660"/>
              <pc:sldLayoutMk cId="1230368745" sldId="2147483663"/>
              <ac:spMk id="10" creationId="{00000000-0000-0000-0000-000000000000}"/>
            </ac:spMkLst>
          </pc:spChg>
          <pc:cxnChg chg="mod">
            <ac:chgData name="Jessica Webb" userId="116bfa15-fab5-4298-95a6-2aaa2e478e3d" providerId="ADAL" clId="{74240180-489E-40BF-8B38-85123A075898}" dt="2019-03-27T10:44:34.275" v="62"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74240180-489E-40BF-8B38-85123A075898}" dt="2019-03-27T11:13:18.559" v="209"/>
          <pc:sldLayoutMkLst>
            <pc:docMk/>
            <pc:sldMasterMk cId="2369807912" sldId="2147483660"/>
            <pc:sldLayoutMk cId="3864385121" sldId="2147483664"/>
          </pc:sldLayoutMkLst>
          <pc:spChg chg="mod">
            <ac:chgData name="Jessica Webb" userId="116bfa15-fab5-4298-95a6-2aaa2e478e3d" providerId="ADAL" clId="{74240180-489E-40BF-8B38-85123A075898}" dt="2019-03-27T11:09:41.921" v="174" actId="207"/>
            <ac:spMkLst>
              <pc:docMk/>
              <pc:sldMasterMk cId="2369807912" sldId="2147483660"/>
              <pc:sldLayoutMk cId="3864385121" sldId="2147483664"/>
              <ac:spMk id="9" creationId="{00000000-0000-0000-0000-000000000000}"/>
            </ac:spMkLst>
          </pc:spChg>
          <pc:picChg chg="add del mod">
            <ac:chgData name="Jessica Webb" userId="116bfa15-fab5-4298-95a6-2aaa2e478e3d" providerId="ADAL" clId="{74240180-489E-40BF-8B38-85123A075898}" dt="2019-03-27T11:13:18.340" v="208" actId="478"/>
            <ac:picMkLst>
              <pc:docMk/>
              <pc:sldMasterMk cId="2369807912" sldId="2147483660"/>
              <pc:sldLayoutMk cId="3864385121" sldId="2147483664"/>
              <ac:picMk id="7" creationId="{796A298A-6812-4FF4-8A71-F45C1055E4DC}"/>
            </ac:picMkLst>
          </pc:picChg>
          <pc:picChg chg="add">
            <ac:chgData name="Jessica Webb" userId="116bfa15-fab5-4298-95a6-2aaa2e478e3d" providerId="ADAL" clId="{74240180-489E-40BF-8B38-85123A075898}" dt="2019-03-27T11:13:18.559" v="209"/>
            <ac:picMkLst>
              <pc:docMk/>
              <pc:sldMasterMk cId="2369807912" sldId="2147483660"/>
              <pc:sldLayoutMk cId="3864385121" sldId="2147483664"/>
              <ac:picMk id="10" creationId="{6F837AC8-70BE-41B8-A82B-6C7EC49BA5B4}"/>
            </ac:picMkLst>
          </pc:picChg>
          <pc:picChg chg="del mod">
            <ac:chgData name="Jessica Webb" userId="116bfa15-fab5-4298-95a6-2aaa2e478e3d" providerId="ADAL" clId="{74240180-489E-40BF-8B38-85123A075898}" dt="2019-03-27T11:11:37.179" v="192" actId="478"/>
            <ac:picMkLst>
              <pc:docMk/>
              <pc:sldMasterMk cId="2369807912" sldId="2147483660"/>
              <pc:sldLayoutMk cId="3864385121" sldId="2147483664"/>
              <ac:picMk id="11" creationId="{39B0EAE4-4160-4ADF-B8AC-20D29E825CE9}"/>
            </ac:picMkLst>
          </pc:picChg>
        </pc:sldLayoutChg>
        <pc:sldLayoutChg chg="addSp delSp modSp">
          <pc:chgData name="Jessica Webb" userId="116bfa15-fab5-4298-95a6-2aaa2e478e3d" providerId="ADAL" clId="{74240180-489E-40BF-8B38-85123A075898}" dt="2019-03-27T11:13:05.510" v="203" actId="207"/>
          <pc:sldLayoutMkLst>
            <pc:docMk/>
            <pc:sldMasterMk cId="2369807912" sldId="2147483660"/>
            <pc:sldLayoutMk cId="1482273398" sldId="2147483665"/>
          </pc:sldLayoutMkLst>
          <pc:spChg chg="mod">
            <ac:chgData name="Jessica Webb" userId="116bfa15-fab5-4298-95a6-2aaa2e478e3d" providerId="ADAL" clId="{74240180-489E-40BF-8B38-85123A075898}" dt="2019-03-27T11:10:03.265" v="178" actId="207"/>
            <ac:spMkLst>
              <pc:docMk/>
              <pc:sldMasterMk cId="2369807912" sldId="2147483660"/>
              <pc:sldLayoutMk cId="1482273398" sldId="2147483665"/>
              <ac:spMk id="14" creationId="{00000000-0000-0000-0000-000000000000}"/>
            </ac:spMkLst>
          </pc:spChg>
          <pc:picChg chg="add del">
            <ac:chgData name="Jessica Webb" userId="116bfa15-fab5-4298-95a6-2aaa2e478e3d" providerId="ADAL" clId="{74240180-489E-40BF-8B38-85123A075898}" dt="2019-03-27T11:12:25.549" v="199" actId="478"/>
            <ac:picMkLst>
              <pc:docMk/>
              <pc:sldMasterMk cId="2369807912" sldId="2147483660"/>
              <pc:sldLayoutMk cId="1482273398" sldId="2147483665"/>
              <ac:picMk id="8" creationId="{59635564-156F-403E-8734-EE00A7FD2E8D}"/>
            </ac:picMkLst>
          </pc:picChg>
          <pc:picChg chg="add mod">
            <ac:chgData name="Jessica Webb" userId="116bfa15-fab5-4298-95a6-2aaa2e478e3d" providerId="ADAL" clId="{74240180-489E-40BF-8B38-85123A075898}" dt="2019-03-27T11:13:05.510" v="203" actId="207"/>
            <ac:picMkLst>
              <pc:docMk/>
              <pc:sldMasterMk cId="2369807912" sldId="2147483660"/>
              <pc:sldLayoutMk cId="1482273398" sldId="2147483665"/>
              <ac:picMk id="9" creationId="{76A081CD-0754-4947-9B68-2FADEEE5BDEE}"/>
            </ac:picMkLst>
          </pc:picChg>
          <pc:picChg chg="del mod">
            <ac:chgData name="Jessica Webb" userId="116bfa15-fab5-4298-95a6-2aaa2e478e3d" providerId="ADAL" clId="{74240180-489E-40BF-8B38-85123A075898}" dt="2019-03-27T11:11:28.750" v="188" actId="478"/>
            <ac:picMkLst>
              <pc:docMk/>
              <pc:sldMasterMk cId="2369807912" sldId="2147483660"/>
              <pc:sldLayoutMk cId="1482273398" sldId="2147483665"/>
              <ac:picMk id="16" creationId="{A3C7D1F3-45D3-452B-B8B7-C7AC9F264DCE}"/>
            </ac:picMkLst>
          </pc:picChg>
        </pc:sldLayoutChg>
        <pc:sldLayoutChg chg="addSp delSp modSp">
          <pc:chgData name="Jessica Webb" userId="116bfa15-fab5-4298-95a6-2aaa2e478e3d" providerId="ADAL" clId="{74240180-489E-40BF-8B38-85123A075898}" dt="2019-03-27T11:13:10.618" v="205"/>
          <pc:sldLayoutMkLst>
            <pc:docMk/>
            <pc:sldMasterMk cId="2369807912" sldId="2147483660"/>
            <pc:sldLayoutMk cId="3920882233" sldId="2147483668"/>
          </pc:sldLayoutMkLst>
          <pc:picChg chg="add">
            <ac:chgData name="Jessica Webb" userId="116bfa15-fab5-4298-95a6-2aaa2e478e3d" providerId="ADAL" clId="{74240180-489E-40BF-8B38-85123A075898}" dt="2019-03-27T11:13:10.618" v="205"/>
            <ac:picMkLst>
              <pc:docMk/>
              <pc:sldMasterMk cId="2369807912" sldId="2147483660"/>
              <pc:sldLayoutMk cId="3920882233" sldId="2147483668"/>
              <ac:picMk id="6" creationId="{B06B5AFB-DD88-44D0-84DB-9B997DA8A4A4}"/>
            </ac:picMkLst>
          </pc:picChg>
          <pc:picChg chg="del mod">
            <ac:chgData name="Jessica Webb" userId="116bfa15-fab5-4298-95a6-2aaa2e478e3d" providerId="ADAL" clId="{74240180-489E-40BF-8B38-85123A075898}" dt="2019-03-27T11:13:10.307" v="204" actId="478"/>
            <ac:picMkLst>
              <pc:docMk/>
              <pc:sldMasterMk cId="2369807912" sldId="2147483660"/>
              <pc:sldLayoutMk cId="3920882233" sldId="2147483668"/>
              <ac:picMk id="20" creationId="{5BF485A6-AECD-4FBA-A8F5-FC95EB956A9B}"/>
            </ac:picMkLst>
          </pc:picChg>
        </pc:sldLayoutChg>
        <pc:sldLayoutChg chg="addSp delSp modSp">
          <pc:chgData name="Jessica Webb" userId="116bfa15-fab5-4298-95a6-2aaa2e478e3d" providerId="ADAL" clId="{74240180-489E-40BF-8B38-85123A075898}" dt="2019-03-27T11:13:14.539" v="207"/>
          <pc:sldLayoutMkLst>
            <pc:docMk/>
            <pc:sldMasterMk cId="2369807912" sldId="2147483660"/>
            <pc:sldLayoutMk cId="930331741" sldId="2147483669"/>
          </pc:sldLayoutMkLst>
          <pc:spChg chg="mod">
            <ac:chgData name="Jessica Webb" userId="116bfa15-fab5-4298-95a6-2aaa2e478e3d" providerId="ADAL" clId="{74240180-489E-40BF-8B38-85123A075898}" dt="2019-03-27T11:09:55.754" v="176" actId="207"/>
            <ac:spMkLst>
              <pc:docMk/>
              <pc:sldMasterMk cId="2369807912" sldId="2147483660"/>
              <pc:sldLayoutMk cId="930331741" sldId="2147483669"/>
              <ac:spMk id="9" creationId="{00000000-0000-0000-0000-000000000000}"/>
            </ac:spMkLst>
          </pc:spChg>
          <pc:picChg chg="add">
            <ac:chgData name="Jessica Webb" userId="116bfa15-fab5-4298-95a6-2aaa2e478e3d" providerId="ADAL" clId="{74240180-489E-40BF-8B38-85123A075898}" dt="2019-03-27T10:42:12.582" v="13"/>
            <ac:picMkLst>
              <pc:docMk/>
              <pc:sldMasterMk cId="2369807912" sldId="2147483660"/>
              <pc:sldLayoutMk cId="930331741" sldId="2147483669"/>
              <ac:picMk id="7" creationId="{D460BBC8-286A-4820-AB62-CFDFC807B4B3}"/>
            </ac:picMkLst>
          </pc:picChg>
          <pc:picChg chg="add del">
            <ac:chgData name="Jessica Webb" userId="116bfa15-fab5-4298-95a6-2aaa2e478e3d" providerId="ADAL" clId="{74240180-489E-40BF-8B38-85123A075898}" dt="2019-03-27T11:12:22.443" v="197" actId="478"/>
            <ac:picMkLst>
              <pc:docMk/>
              <pc:sldMasterMk cId="2369807912" sldId="2147483660"/>
              <pc:sldLayoutMk cId="930331741" sldId="2147483669"/>
              <ac:picMk id="10" creationId="{5F66E396-CB2F-4D82-B272-EC3A3248C034}"/>
            </ac:picMkLst>
          </pc:picChg>
          <pc:picChg chg="del mod">
            <ac:chgData name="Jessica Webb" userId="116bfa15-fab5-4298-95a6-2aaa2e478e3d" providerId="ADAL" clId="{74240180-489E-40BF-8B38-85123A075898}" dt="2019-03-27T11:11:32.123" v="190" actId="478"/>
            <ac:picMkLst>
              <pc:docMk/>
              <pc:sldMasterMk cId="2369807912" sldId="2147483660"/>
              <pc:sldLayoutMk cId="930331741" sldId="2147483669"/>
              <ac:picMk id="11" creationId="{39B0EAE4-4160-4ADF-B8AC-20D29E825CE9}"/>
            </ac:picMkLst>
          </pc:picChg>
          <pc:picChg chg="add del">
            <ac:chgData name="Jessica Webb" userId="116bfa15-fab5-4298-95a6-2aaa2e478e3d" providerId="ADAL" clId="{74240180-489E-40BF-8B38-85123A075898}" dt="2019-03-27T11:13:14.330" v="206" actId="478"/>
            <ac:picMkLst>
              <pc:docMk/>
              <pc:sldMasterMk cId="2369807912" sldId="2147483660"/>
              <pc:sldLayoutMk cId="930331741" sldId="2147483669"/>
              <ac:picMk id="13" creationId="{97C2244A-44CB-4376-BA6F-DCFB5256F237}"/>
            </ac:picMkLst>
          </pc:picChg>
          <pc:picChg chg="add">
            <ac:chgData name="Jessica Webb" userId="116bfa15-fab5-4298-95a6-2aaa2e478e3d" providerId="ADAL" clId="{74240180-489E-40BF-8B38-85123A075898}" dt="2019-03-27T11:13:14.539" v="207"/>
            <ac:picMkLst>
              <pc:docMk/>
              <pc:sldMasterMk cId="2369807912" sldId="2147483660"/>
              <pc:sldLayoutMk cId="930331741" sldId="2147483669"/>
              <ac:picMk id="14" creationId="{B293EA16-036C-458A-9F7F-BCA1EBEF9095}"/>
            </ac:picMkLst>
          </pc:picChg>
        </pc:sldLayoutChg>
      </pc:sldMasterChg>
    </pc:docChg>
  </pc:docChgLst>
  <pc:docChgLst>
    <pc:chgData name="James Franklin" userId="cf915d05-507f-491f-b4a6-b2aa085ee4b1" providerId="ADAL" clId="{BC22A463-4E82-4B25-A5EE-FFB8841EC762}"/>
    <pc:docChg chg="custSel addSld delSld modSld">
      <pc:chgData name="James Franklin" userId="cf915d05-507f-491f-b4a6-b2aa085ee4b1" providerId="ADAL" clId="{BC22A463-4E82-4B25-A5EE-FFB8841EC762}" dt="2019-03-28T11:12:53.607" v="114" actId="20577"/>
      <pc:docMkLst>
        <pc:docMk/>
      </pc:docMkLst>
      <pc:sldChg chg="addSp modSp">
        <pc:chgData name="James Franklin" userId="cf915d05-507f-491f-b4a6-b2aa085ee4b1" providerId="ADAL" clId="{BC22A463-4E82-4B25-A5EE-FFB8841EC762}" dt="2019-03-28T11:12:53.607" v="114" actId="20577"/>
        <pc:sldMkLst>
          <pc:docMk/>
          <pc:sldMk cId="4088036100" sldId="259"/>
        </pc:sldMkLst>
        <pc:spChg chg="add mod">
          <ac:chgData name="James Franklin" userId="cf915d05-507f-491f-b4a6-b2aa085ee4b1" providerId="ADAL" clId="{BC22A463-4E82-4B25-A5EE-FFB8841EC762}" dt="2019-03-28T11:12:37.214" v="94" actId="20577"/>
          <ac:spMkLst>
            <pc:docMk/>
            <pc:sldMk cId="4088036100" sldId="259"/>
            <ac:spMk id="2" creationId="{C2FF3364-2D81-4476-A6D3-A34681DC1631}"/>
          </ac:spMkLst>
        </pc:spChg>
        <pc:spChg chg="add mod">
          <ac:chgData name="James Franklin" userId="cf915d05-507f-491f-b4a6-b2aa085ee4b1" providerId="ADAL" clId="{BC22A463-4E82-4B25-A5EE-FFB8841EC762}" dt="2019-03-28T11:12:53.607" v="114" actId="20577"/>
          <ac:spMkLst>
            <pc:docMk/>
            <pc:sldMk cId="4088036100" sldId="259"/>
            <ac:spMk id="3" creationId="{08031DB8-AE01-4A02-86AA-7978B495B428}"/>
          </ac:spMkLst>
        </pc:spChg>
      </pc:sldChg>
      <pc:sldChg chg="modSp">
        <pc:chgData name="James Franklin" userId="cf915d05-507f-491f-b4a6-b2aa085ee4b1" providerId="ADAL" clId="{BC22A463-4E82-4B25-A5EE-FFB8841EC762}" dt="2019-03-28T11:09:17.343" v="4" actId="20577"/>
        <pc:sldMkLst>
          <pc:docMk/>
          <pc:sldMk cId="2912915852" sldId="319"/>
        </pc:sldMkLst>
        <pc:spChg chg="mod">
          <ac:chgData name="James Franklin" userId="cf915d05-507f-491f-b4a6-b2aa085ee4b1" providerId="ADAL" clId="{BC22A463-4E82-4B25-A5EE-FFB8841EC762}" dt="2019-03-28T11:09:17.343" v="4" actId="20577"/>
          <ac:spMkLst>
            <pc:docMk/>
            <pc:sldMk cId="2912915852" sldId="319"/>
            <ac:spMk id="3" creationId="{8841C565-F8A1-4DE6-88F1-F82B859E4087}"/>
          </ac:spMkLst>
        </pc:spChg>
      </pc:sldChg>
      <pc:sldChg chg="delSp modSp">
        <pc:chgData name="James Franklin" userId="cf915d05-507f-491f-b4a6-b2aa085ee4b1" providerId="ADAL" clId="{BC22A463-4E82-4B25-A5EE-FFB8841EC762}" dt="2019-03-28T11:10:12.456" v="49" actId="6549"/>
        <pc:sldMkLst>
          <pc:docMk/>
          <pc:sldMk cId="3768048513" sldId="354"/>
        </pc:sldMkLst>
        <pc:spChg chg="mod">
          <ac:chgData name="James Franklin" userId="cf915d05-507f-491f-b4a6-b2aa085ee4b1" providerId="ADAL" clId="{BC22A463-4E82-4B25-A5EE-FFB8841EC762}" dt="2019-03-28T11:10:09.183" v="48" actId="6549"/>
          <ac:spMkLst>
            <pc:docMk/>
            <pc:sldMk cId="3768048513" sldId="354"/>
            <ac:spMk id="2" creationId="{66E20CF0-66EF-42EF-B23F-BE28152A237F}"/>
          </ac:spMkLst>
        </pc:spChg>
        <pc:spChg chg="mod">
          <ac:chgData name="James Franklin" userId="cf915d05-507f-491f-b4a6-b2aa085ee4b1" providerId="ADAL" clId="{BC22A463-4E82-4B25-A5EE-FFB8841EC762}" dt="2019-03-28T11:10:12.456" v="49" actId="6549"/>
          <ac:spMkLst>
            <pc:docMk/>
            <pc:sldMk cId="3768048513" sldId="354"/>
            <ac:spMk id="3" creationId="{037FB689-72BB-484B-A17A-EE7793CA52E9}"/>
          </ac:spMkLst>
        </pc:spChg>
        <pc:picChg chg="del">
          <ac:chgData name="James Franklin" userId="cf915d05-507f-491f-b4a6-b2aa085ee4b1" providerId="ADAL" clId="{BC22A463-4E82-4B25-A5EE-FFB8841EC762}" dt="2019-03-28T11:10:02.770" v="47" actId="478"/>
          <ac:picMkLst>
            <pc:docMk/>
            <pc:sldMk cId="3768048513" sldId="354"/>
            <ac:picMk id="7" creationId="{2EF29170-8AF9-4865-9D01-0803DCABBD69}"/>
          </ac:picMkLst>
        </pc:picChg>
        <pc:picChg chg="del">
          <ac:chgData name="James Franklin" userId="cf915d05-507f-491f-b4a6-b2aa085ee4b1" providerId="ADAL" clId="{BC22A463-4E82-4B25-A5EE-FFB8841EC762}" dt="2019-03-28T11:10:02.247" v="46" actId="478"/>
          <ac:picMkLst>
            <pc:docMk/>
            <pc:sldMk cId="3768048513" sldId="354"/>
            <ac:picMk id="9" creationId="{B8116C1E-1B14-46EF-8773-20A437796F52}"/>
          </ac:picMkLst>
        </pc:picChg>
      </pc:sldChg>
      <pc:sldChg chg="modSp">
        <pc:chgData name="James Franklin" userId="cf915d05-507f-491f-b4a6-b2aa085ee4b1" providerId="ADAL" clId="{BC22A463-4E82-4B25-A5EE-FFB8841EC762}" dt="2019-03-28T11:09:51.715" v="41" actId="20577"/>
        <pc:sldMkLst>
          <pc:docMk/>
          <pc:sldMk cId="1612668401" sldId="364"/>
        </pc:sldMkLst>
        <pc:spChg chg="mod">
          <ac:chgData name="James Franklin" userId="cf915d05-507f-491f-b4a6-b2aa085ee4b1" providerId="ADAL" clId="{BC22A463-4E82-4B25-A5EE-FFB8841EC762}" dt="2019-03-28T11:09:51.715" v="41" actId="20577"/>
          <ac:spMkLst>
            <pc:docMk/>
            <pc:sldMk cId="1612668401" sldId="364"/>
            <ac:spMk id="5" creationId="{00000000-0000-0000-0000-000000000000}"/>
          </ac:spMkLst>
        </pc:spChg>
      </pc:sldChg>
      <pc:sldChg chg="add">
        <pc:chgData name="James Franklin" userId="cf915d05-507f-491f-b4a6-b2aa085ee4b1" providerId="ADAL" clId="{BC22A463-4E82-4B25-A5EE-FFB8841EC762}" dt="2019-03-28T11:10:21.720" v="50"/>
        <pc:sldMkLst>
          <pc:docMk/>
          <pc:sldMk cId="1515091566" sldId="365"/>
        </pc:sldMkLst>
      </pc:sldChg>
      <pc:sldChg chg="add">
        <pc:chgData name="James Franklin" userId="cf915d05-507f-491f-b4a6-b2aa085ee4b1" providerId="ADAL" clId="{BC22A463-4E82-4B25-A5EE-FFB8841EC762}" dt="2019-03-28T11:10:21.895" v="51"/>
        <pc:sldMkLst>
          <pc:docMk/>
          <pc:sldMk cId="1244951885" sldId="366"/>
        </pc:sldMkLst>
      </pc:sldChg>
      <pc:sldChg chg="add">
        <pc:chgData name="James Franklin" userId="cf915d05-507f-491f-b4a6-b2aa085ee4b1" providerId="ADAL" clId="{BC22A463-4E82-4B25-A5EE-FFB8841EC762}" dt="2019-03-28T11:10:22.057" v="52"/>
        <pc:sldMkLst>
          <pc:docMk/>
          <pc:sldMk cId="3852316829" sldId="367"/>
        </pc:sldMkLst>
      </pc:sldChg>
      <pc:sldChg chg="add">
        <pc:chgData name="James Franklin" userId="cf915d05-507f-491f-b4a6-b2aa085ee4b1" providerId="ADAL" clId="{BC22A463-4E82-4B25-A5EE-FFB8841EC762}" dt="2019-03-28T11:10:22.273" v="53"/>
        <pc:sldMkLst>
          <pc:docMk/>
          <pc:sldMk cId="567189255" sldId="368"/>
        </pc:sldMkLst>
      </pc:sldChg>
      <pc:sldChg chg="add">
        <pc:chgData name="James Franklin" userId="cf915d05-507f-491f-b4a6-b2aa085ee4b1" providerId="ADAL" clId="{BC22A463-4E82-4B25-A5EE-FFB8841EC762}" dt="2019-03-28T11:10:22.441" v="54"/>
        <pc:sldMkLst>
          <pc:docMk/>
          <pc:sldMk cId="363531344" sldId="369"/>
        </pc:sldMkLst>
      </pc:sldChg>
      <pc:sldChg chg="add">
        <pc:chgData name="James Franklin" userId="cf915d05-507f-491f-b4a6-b2aa085ee4b1" providerId="ADAL" clId="{BC22A463-4E82-4B25-A5EE-FFB8841EC762}" dt="2019-03-28T11:10:22.600" v="55"/>
        <pc:sldMkLst>
          <pc:docMk/>
          <pc:sldMk cId="2205863446" sldId="370"/>
        </pc:sldMkLst>
      </pc:sldChg>
      <pc:sldChg chg="add">
        <pc:chgData name="James Franklin" userId="cf915d05-507f-491f-b4a6-b2aa085ee4b1" providerId="ADAL" clId="{BC22A463-4E82-4B25-A5EE-FFB8841EC762}" dt="2019-03-28T11:10:22.728" v="56"/>
        <pc:sldMkLst>
          <pc:docMk/>
          <pc:sldMk cId="4188305560" sldId="371"/>
        </pc:sldMkLst>
      </pc:sldChg>
      <pc:sldChg chg="add">
        <pc:chgData name="James Franklin" userId="cf915d05-507f-491f-b4a6-b2aa085ee4b1" providerId="ADAL" clId="{BC22A463-4E82-4B25-A5EE-FFB8841EC762}" dt="2019-03-28T11:10:22.887" v="57"/>
        <pc:sldMkLst>
          <pc:docMk/>
          <pc:sldMk cId="1043684076" sldId="372"/>
        </pc:sldMkLst>
      </pc:sldChg>
      <pc:sldChg chg="add">
        <pc:chgData name="James Franklin" userId="cf915d05-507f-491f-b4a6-b2aa085ee4b1" providerId="ADAL" clId="{BC22A463-4E82-4B25-A5EE-FFB8841EC762}" dt="2019-03-28T11:10:23.031" v="58"/>
        <pc:sldMkLst>
          <pc:docMk/>
          <pc:sldMk cId="2965502656" sldId="373"/>
        </pc:sldMkLst>
      </pc:sldChg>
      <pc:sldChg chg="add">
        <pc:chgData name="James Franklin" userId="cf915d05-507f-491f-b4a6-b2aa085ee4b1" providerId="ADAL" clId="{BC22A463-4E82-4B25-A5EE-FFB8841EC762}" dt="2019-03-28T11:10:23.448" v="59"/>
        <pc:sldMkLst>
          <pc:docMk/>
          <pc:sldMk cId="2986392551" sldId="374"/>
        </pc:sldMkLst>
      </pc:sldChg>
      <pc:sldChg chg="add">
        <pc:chgData name="James Franklin" userId="cf915d05-507f-491f-b4a6-b2aa085ee4b1" providerId="ADAL" clId="{BC22A463-4E82-4B25-A5EE-FFB8841EC762}" dt="2019-03-28T11:10:23.594" v="60"/>
        <pc:sldMkLst>
          <pc:docMk/>
          <pc:sldMk cId="2694855769" sldId="375"/>
        </pc:sldMkLst>
      </pc:sldChg>
      <pc:sldChg chg="add">
        <pc:chgData name="James Franklin" userId="cf915d05-507f-491f-b4a6-b2aa085ee4b1" providerId="ADAL" clId="{BC22A463-4E82-4B25-A5EE-FFB8841EC762}" dt="2019-03-28T11:10:23.736" v="61"/>
        <pc:sldMkLst>
          <pc:docMk/>
          <pc:sldMk cId="2381647034" sldId="376"/>
        </pc:sldMkLst>
      </pc:sldChg>
      <pc:sldChg chg="add">
        <pc:chgData name="James Franklin" userId="cf915d05-507f-491f-b4a6-b2aa085ee4b1" providerId="ADAL" clId="{BC22A463-4E82-4B25-A5EE-FFB8841EC762}" dt="2019-03-28T11:10:23.872" v="62"/>
        <pc:sldMkLst>
          <pc:docMk/>
          <pc:sldMk cId="700608833" sldId="377"/>
        </pc:sldMkLst>
      </pc:sldChg>
    </pc:docChg>
  </pc:docChgLst>
  <pc:docChgLst>
    <pc:chgData name="Andy Gray" userId="3900aca3-aa6e-4813-b4e0-c02f9e48a0aa" providerId="ADAL" clId="{820C9418-94BB-4A2C-901C-A4873200E9A3}"/>
    <pc:docChg chg="undo custSel modSld modMainMaster">
      <pc:chgData name="Andy Gray" userId="3900aca3-aa6e-4813-b4e0-c02f9e48a0aa" providerId="ADAL" clId="{820C9418-94BB-4A2C-901C-A4873200E9A3}" dt="2019-05-20T16:05:19.096" v="767"/>
      <pc:docMkLst>
        <pc:docMk/>
      </pc:docMkLst>
      <pc:sldChg chg="delSp modSp">
        <pc:chgData name="Andy Gray" userId="3900aca3-aa6e-4813-b4e0-c02f9e48a0aa" providerId="ADAL" clId="{820C9418-94BB-4A2C-901C-A4873200E9A3}" dt="2019-05-15T16:01:55.216" v="80" actId="478"/>
        <pc:sldMkLst>
          <pc:docMk/>
          <pc:sldMk cId="4088036100" sldId="259"/>
        </pc:sldMkLst>
        <pc:spChg chg="del">
          <ac:chgData name="Andy Gray" userId="3900aca3-aa6e-4813-b4e0-c02f9e48a0aa" providerId="ADAL" clId="{820C9418-94BB-4A2C-901C-A4873200E9A3}" dt="2019-05-15T16:01:55.216" v="80" actId="478"/>
          <ac:spMkLst>
            <pc:docMk/>
            <pc:sldMk cId="4088036100" sldId="259"/>
            <ac:spMk id="2" creationId="{C2FF3364-2D81-4476-A6D3-A34681DC1631}"/>
          </ac:spMkLst>
        </pc:spChg>
        <pc:spChg chg="del mod">
          <ac:chgData name="Andy Gray" userId="3900aca3-aa6e-4813-b4e0-c02f9e48a0aa" providerId="ADAL" clId="{820C9418-94BB-4A2C-901C-A4873200E9A3}" dt="2019-05-15T16:01:52.944" v="79" actId="478"/>
          <ac:spMkLst>
            <pc:docMk/>
            <pc:sldMk cId="4088036100" sldId="259"/>
            <ac:spMk id="3" creationId="{08031DB8-AE01-4A02-86AA-7978B495B428}"/>
          </ac:spMkLst>
        </pc:spChg>
      </pc:sldChg>
      <pc:sldChg chg="addSp delSp modSp">
        <pc:chgData name="Andy Gray" userId="3900aca3-aa6e-4813-b4e0-c02f9e48a0aa" providerId="ADAL" clId="{820C9418-94BB-4A2C-901C-A4873200E9A3}" dt="2019-05-20T10:10:59.029" v="142" actId="732"/>
        <pc:sldMkLst>
          <pc:docMk/>
          <pc:sldMk cId="3768048513" sldId="354"/>
        </pc:sldMkLst>
        <pc:picChg chg="del">
          <ac:chgData name="Andy Gray" userId="3900aca3-aa6e-4813-b4e0-c02f9e48a0aa" providerId="ADAL" clId="{820C9418-94BB-4A2C-901C-A4873200E9A3}" dt="2019-05-20T10:09:54.945" v="129" actId="478"/>
          <ac:picMkLst>
            <pc:docMk/>
            <pc:sldMk cId="3768048513" sldId="354"/>
            <ac:picMk id="4" creationId="{731305D9-3A1F-47EA-91D4-7E1CB62F8FE3}"/>
          </ac:picMkLst>
        </pc:picChg>
        <pc:picChg chg="add mod ord modCrop">
          <ac:chgData name="Andy Gray" userId="3900aca3-aa6e-4813-b4e0-c02f9e48a0aa" providerId="ADAL" clId="{820C9418-94BB-4A2C-901C-A4873200E9A3}" dt="2019-05-20T10:10:59.029" v="142" actId="732"/>
          <ac:picMkLst>
            <pc:docMk/>
            <pc:sldMk cId="3768048513" sldId="354"/>
            <ac:picMk id="6" creationId="{B55D7CFD-6459-4ABB-8D1F-FF2406257037}"/>
          </ac:picMkLst>
        </pc:picChg>
        <pc:picChg chg="add">
          <ac:chgData name="Andy Gray" userId="3900aca3-aa6e-4813-b4e0-c02f9e48a0aa" providerId="ADAL" clId="{820C9418-94BB-4A2C-901C-A4873200E9A3}" dt="2019-05-20T10:10:36.363" v="138"/>
          <ac:picMkLst>
            <pc:docMk/>
            <pc:sldMk cId="3768048513" sldId="354"/>
            <ac:picMk id="8" creationId="{CFA73FB3-1B29-4180-A307-D354AB3B60C4}"/>
          </ac:picMkLst>
        </pc:picChg>
        <pc:picChg chg="del">
          <ac:chgData name="Andy Gray" userId="3900aca3-aa6e-4813-b4e0-c02f9e48a0aa" providerId="ADAL" clId="{820C9418-94BB-4A2C-901C-A4873200E9A3}" dt="2019-05-20T10:10:19.196" v="136" actId="478"/>
          <ac:picMkLst>
            <pc:docMk/>
            <pc:sldMk cId="3768048513" sldId="354"/>
            <ac:picMk id="1026" creationId="{B2939C20-54F9-4C04-B7A9-9A84BA737B79}"/>
          </ac:picMkLst>
        </pc:picChg>
      </pc:sldChg>
      <pc:sldChg chg="addSp delSp modSp">
        <pc:chgData name="Andy Gray" userId="3900aca3-aa6e-4813-b4e0-c02f9e48a0aa" providerId="ADAL" clId="{820C9418-94BB-4A2C-901C-A4873200E9A3}" dt="2019-05-16T11:50:20.968" v="96" actId="113"/>
        <pc:sldMkLst>
          <pc:docMk/>
          <pc:sldMk cId="1612668401" sldId="364"/>
        </pc:sldMkLst>
        <pc:spChg chg="add del mod">
          <ac:chgData name="Andy Gray" userId="3900aca3-aa6e-4813-b4e0-c02f9e48a0aa" providerId="ADAL" clId="{820C9418-94BB-4A2C-901C-A4873200E9A3}" dt="2019-05-16T11:50:13.028" v="93"/>
          <ac:spMkLst>
            <pc:docMk/>
            <pc:sldMk cId="1612668401" sldId="364"/>
            <ac:spMk id="2" creationId="{1BE97F51-5CC2-4D6E-B99C-E04CC9FEE522}"/>
          </ac:spMkLst>
        </pc:spChg>
        <pc:spChg chg="add del mod">
          <ac:chgData name="Andy Gray" userId="3900aca3-aa6e-4813-b4e0-c02f9e48a0aa" providerId="ADAL" clId="{820C9418-94BB-4A2C-901C-A4873200E9A3}" dt="2019-05-16T11:50:13.028" v="93"/>
          <ac:spMkLst>
            <pc:docMk/>
            <pc:sldMk cId="1612668401" sldId="364"/>
            <ac:spMk id="3" creationId="{F54F6821-733F-4461-A23E-5FA5E1D1E820}"/>
          </ac:spMkLst>
        </pc:spChg>
        <pc:spChg chg="mod">
          <ac:chgData name="Andy Gray" userId="3900aca3-aa6e-4813-b4e0-c02f9e48a0aa" providerId="ADAL" clId="{820C9418-94BB-4A2C-901C-A4873200E9A3}" dt="2019-05-16T11:50:20.968" v="96" actId="113"/>
          <ac:spMkLst>
            <pc:docMk/>
            <pc:sldMk cId="1612668401" sldId="364"/>
            <ac:spMk id="5" creationId="{00000000-0000-0000-0000-000000000000}"/>
          </ac:spMkLst>
        </pc:spChg>
      </pc:sldChg>
      <pc:sldChg chg="addSp delSp modSp">
        <pc:chgData name="Andy Gray" userId="3900aca3-aa6e-4813-b4e0-c02f9e48a0aa" providerId="ADAL" clId="{820C9418-94BB-4A2C-901C-A4873200E9A3}" dt="2019-05-20T10:11:45.297" v="155" actId="1076"/>
        <pc:sldMkLst>
          <pc:docMk/>
          <pc:sldMk cId="1244951885" sldId="366"/>
        </pc:sldMkLst>
        <pc:picChg chg="add mod ord modCrop">
          <ac:chgData name="Andy Gray" userId="3900aca3-aa6e-4813-b4e0-c02f9e48a0aa" providerId="ADAL" clId="{820C9418-94BB-4A2C-901C-A4873200E9A3}" dt="2019-05-20T10:11:45.297" v="155" actId="1076"/>
          <ac:picMkLst>
            <pc:docMk/>
            <pc:sldMk cId="1244951885" sldId="366"/>
            <ac:picMk id="5" creationId="{9884E311-93CE-437F-8629-E2EC11225033}"/>
          </ac:picMkLst>
        </pc:picChg>
        <pc:picChg chg="del mod">
          <ac:chgData name="Andy Gray" userId="3900aca3-aa6e-4813-b4e0-c02f9e48a0aa" providerId="ADAL" clId="{820C9418-94BB-4A2C-901C-A4873200E9A3}" dt="2019-05-20T10:11:26.117" v="150" actId="478"/>
          <ac:picMkLst>
            <pc:docMk/>
            <pc:sldMk cId="1244951885" sldId="366"/>
            <ac:picMk id="2050" creationId="{887C336A-8B3A-488D-99C2-5236CB76CCC6}"/>
          </ac:picMkLst>
        </pc:picChg>
      </pc:sldChg>
      <pc:sldChg chg="addSp delSp modSp">
        <pc:chgData name="Andy Gray" userId="3900aca3-aa6e-4813-b4e0-c02f9e48a0aa" providerId="ADAL" clId="{820C9418-94BB-4A2C-901C-A4873200E9A3}" dt="2019-05-20T10:16:54.868" v="172" actId="478"/>
        <pc:sldMkLst>
          <pc:docMk/>
          <pc:sldMk cId="3852316829" sldId="367"/>
        </pc:sldMkLst>
        <pc:grpChg chg="del mod">
          <ac:chgData name="Andy Gray" userId="3900aca3-aa6e-4813-b4e0-c02f9e48a0aa" providerId="ADAL" clId="{820C9418-94BB-4A2C-901C-A4873200E9A3}" dt="2019-05-16T11:44:08.905" v="84" actId="165"/>
          <ac:grpSpMkLst>
            <pc:docMk/>
            <pc:sldMk cId="3852316829" sldId="367"/>
            <ac:grpSpMk id="5" creationId="{9A1A1752-6297-4CE8-912F-26D07FAB95D3}"/>
          </ac:grpSpMkLst>
        </pc:grpChg>
        <pc:picChg chg="del">
          <ac:chgData name="Andy Gray" userId="3900aca3-aa6e-4813-b4e0-c02f9e48a0aa" providerId="ADAL" clId="{820C9418-94BB-4A2C-901C-A4873200E9A3}" dt="2019-05-20T10:16:54.868" v="172" actId="478"/>
          <ac:picMkLst>
            <pc:docMk/>
            <pc:sldMk cId="3852316829" sldId="367"/>
            <ac:picMk id="4" creationId="{695A0D58-B0FF-430E-AF68-69A0D645361D}"/>
          </ac:picMkLst>
        </pc:picChg>
        <pc:picChg chg="add mod modCrop">
          <ac:chgData name="Andy Gray" userId="3900aca3-aa6e-4813-b4e0-c02f9e48a0aa" providerId="ADAL" clId="{820C9418-94BB-4A2C-901C-A4873200E9A3}" dt="2019-05-20T10:16:50.082" v="171" actId="14100"/>
          <ac:picMkLst>
            <pc:docMk/>
            <pc:sldMk cId="3852316829" sldId="367"/>
            <ac:picMk id="6" creationId="{FB987EE1-F7B6-41D0-A428-E8563E6B1F27}"/>
          </ac:picMkLst>
        </pc:picChg>
        <pc:picChg chg="del mod topLvl">
          <ac:chgData name="Andy Gray" userId="3900aca3-aa6e-4813-b4e0-c02f9e48a0aa" providerId="ADAL" clId="{820C9418-94BB-4A2C-901C-A4873200E9A3}" dt="2019-05-20T10:16:06.579" v="157" actId="478"/>
          <ac:picMkLst>
            <pc:docMk/>
            <pc:sldMk cId="3852316829" sldId="367"/>
            <ac:picMk id="4098" creationId="{7CC55F2E-1892-44A1-AF83-11DC16A43A41}"/>
          </ac:picMkLst>
        </pc:picChg>
        <pc:picChg chg="del mod topLvl">
          <ac:chgData name="Andy Gray" userId="3900aca3-aa6e-4813-b4e0-c02f9e48a0aa" providerId="ADAL" clId="{820C9418-94BB-4A2C-901C-A4873200E9A3}" dt="2019-05-20T10:16:05.293" v="156" actId="478"/>
          <ac:picMkLst>
            <pc:docMk/>
            <pc:sldMk cId="3852316829" sldId="367"/>
            <ac:picMk id="4100" creationId="{103F5694-7CC8-4521-AEF2-8CF79BF2A591}"/>
          </ac:picMkLst>
        </pc:picChg>
      </pc:sldChg>
      <pc:sldChg chg="addSp delSp modSp">
        <pc:chgData name="Andy Gray" userId="3900aca3-aa6e-4813-b4e0-c02f9e48a0aa" providerId="ADAL" clId="{820C9418-94BB-4A2C-901C-A4873200E9A3}" dt="2019-05-20T10:17:49.742" v="182"/>
        <pc:sldMkLst>
          <pc:docMk/>
          <pc:sldMk cId="567189255" sldId="368"/>
        </pc:sldMkLst>
        <pc:picChg chg="add mod ord">
          <ac:chgData name="Andy Gray" userId="3900aca3-aa6e-4813-b4e0-c02f9e48a0aa" providerId="ADAL" clId="{820C9418-94BB-4A2C-901C-A4873200E9A3}" dt="2019-05-20T10:17:33.038" v="181" actId="14100"/>
          <ac:picMkLst>
            <pc:docMk/>
            <pc:sldMk cId="567189255" sldId="368"/>
            <ac:picMk id="5" creationId="{805F3054-20D3-4AEC-895F-C4EB41E1CF88}"/>
          </ac:picMkLst>
        </pc:picChg>
        <pc:picChg chg="add">
          <ac:chgData name="Andy Gray" userId="3900aca3-aa6e-4813-b4e0-c02f9e48a0aa" providerId="ADAL" clId="{820C9418-94BB-4A2C-901C-A4873200E9A3}" dt="2019-05-20T10:17:49.742" v="182"/>
          <ac:picMkLst>
            <pc:docMk/>
            <pc:sldMk cId="567189255" sldId="368"/>
            <ac:picMk id="7" creationId="{3C119D71-0F73-4E11-BCC5-4D95C4BCE44C}"/>
          </ac:picMkLst>
        </pc:picChg>
        <pc:picChg chg="del mod">
          <ac:chgData name="Andy Gray" userId="3900aca3-aa6e-4813-b4e0-c02f9e48a0aa" providerId="ADAL" clId="{820C9418-94BB-4A2C-901C-A4873200E9A3}" dt="2019-05-20T10:17:14.152" v="178" actId="478"/>
          <ac:picMkLst>
            <pc:docMk/>
            <pc:sldMk cId="567189255" sldId="368"/>
            <ac:picMk id="5128" creationId="{AA63C81C-32D0-4478-AB8E-5CCDE44CAF73}"/>
          </ac:picMkLst>
        </pc:picChg>
      </pc:sldChg>
      <pc:sldChg chg="delSp modSp delCm">
        <pc:chgData name="Andy Gray" userId="3900aca3-aa6e-4813-b4e0-c02f9e48a0aa" providerId="ADAL" clId="{820C9418-94BB-4A2C-901C-A4873200E9A3}" dt="2019-05-20T10:21:34.485" v="224" actId="1037"/>
        <pc:sldMkLst>
          <pc:docMk/>
          <pc:sldMk cId="363531344" sldId="369"/>
        </pc:sldMkLst>
        <pc:spChg chg="mod topLvl">
          <ac:chgData name="Andy Gray" userId="3900aca3-aa6e-4813-b4e0-c02f9e48a0aa" providerId="ADAL" clId="{820C9418-94BB-4A2C-901C-A4873200E9A3}" dt="2019-05-20T10:20:58.504" v="218" actId="1076"/>
          <ac:spMkLst>
            <pc:docMk/>
            <pc:sldMk cId="363531344" sldId="369"/>
            <ac:spMk id="9" creationId="{C1767621-C341-4E7E-A5DD-3611FC181EF8}"/>
          </ac:spMkLst>
        </pc:spChg>
        <pc:spChg chg="mod topLvl">
          <ac:chgData name="Andy Gray" userId="3900aca3-aa6e-4813-b4e0-c02f9e48a0aa" providerId="ADAL" clId="{820C9418-94BB-4A2C-901C-A4873200E9A3}" dt="2019-05-20T10:21:34.485" v="224" actId="1037"/>
          <ac:spMkLst>
            <pc:docMk/>
            <pc:sldMk cId="363531344" sldId="369"/>
            <ac:spMk id="11" creationId="{6E8CB540-869F-42F6-A469-DD785EEBE3FC}"/>
          </ac:spMkLst>
        </pc:spChg>
        <pc:spChg chg="mod topLvl">
          <ac:chgData name="Andy Gray" userId="3900aca3-aa6e-4813-b4e0-c02f9e48a0aa" providerId="ADAL" clId="{820C9418-94BB-4A2C-901C-A4873200E9A3}" dt="2019-05-20T10:18:54.512" v="190" actId="122"/>
          <ac:spMkLst>
            <pc:docMk/>
            <pc:sldMk cId="363531344" sldId="369"/>
            <ac:spMk id="14" creationId="{1F82C80C-966F-4FF4-8E41-29D427BA9147}"/>
          </ac:spMkLst>
        </pc:spChg>
        <pc:grpChg chg="del mod">
          <ac:chgData name="Andy Gray" userId="3900aca3-aa6e-4813-b4e0-c02f9e48a0aa" providerId="ADAL" clId="{820C9418-94BB-4A2C-901C-A4873200E9A3}" dt="2019-05-20T10:18:34.664" v="185" actId="165"/>
          <ac:grpSpMkLst>
            <pc:docMk/>
            <pc:sldMk cId="363531344" sldId="369"/>
            <ac:grpSpMk id="6" creationId="{6692E819-1FEB-4687-BB22-F69CC6003A72}"/>
          </ac:grpSpMkLst>
        </pc:grpChg>
        <pc:picChg chg="mod topLvl">
          <ac:chgData name="Andy Gray" userId="3900aca3-aa6e-4813-b4e0-c02f9e48a0aa" providerId="ADAL" clId="{820C9418-94BB-4A2C-901C-A4873200E9A3}" dt="2019-05-20T10:20:58.504" v="218" actId="1076"/>
          <ac:picMkLst>
            <pc:docMk/>
            <pc:sldMk cId="363531344" sldId="369"/>
            <ac:picMk id="4" creationId="{0472C57F-EDD8-4D82-B240-E2FD5BB97C40}"/>
          </ac:picMkLst>
        </pc:picChg>
        <pc:picChg chg="mod topLvl">
          <ac:chgData name="Andy Gray" userId="3900aca3-aa6e-4813-b4e0-c02f9e48a0aa" providerId="ADAL" clId="{820C9418-94BB-4A2C-901C-A4873200E9A3}" dt="2019-05-20T10:21:05.481" v="219" actId="1076"/>
          <ac:picMkLst>
            <pc:docMk/>
            <pc:sldMk cId="363531344" sldId="369"/>
            <ac:picMk id="5" creationId="{2496115D-E1C2-4D5F-BCD8-AF68EAC7C577}"/>
          </ac:picMkLst>
        </pc:picChg>
        <pc:picChg chg="mod topLvl">
          <ac:chgData name="Andy Gray" userId="3900aca3-aa6e-4813-b4e0-c02f9e48a0aa" providerId="ADAL" clId="{820C9418-94BB-4A2C-901C-A4873200E9A3}" dt="2019-05-20T10:20:58.504" v="218" actId="1076"/>
          <ac:picMkLst>
            <pc:docMk/>
            <pc:sldMk cId="363531344" sldId="369"/>
            <ac:picMk id="7" creationId="{97D172B4-F508-4B5D-99AF-36631A510F83}"/>
          </ac:picMkLst>
        </pc:picChg>
        <pc:picChg chg="mod topLvl">
          <ac:chgData name="Andy Gray" userId="3900aca3-aa6e-4813-b4e0-c02f9e48a0aa" providerId="ADAL" clId="{820C9418-94BB-4A2C-901C-A4873200E9A3}" dt="2019-05-20T10:21:30.483" v="222" actId="1076"/>
          <ac:picMkLst>
            <pc:docMk/>
            <pc:sldMk cId="363531344" sldId="369"/>
            <ac:picMk id="8" creationId="{A018E600-52A1-462B-85C0-E76D9DE60817}"/>
          </ac:picMkLst>
        </pc:picChg>
        <pc:cxnChg chg="mod topLvl">
          <ac:chgData name="Andy Gray" userId="3900aca3-aa6e-4813-b4e0-c02f9e48a0aa" providerId="ADAL" clId="{820C9418-94BB-4A2C-901C-A4873200E9A3}" dt="2019-05-20T10:20:51.838" v="217" actId="1076"/>
          <ac:cxnSpMkLst>
            <pc:docMk/>
            <pc:sldMk cId="363531344" sldId="369"/>
            <ac:cxnSpMk id="12" creationId="{1A07DBD8-4B54-4E04-B3D7-4E32E4D8F082}"/>
          </ac:cxnSpMkLst>
        </pc:cxnChg>
      </pc:sldChg>
      <pc:sldChg chg="addSp delSp modSp">
        <pc:chgData name="Andy Gray" userId="3900aca3-aa6e-4813-b4e0-c02f9e48a0aa" providerId="ADAL" clId="{820C9418-94BB-4A2C-901C-A4873200E9A3}" dt="2019-05-20T10:23:26.092" v="242" actId="478"/>
        <pc:sldMkLst>
          <pc:docMk/>
          <pc:sldMk cId="4188305560" sldId="371"/>
        </pc:sldMkLst>
        <pc:picChg chg="del">
          <ac:chgData name="Andy Gray" userId="3900aca3-aa6e-4813-b4e0-c02f9e48a0aa" providerId="ADAL" clId="{820C9418-94BB-4A2C-901C-A4873200E9A3}" dt="2019-05-20T10:23:26.092" v="242" actId="478"/>
          <ac:picMkLst>
            <pc:docMk/>
            <pc:sldMk cId="4188305560" sldId="371"/>
            <ac:picMk id="4" creationId="{4AEB1DB6-7D24-4400-8165-D6319F1DE1D1}"/>
          </ac:picMkLst>
        </pc:picChg>
        <pc:picChg chg="add mod ord modCrop">
          <ac:chgData name="Andy Gray" userId="3900aca3-aa6e-4813-b4e0-c02f9e48a0aa" providerId="ADAL" clId="{820C9418-94BB-4A2C-901C-A4873200E9A3}" dt="2019-05-20T10:23:24.819" v="241" actId="1076"/>
          <ac:picMkLst>
            <pc:docMk/>
            <pc:sldMk cId="4188305560" sldId="371"/>
            <ac:picMk id="6" creationId="{80147B39-0579-4ECE-8572-94F0B74989AF}"/>
          </ac:picMkLst>
        </pc:picChg>
        <pc:picChg chg="del">
          <ac:chgData name="Andy Gray" userId="3900aca3-aa6e-4813-b4e0-c02f9e48a0aa" providerId="ADAL" clId="{820C9418-94BB-4A2C-901C-A4873200E9A3}" dt="2019-05-20T10:23:22.444" v="240" actId="478"/>
          <ac:picMkLst>
            <pc:docMk/>
            <pc:sldMk cId="4188305560" sldId="371"/>
            <ac:picMk id="8194" creationId="{3B7DC187-9C5F-4D8E-8AD7-8276FD99250D}"/>
          </ac:picMkLst>
        </pc:picChg>
      </pc:sldChg>
      <pc:sldChg chg="addSp delSp modSp">
        <pc:chgData name="Andy Gray" userId="3900aca3-aa6e-4813-b4e0-c02f9e48a0aa" providerId="ADAL" clId="{820C9418-94BB-4A2C-901C-A4873200E9A3}" dt="2019-05-20T11:05:22.862" v="571" actId="1076"/>
        <pc:sldMkLst>
          <pc:docMk/>
          <pc:sldMk cId="1043684076" sldId="372"/>
        </pc:sldMkLst>
        <pc:spChg chg="mod">
          <ac:chgData name="Andy Gray" userId="3900aca3-aa6e-4813-b4e0-c02f9e48a0aa" providerId="ADAL" clId="{820C9418-94BB-4A2C-901C-A4873200E9A3}" dt="2019-05-20T11:03:49.199" v="560" actId="20577"/>
          <ac:spMkLst>
            <pc:docMk/>
            <pc:sldMk cId="1043684076" sldId="372"/>
            <ac:spMk id="3" creationId="{037FB689-72BB-484B-A17A-EE7793CA52E9}"/>
          </ac:spMkLst>
        </pc:spChg>
        <pc:picChg chg="add mod ord modCrop">
          <ac:chgData name="Andy Gray" userId="3900aca3-aa6e-4813-b4e0-c02f9e48a0aa" providerId="ADAL" clId="{820C9418-94BB-4A2C-901C-A4873200E9A3}" dt="2019-05-20T11:05:22.862" v="571" actId="1076"/>
          <ac:picMkLst>
            <pc:docMk/>
            <pc:sldMk cId="1043684076" sldId="372"/>
            <ac:picMk id="5" creationId="{F215C33D-A134-4E02-AA1D-52545D34D8B8}"/>
          </ac:picMkLst>
        </pc:picChg>
        <pc:picChg chg="del">
          <ac:chgData name="Andy Gray" userId="3900aca3-aa6e-4813-b4e0-c02f9e48a0aa" providerId="ADAL" clId="{820C9418-94BB-4A2C-901C-A4873200E9A3}" dt="2019-05-20T11:04:05.695" v="564" actId="478"/>
          <ac:picMkLst>
            <pc:docMk/>
            <pc:sldMk cId="1043684076" sldId="372"/>
            <ac:picMk id="2050" creationId="{35411D23-C810-450E-9D04-3542B0075F89}"/>
          </ac:picMkLst>
        </pc:picChg>
      </pc:sldChg>
      <pc:sldChg chg="addSp delSp modSp">
        <pc:chgData name="Andy Gray" userId="3900aca3-aa6e-4813-b4e0-c02f9e48a0aa" providerId="ADAL" clId="{820C9418-94BB-4A2C-901C-A4873200E9A3}" dt="2019-05-20T10:24:48.271" v="257"/>
        <pc:sldMkLst>
          <pc:docMk/>
          <pc:sldMk cId="2986392551" sldId="374"/>
        </pc:sldMkLst>
        <pc:picChg chg="del">
          <ac:chgData name="Andy Gray" userId="3900aca3-aa6e-4813-b4e0-c02f9e48a0aa" providerId="ADAL" clId="{820C9418-94BB-4A2C-901C-A4873200E9A3}" dt="2019-05-20T10:23:33.025" v="243" actId="478"/>
          <ac:picMkLst>
            <pc:docMk/>
            <pc:sldMk cId="2986392551" sldId="374"/>
            <ac:picMk id="4" creationId="{EBF65BB7-8756-469F-AAA6-3FF2B3DA1083}"/>
          </ac:picMkLst>
        </pc:picChg>
        <pc:picChg chg="add mod ord modCrop">
          <ac:chgData name="Andy Gray" userId="3900aca3-aa6e-4813-b4e0-c02f9e48a0aa" providerId="ADAL" clId="{820C9418-94BB-4A2C-901C-A4873200E9A3}" dt="2019-05-20T10:24:22.692" v="256" actId="732"/>
          <ac:picMkLst>
            <pc:docMk/>
            <pc:sldMk cId="2986392551" sldId="374"/>
            <ac:picMk id="6" creationId="{EE91856E-1364-4502-851D-E7B0B2159535}"/>
          </ac:picMkLst>
        </pc:picChg>
        <pc:picChg chg="add">
          <ac:chgData name="Andy Gray" userId="3900aca3-aa6e-4813-b4e0-c02f9e48a0aa" providerId="ADAL" clId="{820C9418-94BB-4A2C-901C-A4873200E9A3}" dt="2019-05-20T10:24:48.271" v="257"/>
          <ac:picMkLst>
            <pc:docMk/>
            <pc:sldMk cId="2986392551" sldId="374"/>
            <ac:picMk id="8" creationId="{FDBA1D8B-3598-4C01-B752-623085670EAB}"/>
          </ac:picMkLst>
        </pc:picChg>
        <pc:picChg chg="del">
          <ac:chgData name="Andy Gray" userId="3900aca3-aa6e-4813-b4e0-c02f9e48a0aa" providerId="ADAL" clId="{820C9418-94BB-4A2C-901C-A4873200E9A3}" dt="2019-05-20T10:24:03.050" v="253" actId="478"/>
          <ac:picMkLst>
            <pc:docMk/>
            <pc:sldMk cId="2986392551" sldId="374"/>
            <ac:picMk id="3076" creationId="{D5C2554A-167A-44EF-B2C7-C38013370434}"/>
          </ac:picMkLst>
        </pc:picChg>
      </pc:sldChg>
      <pc:sldChg chg="addSp delSp modSp">
        <pc:chgData name="Andy Gray" userId="3900aca3-aa6e-4813-b4e0-c02f9e48a0aa" providerId="ADAL" clId="{820C9418-94BB-4A2C-901C-A4873200E9A3}" dt="2019-05-16T11:50:43.412" v="98" actId="207"/>
        <pc:sldMkLst>
          <pc:docMk/>
          <pc:sldMk cId="4221905398" sldId="380"/>
        </pc:sldMkLst>
        <pc:spChg chg="add del mod">
          <ac:chgData name="Andy Gray" userId="3900aca3-aa6e-4813-b4e0-c02f9e48a0aa" providerId="ADAL" clId="{820C9418-94BB-4A2C-901C-A4873200E9A3}" dt="2019-05-16T11:50:38.876" v="97"/>
          <ac:spMkLst>
            <pc:docMk/>
            <pc:sldMk cId="4221905398" sldId="380"/>
            <ac:spMk id="2" creationId="{82ED539C-60B3-46D2-AA00-4E52D2D4C1BB}"/>
          </ac:spMkLst>
        </pc:spChg>
        <pc:spChg chg="add del mod">
          <ac:chgData name="Andy Gray" userId="3900aca3-aa6e-4813-b4e0-c02f9e48a0aa" providerId="ADAL" clId="{820C9418-94BB-4A2C-901C-A4873200E9A3}" dt="2019-05-16T11:50:38.876" v="97"/>
          <ac:spMkLst>
            <pc:docMk/>
            <pc:sldMk cId="4221905398" sldId="380"/>
            <ac:spMk id="3" creationId="{A0F80A4F-5F9D-4D2C-99DC-92E666DE8BC3}"/>
          </ac:spMkLst>
        </pc:spChg>
        <pc:spChg chg="mod">
          <ac:chgData name="Andy Gray" userId="3900aca3-aa6e-4813-b4e0-c02f9e48a0aa" providerId="ADAL" clId="{820C9418-94BB-4A2C-901C-A4873200E9A3}" dt="2019-05-16T11:50:43.412" v="98" actId="207"/>
          <ac:spMkLst>
            <pc:docMk/>
            <pc:sldMk cId="4221905398" sldId="380"/>
            <ac:spMk id="5" creationId="{C80B57B0-8DFC-418B-B534-995A0487F60B}"/>
          </ac:spMkLst>
        </pc:spChg>
      </pc:sldChg>
      <pc:sldChg chg="addSp delSp modSp">
        <pc:chgData name="Andy Gray" userId="3900aca3-aa6e-4813-b4e0-c02f9e48a0aa" providerId="ADAL" clId="{820C9418-94BB-4A2C-901C-A4873200E9A3}" dt="2019-05-16T11:55:47.654" v="101" actId="113"/>
        <pc:sldMkLst>
          <pc:docMk/>
          <pc:sldMk cId="1336867739" sldId="381"/>
        </pc:sldMkLst>
        <pc:spChg chg="add del mod">
          <ac:chgData name="Andy Gray" userId="3900aca3-aa6e-4813-b4e0-c02f9e48a0aa" providerId="ADAL" clId="{820C9418-94BB-4A2C-901C-A4873200E9A3}" dt="2019-05-16T11:55:40.996" v="99"/>
          <ac:spMkLst>
            <pc:docMk/>
            <pc:sldMk cId="1336867739" sldId="381"/>
            <ac:spMk id="2" creationId="{19ABEEBB-9E11-42D0-8351-55EB0901868B}"/>
          </ac:spMkLst>
        </pc:spChg>
        <pc:spChg chg="add del mod">
          <ac:chgData name="Andy Gray" userId="3900aca3-aa6e-4813-b4e0-c02f9e48a0aa" providerId="ADAL" clId="{820C9418-94BB-4A2C-901C-A4873200E9A3}" dt="2019-05-16T11:55:40.996" v="99"/>
          <ac:spMkLst>
            <pc:docMk/>
            <pc:sldMk cId="1336867739" sldId="381"/>
            <ac:spMk id="3" creationId="{7BDA2972-8BCA-4274-844B-5C3FB9F9E92F}"/>
          </ac:spMkLst>
        </pc:spChg>
        <pc:spChg chg="mod">
          <ac:chgData name="Andy Gray" userId="3900aca3-aa6e-4813-b4e0-c02f9e48a0aa" providerId="ADAL" clId="{820C9418-94BB-4A2C-901C-A4873200E9A3}" dt="2019-05-16T11:55:47.654" v="101" actId="113"/>
          <ac:spMkLst>
            <pc:docMk/>
            <pc:sldMk cId="1336867739" sldId="381"/>
            <ac:spMk id="5" creationId="{00000000-0000-0000-0000-000000000000}"/>
          </ac:spMkLst>
        </pc:spChg>
      </pc:sldChg>
      <pc:sldChg chg="addSp delSp modSp">
        <pc:chgData name="Andy Gray" userId="3900aca3-aa6e-4813-b4e0-c02f9e48a0aa" providerId="ADAL" clId="{820C9418-94BB-4A2C-901C-A4873200E9A3}" dt="2019-05-16T11:59:53.781" v="104" actId="207"/>
        <pc:sldMkLst>
          <pc:docMk/>
          <pc:sldMk cId="3709844829" sldId="385"/>
        </pc:sldMkLst>
        <pc:spChg chg="add del mod">
          <ac:chgData name="Andy Gray" userId="3900aca3-aa6e-4813-b4e0-c02f9e48a0aa" providerId="ADAL" clId="{820C9418-94BB-4A2C-901C-A4873200E9A3}" dt="2019-05-16T11:59:49.958" v="103"/>
          <ac:spMkLst>
            <pc:docMk/>
            <pc:sldMk cId="3709844829" sldId="385"/>
            <ac:spMk id="3" creationId="{8B4F57F3-36BB-46FC-A5A5-17B7A38D0EF7}"/>
          </ac:spMkLst>
        </pc:spChg>
        <pc:spChg chg="mod">
          <ac:chgData name="Andy Gray" userId="3900aca3-aa6e-4813-b4e0-c02f9e48a0aa" providerId="ADAL" clId="{820C9418-94BB-4A2C-901C-A4873200E9A3}" dt="2019-05-16T11:59:53.781" v="104" actId="207"/>
          <ac:spMkLst>
            <pc:docMk/>
            <pc:sldMk cId="3709844829" sldId="385"/>
            <ac:spMk id="4" creationId="{6B9B26F2-62ED-43F8-8663-AE50489AB79D}"/>
          </ac:spMkLst>
        </pc:spChg>
        <pc:spChg chg="add del mod">
          <ac:chgData name="Andy Gray" userId="3900aca3-aa6e-4813-b4e0-c02f9e48a0aa" providerId="ADAL" clId="{820C9418-94BB-4A2C-901C-A4873200E9A3}" dt="2019-05-16T11:59:49.958" v="103"/>
          <ac:spMkLst>
            <pc:docMk/>
            <pc:sldMk cId="3709844829" sldId="385"/>
            <ac:spMk id="5" creationId="{CA2BFDF7-1F93-4242-8C9D-A64FC4BA5473}"/>
          </ac:spMkLst>
        </pc:spChg>
      </pc:sldChg>
      <pc:sldChg chg="addSp delSp modSp">
        <pc:chgData name="Andy Gray" userId="3900aca3-aa6e-4813-b4e0-c02f9e48a0aa" providerId="ADAL" clId="{820C9418-94BB-4A2C-901C-A4873200E9A3}" dt="2019-05-20T12:35:47.442" v="765" actId="732"/>
        <pc:sldMkLst>
          <pc:docMk/>
          <pc:sldMk cId="4233407527" sldId="386"/>
        </pc:sldMkLst>
        <pc:spChg chg="del">
          <ac:chgData name="Andy Gray" userId="3900aca3-aa6e-4813-b4e0-c02f9e48a0aa" providerId="ADAL" clId="{820C9418-94BB-4A2C-901C-A4873200E9A3}" dt="2019-05-20T10:51:20.658" v="482" actId="478"/>
          <ac:spMkLst>
            <pc:docMk/>
            <pc:sldMk cId="4233407527" sldId="386"/>
            <ac:spMk id="5" creationId="{1AE369E1-4519-46B8-8F28-2641680A2F22}"/>
          </ac:spMkLst>
        </pc:spChg>
        <pc:graphicFrameChg chg="del">
          <ac:chgData name="Andy Gray" userId="3900aca3-aa6e-4813-b4e0-c02f9e48a0aa" providerId="ADAL" clId="{820C9418-94BB-4A2C-901C-A4873200E9A3}" dt="2019-05-20T10:51:12.111" v="480" actId="478"/>
          <ac:graphicFrameMkLst>
            <pc:docMk/>
            <pc:sldMk cId="4233407527" sldId="386"/>
            <ac:graphicFrameMk id="6" creationId="{EC948746-B699-4EA2-9E0C-987D35C23A9B}"/>
          </ac:graphicFrameMkLst>
        </pc:graphicFrameChg>
        <pc:picChg chg="del">
          <ac:chgData name="Andy Gray" userId="3900aca3-aa6e-4813-b4e0-c02f9e48a0aa" providerId="ADAL" clId="{820C9418-94BB-4A2C-901C-A4873200E9A3}" dt="2019-05-20T10:36:39.270" v="470" actId="478"/>
          <ac:picMkLst>
            <pc:docMk/>
            <pc:sldMk cId="4233407527" sldId="386"/>
            <ac:picMk id="4" creationId="{636E1AAB-473B-4CC2-9808-12D5D8AAE974}"/>
          </ac:picMkLst>
        </pc:picChg>
        <pc:picChg chg="add mod ord modCrop">
          <ac:chgData name="Andy Gray" userId="3900aca3-aa6e-4813-b4e0-c02f9e48a0aa" providerId="ADAL" clId="{820C9418-94BB-4A2C-901C-A4873200E9A3}" dt="2019-05-20T12:35:47.442" v="765" actId="732"/>
          <ac:picMkLst>
            <pc:docMk/>
            <pc:sldMk cId="4233407527" sldId="386"/>
            <ac:picMk id="8" creationId="{0BB804BF-1939-4CC3-A27B-57D6109B4234}"/>
          </ac:picMkLst>
        </pc:picChg>
        <pc:picChg chg="add mod">
          <ac:chgData name="Andy Gray" userId="3900aca3-aa6e-4813-b4e0-c02f9e48a0aa" providerId="ADAL" clId="{820C9418-94BB-4A2C-901C-A4873200E9A3}" dt="2019-05-20T10:51:37.596" v="485" actId="1076"/>
          <ac:picMkLst>
            <pc:docMk/>
            <pc:sldMk cId="4233407527" sldId="386"/>
            <ac:picMk id="10" creationId="{B1402FFD-603E-430B-9AC1-0FB755D8B736}"/>
          </ac:picMkLst>
        </pc:picChg>
        <pc:picChg chg="del">
          <ac:chgData name="Andy Gray" userId="3900aca3-aa6e-4813-b4e0-c02f9e48a0aa" providerId="ADAL" clId="{820C9418-94BB-4A2C-901C-A4873200E9A3}" dt="2019-05-20T10:36:24.766" v="466" actId="478"/>
          <ac:picMkLst>
            <pc:docMk/>
            <pc:sldMk cId="4233407527" sldId="386"/>
            <ac:picMk id="12290" creationId="{1E80FB2B-B85D-4F3A-9BD6-4281DCB054A3}"/>
          </ac:picMkLst>
        </pc:picChg>
      </pc:sldChg>
      <pc:sldChg chg="addSp delSp modSp">
        <pc:chgData name="Andy Gray" userId="3900aca3-aa6e-4813-b4e0-c02f9e48a0aa" providerId="ADAL" clId="{820C9418-94BB-4A2C-901C-A4873200E9A3}" dt="2019-05-20T16:04:58.408" v="766" actId="1076"/>
        <pc:sldMkLst>
          <pc:docMk/>
          <pc:sldMk cId="3929240739" sldId="387"/>
        </pc:sldMkLst>
        <pc:spChg chg="del">
          <ac:chgData name="Andy Gray" userId="3900aca3-aa6e-4813-b4e0-c02f9e48a0aa" providerId="ADAL" clId="{820C9418-94BB-4A2C-901C-A4873200E9A3}" dt="2019-05-20T12:34:06.314" v="755" actId="478"/>
          <ac:spMkLst>
            <pc:docMk/>
            <pc:sldMk cId="3929240739" sldId="387"/>
            <ac:spMk id="4" creationId="{019C91F3-2ECE-4510-AAC5-7ACBE8DA9DA9}"/>
          </ac:spMkLst>
        </pc:spChg>
        <pc:picChg chg="add mod">
          <ac:chgData name="Andy Gray" userId="3900aca3-aa6e-4813-b4e0-c02f9e48a0aa" providerId="ADAL" clId="{820C9418-94BB-4A2C-901C-A4873200E9A3}" dt="2019-05-20T16:04:58.408" v="766" actId="1076"/>
          <ac:picMkLst>
            <pc:docMk/>
            <pc:sldMk cId="3929240739" sldId="387"/>
            <ac:picMk id="6" creationId="{197500A1-CA51-42CC-9D39-001054E0D812}"/>
          </ac:picMkLst>
        </pc:picChg>
        <pc:picChg chg="del mod">
          <ac:chgData name="Andy Gray" userId="3900aca3-aa6e-4813-b4e0-c02f9e48a0aa" providerId="ADAL" clId="{820C9418-94BB-4A2C-901C-A4873200E9A3}" dt="2019-05-20T11:58:20.056" v="754" actId="478"/>
          <ac:picMkLst>
            <pc:docMk/>
            <pc:sldMk cId="3929240739" sldId="387"/>
            <ac:picMk id="1026" creationId="{B1E64C65-46DF-43AE-8B15-6ACFB9C85D8A}"/>
          </ac:picMkLst>
        </pc:picChg>
      </pc:sldChg>
      <pc:sldChg chg="modSp">
        <pc:chgData name="Andy Gray" userId="3900aca3-aa6e-4813-b4e0-c02f9e48a0aa" providerId="ADAL" clId="{820C9418-94BB-4A2C-901C-A4873200E9A3}" dt="2019-05-20T10:58:47.702" v="523" actId="14100"/>
        <pc:sldMkLst>
          <pc:docMk/>
          <pc:sldMk cId="2265482659" sldId="388"/>
        </pc:sldMkLst>
        <pc:spChg chg="mod">
          <ac:chgData name="Andy Gray" userId="3900aca3-aa6e-4813-b4e0-c02f9e48a0aa" providerId="ADAL" clId="{820C9418-94BB-4A2C-901C-A4873200E9A3}" dt="2019-05-20T10:57:29.591" v="510" actId="692"/>
          <ac:spMkLst>
            <pc:docMk/>
            <pc:sldMk cId="2265482659" sldId="388"/>
            <ac:spMk id="14" creationId="{29BE3BBB-E28B-435A-BEAE-7F13089DB85C}"/>
          </ac:spMkLst>
        </pc:spChg>
        <pc:spChg chg="mod">
          <ac:chgData name="Andy Gray" userId="3900aca3-aa6e-4813-b4e0-c02f9e48a0aa" providerId="ADAL" clId="{820C9418-94BB-4A2C-901C-A4873200E9A3}" dt="2019-05-20T10:57:15.636" v="504" actId="692"/>
          <ac:spMkLst>
            <pc:docMk/>
            <pc:sldMk cId="2265482659" sldId="388"/>
            <ac:spMk id="16" creationId="{DF841AA6-856F-4D9C-A6A4-8EBF2C14BDAF}"/>
          </ac:spMkLst>
        </pc:spChg>
        <pc:spChg chg="mod">
          <ac:chgData name="Andy Gray" userId="3900aca3-aa6e-4813-b4e0-c02f9e48a0aa" providerId="ADAL" clId="{820C9418-94BB-4A2C-901C-A4873200E9A3}" dt="2019-05-20T10:55:36.867" v="487" actId="208"/>
          <ac:spMkLst>
            <pc:docMk/>
            <pc:sldMk cId="2265482659" sldId="388"/>
            <ac:spMk id="23" creationId="{69C6681B-9F68-4F3B-B5B1-8731513748EA}"/>
          </ac:spMkLst>
        </pc:spChg>
        <pc:spChg chg="mod">
          <ac:chgData name="Andy Gray" userId="3900aca3-aa6e-4813-b4e0-c02f9e48a0aa" providerId="ADAL" clId="{820C9418-94BB-4A2C-901C-A4873200E9A3}" dt="2019-05-20T10:58:28.600" v="521" actId="692"/>
          <ac:spMkLst>
            <pc:docMk/>
            <pc:sldMk cId="2265482659" sldId="388"/>
            <ac:spMk id="25" creationId="{C822222A-E43A-48A1-8BDE-A43696A86676}"/>
          </ac:spMkLst>
        </pc:spChg>
        <pc:cxnChg chg="mod">
          <ac:chgData name="Andy Gray" userId="3900aca3-aa6e-4813-b4e0-c02f9e48a0aa" providerId="ADAL" clId="{820C9418-94BB-4A2C-901C-A4873200E9A3}" dt="2019-05-20T10:58:10.195" v="517" actId="692"/>
          <ac:cxnSpMkLst>
            <pc:docMk/>
            <pc:sldMk cId="2265482659" sldId="388"/>
            <ac:cxnSpMk id="20" creationId="{13019B3B-BEBD-4DEC-9CFD-08D4FBACC6F0}"/>
          </ac:cxnSpMkLst>
        </pc:cxnChg>
        <pc:cxnChg chg="mod">
          <ac:chgData name="Andy Gray" userId="3900aca3-aa6e-4813-b4e0-c02f9e48a0aa" providerId="ADAL" clId="{820C9418-94BB-4A2C-901C-A4873200E9A3}" dt="2019-05-20T10:58:47.702" v="523" actId="14100"/>
          <ac:cxnSpMkLst>
            <pc:docMk/>
            <pc:sldMk cId="2265482659" sldId="388"/>
            <ac:cxnSpMk id="21" creationId="{ECCC431E-915D-4282-AE19-51B7693B0EAD}"/>
          </ac:cxnSpMkLst>
        </pc:cxnChg>
        <pc:cxnChg chg="mod">
          <ac:chgData name="Andy Gray" userId="3900aca3-aa6e-4813-b4e0-c02f9e48a0aa" providerId="ADAL" clId="{820C9418-94BB-4A2C-901C-A4873200E9A3}" dt="2019-05-20T10:58:10.195" v="517" actId="692"/>
          <ac:cxnSpMkLst>
            <pc:docMk/>
            <pc:sldMk cId="2265482659" sldId="388"/>
            <ac:cxnSpMk id="26" creationId="{7AEF0D44-DCDB-4DF1-8729-79F62AB03BF3}"/>
          </ac:cxnSpMkLst>
        </pc:cxnChg>
        <pc:cxnChg chg="mod">
          <ac:chgData name="Andy Gray" userId="3900aca3-aa6e-4813-b4e0-c02f9e48a0aa" providerId="ADAL" clId="{820C9418-94BB-4A2C-901C-A4873200E9A3}" dt="2019-05-20T10:58:41.523" v="522" actId="14100"/>
          <ac:cxnSpMkLst>
            <pc:docMk/>
            <pc:sldMk cId="2265482659" sldId="388"/>
            <ac:cxnSpMk id="27" creationId="{98CEE105-75A2-4355-8469-81BD0A759529}"/>
          </ac:cxnSpMkLst>
        </pc:cxnChg>
        <pc:cxnChg chg="mod">
          <ac:chgData name="Andy Gray" userId="3900aca3-aa6e-4813-b4e0-c02f9e48a0aa" providerId="ADAL" clId="{820C9418-94BB-4A2C-901C-A4873200E9A3}" dt="2019-05-20T10:57:02.755" v="500" actId="692"/>
          <ac:cxnSpMkLst>
            <pc:docMk/>
            <pc:sldMk cId="2265482659" sldId="388"/>
            <ac:cxnSpMk id="28" creationId="{B2D20433-EA09-4301-AB3D-C9FD0F8FDD01}"/>
          </ac:cxnSpMkLst>
        </pc:cxnChg>
        <pc:cxnChg chg="mod">
          <ac:chgData name="Andy Gray" userId="3900aca3-aa6e-4813-b4e0-c02f9e48a0aa" providerId="ADAL" clId="{820C9418-94BB-4A2C-901C-A4873200E9A3}" dt="2019-05-20T10:57:42.776" v="511" actId="14100"/>
          <ac:cxnSpMkLst>
            <pc:docMk/>
            <pc:sldMk cId="2265482659" sldId="388"/>
            <ac:cxnSpMk id="29" creationId="{13F89B59-B95E-432B-8511-E47DA38AEAA5}"/>
          </ac:cxnSpMkLst>
        </pc:cxnChg>
        <pc:cxnChg chg="mod">
          <ac:chgData name="Andy Gray" userId="3900aca3-aa6e-4813-b4e0-c02f9e48a0aa" providerId="ADAL" clId="{820C9418-94BB-4A2C-901C-A4873200E9A3}" dt="2019-05-20T10:57:02.755" v="500" actId="692"/>
          <ac:cxnSpMkLst>
            <pc:docMk/>
            <pc:sldMk cId="2265482659" sldId="388"/>
            <ac:cxnSpMk id="30" creationId="{22F7977B-6A63-4FEA-8C2E-73688352BAC1}"/>
          </ac:cxnSpMkLst>
        </pc:cxnChg>
        <pc:cxnChg chg="mod">
          <ac:chgData name="Andy Gray" userId="3900aca3-aa6e-4813-b4e0-c02f9e48a0aa" providerId="ADAL" clId="{820C9418-94BB-4A2C-901C-A4873200E9A3}" dt="2019-05-20T10:57:50.117" v="512" actId="14100"/>
          <ac:cxnSpMkLst>
            <pc:docMk/>
            <pc:sldMk cId="2265482659" sldId="388"/>
            <ac:cxnSpMk id="35" creationId="{F72BFF85-721D-407D-A355-97F429A7BE66}"/>
          </ac:cxnSpMkLst>
        </pc:cxnChg>
      </pc:sldChg>
      <pc:sldChg chg="delSp modSp setBg">
        <pc:chgData name="Andy Gray" userId="3900aca3-aa6e-4813-b4e0-c02f9e48a0aa" providerId="ADAL" clId="{820C9418-94BB-4A2C-901C-A4873200E9A3}" dt="2019-05-20T11:30:55.530" v="677" actId="207"/>
        <pc:sldMkLst>
          <pc:docMk/>
          <pc:sldMk cId="2113205204" sldId="393"/>
        </pc:sldMkLst>
        <pc:spChg chg="mod">
          <ac:chgData name="Andy Gray" userId="3900aca3-aa6e-4813-b4e0-c02f9e48a0aa" providerId="ADAL" clId="{820C9418-94BB-4A2C-901C-A4873200E9A3}" dt="2019-05-20T11:30:55.530" v="677" actId="207"/>
          <ac:spMkLst>
            <pc:docMk/>
            <pc:sldMk cId="2113205204" sldId="393"/>
            <ac:spMk id="3" creationId="{037FB689-72BB-484B-A17A-EE7793CA52E9}"/>
          </ac:spMkLst>
        </pc:spChg>
        <pc:picChg chg="del">
          <ac:chgData name="Andy Gray" userId="3900aca3-aa6e-4813-b4e0-c02f9e48a0aa" providerId="ADAL" clId="{820C9418-94BB-4A2C-901C-A4873200E9A3}" dt="2019-05-20T11:24:23.924" v="659" actId="478"/>
          <ac:picMkLst>
            <pc:docMk/>
            <pc:sldMk cId="2113205204" sldId="393"/>
            <ac:picMk id="4" creationId="{B990D754-AE49-4630-B7E5-A86DBC57921A}"/>
          </ac:picMkLst>
        </pc:picChg>
        <pc:picChg chg="del">
          <ac:chgData name="Andy Gray" userId="3900aca3-aa6e-4813-b4e0-c02f9e48a0aa" providerId="ADAL" clId="{820C9418-94BB-4A2C-901C-A4873200E9A3}" dt="2019-05-20T11:24:23.073" v="658" actId="478"/>
          <ac:picMkLst>
            <pc:docMk/>
            <pc:sldMk cId="2113205204" sldId="393"/>
            <ac:picMk id="5" creationId="{A8AB9CE5-1AD5-4C81-8AC5-ADA45FA72900}"/>
          </ac:picMkLst>
        </pc:picChg>
        <pc:picChg chg="del mod modCrop">
          <ac:chgData name="Andy Gray" userId="3900aca3-aa6e-4813-b4e0-c02f9e48a0aa" providerId="ADAL" clId="{820C9418-94BB-4A2C-901C-A4873200E9A3}" dt="2019-05-20T11:24:18.883" v="657" actId="478"/>
          <ac:picMkLst>
            <pc:docMk/>
            <pc:sldMk cId="2113205204" sldId="393"/>
            <ac:picMk id="8" creationId="{70510826-6D4B-4DD9-974D-ECC411B830BD}"/>
          </ac:picMkLst>
        </pc:picChg>
        <pc:picChg chg="del mod modCrop">
          <ac:chgData name="Andy Gray" userId="3900aca3-aa6e-4813-b4e0-c02f9e48a0aa" providerId="ADAL" clId="{820C9418-94BB-4A2C-901C-A4873200E9A3}" dt="2019-05-20T11:30:13.746" v="671" actId="478"/>
          <ac:picMkLst>
            <pc:docMk/>
            <pc:sldMk cId="2113205204" sldId="393"/>
            <ac:picMk id="10242" creationId="{9F94D923-4422-4D83-BC23-C801D237F388}"/>
          </ac:picMkLst>
        </pc:picChg>
        <pc:picChg chg="del mod modCrop">
          <ac:chgData name="Andy Gray" userId="3900aca3-aa6e-4813-b4e0-c02f9e48a0aa" providerId="ADAL" clId="{820C9418-94BB-4A2C-901C-A4873200E9A3}" dt="2019-05-20T11:24:16.263" v="656" actId="478"/>
          <ac:picMkLst>
            <pc:docMk/>
            <pc:sldMk cId="2113205204" sldId="393"/>
            <ac:picMk id="10244" creationId="{EFD86738-EC5C-40C9-A9C5-B828D915EB11}"/>
          </ac:picMkLst>
        </pc:picChg>
      </pc:sldChg>
      <pc:sldChg chg="addSp delSp modSp setBg">
        <pc:chgData name="Andy Gray" userId="3900aca3-aa6e-4813-b4e0-c02f9e48a0aa" providerId="ADAL" clId="{820C9418-94BB-4A2C-901C-A4873200E9A3}" dt="2019-05-20T11:57:20.238" v="750" actId="478"/>
        <pc:sldMkLst>
          <pc:docMk/>
          <pc:sldMk cId="1257526005" sldId="395"/>
        </pc:sldMkLst>
        <pc:spChg chg="mod">
          <ac:chgData name="Andy Gray" userId="3900aca3-aa6e-4813-b4e0-c02f9e48a0aa" providerId="ADAL" clId="{820C9418-94BB-4A2C-901C-A4873200E9A3}" dt="2019-05-20T11:57:07.064" v="749" actId="947"/>
          <ac:spMkLst>
            <pc:docMk/>
            <pc:sldMk cId="1257526005" sldId="395"/>
            <ac:spMk id="3" creationId="{25F42A27-6F67-4307-81B5-F317510DED69}"/>
          </ac:spMkLst>
        </pc:spChg>
        <pc:spChg chg="add del mod">
          <ac:chgData name="Andy Gray" userId="3900aca3-aa6e-4813-b4e0-c02f9e48a0aa" providerId="ADAL" clId="{820C9418-94BB-4A2C-901C-A4873200E9A3}" dt="2019-05-20T11:56:11.737" v="743"/>
          <ac:spMkLst>
            <pc:docMk/>
            <pc:sldMk cId="1257526005" sldId="395"/>
            <ac:spMk id="5" creationId="{1F3E88D0-D5BC-46A4-8FCA-0CDFF39A79AA}"/>
          </ac:spMkLst>
        </pc:spChg>
        <pc:spChg chg="add del mod">
          <ac:chgData name="Andy Gray" userId="3900aca3-aa6e-4813-b4e0-c02f9e48a0aa" providerId="ADAL" clId="{820C9418-94BB-4A2C-901C-A4873200E9A3}" dt="2019-05-20T11:56:11.737" v="743"/>
          <ac:spMkLst>
            <pc:docMk/>
            <pc:sldMk cId="1257526005" sldId="395"/>
            <ac:spMk id="6" creationId="{EB6230EE-2149-476A-BF71-3D1F774EB5C3}"/>
          </ac:spMkLst>
        </pc:spChg>
        <pc:picChg chg="del">
          <ac:chgData name="Andy Gray" userId="3900aca3-aa6e-4813-b4e0-c02f9e48a0aa" providerId="ADAL" clId="{820C9418-94BB-4A2C-901C-A4873200E9A3}" dt="2019-05-20T11:57:20.238" v="750" actId="478"/>
          <ac:picMkLst>
            <pc:docMk/>
            <pc:sldMk cId="1257526005" sldId="395"/>
            <ac:picMk id="4" creationId="{A44BF392-2951-4B83-8F66-B9D4F2EA59D3}"/>
          </ac:picMkLst>
        </pc:picChg>
        <pc:picChg chg="del mod modCrop">
          <ac:chgData name="Andy Gray" userId="3900aca3-aa6e-4813-b4e0-c02f9e48a0aa" providerId="ADAL" clId="{820C9418-94BB-4A2C-901C-A4873200E9A3}" dt="2019-05-20T11:55:52.711" v="740" actId="478"/>
          <ac:picMkLst>
            <pc:docMk/>
            <pc:sldMk cId="1257526005" sldId="395"/>
            <ac:picMk id="11266" creationId="{4ECBB848-A88F-485F-B6F0-4612B959007D}"/>
          </ac:picMkLst>
        </pc:picChg>
      </pc:sldChg>
      <pc:sldChg chg="addSp delSp modSp">
        <pc:chgData name="Andy Gray" userId="3900aca3-aa6e-4813-b4e0-c02f9e48a0aa" providerId="ADAL" clId="{820C9418-94BB-4A2C-901C-A4873200E9A3}" dt="2019-05-20T11:18:44.281" v="653" actId="1076"/>
        <pc:sldMkLst>
          <pc:docMk/>
          <pc:sldMk cId="4023433631" sldId="396"/>
        </pc:sldMkLst>
        <pc:picChg chg="del">
          <ac:chgData name="Andy Gray" userId="3900aca3-aa6e-4813-b4e0-c02f9e48a0aa" providerId="ADAL" clId="{820C9418-94BB-4A2C-901C-A4873200E9A3}" dt="2019-05-20T11:18:00.211" v="645" actId="478"/>
          <ac:picMkLst>
            <pc:docMk/>
            <pc:sldMk cId="4023433631" sldId="396"/>
            <ac:picMk id="4" creationId="{E03537DC-9DE7-445E-BD67-4F2630FDE198}"/>
          </ac:picMkLst>
        </pc:picChg>
        <pc:picChg chg="add mod ord modCrop">
          <ac:chgData name="Andy Gray" userId="3900aca3-aa6e-4813-b4e0-c02f9e48a0aa" providerId="ADAL" clId="{820C9418-94BB-4A2C-901C-A4873200E9A3}" dt="2019-05-20T11:18:44.281" v="653" actId="1076"/>
          <ac:picMkLst>
            <pc:docMk/>
            <pc:sldMk cId="4023433631" sldId="396"/>
            <ac:picMk id="6" creationId="{92966483-9695-4852-A848-7ED1973B09C4}"/>
          </ac:picMkLst>
        </pc:picChg>
        <pc:picChg chg="del">
          <ac:chgData name="Andy Gray" userId="3900aca3-aa6e-4813-b4e0-c02f9e48a0aa" providerId="ADAL" clId="{820C9418-94BB-4A2C-901C-A4873200E9A3}" dt="2019-05-20T11:18:01.916" v="646" actId="478"/>
          <ac:picMkLst>
            <pc:docMk/>
            <pc:sldMk cId="4023433631" sldId="396"/>
            <ac:picMk id="1026" creationId="{86AD648F-4E2B-47BD-9FA2-4A87A426597B}"/>
          </ac:picMkLst>
        </pc:picChg>
      </pc:sldChg>
      <pc:sldChg chg="modSp">
        <pc:chgData name="Andy Gray" userId="3900aca3-aa6e-4813-b4e0-c02f9e48a0aa" providerId="ADAL" clId="{820C9418-94BB-4A2C-901C-A4873200E9A3}" dt="2019-05-20T11:32:51.285" v="689" actId="1076"/>
        <pc:sldMkLst>
          <pc:docMk/>
          <pc:sldMk cId="3023547494" sldId="397"/>
        </pc:sldMkLst>
        <pc:graphicFrameChg chg="mod modGraphic">
          <ac:chgData name="Andy Gray" userId="3900aca3-aa6e-4813-b4e0-c02f9e48a0aa" providerId="ADAL" clId="{820C9418-94BB-4A2C-901C-A4873200E9A3}" dt="2019-05-20T11:32:51.285" v="689" actId="1076"/>
          <ac:graphicFrameMkLst>
            <pc:docMk/>
            <pc:sldMk cId="3023547494" sldId="397"/>
            <ac:graphicFrameMk id="4" creationId="{F523D0D4-1F56-4453-BD06-D2AC4263ECD9}"/>
          </ac:graphicFrameMkLst>
        </pc:graphicFrameChg>
      </pc:sldChg>
      <pc:sldChg chg="addSp delSp modSp">
        <pc:chgData name="Andy Gray" userId="3900aca3-aa6e-4813-b4e0-c02f9e48a0aa" providerId="ADAL" clId="{820C9418-94BB-4A2C-901C-A4873200E9A3}" dt="2019-05-20T11:16:30.836" v="631" actId="1037"/>
        <pc:sldMkLst>
          <pc:docMk/>
          <pc:sldMk cId="3545158501" sldId="400"/>
        </pc:sldMkLst>
        <pc:spChg chg="mod">
          <ac:chgData name="Andy Gray" userId="3900aca3-aa6e-4813-b4e0-c02f9e48a0aa" providerId="ADAL" clId="{820C9418-94BB-4A2C-901C-A4873200E9A3}" dt="2019-05-20T11:13:32.247" v="600" actId="554"/>
          <ac:spMkLst>
            <pc:docMk/>
            <pc:sldMk cId="3545158501" sldId="400"/>
            <ac:spMk id="4" creationId="{33FA226C-B381-4D55-96DA-EA4DA17BBD40}"/>
          </ac:spMkLst>
        </pc:spChg>
        <pc:spChg chg="mod">
          <ac:chgData name="Andy Gray" userId="3900aca3-aa6e-4813-b4e0-c02f9e48a0aa" providerId="ADAL" clId="{820C9418-94BB-4A2C-901C-A4873200E9A3}" dt="2019-05-20T11:16:30.836" v="631" actId="1037"/>
          <ac:spMkLst>
            <pc:docMk/>
            <pc:sldMk cId="3545158501" sldId="400"/>
            <ac:spMk id="8" creationId="{973EE53A-5FD4-4E8B-B12B-5783BC31D519}"/>
          </ac:spMkLst>
        </pc:spChg>
        <pc:picChg chg="del mod modCrop">
          <ac:chgData name="Andy Gray" userId="3900aca3-aa6e-4813-b4e0-c02f9e48a0aa" providerId="ADAL" clId="{820C9418-94BB-4A2C-901C-A4873200E9A3}" dt="2019-05-20T11:12:51.668" v="593" actId="478"/>
          <ac:picMkLst>
            <pc:docMk/>
            <pc:sldMk cId="3545158501" sldId="400"/>
            <ac:picMk id="5" creationId="{6B97F98E-8EA8-4FE4-B103-00B756AFAE48}"/>
          </ac:picMkLst>
        </pc:picChg>
        <pc:picChg chg="del mod">
          <ac:chgData name="Andy Gray" userId="3900aca3-aa6e-4813-b4e0-c02f9e48a0aa" providerId="ADAL" clId="{820C9418-94BB-4A2C-901C-A4873200E9A3}" dt="2019-05-20T11:15:44.461" v="615" actId="478"/>
          <ac:picMkLst>
            <pc:docMk/>
            <pc:sldMk cId="3545158501" sldId="400"/>
            <ac:picMk id="6" creationId="{41BB4FBA-F811-49F6-AA11-33853760FA24}"/>
          </ac:picMkLst>
        </pc:picChg>
        <pc:picChg chg="add mod ord modCrop">
          <ac:chgData name="Andy Gray" userId="3900aca3-aa6e-4813-b4e0-c02f9e48a0aa" providerId="ADAL" clId="{820C9418-94BB-4A2C-901C-A4873200E9A3}" dt="2019-05-20T11:16:17.115" v="625" actId="1037"/>
          <ac:picMkLst>
            <pc:docMk/>
            <pc:sldMk cId="3545158501" sldId="400"/>
            <ac:picMk id="9" creationId="{55612911-3C1E-4A20-83C8-5A5ED9A897EC}"/>
          </ac:picMkLst>
        </pc:picChg>
        <pc:picChg chg="add mod ord modCrop">
          <ac:chgData name="Andy Gray" userId="3900aca3-aa6e-4813-b4e0-c02f9e48a0aa" providerId="ADAL" clId="{820C9418-94BB-4A2C-901C-A4873200E9A3}" dt="2019-05-20T11:16:25.461" v="626" actId="1037"/>
          <ac:picMkLst>
            <pc:docMk/>
            <pc:sldMk cId="3545158501" sldId="400"/>
            <ac:picMk id="11" creationId="{AF6B49AC-EB9B-45DD-86DE-F4FADDC2E64E}"/>
          </ac:picMkLst>
        </pc:picChg>
      </pc:sldChg>
      <pc:sldChg chg="addSp modSp delCm">
        <pc:chgData name="Andy Gray" userId="3900aca3-aa6e-4813-b4e0-c02f9e48a0aa" providerId="ADAL" clId="{820C9418-94BB-4A2C-901C-A4873200E9A3}" dt="2019-05-20T16:05:19.096" v="767"/>
        <pc:sldMkLst>
          <pc:docMk/>
          <pc:sldMk cId="921832189" sldId="402"/>
        </pc:sldMkLst>
        <pc:spChg chg="mod">
          <ac:chgData name="Andy Gray" userId="3900aca3-aa6e-4813-b4e0-c02f9e48a0aa" providerId="ADAL" clId="{820C9418-94BB-4A2C-901C-A4873200E9A3}" dt="2019-05-20T11:34:29.663" v="702" actId="164"/>
          <ac:spMkLst>
            <pc:docMk/>
            <pc:sldMk cId="921832189" sldId="402"/>
            <ac:spMk id="5" creationId="{824175EA-8203-4B98-AEBB-E6CCAE8EFB33}"/>
          </ac:spMkLst>
        </pc:spChg>
        <pc:spChg chg="mod">
          <ac:chgData name="Andy Gray" userId="3900aca3-aa6e-4813-b4e0-c02f9e48a0aa" providerId="ADAL" clId="{820C9418-94BB-4A2C-901C-A4873200E9A3}" dt="2019-05-16T12:06:52.095" v="110" actId="164"/>
          <ac:spMkLst>
            <pc:docMk/>
            <pc:sldMk cId="921832189" sldId="402"/>
            <ac:spMk id="6" creationId="{CA6E73B7-96C8-443F-BB5A-3D8A8BCF65EE}"/>
          </ac:spMkLst>
        </pc:spChg>
        <pc:grpChg chg="add mod ord">
          <ac:chgData name="Andy Gray" userId="3900aca3-aa6e-4813-b4e0-c02f9e48a0aa" providerId="ADAL" clId="{820C9418-94BB-4A2C-901C-A4873200E9A3}" dt="2019-05-20T11:34:29.663" v="702" actId="164"/>
          <ac:grpSpMkLst>
            <pc:docMk/>
            <pc:sldMk cId="921832189" sldId="402"/>
            <ac:grpSpMk id="7" creationId="{FA715F16-8536-4BA3-B1E7-8BF42135CB82}"/>
          </ac:grpSpMkLst>
        </pc:grpChg>
        <pc:grpChg chg="add mod">
          <ac:chgData name="Andy Gray" userId="3900aca3-aa6e-4813-b4e0-c02f9e48a0aa" providerId="ADAL" clId="{820C9418-94BB-4A2C-901C-A4873200E9A3}" dt="2019-05-20T11:34:54.892" v="704" actId="1076"/>
          <ac:grpSpMkLst>
            <pc:docMk/>
            <pc:sldMk cId="921832189" sldId="402"/>
            <ac:grpSpMk id="8" creationId="{0D60D18B-6B63-46ED-A0FA-273E8C39CD4D}"/>
          </ac:grpSpMkLst>
        </pc:grpChg>
        <pc:picChg chg="mod">
          <ac:chgData name="Andy Gray" userId="3900aca3-aa6e-4813-b4e0-c02f9e48a0aa" providerId="ADAL" clId="{820C9418-94BB-4A2C-901C-A4873200E9A3}" dt="2019-05-16T12:06:52.095" v="110" actId="164"/>
          <ac:picMkLst>
            <pc:docMk/>
            <pc:sldMk cId="921832189" sldId="402"/>
            <ac:picMk id="4" creationId="{5F3429DE-9E21-4A77-A59A-8D8FF11FDADB}"/>
          </ac:picMkLst>
        </pc:picChg>
      </pc:sldChg>
      <pc:sldChg chg="addSp delSp modSp">
        <pc:chgData name="Andy Gray" userId="3900aca3-aa6e-4813-b4e0-c02f9e48a0aa" providerId="ADAL" clId="{820C9418-94BB-4A2C-901C-A4873200E9A3}" dt="2019-05-20T11:01:48.104" v="548"/>
        <pc:sldMkLst>
          <pc:docMk/>
          <pc:sldMk cId="3148533876" sldId="404"/>
        </pc:sldMkLst>
        <pc:spChg chg="add mod">
          <ac:chgData name="Andy Gray" userId="3900aca3-aa6e-4813-b4e0-c02f9e48a0aa" providerId="ADAL" clId="{820C9418-94BB-4A2C-901C-A4873200E9A3}" dt="2019-05-16T12:06:12.286" v="109"/>
          <ac:spMkLst>
            <pc:docMk/>
            <pc:sldMk cId="3148533876" sldId="404"/>
            <ac:spMk id="3" creationId="{185AF74F-42F5-48C6-A024-CB3CCF766B15}"/>
          </ac:spMkLst>
        </pc:spChg>
        <pc:spChg chg="del">
          <ac:chgData name="Andy Gray" userId="3900aca3-aa6e-4813-b4e0-c02f9e48a0aa" providerId="ADAL" clId="{820C9418-94BB-4A2C-901C-A4873200E9A3}" dt="2019-05-16T12:06:12.286" v="109"/>
          <ac:spMkLst>
            <pc:docMk/>
            <pc:sldMk cId="3148533876" sldId="404"/>
            <ac:spMk id="7" creationId="{4ABBFAEA-04DF-4CB7-846E-2C1EC86C4EA7}"/>
          </ac:spMkLst>
        </pc:spChg>
        <pc:graphicFrameChg chg="mod modGraphic">
          <ac:chgData name="Andy Gray" userId="3900aca3-aa6e-4813-b4e0-c02f9e48a0aa" providerId="ADAL" clId="{820C9418-94BB-4A2C-901C-A4873200E9A3}" dt="2019-05-20T11:01:10.369" v="543"/>
          <ac:graphicFrameMkLst>
            <pc:docMk/>
            <pc:sldMk cId="3148533876" sldId="404"/>
            <ac:graphicFrameMk id="5" creationId="{2222F4CD-9DA9-4AB3-8A2F-A3A7A269FB67}"/>
          </ac:graphicFrameMkLst>
        </pc:graphicFrameChg>
        <pc:graphicFrameChg chg="mod modGraphic">
          <ac:chgData name="Andy Gray" userId="3900aca3-aa6e-4813-b4e0-c02f9e48a0aa" providerId="ADAL" clId="{820C9418-94BB-4A2C-901C-A4873200E9A3}" dt="2019-05-20T11:01:48.104" v="548"/>
          <ac:graphicFrameMkLst>
            <pc:docMk/>
            <pc:sldMk cId="3148533876" sldId="404"/>
            <ac:graphicFrameMk id="6" creationId="{09A0DA01-0B8D-4546-8884-FFCE735F0964}"/>
          </ac:graphicFrameMkLst>
        </pc:graphicFrameChg>
      </pc:sldChg>
      <pc:sldChg chg="addSp delSp modSp">
        <pc:chgData name="Andy Gray" userId="3900aca3-aa6e-4813-b4e0-c02f9e48a0aa" providerId="ADAL" clId="{820C9418-94BB-4A2C-901C-A4873200E9A3}" dt="2019-05-20T10:35:19.204" v="457" actId="1038"/>
        <pc:sldMkLst>
          <pc:docMk/>
          <pc:sldMk cId="3452749532" sldId="407"/>
        </pc:sldMkLst>
        <pc:spChg chg="mod">
          <ac:chgData name="Andy Gray" userId="3900aca3-aa6e-4813-b4e0-c02f9e48a0aa" providerId="ADAL" clId="{820C9418-94BB-4A2C-901C-A4873200E9A3}" dt="2019-05-20T10:31:08.810" v="362" actId="1076"/>
          <ac:spMkLst>
            <pc:docMk/>
            <pc:sldMk cId="3452749532" sldId="407"/>
            <ac:spMk id="9" creationId="{95FCAA80-24B9-4A08-BFC3-3AF593E1AD0A}"/>
          </ac:spMkLst>
        </pc:spChg>
        <pc:spChg chg="mod">
          <ac:chgData name="Andy Gray" userId="3900aca3-aa6e-4813-b4e0-c02f9e48a0aa" providerId="ADAL" clId="{820C9418-94BB-4A2C-901C-A4873200E9A3}" dt="2019-05-20T10:25:49.038" v="275" actId="14100"/>
          <ac:spMkLst>
            <pc:docMk/>
            <pc:sldMk cId="3452749532" sldId="407"/>
            <ac:spMk id="10" creationId="{49032B15-2526-468B-A689-F3F07D168A90}"/>
          </ac:spMkLst>
        </pc:spChg>
        <pc:spChg chg="mod">
          <ac:chgData name="Andy Gray" userId="3900aca3-aa6e-4813-b4e0-c02f9e48a0aa" providerId="ADAL" clId="{820C9418-94BB-4A2C-901C-A4873200E9A3}" dt="2019-05-20T10:26:28.388" v="287" actId="1035"/>
          <ac:spMkLst>
            <pc:docMk/>
            <pc:sldMk cId="3452749532" sldId="407"/>
            <ac:spMk id="11" creationId="{84633ABC-CF76-4CCB-BC01-A283D131901F}"/>
          </ac:spMkLst>
        </pc:spChg>
        <pc:spChg chg="mod">
          <ac:chgData name="Andy Gray" userId="3900aca3-aa6e-4813-b4e0-c02f9e48a0aa" providerId="ADAL" clId="{820C9418-94BB-4A2C-901C-A4873200E9A3}" dt="2019-05-20T10:29:19.330" v="335" actId="1036"/>
          <ac:spMkLst>
            <pc:docMk/>
            <pc:sldMk cId="3452749532" sldId="407"/>
            <ac:spMk id="12" creationId="{6A45CE99-78E5-4F15-B47D-6461FF3AD2F5}"/>
          </ac:spMkLst>
        </pc:spChg>
        <pc:spChg chg="mod">
          <ac:chgData name="Andy Gray" userId="3900aca3-aa6e-4813-b4e0-c02f9e48a0aa" providerId="ADAL" clId="{820C9418-94BB-4A2C-901C-A4873200E9A3}" dt="2019-05-20T10:29:36.784" v="340" actId="1038"/>
          <ac:spMkLst>
            <pc:docMk/>
            <pc:sldMk cId="3452749532" sldId="407"/>
            <ac:spMk id="13" creationId="{243B258C-0F84-4A21-B4B1-D0BB5AC170E2}"/>
          </ac:spMkLst>
        </pc:spChg>
        <pc:spChg chg="mod">
          <ac:chgData name="Andy Gray" userId="3900aca3-aa6e-4813-b4e0-c02f9e48a0aa" providerId="ADAL" clId="{820C9418-94BB-4A2C-901C-A4873200E9A3}" dt="2019-05-20T10:29:06.661" v="320" actId="1035"/>
          <ac:spMkLst>
            <pc:docMk/>
            <pc:sldMk cId="3452749532" sldId="407"/>
            <ac:spMk id="14" creationId="{F23186D3-6FA5-4F2A-98D3-C5337CA510B1}"/>
          </ac:spMkLst>
        </pc:spChg>
        <pc:spChg chg="mod">
          <ac:chgData name="Andy Gray" userId="3900aca3-aa6e-4813-b4e0-c02f9e48a0aa" providerId="ADAL" clId="{820C9418-94BB-4A2C-901C-A4873200E9A3}" dt="2019-05-20T10:29:00.359" v="319" actId="1038"/>
          <ac:spMkLst>
            <pc:docMk/>
            <pc:sldMk cId="3452749532" sldId="407"/>
            <ac:spMk id="15" creationId="{B8CC66DA-5499-4A06-978D-EA001FB4BB7E}"/>
          </ac:spMkLst>
        </pc:spChg>
        <pc:spChg chg="mod">
          <ac:chgData name="Andy Gray" userId="3900aca3-aa6e-4813-b4e0-c02f9e48a0aa" providerId="ADAL" clId="{820C9418-94BB-4A2C-901C-A4873200E9A3}" dt="2019-05-20T10:31:15.371" v="363" actId="1076"/>
          <ac:spMkLst>
            <pc:docMk/>
            <pc:sldMk cId="3452749532" sldId="407"/>
            <ac:spMk id="26" creationId="{8949CCE9-A41B-45C6-866C-C733721D79A6}"/>
          </ac:spMkLst>
        </pc:spChg>
        <pc:spChg chg="mod">
          <ac:chgData name="Andy Gray" userId="3900aca3-aa6e-4813-b4e0-c02f9e48a0aa" providerId="ADAL" clId="{820C9418-94BB-4A2C-901C-A4873200E9A3}" dt="2019-05-20T10:34:07.231" v="431" actId="1037"/>
          <ac:spMkLst>
            <pc:docMk/>
            <pc:sldMk cId="3452749532" sldId="407"/>
            <ac:spMk id="27" creationId="{5671BAB7-A1BC-480A-A29F-6175904A9CD3}"/>
          </ac:spMkLst>
        </pc:spChg>
        <pc:spChg chg="mod">
          <ac:chgData name="Andy Gray" userId="3900aca3-aa6e-4813-b4e0-c02f9e48a0aa" providerId="ADAL" clId="{820C9418-94BB-4A2C-901C-A4873200E9A3}" dt="2019-05-20T10:35:03.169" v="452" actId="1076"/>
          <ac:spMkLst>
            <pc:docMk/>
            <pc:sldMk cId="3452749532" sldId="407"/>
            <ac:spMk id="28" creationId="{E6CD4E20-7AB7-4307-960A-2BC291F2F78D}"/>
          </ac:spMkLst>
        </pc:spChg>
        <pc:spChg chg="mod">
          <ac:chgData name="Andy Gray" userId="3900aca3-aa6e-4813-b4e0-c02f9e48a0aa" providerId="ADAL" clId="{820C9418-94BB-4A2C-901C-A4873200E9A3}" dt="2019-05-20T10:34:59.860" v="451" actId="1076"/>
          <ac:spMkLst>
            <pc:docMk/>
            <pc:sldMk cId="3452749532" sldId="407"/>
            <ac:spMk id="29" creationId="{F97C21B2-BB30-46CC-978E-F509CFA2CB2D}"/>
          </ac:spMkLst>
        </pc:spChg>
        <pc:spChg chg="mod">
          <ac:chgData name="Andy Gray" userId="3900aca3-aa6e-4813-b4e0-c02f9e48a0aa" providerId="ADAL" clId="{820C9418-94BB-4A2C-901C-A4873200E9A3}" dt="2019-05-20T10:34:07.231" v="431" actId="1037"/>
          <ac:spMkLst>
            <pc:docMk/>
            <pc:sldMk cId="3452749532" sldId="407"/>
            <ac:spMk id="30" creationId="{CD14BC6B-DDAE-4B32-95E6-0E79AEDC64D9}"/>
          </ac:spMkLst>
        </pc:spChg>
        <pc:spChg chg="mod">
          <ac:chgData name="Andy Gray" userId="3900aca3-aa6e-4813-b4e0-c02f9e48a0aa" providerId="ADAL" clId="{820C9418-94BB-4A2C-901C-A4873200E9A3}" dt="2019-05-20T10:32:59.304" v="394" actId="1035"/>
          <ac:spMkLst>
            <pc:docMk/>
            <pc:sldMk cId="3452749532" sldId="407"/>
            <ac:spMk id="31" creationId="{D4047E84-1271-4A7E-B582-8D9109013CAC}"/>
          </ac:spMkLst>
        </pc:spChg>
        <pc:spChg chg="mod">
          <ac:chgData name="Andy Gray" userId="3900aca3-aa6e-4813-b4e0-c02f9e48a0aa" providerId="ADAL" clId="{820C9418-94BB-4A2C-901C-A4873200E9A3}" dt="2019-05-20T10:28:01.551" v="305" actId="1035"/>
          <ac:spMkLst>
            <pc:docMk/>
            <pc:sldMk cId="3452749532" sldId="407"/>
            <ac:spMk id="34" creationId="{6A1230CC-5E9E-4BC4-A832-5DF78BB390F0}"/>
          </ac:spMkLst>
        </pc:spChg>
        <pc:picChg chg="mod">
          <ac:chgData name="Andy Gray" userId="3900aca3-aa6e-4813-b4e0-c02f9e48a0aa" providerId="ADAL" clId="{820C9418-94BB-4A2C-901C-A4873200E9A3}" dt="2019-05-20T10:33:06.722" v="397" actId="1076"/>
          <ac:picMkLst>
            <pc:docMk/>
            <pc:sldMk cId="3452749532" sldId="407"/>
            <ac:picMk id="5" creationId="{8D987226-949E-445A-8545-26630B62D5EB}"/>
          </ac:picMkLst>
        </pc:picChg>
        <pc:cxnChg chg="add del mod">
          <ac:chgData name="Andy Gray" userId="3900aca3-aa6e-4813-b4e0-c02f9e48a0aa" providerId="ADAL" clId="{820C9418-94BB-4A2C-901C-A4873200E9A3}" dt="2019-05-20T10:29:59.652" v="343" actId="478"/>
          <ac:cxnSpMkLst>
            <pc:docMk/>
            <pc:sldMk cId="3452749532" sldId="407"/>
            <ac:cxnSpMk id="6" creationId="{99A3181F-F04C-4EA8-AD7C-065347DD5123}"/>
          </ac:cxnSpMkLst>
        </pc:cxnChg>
        <pc:cxnChg chg="del">
          <ac:chgData name="Andy Gray" userId="3900aca3-aa6e-4813-b4e0-c02f9e48a0aa" providerId="ADAL" clId="{820C9418-94BB-4A2C-901C-A4873200E9A3}" dt="2019-05-20T10:27:33.662" v="300" actId="478"/>
          <ac:cxnSpMkLst>
            <pc:docMk/>
            <pc:sldMk cId="3452749532" sldId="407"/>
            <ac:cxnSpMk id="8" creationId="{4A1BA28F-CA92-43BE-8674-7B2AE46B3618}"/>
          </ac:cxnSpMkLst>
        </pc:cxnChg>
        <pc:cxnChg chg="del">
          <ac:chgData name="Andy Gray" userId="3900aca3-aa6e-4813-b4e0-c02f9e48a0aa" providerId="ADAL" clId="{820C9418-94BB-4A2C-901C-A4873200E9A3}" dt="2019-05-20T10:25:05.380" v="258" actId="478"/>
          <ac:cxnSpMkLst>
            <pc:docMk/>
            <pc:sldMk cId="3452749532" sldId="407"/>
            <ac:cxnSpMk id="16" creationId="{DC2C8339-7C09-4A57-A3E4-EFD0C8F8F6A2}"/>
          </ac:cxnSpMkLst>
        </pc:cxnChg>
        <pc:cxnChg chg="del">
          <ac:chgData name="Andy Gray" userId="3900aca3-aa6e-4813-b4e0-c02f9e48a0aa" providerId="ADAL" clId="{820C9418-94BB-4A2C-901C-A4873200E9A3}" dt="2019-05-20T10:27:53.828" v="303" actId="478"/>
          <ac:cxnSpMkLst>
            <pc:docMk/>
            <pc:sldMk cId="3452749532" sldId="407"/>
            <ac:cxnSpMk id="18" creationId="{13F12019-4554-4B60-9EE0-679A09B032CD}"/>
          </ac:cxnSpMkLst>
        </pc:cxnChg>
        <pc:cxnChg chg="add mod">
          <ac:chgData name="Andy Gray" userId="3900aca3-aa6e-4813-b4e0-c02f9e48a0aa" providerId="ADAL" clId="{820C9418-94BB-4A2C-901C-A4873200E9A3}" dt="2019-05-20T10:31:47.969" v="369" actId="14100"/>
          <ac:cxnSpMkLst>
            <pc:docMk/>
            <pc:sldMk cId="3452749532" sldId="407"/>
            <ac:cxnSpMk id="19" creationId="{FA7F0D92-C930-44D3-B03D-360648C643AB}"/>
          </ac:cxnSpMkLst>
        </pc:cxnChg>
        <pc:cxnChg chg="del">
          <ac:chgData name="Andy Gray" userId="3900aca3-aa6e-4813-b4e0-c02f9e48a0aa" providerId="ADAL" clId="{820C9418-94BB-4A2C-901C-A4873200E9A3}" dt="2019-05-20T10:27:07.354" v="295" actId="478"/>
          <ac:cxnSpMkLst>
            <pc:docMk/>
            <pc:sldMk cId="3452749532" sldId="407"/>
            <ac:cxnSpMk id="20" creationId="{0F4146DD-EE4D-445A-870F-36CE82C8C0F3}"/>
          </ac:cxnSpMkLst>
        </pc:cxnChg>
        <pc:cxnChg chg="del">
          <ac:chgData name="Andy Gray" userId="3900aca3-aa6e-4813-b4e0-c02f9e48a0aa" providerId="ADAL" clId="{820C9418-94BB-4A2C-901C-A4873200E9A3}" dt="2019-05-20T10:26:43.750" v="291" actId="478"/>
          <ac:cxnSpMkLst>
            <pc:docMk/>
            <pc:sldMk cId="3452749532" sldId="407"/>
            <ac:cxnSpMk id="23" creationId="{D7FF8670-BA37-4B76-B2F4-04153ADA7A5A}"/>
          </ac:cxnSpMkLst>
        </pc:cxnChg>
        <pc:cxnChg chg="del mod">
          <ac:chgData name="Andy Gray" userId="3900aca3-aa6e-4813-b4e0-c02f9e48a0aa" providerId="ADAL" clId="{820C9418-94BB-4A2C-901C-A4873200E9A3}" dt="2019-05-20T10:26:23.308" v="277" actId="478"/>
          <ac:cxnSpMkLst>
            <pc:docMk/>
            <pc:sldMk cId="3452749532" sldId="407"/>
            <ac:cxnSpMk id="24" creationId="{8190C152-89AF-4274-A973-821BAFD03E21}"/>
          </ac:cxnSpMkLst>
        </pc:cxnChg>
        <pc:cxnChg chg="del">
          <ac:chgData name="Andy Gray" userId="3900aca3-aa6e-4813-b4e0-c02f9e48a0aa" providerId="ADAL" clId="{820C9418-94BB-4A2C-901C-A4873200E9A3}" dt="2019-05-20T10:25:43.971" v="274" actId="478"/>
          <ac:cxnSpMkLst>
            <pc:docMk/>
            <pc:sldMk cId="3452749532" sldId="407"/>
            <ac:cxnSpMk id="32" creationId="{121B727B-DE7E-4458-AF60-498450A0BFDD}"/>
          </ac:cxnSpMkLst>
        </pc:cxnChg>
        <pc:cxnChg chg="add mod">
          <ac:chgData name="Andy Gray" userId="3900aca3-aa6e-4813-b4e0-c02f9e48a0aa" providerId="ADAL" clId="{820C9418-94BB-4A2C-901C-A4873200E9A3}" dt="2019-05-20T10:32:43.721" v="384" actId="14100"/>
          <ac:cxnSpMkLst>
            <pc:docMk/>
            <pc:sldMk cId="3452749532" sldId="407"/>
            <ac:cxnSpMk id="43" creationId="{D2808017-7091-494A-95D8-E8A8C8471225}"/>
          </ac:cxnSpMkLst>
        </pc:cxnChg>
        <pc:cxnChg chg="add mod">
          <ac:chgData name="Andy Gray" userId="3900aca3-aa6e-4813-b4e0-c02f9e48a0aa" providerId="ADAL" clId="{820C9418-94BB-4A2C-901C-A4873200E9A3}" dt="2019-05-20T10:33:03.530" v="395" actId="14100"/>
          <ac:cxnSpMkLst>
            <pc:docMk/>
            <pc:sldMk cId="3452749532" sldId="407"/>
            <ac:cxnSpMk id="46" creationId="{228885AF-03B6-49DA-A4CA-ADD0EA8C2A37}"/>
          </ac:cxnSpMkLst>
        </pc:cxnChg>
        <pc:cxnChg chg="add mod">
          <ac:chgData name="Andy Gray" userId="3900aca3-aa6e-4813-b4e0-c02f9e48a0aa" providerId="ADAL" clId="{820C9418-94BB-4A2C-901C-A4873200E9A3}" dt="2019-05-20T10:34:02.259" v="422" actId="14100"/>
          <ac:cxnSpMkLst>
            <pc:docMk/>
            <pc:sldMk cId="3452749532" sldId="407"/>
            <ac:cxnSpMk id="48" creationId="{D97CA01B-17A0-406D-8E38-212F8FD41BE2}"/>
          </ac:cxnSpMkLst>
        </pc:cxnChg>
        <pc:cxnChg chg="add mod">
          <ac:chgData name="Andy Gray" userId="3900aca3-aa6e-4813-b4e0-c02f9e48a0aa" providerId="ADAL" clId="{820C9418-94BB-4A2C-901C-A4873200E9A3}" dt="2019-05-20T10:34:35.330" v="436" actId="14100"/>
          <ac:cxnSpMkLst>
            <pc:docMk/>
            <pc:sldMk cId="3452749532" sldId="407"/>
            <ac:cxnSpMk id="52" creationId="{7E814B1F-CB16-4EE6-800C-5A084BE61C55}"/>
          </ac:cxnSpMkLst>
        </pc:cxnChg>
        <pc:cxnChg chg="add mod">
          <ac:chgData name="Andy Gray" userId="3900aca3-aa6e-4813-b4e0-c02f9e48a0aa" providerId="ADAL" clId="{820C9418-94BB-4A2C-901C-A4873200E9A3}" dt="2019-05-20T10:34:52.140" v="450" actId="14100"/>
          <ac:cxnSpMkLst>
            <pc:docMk/>
            <pc:sldMk cId="3452749532" sldId="407"/>
            <ac:cxnSpMk id="54" creationId="{D0908F6A-F9D9-4C21-B138-29335002FDB6}"/>
          </ac:cxnSpMkLst>
        </pc:cxnChg>
        <pc:cxnChg chg="add mod">
          <ac:chgData name="Andy Gray" userId="3900aca3-aa6e-4813-b4e0-c02f9e48a0aa" providerId="ADAL" clId="{820C9418-94BB-4A2C-901C-A4873200E9A3}" dt="2019-05-20T10:35:19.204" v="457" actId="1038"/>
          <ac:cxnSpMkLst>
            <pc:docMk/>
            <pc:sldMk cId="3452749532" sldId="407"/>
            <ac:cxnSpMk id="56" creationId="{C7E3F51A-96F5-4A0C-A573-1F9502466953}"/>
          </ac:cxnSpMkLst>
        </pc:cxnChg>
      </pc:sldChg>
      <pc:sldChg chg="addSp delSp modSp">
        <pc:chgData name="Andy Gray" userId="3900aca3-aa6e-4813-b4e0-c02f9e48a0aa" providerId="ADAL" clId="{820C9418-94BB-4A2C-901C-A4873200E9A3}" dt="2019-05-16T12:07:14.967" v="113" actId="207"/>
        <pc:sldMkLst>
          <pc:docMk/>
          <pc:sldMk cId="1259179960" sldId="410"/>
        </pc:sldMkLst>
        <pc:spChg chg="add del mod">
          <ac:chgData name="Andy Gray" userId="3900aca3-aa6e-4813-b4e0-c02f9e48a0aa" providerId="ADAL" clId="{820C9418-94BB-4A2C-901C-A4873200E9A3}" dt="2019-05-16T12:07:11.953" v="112"/>
          <ac:spMkLst>
            <pc:docMk/>
            <pc:sldMk cId="1259179960" sldId="410"/>
            <ac:spMk id="3" creationId="{35A04EBD-D537-4C10-876A-A68E1B481285}"/>
          </ac:spMkLst>
        </pc:spChg>
        <pc:spChg chg="mod">
          <ac:chgData name="Andy Gray" userId="3900aca3-aa6e-4813-b4e0-c02f9e48a0aa" providerId="ADAL" clId="{820C9418-94BB-4A2C-901C-A4873200E9A3}" dt="2019-05-16T12:07:14.967" v="113" actId="207"/>
          <ac:spMkLst>
            <pc:docMk/>
            <pc:sldMk cId="1259179960" sldId="410"/>
            <ac:spMk id="4" creationId="{518A455A-EDCD-4A87-A55B-700DB9F132C3}"/>
          </ac:spMkLst>
        </pc:spChg>
        <pc:spChg chg="add del mod">
          <ac:chgData name="Andy Gray" userId="3900aca3-aa6e-4813-b4e0-c02f9e48a0aa" providerId="ADAL" clId="{820C9418-94BB-4A2C-901C-A4873200E9A3}" dt="2019-05-16T12:07:11.953" v="112"/>
          <ac:spMkLst>
            <pc:docMk/>
            <pc:sldMk cId="1259179960" sldId="410"/>
            <ac:spMk id="5" creationId="{00E8EFA3-7FE1-40DC-BE6C-DFF31FA9431C}"/>
          </ac:spMkLst>
        </pc:spChg>
      </pc:sldChg>
      <pc:sldChg chg="addSp delSp modSp setBg">
        <pc:chgData name="Andy Gray" userId="3900aca3-aa6e-4813-b4e0-c02f9e48a0aa" providerId="ADAL" clId="{820C9418-94BB-4A2C-901C-A4873200E9A3}" dt="2019-05-20T11:43:19.668" v="714" actId="478"/>
        <pc:sldMkLst>
          <pc:docMk/>
          <pc:sldMk cId="3027584359" sldId="411"/>
        </pc:sldMkLst>
        <pc:picChg chg="add del mod">
          <ac:chgData name="Andy Gray" userId="3900aca3-aa6e-4813-b4e0-c02f9e48a0aa" providerId="ADAL" clId="{820C9418-94BB-4A2C-901C-A4873200E9A3}" dt="2019-05-20T11:35:21.906" v="709" actId="478"/>
          <ac:picMkLst>
            <pc:docMk/>
            <pc:sldMk cId="3027584359" sldId="411"/>
            <ac:picMk id="5" creationId="{183E7E3E-6329-45A0-9ECE-C3A107BEFE48}"/>
          </ac:picMkLst>
        </pc:picChg>
        <pc:picChg chg="del mod modCrop">
          <ac:chgData name="Andy Gray" userId="3900aca3-aa6e-4813-b4e0-c02f9e48a0aa" providerId="ADAL" clId="{820C9418-94BB-4A2C-901C-A4873200E9A3}" dt="2019-05-20T11:43:19.668" v="714" actId="478"/>
          <ac:picMkLst>
            <pc:docMk/>
            <pc:sldMk cId="3027584359" sldId="411"/>
            <ac:picMk id="1026" creationId="{DF655A53-FD4A-4780-BB05-31DF3B6D973E}"/>
          </ac:picMkLst>
        </pc:picChg>
      </pc:sldChg>
      <pc:sldMasterChg chg="delSldLayout modSldLayout">
        <pc:chgData name="Andy Gray" userId="3900aca3-aa6e-4813-b4e0-c02f9e48a0aa" providerId="ADAL" clId="{820C9418-94BB-4A2C-901C-A4873200E9A3}" dt="2019-05-20T11:03:07.347" v="554" actId="207"/>
        <pc:sldMasterMkLst>
          <pc:docMk/>
          <pc:sldMasterMk cId="2369807912" sldId="2147483660"/>
        </pc:sldMasterMkLst>
        <pc:sldLayoutChg chg="addSp delSp modSp">
          <pc:chgData name="Andy Gray" userId="3900aca3-aa6e-4813-b4e0-c02f9e48a0aa" providerId="ADAL" clId="{820C9418-94BB-4A2C-901C-A4873200E9A3}" dt="2019-05-15T15:56:17.237" v="7" actId="207"/>
          <pc:sldLayoutMkLst>
            <pc:docMk/>
            <pc:sldMasterMk cId="2369807912" sldId="2147483660"/>
            <pc:sldLayoutMk cId="1593432957" sldId="2147483661"/>
          </pc:sldLayoutMkLst>
          <pc:spChg chg="mod">
            <ac:chgData name="Andy Gray" userId="3900aca3-aa6e-4813-b4e0-c02f9e48a0aa" providerId="ADAL" clId="{820C9418-94BB-4A2C-901C-A4873200E9A3}" dt="2019-05-15T15:56:17.237" v="7" actId="207"/>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820C9418-94BB-4A2C-901C-A4873200E9A3}" dt="2019-05-15T15:55:41.609" v="4" actId="167"/>
            <ac:picMkLst>
              <pc:docMk/>
              <pc:sldMasterMk cId="2369807912" sldId="2147483660"/>
              <pc:sldLayoutMk cId="1593432957" sldId="2147483661"/>
              <ac:picMk id="3" creationId="{CAA30BA1-D648-4F35-BBE1-37F11E48B2D5}"/>
            </ac:picMkLst>
          </pc:picChg>
          <pc:picChg chg="del">
            <ac:chgData name="Andy Gray" userId="3900aca3-aa6e-4813-b4e0-c02f9e48a0aa" providerId="ADAL" clId="{820C9418-94BB-4A2C-901C-A4873200E9A3}" dt="2019-05-15T15:52:20.375" v="0" actId="478"/>
            <ac:picMkLst>
              <pc:docMk/>
              <pc:sldMasterMk cId="2369807912" sldId="2147483660"/>
              <pc:sldLayoutMk cId="1593432957" sldId="2147483661"/>
              <ac:picMk id="13" creationId="{AEE686FF-1E59-41AC-901E-7A175318FE40}"/>
            </ac:picMkLst>
          </pc:picChg>
        </pc:sldLayoutChg>
        <pc:sldLayoutChg chg="modSp setBg">
          <pc:chgData name="Andy Gray" userId="3900aca3-aa6e-4813-b4e0-c02f9e48a0aa" providerId="ADAL" clId="{820C9418-94BB-4A2C-901C-A4873200E9A3}" dt="2019-05-15T15:57:00.808" v="32" actId="20577"/>
          <pc:sldLayoutMkLst>
            <pc:docMk/>
            <pc:sldMasterMk cId="2369807912" sldId="2147483660"/>
            <pc:sldLayoutMk cId="3265224848" sldId="2147483662"/>
          </pc:sldLayoutMkLst>
          <pc:spChg chg="mod">
            <ac:chgData name="Andy Gray" userId="3900aca3-aa6e-4813-b4e0-c02f9e48a0aa" providerId="ADAL" clId="{820C9418-94BB-4A2C-901C-A4873200E9A3}" dt="2019-05-15T15:57:00.808" v="32" actId="20577"/>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820C9418-94BB-4A2C-901C-A4873200E9A3}" dt="2019-05-15T15:56:54.618" v="22" actId="20577"/>
          <pc:sldLayoutMkLst>
            <pc:docMk/>
            <pc:sldMasterMk cId="2369807912" sldId="2147483660"/>
            <pc:sldLayoutMk cId="1230368745" sldId="2147483663"/>
          </pc:sldLayoutMkLst>
          <pc:spChg chg="mod">
            <ac:chgData name="Andy Gray" userId="3900aca3-aa6e-4813-b4e0-c02f9e48a0aa" providerId="ADAL" clId="{820C9418-94BB-4A2C-901C-A4873200E9A3}" dt="2019-05-15T15:56:54.618" v="22"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820C9418-94BB-4A2C-901C-A4873200E9A3}" dt="2019-05-15T15:59:06.004" v="42" actId="207"/>
          <pc:sldLayoutMkLst>
            <pc:docMk/>
            <pc:sldMasterMk cId="2369807912" sldId="2147483660"/>
            <pc:sldLayoutMk cId="3864385121" sldId="2147483664"/>
          </pc:sldLayoutMkLst>
          <pc:spChg chg="mod">
            <ac:chgData name="Andy Gray" userId="3900aca3-aa6e-4813-b4e0-c02f9e48a0aa" providerId="ADAL" clId="{820C9418-94BB-4A2C-901C-A4873200E9A3}" dt="2019-05-15T15:59:00.399" v="41" actId="207"/>
            <ac:spMkLst>
              <pc:docMk/>
              <pc:sldMasterMk cId="2369807912" sldId="2147483660"/>
              <pc:sldLayoutMk cId="3864385121" sldId="2147483664"/>
              <ac:spMk id="9" creationId="{00000000-0000-0000-0000-000000000000}"/>
            </ac:spMkLst>
          </pc:spChg>
          <pc:spChg chg="mod">
            <ac:chgData name="Andy Gray" userId="3900aca3-aa6e-4813-b4e0-c02f9e48a0aa" providerId="ADAL" clId="{820C9418-94BB-4A2C-901C-A4873200E9A3}" dt="2019-05-15T15:58:51.633" v="39" actId="20577"/>
            <ac:spMkLst>
              <pc:docMk/>
              <pc:sldMasterMk cId="2369807912" sldId="2147483660"/>
              <pc:sldLayoutMk cId="3864385121" sldId="2147483664"/>
              <ac:spMk id="12" creationId="{00000000-0000-0000-0000-000000000000}"/>
            </ac:spMkLst>
          </pc:spChg>
          <pc:picChg chg="add mod ord modCrop">
            <ac:chgData name="Andy Gray" userId="3900aca3-aa6e-4813-b4e0-c02f9e48a0aa" providerId="ADAL" clId="{820C9418-94BB-4A2C-901C-A4873200E9A3}" dt="2019-05-15T15:57:19.009" v="35" actId="167"/>
            <ac:picMkLst>
              <pc:docMk/>
              <pc:sldMasterMk cId="2369807912" sldId="2147483660"/>
              <pc:sldLayoutMk cId="3864385121" sldId="2147483664"/>
              <ac:picMk id="3" creationId="{D826AEDC-ED8F-47F3-AC35-DF334E05D6CF}"/>
            </ac:picMkLst>
          </pc:picChg>
          <pc:picChg chg="del">
            <ac:chgData name="Andy Gray" userId="3900aca3-aa6e-4813-b4e0-c02f9e48a0aa" providerId="ADAL" clId="{820C9418-94BB-4A2C-901C-A4873200E9A3}" dt="2019-05-15T15:57:20.497" v="36"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820C9418-94BB-4A2C-901C-A4873200E9A3}" dt="2019-05-15T15:59:06.004" v="42"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820C9418-94BB-4A2C-901C-A4873200E9A3}" dt="2019-05-15T16:00:55.514" v="72" actId="20577"/>
          <pc:sldLayoutMkLst>
            <pc:docMk/>
            <pc:sldMasterMk cId="2369807912" sldId="2147483660"/>
            <pc:sldLayoutMk cId="1482273398" sldId="2147483665"/>
          </pc:sldLayoutMkLst>
          <pc:spChg chg="del">
            <ac:chgData name="Andy Gray" userId="3900aca3-aa6e-4813-b4e0-c02f9e48a0aa" providerId="ADAL" clId="{820C9418-94BB-4A2C-901C-A4873200E9A3}" dt="2019-05-15T16:00:49.144" v="62"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820C9418-94BB-4A2C-901C-A4873200E9A3}" dt="2019-05-15T16:00:55.514" v="72" actId="20577"/>
            <ac:spMkLst>
              <pc:docMk/>
              <pc:sldMasterMk cId="2369807912" sldId="2147483660"/>
              <pc:sldLayoutMk cId="1482273398" sldId="2147483665"/>
              <ac:spMk id="12" creationId="{E3F99C9F-5A30-4096-A358-9C1D913D05C2}"/>
            </ac:spMkLst>
          </pc:spChg>
          <pc:spChg chg="del">
            <ac:chgData name="Andy Gray" userId="3900aca3-aa6e-4813-b4e0-c02f9e48a0aa" providerId="ADAL" clId="{820C9418-94BB-4A2C-901C-A4873200E9A3}" dt="2019-05-15T16:00:49.144" v="62"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820C9418-94BB-4A2C-901C-A4873200E9A3}" dt="2019-05-15T16:00:49.144" v="62"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820C9418-94BB-4A2C-901C-A4873200E9A3}" dt="2019-05-15T16:00:49.471" v="63"/>
            <ac:spMkLst>
              <pc:docMk/>
              <pc:sldMasterMk cId="2369807912" sldId="2147483660"/>
              <pc:sldLayoutMk cId="1482273398" sldId="2147483665"/>
              <ac:spMk id="15" creationId="{010B85DF-4BA2-4917-B418-E3EA9708BD30}"/>
            </ac:spMkLst>
          </pc:spChg>
          <pc:spChg chg="add">
            <ac:chgData name="Andy Gray" userId="3900aca3-aa6e-4813-b4e0-c02f9e48a0aa" providerId="ADAL" clId="{820C9418-94BB-4A2C-901C-A4873200E9A3}" dt="2019-05-15T16:00:49.471" v="63"/>
            <ac:spMkLst>
              <pc:docMk/>
              <pc:sldMasterMk cId="2369807912" sldId="2147483660"/>
              <pc:sldLayoutMk cId="1482273398" sldId="2147483665"/>
              <ac:spMk id="16" creationId="{C3EBB180-22AA-4AEB-9F53-A0AED4AED480}"/>
            </ac:spMkLst>
          </pc:spChg>
          <pc:picChg chg="add">
            <ac:chgData name="Andy Gray" userId="3900aca3-aa6e-4813-b4e0-c02f9e48a0aa" providerId="ADAL" clId="{820C9418-94BB-4A2C-901C-A4873200E9A3}" dt="2019-05-15T16:00:49.471" v="63"/>
            <ac:picMkLst>
              <pc:docMk/>
              <pc:sldMasterMk cId="2369807912" sldId="2147483660"/>
              <pc:sldLayoutMk cId="1482273398" sldId="2147483665"/>
              <ac:picMk id="8" creationId="{9A6492BF-19F1-46CF-ACD7-4A71EE99D1A3}"/>
            </ac:picMkLst>
          </pc:picChg>
          <pc:picChg chg="del">
            <ac:chgData name="Andy Gray" userId="3900aca3-aa6e-4813-b4e0-c02f9e48a0aa" providerId="ADAL" clId="{820C9418-94BB-4A2C-901C-A4873200E9A3}" dt="2019-05-15T16:00:49.144" v="62" actId="478"/>
            <ac:picMkLst>
              <pc:docMk/>
              <pc:sldMasterMk cId="2369807912" sldId="2147483660"/>
              <pc:sldLayoutMk cId="1482273398" sldId="2147483665"/>
              <ac:picMk id="9" creationId="{76A081CD-0754-4947-9B68-2FADEEE5BDEE}"/>
            </ac:picMkLst>
          </pc:picChg>
          <pc:picChg chg="del">
            <ac:chgData name="Andy Gray" userId="3900aca3-aa6e-4813-b4e0-c02f9e48a0aa" providerId="ADAL" clId="{820C9418-94BB-4A2C-901C-A4873200E9A3}" dt="2019-05-15T16:00:49.144" v="62" actId="478"/>
            <ac:picMkLst>
              <pc:docMk/>
              <pc:sldMasterMk cId="2369807912" sldId="2147483660"/>
              <pc:sldLayoutMk cId="1482273398" sldId="2147483665"/>
              <ac:picMk id="10" creationId="{CC60EF19-724F-4A21-AADC-6B7F158F7EBB}"/>
            </ac:picMkLst>
          </pc:picChg>
          <pc:picChg chg="add">
            <ac:chgData name="Andy Gray" userId="3900aca3-aa6e-4813-b4e0-c02f9e48a0aa" providerId="ADAL" clId="{820C9418-94BB-4A2C-901C-A4873200E9A3}" dt="2019-05-15T16:00:49.471" v="63"/>
            <ac:picMkLst>
              <pc:docMk/>
              <pc:sldMasterMk cId="2369807912" sldId="2147483660"/>
              <pc:sldLayoutMk cId="1482273398" sldId="2147483665"/>
              <ac:picMk id="17" creationId="{58F7E1A9-121C-48A8-B6B5-4FDE63D77951}"/>
            </ac:picMkLst>
          </pc:picChg>
        </pc:sldLayoutChg>
        <pc:sldLayoutChg chg="addSp delSp modSp">
          <pc:chgData name="Andy Gray" userId="3900aca3-aa6e-4813-b4e0-c02f9e48a0aa" providerId="ADAL" clId="{820C9418-94BB-4A2C-901C-A4873200E9A3}" dt="2019-05-15T16:01:33.046" v="77" actId="207"/>
          <pc:sldLayoutMkLst>
            <pc:docMk/>
            <pc:sldMasterMk cId="2369807912" sldId="2147483660"/>
            <pc:sldLayoutMk cId="3920882233" sldId="2147483668"/>
          </pc:sldLayoutMkLst>
          <pc:spChg chg="del">
            <ac:chgData name="Andy Gray" userId="3900aca3-aa6e-4813-b4e0-c02f9e48a0aa" providerId="ADAL" clId="{820C9418-94BB-4A2C-901C-A4873200E9A3}" dt="2019-05-15T16:01:25.500" v="75"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820C9418-94BB-4A2C-901C-A4873200E9A3}" dt="2019-05-15T16:01:25.751" v="76"/>
            <ac:spMkLst>
              <pc:docMk/>
              <pc:sldMasterMk cId="2369807912" sldId="2147483660"/>
              <pc:sldLayoutMk cId="3920882233" sldId="2147483668"/>
              <ac:spMk id="10" creationId="{1EE380AF-C3F6-4794-9629-0973CB7D459A}"/>
            </ac:spMkLst>
          </pc:spChg>
          <pc:picChg chg="mod">
            <ac:chgData name="Andy Gray" userId="3900aca3-aa6e-4813-b4e0-c02f9e48a0aa" providerId="ADAL" clId="{820C9418-94BB-4A2C-901C-A4873200E9A3}" dt="2019-05-15T16:01:33.046" v="77"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820C9418-94BB-4A2C-901C-A4873200E9A3}" dt="2019-05-15T16:01:25.751" v="76"/>
            <ac:picMkLst>
              <pc:docMk/>
              <pc:sldMasterMk cId="2369807912" sldId="2147483660"/>
              <pc:sldLayoutMk cId="3920882233" sldId="2147483668"/>
              <ac:picMk id="7" creationId="{95F9DE59-68D3-46D9-AEB2-AE93DA72C297}"/>
            </ac:picMkLst>
          </pc:picChg>
          <pc:picChg chg="del">
            <ac:chgData name="Andy Gray" userId="3900aca3-aa6e-4813-b4e0-c02f9e48a0aa" providerId="ADAL" clId="{820C9418-94BB-4A2C-901C-A4873200E9A3}" dt="2019-05-15T16:01:25.500" v="75"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820C9418-94BB-4A2C-901C-A4873200E9A3}" dt="2019-05-15T16:00:23.173" v="59" actId="1037"/>
          <pc:sldLayoutMkLst>
            <pc:docMk/>
            <pc:sldMasterMk cId="2369807912" sldId="2147483660"/>
            <pc:sldLayoutMk cId="930331741" sldId="2147483669"/>
          </pc:sldLayoutMkLst>
          <pc:spChg chg="del mod">
            <ac:chgData name="Andy Gray" userId="3900aca3-aa6e-4813-b4e0-c02f9e48a0aa" providerId="ADAL" clId="{820C9418-94BB-4A2C-901C-A4873200E9A3}" dt="2019-05-15T16:00:05.651" v="52"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820C9418-94BB-4A2C-901C-A4873200E9A3}" dt="2019-05-15T16:00:05.651" v="52" actId="478"/>
            <ac:spMkLst>
              <pc:docMk/>
              <pc:sldMasterMk cId="2369807912" sldId="2147483660"/>
              <pc:sldLayoutMk cId="930331741" sldId="2147483669"/>
              <ac:spMk id="9" creationId="{00000000-0000-0000-0000-000000000000}"/>
            </ac:spMkLst>
          </pc:spChg>
          <pc:spChg chg="add mod">
            <ac:chgData name="Andy Gray" userId="3900aca3-aa6e-4813-b4e0-c02f9e48a0aa" providerId="ADAL" clId="{820C9418-94BB-4A2C-901C-A4873200E9A3}" dt="2019-05-15T16:00:09.796" v="54" actId="20577"/>
            <ac:spMkLst>
              <pc:docMk/>
              <pc:sldMasterMk cId="2369807912" sldId="2147483660"/>
              <pc:sldLayoutMk cId="930331741" sldId="2147483669"/>
              <ac:spMk id="11" creationId="{13071D9C-3219-49EC-9B9C-FDE3CFA3233C}"/>
            </ac:spMkLst>
          </pc:spChg>
          <pc:spChg chg="del">
            <ac:chgData name="Andy Gray" userId="3900aca3-aa6e-4813-b4e0-c02f9e48a0aa" providerId="ADAL" clId="{820C9418-94BB-4A2C-901C-A4873200E9A3}" dt="2019-05-15T16:00:05.651" v="52" actId="478"/>
            <ac:spMkLst>
              <pc:docMk/>
              <pc:sldMasterMk cId="2369807912" sldId="2147483660"/>
              <pc:sldLayoutMk cId="930331741" sldId="2147483669"/>
              <ac:spMk id="12" creationId="{00000000-0000-0000-0000-000000000000}"/>
            </ac:spMkLst>
          </pc:spChg>
          <pc:spChg chg="add">
            <ac:chgData name="Andy Gray" userId="3900aca3-aa6e-4813-b4e0-c02f9e48a0aa" providerId="ADAL" clId="{820C9418-94BB-4A2C-901C-A4873200E9A3}" dt="2019-05-15T16:00:06.396" v="53"/>
            <ac:spMkLst>
              <pc:docMk/>
              <pc:sldMasterMk cId="2369807912" sldId="2147483660"/>
              <pc:sldLayoutMk cId="930331741" sldId="2147483669"/>
              <ac:spMk id="13" creationId="{3CAE3B5E-A153-4F9B-AB5A-7908DDCD09A6}"/>
            </ac:spMkLst>
          </pc:spChg>
          <pc:spChg chg="add">
            <ac:chgData name="Andy Gray" userId="3900aca3-aa6e-4813-b4e0-c02f9e48a0aa" providerId="ADAL" clId="{820C9418-94BB-4A2C-901C-A4873200E9A3}" dt="2019-05-15T16:00:06.396" v="53"/>
            <ac:spMkLst>
              <pc:docMk/>
              <pc:sldMasterMk cId="2369807912" sldId="2147483660"/>
              <pc:sldLayoutMk cId="930331741" sldId="2147483669"/>
              <ac:spMk id="15" creationId="{FF7308E2-262B-4FCD-B096-AA6E29EC22EB}"/>
            </ac:spMkLst>
          </pc:spChg>
          <pc:picChg chg="del">
            <ac:chgData name="Andy Gray" userId="3900aca3-aa6e-4813-b4e0-c02f9e48a0aa" providerId="ADAL" clId="{820C9418-94BB-4A2C-901C-A4873200E9A3}" dt="2019-05-15T16:00:05.651" v="52" actId="478"/>
            <ac:picMkLst>
              <pc:docMk/>
              <pc:sldMasterMk cId="2369807912" sldId="2147483660"/>
              <pc:sldLayoutMk cId="930331741" sldId="2147483669"/>
              <ac:picMk id="4" creationId="{84C9E5D7-593D-4744-9564-2245C6666109}"/>
            </ac:picMkLst>
          </pc:picChg>
          <pc:picChg chg="mod ord">
            <ac:chgData name="Andy Gray" userId="3900aca3-aa6e-4813-b4e0-c02f9e48a0aa" providerId="ADAL" clId="{820C9418-94BB-4A2C-901C-A4873200E9A3}" dt="2019-05-15T16:00:23.173" v="59" actId="1037"/>
            <ac:picMkLst>
              <pc:docMk/>
              <pc:sldMasterMk cId="2369807912" sldId="2147483660"/>
              <pc:sldLayoutMk cId="930331741" sldId="2147483669"/>
              <ac:picMk id="7" creationId="{D460BBC8-286A-4820-AB62-CFDFC807B4B3}"/>
            </ac:picMkLst>
          </pc:picChg>
          <pc:picChg chg="add">
            <ac:chgData name="Andy Gray" userId="3900aca3-aa6e-4813-b4e0-c02f9e48a0aa" providerId="ADAL" clId="{820C9418-94BB-4A2C-901C-A4873200E9A3}" dt="2019-05-15T16:00:06.396" v="53"/>
            <ac:picMkLst>
              <pc:docMk/>
              <pc:sldMasterMk cId="2369807912" sldId="2147483660"/>
              <pc:sldLayoutMk cId="930331741" sldId="2147483669"/>
              <ac:picMk id="10" creationId="{19615964-7D90-4049-943A-B2695EF4E7BA}"/>
            </ac:picMkLst>
          </pc:picChg>
          <pc:picChg chg="del">
            <ac:chgData name="Andy Gray" userId="3900aca3-aa6e-4813-b4e0-c02f9e48a0aa" providerId="ADAL" clId="{820C9418-94BB-4A2C-901C-A4873200E9A3}" dt="2019-05-15T16:00:05.651" v="52" actId="478"/>
            <ac:picMkLst>
              <pc:docMk/>
              <pc:sldMasterMk cId="2369807912" sldId="2147483660"/>
              <pc:sldLayoutMk cId="930331741" sldId="2147483669"/>
              <ac:picMk id="14" creationId="{B293EA16-036C-458A-9F7F-BCA1EBEF9095}"/>
            </ac:picMkLst>
          </pc:picChg>
          <pc:picChg chg="add">
            <ac:chgData name="Andy Gray" userId="3900aca3-aa6e-4813-b4e0-c02f9e48a0aa" providerId="ADAL" clId="{820C9418-94BB-4A2C-901C-A4873200E9A3}" dt="2019-05-15T16:00:06.396" v="53"/>
            <ac:picMkLst>
              <pc:docMk/>
              <pc:sldMasterMk cId="2369807912" sldId="2147483660"/>
              <pc:sldLayoutMk cId="930331741" sldId="2147483669"/>
              <ac:picMk id="16" creationId="{8DCDA0F2-7865-4D86-958E-2BD429B3029D}"/>
            </ac:picMkLst>
          </pc:picChg>
        </pc:sldLayoutChg>
        <pc:sldLayoutChg chg="delSp">
          <pc:chgData name="Andy Gray" userId="3900aca3-aa6e-4813-b4e0-c02f9e48a0aa" providerId="ADAL" clId="{820C9418-94BB-4A2C-901C-A4873200E9A3}" dt="2019-05-15T15:59:19.426" v="43" actId="478"/>
          <pc:sldLayoutMkLst>
            <pc:docMk/>
            <pc:sldMasterMk cId="2369807912" sldId="2147483660"/>
            <pc:sldLayoutMk cId="429986117" sldId="2147483671"/>
          </pc:sldLayoutMkLst>
          <pc:picChg chg="del">
            <ac:chgData name="Andy Gray" userId="3900aca3-aa6e-4813-b4e0-c02f9e48a0aa" providerId="ADAL" clId="{820C9418-94BB-4A2C-901C-A4873200E9A3}" dt="2019-05-15T15:59:19.426" v="43" actId="478"/>
            <ac:picMkLst>
              <pc:docMk/>
              <pc:sldMasterMk cId="2369807912" sldId="2147483660"/>
              <pc:sldLayoutMk cId="429986117" sldId="2147483671"/>
              <ac:picMk id="10" creationId="{6F837AC8-70BE-41B8-A82B-6C7EC49BA5B4}"/>
            </ac:picMkLst>
          </pc:picChg>
        </pc:sldLayoutChg>
        <pc:sldLayoutChg chg="delSp">
          <pc:chgData name="Andy Gray" userId="3900aca3-aa6e-4813-b4e0-c02f9e48a0aa" providerId="ADAL" clId="{820C9418-94BB-4A2C-901C-A4873200E9A3}" dt="2019-05-15T16:00:34.210" v="60" actId="478"/>
          <pc:sldLayoutMkLst>
            <pc:docMk/>
            <pc:sldMasterMk cId="2369807912" sldId="2147483660"/>
            <pc:sldLayoutMk cId="970203370" sldId="2147483672"/>
          </pc:sldLayoutMkLst>
          <pc:picChg chg="del">
            <ac:chgData name="Andy Gray" userId="3900aca3-aa6e-4813-b4e0-c02f9e48a0aa" providerId="ADAL" clId="{820C9418-94BB-4A2C-901C-A4873200E9A3}" dt="2019-05-15T16:00:34.210" v="60" actId="478"/>
            <ac:picMkLst>
              <pc:docMk/>
              <pc:sldMasterMk cId="2369807912" sldId="2147483660"/>
              <pc:sldLayoutMk cId="970203370" sldId="2147483672"/>
              <ac:picMk id="16" creationId="{8DCDA0F2-7865-4D86-958E-2BD429B3029D}"/>
            </ac:picMkLst>
          </pc:picChg>
        </pc:sldLayoutChg>
        <pc:sldLayoutChg chg="delSp">
          <pc:chgData name="Andy Gray" userId="3900aca3-aa6e-4813-b4e0-c02f9e48a0aa" providerId="ADAL" clId="{820C9418-94BB-4A2C-901C-A4873200E9A3}" dt="2019-05-15T16:01:09.346" v="73" actId="478"/>
          <pc:sldLayoutMkLst>
            <pc:docMk/>
            <pc:sldMasterMk cId="2369807912" sldId="2147483660"/>
            <pc:sldLayoutMk cId="3081703147" sldId="2147483673"/>
          </pc:sldLayoutMkLst>
          <pc:picChg chg="del">
            <ac:chgData name="Andy Gray" userId="3900aca3-aa6e-4813-b4e0-c02f9e48a0aa" providerId="ADAL" clId="{820C9418-94BB-4A2C-901C-A4873200E9A3}" dt="2019-05-15T16:01:09.346" v="73" actId="478"/>
            <ac:picMkLst>
              <pc:docMk/>
              <pc:sldMasterMk cId="2369807912" sldId="2147483660"/>
              <pc:sldLayoutMk cId="3081703147" sldId="2147483673"/>
              <ac:picMk id="17" creationId="{58F7E1A9-121C-48A8-B6B5-4FDE63D77951}"/>
            </ac:picMkLst>
          </pc:picChg>
        </pc:sldLayoutChg>
        <pc:sldLayoutChg chg="modSp">
          <pc:chgData name="Andy Gray" userId="3900aca3-aa6e-4813-b4e0-c02f9e48a0aa" providerId="ADAL" clId="{820C9418-94BB-4A2C-901C-A4873200E9A3}" dt="2019-05-20T11:03:07.347" v="554" actId="207"/>
          <pc:sldLayoutMkLst>
            <pc:docMk/>
            <pc:sldMasterMk cId="2369807912" sldId="2147483660"/>
            <pc:sldLayoutMk cId="2305274256" sldId="2147483674"/>
          </pc:sldLayoutMkLst>
          <pc:picChg chg="mod">
            <ac:chgData name="Andy Gray" userId="3900aca3-aa6e-4813-b4e0-c02f9e48a0aa" providerId="ADAL" clId="{820C9418-94BB-4A2C-901C-A4873200E9A3}" dt="2019-05-20T11:03:07.347" v="554" actId="207"/>
            <ac:picMkLst>
              <pc:docMk/>
              <pc:sldMasterMk cId="2369807912" sldId="2147483660"/>
              <pc:sldLayoutMk cId="2305274256" sldId="2147483674"/>
              <ac:picMk id="10" creationId="{6F837AC8-70BE-41B8-A82B-6C7EC49BA5B4}"/>
            </ac:picMkLst>
          </pc:picChg>
        </pc:sldLayoutChg>
      </pc:sldMasterChg>
    </pc:docChg>
  </pc:docChgLst>
  <pc:docChgLst>
    <pc:chgData name="James Franklin" userId="cf915d05-507f-491f-b4a6-b2aa085ee4b1" providerId="ADAL" clId="{125C1370-674C-4759-A168-DF5CB8FCBABC}"/>
    <pc:docChg chg="undo custSel addSld delSld modSld sldOrd">
      <pc:chgData name="James Franklin" userId="cf915d05-507f-491f-b4a6-b2aa085ee4b1" providerId="ADAL" clId="{125C1370-674C-4759-A168-DF5CB8FCBABC}" dt="2019-03-25T15:01:30.773" v="6718" actId="20577"/>
      <pc:docMkLst>
        <pc:docMk/>
      </pc:docMkLst>
      <pc:sldChg chg="modSp">
        <pc:chgData name="James Franklin" userId="cf915d05-507f-491f-b4a6-b2aa085ee4b1" providerId="ADAL" clId="{125C1370-674C-4759-A168-DF5CB8FCBABC}" dt="2019-03-25T09:18:23.555" v="6394" actId="1076"/>
        <pc:sldMkLst>
          <pc:docMk/>
          <pc:sldMk cId="3768048513" sldId="354"/>
        </pc:sldMkLst>
        <pc:spChg chg="mod">
          <ac:chgData name="James Franklin" userId="cf915d05-507f-491f-b4a6-b2aa085ee4b1" providerId="ADAL" clId="{125C1370-674C-4759-A168-DF5CB8FCBABC}" dt="2019-03-25T09:18:15.176" v="6393" actId="6549"/>
          <ac:spMkLst>
            <pc:docMk/>
            <pc:sldMk cId="3768048513" sldId="354"/>
            <ac:spMk id="3" creationId="{037FB689-72BB-484B-A17A-EE7793CA52E9}"/>
          </ac:spMkLst>
        </pc:spChg>
        <pc:picChg chg="mod">
          <ac:chgData name="James Franklin" userId="cf915d05-507f-491f-b4a6-b2aa085ee4b1" providerId="ADAL" clId="{125C1370-674C-4759-A168-DF5CB8FCBABC}" dt="2019-03-25T09:18:23.555" v="6394" actId="1076"/>
          <ac:picMkLst>
            <pc:docMk/>
            <pc:sldMk cId="3768048513" sldId="354"/>
            <ac:picMk id="4" creationId="{D16F8FDC-BC62-4B56-975E-B1382BB237BC}"/>
          </ac:picMkLst>
        </pc:picChg>
        <pc:picChg chg="mod">
          <ac:chgData name="James Franklin" userId="cf915d05-507f-491f-b4a6-b2aa085ee4b1" providerId="ADAL" clId="{125C1370-674C-4759-A168-DF5CB8FCBABC}" dt="2019-03-25T09:18:23.555" v="6394" actId="1076"/>
          <ac:picMkLst>
            <pc:docMk/>
            <pc:sldMk cId="3768048513" sldId="354"/>
            <ac:picMk id="5" creationId="{3CFBD9B6-D2CA-43C2-9AAA-27D4C0C18BE7}"/>
          </ac:picMkLst>
        </pc:picChg>
      </pc:sldChg>
      <pc:sldChg chg="modSp add">
        <pc:chgData name="James Franklin" userId="cf915d05-507f-491f-b4a6-b2aa085ee4b1" providerId="ADAL" clId="{125C1370-674C-4759-A168-DF5CB8FCBABC}" dt="2019-03-07T15:41:01.108" v="6379" actId="20577"/>
        <pc:sldMkLst>
          <pc:docMk/>
          <pc:sldMk cId="1612668401" sldId="364"/>
        </pc:sldMkLst>
        <pc:spChg chg="mod">
          <ac:chgData name="James Franklin" userId="cf915d05-507f-491f-b4a6-b2aa085ee4b1" providerId="ADAL" clId="{125C1370-674C-4759-A168-DF5CB8FCBABC}" dt="2019-03-07T15:41:01.108" v="6379" actId="20577"/>
          <ac:spMkLst>
            <pc:docMk/>
            <pc:sldMk cId="1612668401" sldId="364"/>
            <ac:spMk id="5" creationId="{00000000-0000-0000-0000-000000000000}"/>
          </ac:spMkLst>
        </pc:spChg>
      </pc:sldChg>
    </pc:docChg>
  </pc:docChgLst>
  <pc:docChgLst>
    <pc:chgData name="James Franklin" userId="cf915d05-507f-491f-b4a6-b2aa085ee4b1" providerId="ADAL" clId="{117E09D2-F0FB-4AE0-8282-00468F086251}"/>
    <pc:docChg chg="undo redo custSel addSld delSld modSld sldOrd delSection modSection">
      <pc:chgData name="James Franklin" userId="cf915d05-507f-491f-b4a6-b2aa085ee4b1" providerId="ADAL" clId="{117E09D2-F0FB-4AE0-8282-00468F086251}" dt="2019-05-22T11:29:14.966" v="20450" actId="1592"/>
      <pc:docMkLst>
        <pc:docMk/>
      </pc:docMkLst>
      <pc:sldChg chg="modSp">
        <pc:chgData name="James Franklin" userId="cf915d05-507f-491f-b4a6-b2aa085ee4b1" providerId="ADAL" clId="{117E09D2-F0FB-4AE0-8282-00468F086251}" dt="2019-03-28T17:05:58.611" v="0"/>
        <pc:sldMkLst>
          <pc:docMk/>
          <pc:sldMk cId="4088036100" sldId="259"/>
        </pc:sldMkLst>
        <pc:spChg chg="mod">
          <ac:chgData name="James Franklin" userId="cf915d05-507f-491f-b4a6-b2aa085ee4b1" providerId="ADAL" clId="{117E09D2-F0FB-4AE0-8282-00468F086251}" dt="2019-03-28T17:05:58.611" v="0"/>
          <ac:spMkLst>
            <pc:docMk/>
            <pc:sldMk cId="4088036100" sldId="259"/>
            <ac:spMk id="2" creationId="{C2FF3364-2D81-4476-A6D3-A34681DC1631}"/>
          </ac:spMkLst>
        </pc:spChg>
      </pc:sldChg>
      <pc:sldChg chg="modSp">
        <pc:chgData name="James Franklin" userId="cf915d05-507f-491f-b4a6-b2aa085ee4b1" providerId="ADAL" clId="{117E09D2-F0FB-4AE0-8282-00468F086251}" dt="2019-05-01T11:42:06.475" v="681" actId="20577"/>
        <pc:sldMkLst>
          <pc:docMk/>
          <pc:sldMk cId="2912915852" sldId="319"/>
        </pc:sldMkLst>
        <pc:spChg chg="mod">
          <ac:chgData name="James Franklin" userId="cf915d05-507f-491f-b4a6-b2aa085ee4b1" providerId="ADAL" clId="{117E09D2-F0FB-4AE0-8282-00468F086251}" dt="2019-05-01T11:42:06.475" v="681" actId="20577"/>
          <ac:spMkLst>
            <pc:docMk/>
            <pc:sldMk cId="2912915852" sldId="319"/>
            <ac:spMk id="3" creationId="{8841C565-F8A1-4DE6-88F1-F82B859E4087}"/>
          </ac:spMkLst>
        </pc:spChg>
      </pc:sldChg>
      <pc:sldChg chg="addSp modSp">
        <pc:chgData name="James Franklin" userId="cf915d05-507f-491f-b4a6-b2aa085ee4b1" providerId="ADAL" clId="{117E09D2-F0FB-4AE0-8282-00468F086251}" dt="2019-05-03T14:37:07.972" v="5896" actId="20577"/>
        <pc:sldMkLst>
          <pc:docMk/>
          <pc:sldMk cId="3768048513" sldId="354"/>
        </pc:sldMkLst>
        <pc:spChg chg="mod">
          <ac:chgData name="James Franklin" userId="cf915d05-507f-491f-b4a6-b2aa085ee4b1" providerId="ADAL" clId="{117E09D2-F0FB-4AE0-8282-00468F086251}" dt="2019-05-01T13:27:18.640" v="688" actId="20577"/>
          <ac:spMkLst>
            <pc:docMk/>
            <pc:sldMk cId="3768048513" sldId="354"/>
            <ac:spMk id="2" creationId="{66E20CF0-66EF-42EF-B23F-BE28152A237F}"/>
          </ac:spMkLst>
        </pc:spChg>
        <pc:spChg chg="mod">
          <ac:chgData name="James Franklin" userId="cf915d05-507f-491f-b4a6-b2aa085ee4b1" providerId="ADAL" clId="{117E09D2-F0FB-4AE0-8282-00468F086251}" dt="2019-05-03T14:37:07.972" v="5896" actId="20577"/>
          <ac:spMkLst>
            <pc:docMk/>
            <pc:sldMk cId="3768048513" sldId="354"/>
            <ac:spMk id="3" creationId="{037FB689-72BB-484B-A17A-EE7793CA52E9}"/>
          </ac:spMkLst>
        </pc:spChg>
        <pc:picChg chg="add mod">
          <ac:chgData name="James Franklin" userId="cf915d05-507f-491f-b4a6-b2aa085ee4b1" providerId="ADAL" clId="{117E09D2-F0FB-4AE0-8282-00468F086251}" dt="2019-05-01T13:28:27.080" v="694" actId="1076"/>
          <ac:picMkLst>
            <pc:docMk/>
            <pc:sldMk cId="3768048513" sldId="354"/>
            <ac:picMk id="4" creationId="{731305D9-3A1F-47EA-91D4-7E1CB62F8FE3}"/>
          </ac:picMkLst>
        </pc:picChg>
        <pc:picChg chg="add mod">
          <ac:chgData name="James Franklin" userId="cf915d05-507f-491f-b4a6-b2aa085ee4b1" providerId="ADAL" clId="{117E09D2-F0FB-4AE0-8282-00468F086251}" dt="2019-05-01T13:28:41.344" v="696" actId="732"/>
          <ac:picMkLst>
            <pc:docMk/>
            <pc:sldMk cId="3768048513" sldId="354"/>
            <ac:picMk id="1026" creationId="{B2939C20-54F9-4C04-B7A9-9A84BA737B79}"/>
          </ac:picMkLst>
        </pc:picChg>
      </pc:sldChg>
      <pc:sldChg chg="modSp ord">
        <pc:chgData name="James Franklin" userId="cf915d05-507f-491f-b4a6-b2aa085ee4b1" providerId="ADAL" clId="{117E09D2-F0FB-4AE0-8282-00468F086251}" dt="2019-05-01T13:34:19.634" v="1086"/>
        <pc:sldMkLst>
          <pc:docMk/>
          <pc:sldMk cId="1612668401" sldId="364"/>
        </pc:sldMkLst>
        <pc:spChg chg="mod">
          <ac:chgData name="James Franklin" userId="cf915d05-507f-491f-b4a6-b2aa085ee4b1" providerId="ADAL" clId="{117E09D2-F0FB-4AE0-8282-00468F086251}" dt="2019-03-29T10:16:01.896" v="2" actId="20577"/>
          <ac:spMkLst>
            <pc:docMk/>
            <pc:sldMk cId="1612668401" sldId="364"/>
            <ac:spMk id="4" creationId="{00000000-0000-0000-0000-000000000000}"/>
          </ac:spMkLst>
        </pc:spChg>
        <pc:spChg chg="mod">
          <ac:chgData name="James Franklin" userId="cf915d05-507f-491f-b4a6-b2aa085ee4b1" providerId="ADAL" clId="{117E09D2-F0FB-4AE0-8282-00468F086251}" dt="2019-03-29T10:16:04.504" v="4" actId="20577"/>
          <ac:spMkLst>
            <pc:docMk/>
            <pc:sldMk cId="1612668401" sldId="364"/>
            <ac:spMk id="5" creationId="{00000000-0000-0000-0000-000000000000}"/>
          </ac:spMkLst>
        </pc:spChg>
      </pc:sldChg>
      <pc:sldChg chg="addSp delSp modSp">
        <pc:chgData name="James Franklin" userId="cf915d05-507f-491f-b4a6-b2aa085ee4b1" providerId="ADAL" clId="{117E09D2-F0FB-4AE0-8282-00468F086251}" dt="2019-05-09T15:38:54.212" v="19407" actId="478"/>
        <pc:sldMkLst>
          <pc:docMk/>
          <pc:sldMk cId="1515091566" sldId="365"/>
        </pc:sldMkLst>
        <pc:spChg chg="del">
          <ac:chgData name="James Franklin" userId="cf915d05-507f-491f-b4a6-b2aa085ee4b1" providerId="ADAL" clId="{117E09D2-F0FB-4AE0-8282-00468F086251}" dt="2019-05-01T13:30:26.414" v="723"/>
          <ac:spMkLst>
            <pc:docMk/>
            <pc:sldMk cId="1515091566" sldId="365"/>
            <ac:spMk id="2" creationId="{66E20CF0-66EF-42EF-B23F-BE28152A237F}"/>
          </ac:spMkLst>
        </pc:spChg>
        <pc:spChg chg="del">
          <ac:chgData name="James Franklin" userId="cf915d05-507f-491f-b4a6-b2aa085ee4b1" providerId="ADAL" clId="{117E09D2-F0FB-4AE0-8282-00468F086251}" dt="2019-05-01T13:30:26.414" v="723"/>
          <ac:spMkLst>
            <pc:docMk/>
            <pc:sldMk cId="1515091566" sldId="365"/>
            <ac:spMk id="3" creationId="{037FB689-72BB-484B-A17A-EE7793CA52E9}"/>
          </ac:spMkLst>
        </pc:spChg>
        <pc:spChg chg="add mod">
          <ac:chgData name="James Franklin" userId="cf915d05-507f-491f-b4a6-b2aa085ee4b1" providerId="ADAL" clId="{117E09D2-F0FB-4AE0-8282-00468F086251}" dt="2019-05-03T14:36:26.020" v="5777" actId="20577"/>
          <ac:spMkLst>
            <pc:docMk/>
            <pc:sldMk cId="1515091566" sldId="365"/>
            <ac:spMk id="4" creationId="{B1F9D980-59C0-40BA-B110-A15027386557}"/>
          </ac:spMkLst>
        </pc:spChg>
        <pc:spChg chg="add mod">
          <ac:chgData name="James Franklin" userId="cf915d05-507f-491f-b4a6-b2aa085ee4b1" providerId="ADAL" clId="{117E09D2-F0FB-4AE0-8282-00468F086251}" dt="2019-05-03T15:13:39.416" v="9686" actId="15"/>
          <ac:spMkLst>
            <pc:docMk/>
            <pc:sldMk cId="1515091566" sldId="365"/>
            <ac:spMk id="5" creationId="{1CAD957D-3869-4B59-8704-C64EEABC9AA6}"/>
          </ac:spMkLst>
        </pc:spChg>
        <pc:spChg chg="add del mod">
          <ac:chgData name="James Franklin" userId="cf915d05-507f-491f-b4a6-b2aa085ee4b1" providerId="ADAL" clId="{117E09D2-F0FB-4AE0-8282-00468F086251}" dt="2019-05-09T15:38:54.212" v="19407" actId="478"/>
          <ac:spMkLst>
            <pc:docMk/>
            <pc:sldMk cId="1515091566" sldId="365"/>
            <ac:spMk id="6" creationId="{E937E274-8DF1-406E-92CF-79E001ABFE64}"/>
          </ac:spMkLst>
        </pc:spChg>
      </pc:sldChg>
      <pc:sldChg chg="addSp delSp modSp">
        <pc:chgData name="James Franklin" userId="cf915d05-507f-491f-b4a6-b2aa085ee4b1" providerId="ADAL" clId="{117E09D2-F0FB-4AE0-8282-00468F086251}" dt="2019-05-03T15:21:01.397" v="10312" actId="167"/>
        <pc:sldMkLst>
          <pc:docMk/>
          <pc:sldMk cId="1244951885" sldId="366"/>
        </pc:sldMkLst>
        <pc:spChg chg="mod">
          <ac:chgData name="James Franklin" userId="cf915d05-507f-491f-b4a6-b2aa085ee4b1" providerId="ADAL" clId="{117E09D2-F0FB-4AE0-8282-00468F086251}" dt="2019-05-01T13:31:17.304" v="739" actId="20577"/>
          <ac:spMkLst>
            <pc:docMk/>
            <pc:sldMk cId="1244951885" sldId="366"/>
            <ac:spMk id="2" creationId="{66E20CF0-66EF-42EF-B23F-BE28152A237F}"/>
          </ac:spMkLst>
        </pc:spChg>
        <pc:spChg chg="del mod">
          <ac:chgData name="James Franklin" userId="cf915d05-507f-491f-b4a6-b2aa085ee4b1" providerId="ADAL" clId="{117E09D2-F0FB-4AE0-8282-00468F086251}" dt="2019-05-03T14:43:48.428" v="6227"/>
          <ac:spMkLst>
            <pc:docMk/>
            <pc:sldMk cId="1244951885" sldId="366"/>
            <ac:spMk id="3" creationId="{037FB689-72BB-484B-A17A-EE7793CA52E9}"/>
          </ac:spMkLst>
        </pc:spChg>
        <pc:spChg chg="add mod">
          <ac:chgData name="James Franklin" userId="cf915d05-507f-491f-b4a6-b2aa085ee4b1" providerId="ADAL" clId="{117E09D2-F0FB-4AE0-8282-00468F086251}" dt="2019-05-03T15:20:16.265" v="10307" actId="207"/>
          <ac:spMkLst>
            <pc:docMk/>
            <pc:sldMk cId="1244951885" sldId="366"/>
            <ac:spMk id="4" creationId="{2C0486AB-298F-4E56-9660-E0684DC98BC5}"/>
          </ac:spMkLst>
        </pc:spChg>
        <pc:picChg chg="add mod">
          <ac:chgData name="James Franklin" userId="cf915d05-507f-491f-b4a6-b2aa085ee4b1" providerId="ADAL" clId="{117E09D2-F0FB-4AE0-8282-00468F086251}" dt="2019-05-03T15:21:01.397" v="10312" actId="167"/>
          <ac:picMkLst>
            <pc:docMk/>
            <pc:sldMk cId="1244951885" sldId="366"/>
            <ac:picMk id="2050" creationId="{887C336A-8B3A-488D-99C2-5236CB76CCC6}"/>
          </ac:picMkLst>
        </pc:picChg>
      </pc:sldChg>
      <pc:sldChg chg="addSp delSp modSp">
        <pc:chgData name="James Franklin" userId="cf915d05-507f-491f-b4a6-b2aa085ee4b1" providerId="ADAL" clId="{117E09D2-F0FB-4AE0-8282-00468F086251}" dt="2019-05-09T15:40:25.077" v="19409" actId="478"/>
        <pc:sldMkLst>
          <pc:docMk/>
          <pc:sldMk cId="3852316829" sldId="367"/>
        </pc:sldMkLst>
        <pc:spChg chg="mod">
          <ac:chgData name="James Franklin" userId="cf915d05-507f-491f-b4a6-b2aa085ee4b1" providerId="ADAL" clId="{117E09D2-F0FB-4AE0-8282-00468F086251}" dt="2019-05-01T13:33:36.160" v="1006" actId="20577"/>
          <ac:spMkLst>
            <pc:docMk/>
            <pc:sldMk cId="3852316829" sldId="367"/>
            <ac:spMk id="2" creationId="{66E20CF0-66EF-42EF-B23F-BE28152A237F}"/>
          </ac:spMkLst>
        </pc:spChg>
        <pc:spChg chg="mod">
          <ac:chgData name="James Franklin" userId="cf915d05-507f-491f-b4a6-b2aa085ee4b1" providerId="ADAL" clId="{117E09D2-F0FB-4AE0-8282-00468F086251}" dt="2019-05-03T14:50:27.377" v="6761" actId="20577"/>
          <ac:spMkLst>
            <pc:docMk/>
            <pc:sldMk cId="3852316829" sldId="367"/>
            <ac:spMk id="3" creationId="{037FB689-72BB-484B-A17A-EE7793CA52E9}"/>
          </ac:spMkLst>
        </pc:spChg>
        <pc:spChg chg="add del mod">
          <ac:chgData name="James Franklin" userId="cf915d05-507f-491f-b4a6-b2aa085ee4b1" providerId="ADAL" clId="{117E09D2-F0FB-4AE0-8282-00468F086251}" dt="2019-05-09T15:40:25.077" v="19409" actId="478"/>
          <ac:spMkLst>
            <pc:docMk/>
            <pc:sldMk cId="3852316829" sldId="367"/>
            <ac:spMk id="6" creationId="{F3169157-FC02-4A63-AFE4-D3A6C11A1132}"/>
          </ac:spMkLst>
        </pc:spChg>
        <pc:grpChg chg="add mod">
          <ac:chgData name="James Franklin" userId="cf915d05-507f-491f-b4a6-b2aa085ee4b1" providerId="ADAL" clId="{117E09D2-F0FB-4AE0-8282-00468F086251}" dt="2019-05-03T08:12:49.553" v="4204" actId="14100"/>
          <ac:grpSpMkLst>
            <pc:docMk/>
            <pc:sldMk cId="3852316829" sldId="367"/>
            <ac:grpSpMk id="5" creationId="{9A1A1752-6297-4CE8-912F-26D07FAB95D3}"/>
          </ac:grpSpMkLst>
        </pc:grpChg>
        <pc:picChg chg="add mod">
          <ac:chgData name="James Franklin" userId="cf915d05-507f-491f-b4a6-b2aa085ee4b1" providerId="ADAL" clId="{117E09D2-F0FB-4AE0-8282-00468F086251}" dt="2019-05-03T08:11:22.058" v="4179" actId="1076"/>
          <ac:picMkLst>
            <pc:docMk/>
            <pc:sldMk cId="3852316829" sldId="367"/>
            <ac:picMk id="4" creationId="{695A0D58-B0FF-430E-AF68-69A0D645361D}"/>
          </ac:picMkLst>
        </pc:picChg>
        <pc:picChg chg="add mod">
          <ac:chgData name="James Franklin" userId="cf915d05-507f-491f-b4a6-b2aa085ee4b1" providerId="ADAL" clId="{117E09D2-F0FB-4AE0-8282-00468F086251}" dt="2019-05-03T08:12:32.870" v="4200" actId="164"/>
          <ac:picMkLst>
            <pc:docMk/>
            <pc:sldMk cId="3852316829" sldId="367"/>
            <ac:picMk id="4098" creationId="{7CC55F2E-1892-44A1-AF83-11DC16A43A41}"/>
          </ac:picMkLst>
        </pc:picChg>
        <pc:picChg chg="add mod">
          <ac:chgData name="James Franklin" userId="cf915d05-507f-491f-b4a6-b2aa085ee4b1" providerId="ADAL" clId="{117E09D2-F0FB-4AE0-8282-00468F086251}" dt="2019-05-03T08:12:32.870" v="4200" actId="164"/>
          <ac:picMkLst>
            <pc:docMk/>
            <pc:sldMk cId="3852316829" sldId="367"/>
            <ac:picMk id="4100" creationId="{103F5694-7CC8-4521-AEF2-8CF79BF2A591}"/>
          </ac:picMkLst>
        </pc:picChg>
      </pc:sldChg>
      <pc:sldChg chg="addSp delSp modSp">
        <pc:chgData name="James Franklin" userId="cf915d05-507f-491f-b4a6-b2aa085ee4b1" providerId="ADAL" clId="{117E09D2-F0FB-4AE0-8282-00468F086251}" dt="2019-05-09T15:44:43.379" v="19411" actId="478"/>
        <pc:sldMkLst>
          <pc:docMk/>
          <pc:sldMk cId="567189255" sldId="368"/>
        </pc:sldMkLst>
        <pc:spChg chg="mod">
          <ac:chgData name="James Franklin" userId="cf915d05-507f-491f-b4a6-b2aa085ee4b1" providerId="ADAL" clId="{117E09D2-F0FB-4AE0-8282-00468F086251}" dt="2019-05-01T13:32:42.151" v="954" actId="20577"/>
          <ac:spMkLst>
            <pc:docMk/>
            <pc:sldMk cId="567189255" sldId="368"/>
            <ac:spMk id="2" creationId="{66E20CF0-66EF-42EF-B23F-BE28152A237F}"/>
          </ac:spMkLst>
        </pc:spChg>
        <pc:spChg chg="mod">
          <ac:chgData name="James Franklin" userId="cf915d05-507f-491f-b4a6-b2aa085ee4b1" providerId="ADAL" clId="{117E09D2-F0FB-4AE0-8282-00468F086251}" dt="2019-05-03T14:52:57.888" v="7014" actId="20577"/>
          <ac:spMkLst>
            <pc:docMk/>
            <pc:sldMk cId="567189255" sldId="368"/>
            <ac:spMk id="3" creationId="{037FB689-72BB-484B-A17A-EE7793CA52E9}"/>
          </ac:spMkLst>
        </pc:spChg>
        <pc:spChg chg="add del mod">
          <ac:chgData name="James Franklin" userId="cf915d05-507f-491f-b4a6-b2aa085ee4b1" providerId="ADAL" clId="{117E09D2-F0FB-4AE0-8282-00468F086251}" dt="2019-05-09T15:44:43.379" v="19411" actId="478"/>
          <ac:spMkLst>
            <pc:docMk/>
            <pc:sldMk cId="567189255" sldId="368"/>
            <ac:spMk id="4" creationId="{1B4A9075-1B53-45B9-B0A5-9EDD71BBCBD3}"/>
          </ac:spMkLst>
        </pc:spChg>
        <pc:spChg chg="add del mod">
          <ac:chgData name="James Franklin" userId="cf915d05-507f-491f-b4a6-b2aa085ee4b1" providerId="ADAL" clId="{117E09D2-F0FB-4AE0-8282-00468F086251}" dt="2019-05-03T08:18:47.392" v="4244" actId="478"/>
          <ac:spMkLst>
            <pc:docMk/>
            <pc:sldMk cId="567189255" sldId="368"/>
            <ac:spMk id="4" creationId="{38D6CCB5-EA49-45C8-B45E-B783838B452B}"/>
          </ac:spMkLst>
        </pc:spChg>
        <pc:picChg chg="add del mod">
          <ac:chgData name="James Franklin" userId="cf915d05-507f-491f-b4a6-b2aa085ee4b1" providerId="ADAL" clId="{117E09D2-F0FB-4AE0-8282-00468F086251}" dt="2019-05-03T08:16:55.994" v="4211" actId="478"/>
          <ac:picMkLst>
            <pc:docMk/>
            <pc:sldMk cId="567189255" sldId="368"/>
            <ac:picMk id="5122" creationId="{0F941620-B1C6-4CE9-8605-A43C653099E0}"/>
          </ac:picMkLst>
        </pc:picChg>
        <pc:picChg chg="add del mod">
          <ac:chgData name="James Franklin" userId="cf915d05-507f-491f-b4a6-b2aa085ee4b1" providerId="ADAL" clId="{117E09D2-F0FB-4AE0-8282-00468F086251}" dt="2019-05-03T08:19:53.569" v="4249" actId="478"/>
          <ac:picMkLst>
            <pc:docMk/>
            <pc:sldMk cId="567189255" sldId="368"/>
            <ac:picMk id="5124" creationId="{7C562DDA-D420-48BA-AC21-9615E35700ED}"/>
          </ac:picMkLst>
        </pc:picChg>
        <pc:picChg chg="add del">
          <ac:chgData name="James Franklin" userId="cf915d05-507f-491f-b4a6-b2aa085ee4b1" providerId="ADAL" clId="{117E09D2-F0FB-4AE0-8282-00468F086251}" dt="2019-05-03T08:20:52.324" v="4251" actId="478"/>
          <ac:picMkLst>
            <pc:docMk/>
            <pc:sldMk cId="567189255" sldId="368"/>
            <ac:picMk id="5126" creationId="{414F1DA6-184A-402A-ADFA-50A3B60B7374}"/>
          </ac:picMkLst>
        </pc:picChg>
        <pc:picChg chg="add mod">
          <ac:chgData name="James Franklin" userId="cf915d05-507f-491f-b4a6-b2aa085ee4b1" providerId="ADAL" clId="{117E09D2-F0FB-4AE0-8282-00468F086251}" dt="2019-05-03T14:53:25.010" v="7016" actId="14100"/>
          <ac:picMkLst>
            <pc:docMk/>
            <pc:sldMk cId="567189255" sldId="368"/>
            <ac:picMk id="5128" creationId="{AA63C81C-32D0-4478-AB8E-5CCDE44CAF73}"/>
          </ac:picMkLst>
        </pc:picChg>
      </pc:sldChg>
      <pc:sldChg chg="addSp delSp modSp addCm modCm">
        <pc:chgData name="James Franklin" userId="cf915d05-507f-491f-b4a6-b2aa085ee4b1" providerId="ADAL" clId="{117E09D2-F0FB-4AE0-8282-00468F086251}" dt="2019-05-03T14:58:15.210" v="7607" actId="20577"/>
        <pc:sldMkLst>
          <pc:docMk/>
          <pc:sldMk cId="363531344" sldId="369"/>
        </pc:sldMkLst>
        <pc:spChg chg="mod">
          <ac:chgData name="James Franklin" userId="cf915d05-507f-491f-b4a6-b2aa085ee4b1" providerId="ADAL" clId="{117E09D2-F0FB-4AE0-8282-00468F086251}" dt="2019-05-01T13:32:51.535" v="969" actId="20577"/>
          <ac:spMkLst>
            <pc:docMk/>
            <pc:sldMk cId="363531344" sldId="369"/>
            <ac:spMk id="2" creationId="{66E20CF0-66EF-42EF-B23F-BE28152A237F}"/>
          </ac:spMkLst>
        </pc:spChg>
        <pc:spChg chg="mod">
          <ac:chgData name="James Franklin" userId="cf915d05-507f-491f-b4a6-b2aa085ee4b1" providerId="ADAL" clId="{117E09D2-F0FB-4AE0-8282-00468F086251}" dt="2019-05-03T14:58:15.210" v="7607" actId="20577"/>
          <ac:spMkLst>
            <pc:docMk/>
            <pc:sldMk cId="363531344" sldId="369"/>
            <ac:spMk id="3" creationId="{037FB689-72BB-484B-A17A-EE7793CA52E9}"/>
          </ac:spMkLst>
        </pc:spChg>
        <pc:spChg chg="add mod">
          <ac:chgData name="James Franklin" userId="cf915d05-507f-491f-b4a6-b2aa085ee4b1" providerId="ADAL" clId="{117E09D2-F0FB-4AE0-8282-00468F086251}" dt="2019-05-03T14:56:33.089" v="7504" actId="164"/>
          <ac:spMkLst>
            <pc:docMk/>
            <pc:sldMk cId="363531344" sldId="369"/>
            <ac:spMk id="9" creationId="{C1767621-C341-4E7E-A5DD-3611FC181EF8}"/>
          </ac:spMkLst>
        </pc:spChg>
        <pc:spChg chg="add mod">
          <ac:chgData name="James Franklin" userId="cf915d05-507f-491f-b4a6-b2aa085ee4b1" providerId="ADAL" clId="{117E09D2-F0FB-4AE0-8282-00468F086251}" dt="2019-05-03T14:56:33.089" v="7504" actId="164"/>
          <ac:spMkLst>
            <pc:docMk/>
            <pc:sldMk cId="363531344" sldId="369"/>
            <ac:spMk id="11" creationId="{6E8CB540-869F-42F6-A469-DD785EEBE3FC}"/>
          </ac:spMkLst>
        </pc:spChg>
        <pc:spChg chg="add mod">
          <ac:chgData name="James Franklin" userId="cf915d05-507f-491f-b4a6-b2aa085ee4b1" providerId="ADAL" clId="{117E09D2-F0FB-4AE0-8282-00468F086251}" dt="2019-05-03T14:56:33.089" v="7504" actId="164"/>
          <ac:spMkLst>
            <pc:docMk/>
            <pc:sldMk cId="363531344" sldId="369"/>
            <ac:spMk id="14" creationId="{1F82C80C-966F-4FF4-8E41-29D427BA9147}"/>
          </ac:spMkLst>
        </pc:spChg>
        <pc:grpChg chg="add mod">
          <ac:chgData name="James Franklin" userId="cf915d05-507f-491f-b4a6-b2aa085ee4b1" providerId="ADAL" clId="{117E09D2-F0FB-4AE0-8282-00468F086251}" dt="2019-05-03T14:56:36.472" v="7505" actId="1076"/>
          <ac:grpSpMkLst>
            <pc:docMk/>
            <pc:sldMk cId="363531344" sldId="369"/>
            <ac:grpSpMk id="6" creationId="{6692E819-1FEB-4687-BB22-F69CC6003A72}"/>
          </ac:grpSpMkLst>
        </pc:grpChg>
        <pc:picChg chg="add mod modCrop">
          <ac:chgData name="James Franklin" userId="cf915d05-507f-491f-b4a6-b2aa085ee4b1" providerId="ADAL" clId="{117E09D2-F0FB-4AE0-8282-00468F086251}" dt="2019-05-03T14:56:33.089" v="7504" actId="164"/>
          <ac:picMkLst>
            <pc:docMk/>
            <pc:sldMk cId="363531344" sldId="369"/>
            <ac:picMk id="4" creationId="{0472C57F-EDD8-4D82-B240-E2FD5BB97C40}"/>
          </ac:picMkLst>
        </pc:picChg>
        <pc:picChg chg="add mod">
          <ac:chgData name="James Franklin" userId="cf915d05-507f-491f-b4a6-b2aa085ee4b1" providerId="ADAL" clId="{117E09D2-F0FB-4AE0-8282-00468F086251}" dt="2019-05-03T14:56:33.089" v="7504" actId="164"/>
          <ac:picMkLst>
            <pc:docMk/>
            <pc:sldMk cId="363531344" sldId="369"/>
            <ac:picMk id="5" creationId="{2496115D-E1C2-4D5F-BCD8-AF68EAC7C577}"/>
          </ac:picMkLst>
        </pc:picChg>
        <pc:picChg chg="add del mod modCrop">
          <ac:chgData name="James Franklin" userId="cf915d05-507f-491f-b4a6-b2aa085ee4b1" providerId="ADAL" clId="{117E09D2-F0FB-4AE0-8282-00468F086251}" dt="2019-05-03T09:38:59.641" v="4267" actId="478"/>
          <ac:picMkLst>
            <pc:docMk/>
            <pc:sldMk cId="363531344" sldId="369"/>
            <ac:picMk id="6" creationId="{62469EFA-BB1C-4EEB-AC60-EEE4BFE2E2B3}"/>
          </ac:picMkLst>
        </pc:picChg>
        <pc:picChg chg="add mod">
          <ac:chgData name="James Franklin" userId="cf915d05-507f-491f-b4a6-b2aa085ee4b1" providerId="ADAL" clId="{117E09D2-F0FB-4AE0-8282-00468F086251}" dt="2019-05-03T14:56:33.089" v="7504" actId="164"/>
          <ac:picMkLst>
            <pc:docMk/>
            <pc:sldMk cId="363531344" sldId="369"/>
            <ac:picMk id="7" creationId="{97D172B4-F508-4B5D-99AF-36631A510F83}"/>
          </ac:picMkLst>
        </pc:picChg>
        <pc:picChg chg="add mod">
          <ac:chgData name="James Franklin" userId="cf915d05-507f-491f-b4a6-b2aa085ee4b1" providerId="ADAL" clId="{117E09D2-F0FB-4AE0-8282-00468F086251}" dt="2019-05-03T14:56:33.089" v="7504" actId="164"/>
          <ac:picMkLst>
            <pc:docMk/>
            <pc:sldMk cId="363531344" sldId="369"/>
            <ac:picMk id="8" creationId="{A018E600-52A1-462B-85C0-E76D9DE60817}"/>
          </ac:picMkLst>
        </pc:picChg>
        <pc:picChg chg="add del mod">
          <ac:chgData name="James Franklin" userId="cf915d05-507f-491f-b4a6-b2aa085ee4b1" providerId="ADAL" clId="{117E09D2-F0FB-4AE0-8282-00468F086251}" dt="2019-05-03T08:48:37.498" v="4259" actId="478"/>
          <ac:picMkLst>
            <pc:docMk/>
            <pc:sldMk cId="363531344" sldId="369"/>
            <ac:picMk id="6146" creationId="{89244F9B-828F-4342-B0BA-8A1D0568CFA8}"/>
          </ac:picMkLst>
        </pc:picChg>
        <pc:cxnChg chg="add mod">
          <ac:chgData name="James Franklin" userId="cf915d05-507f-491f-b4a6-b2aa085ee4b1" providerId="ADAL" clId="{117E09D2-F0FB-4AE0-8282-00468F086251}" dt="2019-05-03T14:56:33.089" v="7504" actId="164"/>
          <ac:cxnSpMkLst>
            <pc:docMk/>
            <pc:sldMk cId="363531344" sldId="369"/>
            <ac:cxnSpMk id="12" creationId="{1A07DBD8-4B54-4E04-B3D7-4E32E4D8F082}"/>
          </ac:cxnSpMkLst>
        </pc:cxnChg>
      </pc:sldChg>
      <pc:sldChg chg="addSp modSp">
        <pc:chgData name="James Franklin" userId="cf915d05-507f-491f-b4a6-b2aa085ee4b1" providerId="ADAL" clId="{117E09D2-F0FB-4AE0-8282-00468F086251}" dt="2019-05-16T08:33:05.620" v="19553" actId="20577"/>
        <pc:sldMkLst>
          <pc:docMk/>
          <pc:sldMk cId="2205863446" sldId="370"/>
        </pc:sldMkLst>
        <pc:spChg chg="mod">
          <ac:chgData name="James Franklin" userId="cf915d05-507f-491f-b4a6-b2aa085ee4b1" providerId="ADAL" clId="{117E09D2-F0FB-4AE0-8282-00468F086251}" dt="2019-05-01T13:34:03.432" v="1084" actId="20577"/>
          <ac:spMkLst>
            <pc:docMk/>
            <pc:sldMk cId="2205863446" sldId="370"/>
            <ac:spMk id="2" creationId="{66E20CF0-66EF-42EF-B23F-BE28152A237F}"/>
          </ac:spMkLst>
        </pc:spChg>
        <pc:spChg chg="mod">
          <ac:chgData name="James Franklin" userId="cf915d05-507f-491f-b4a6-b2aa085ee4b1" providerId="ADAL" clId="{117E09D2-F0FB-4AE0-8282-00468F086251}" dt="2019-05-16T08:33:05.620" v="19553" actId="20577"/>
          <ac:spMkLst>
            <pc:docMk/>
            <pc:sldMk cId="2205863446" sldId="370"/>
            <ac:spMk id="3" creationId="{037FB689-72BB-484B-A17A-EE7793CA52E9}"/>
          </ac:spMkLst>
        </pc:spChg>
        <pc:picChg chg="add mod">
          <ac:chgData name="James Franklin" userId="cf915d05-507f-491f-b4a6-b2aa085ee4b1" providerId="ADAL" clId="{117E09D2-F0FB-4AE0-8282-00468F086251}" dt="2019-05-03T09:57:22.183" v="4353" actId="14100"/>
          <ac:picMkLst>
            <pc:docMk/>
            <pc:sldMk cId="2205863446" sldId="370"/>
            <ac:picMk id="7170" creationId="{7D1CAD51-B0B2-48C2-B4E8-92B5F8E99850}"/>
          </ac:picMkLst>
        </pc:picChg>
      </pc:sldChg>
      <pc:sldChg chg="addSp delSp modSp">
        <pc:chgData name="James Franklin" userId="cf915d05-507f-491f-b4a6-b2aa085ee4b1" providerId="ADAL" clId="{117E09D2-F0FB-4AE0-8282-00468F086251}" dt="2019-05-09T19:19:17.919" v="19412" actId="478"/>
        <pc:sldMkLst>
          <pc:docMk/>
          <pc:sldMk cId="4188305560" sldId="371"/>
        </pc:sldMkLst>
        <pc:spChg chg="mod">
          <ac:chgData name="James Franklin" userId="cf915d05-507f-491f-b4a6-b2aa085ee4b1" providerId="ADAL" clId="{117E09D2-F0FB-4AE0-8282-00468F086251}" dt="2019-05-01T13:34:38.551" v="1106" actId="20577"/>
          <ac:spMkLst>
            <pc:docMk/>
            <pc:sldMk cId="4188305560" sldId="371"/>
            <ac:spMk id="2" creationId="{66E20CF0-66EF-42EF-B23F-BE28152A237F}"/>
          </ac:spMkLst>
        </pc:spChg>
        <pc:spChg chg="mod">
          <ac:chgData name="James Franklin" userId="cf915d05-507f-491f-b4a6-b2aa085ee4b1" providerId="ADAL" clId="{117E09D2-F0FB-4AE0-8282-00468F086251}" dt="2019-05-03T15:16:22.341" v="10007" actId="20577"/>
          <ac:spMkLst>
            <pc:docMk/>
            <pc:sldMk cId="4188305560" sldId="371"/>
            <ac:spMk id="3" creationId="{037FB689-72BB-484B-A17A-EE7793CA52E9}"/>
          </ac:spMkLst>
        </pc:spChg>
        <pc:spChg chg="add del mod">
          <ac:chgData name="James Franklin" userId="cf915d05-507f-491f-b4a6-b2aa085ee4b1" providerId="ADAL" clId="{117E09D2-F0FB-4AE0-8282-00468F086251}" dt="2019-05-09T19:19:17.919" v="19412" actId="478"/>
          <ac:spMkLst>
            <pc:docMk/>
            <pc:sldMk cId="4188305560" sldId="371"/>
            <ac:spMk id="5" creationId="{DCC20113-E35A-4A69-B6BA-62D7DEF87C3A}"/>
          </ac:spMkLst>
        </pc:spChg>
        <pc:picChg chg="add mod">
          <ac:chgData name="James Franklin" userId="cf915d05-507f-491f-b4a6-b2aa085ee4b1" providerId="ADAL" clId="{117E09D2-F0FB-4AE0-8282-00468F086251}" dt="2019-05-03T10:09:29.749" v="4366" actId="1076"/>
          <ac:picMkLst>
            <pc:docMk/>
            <pc:sldMk cId="4188305560" sldId="371"/>
            <ac:picMk id="4" creationId="{4AEB1DB6-7D24-4400-8165-D6319F1DE1D1}"/>
          </ac:picMkLst>
        </pc:picChg>
        <pc:picChg chg="add mod">
          <ac:chgData name="James Franklin" userId="cf915d05-507f-491f-b4a6-b2aa085ee4b1" providerId="ADAL" clId="{117E09D2-F0FB-4AE0-8282-00468F086251}" dt="2019-05-03T10:09:26.783" v="4365" actId="167"/>
          <ac:picMkLst>
            <pc:docMk/>
            <pc:sldMk cId="4188305560" sldId="371"/>
            <ac:picMk id="8194" creationId="{3B7DC187-9C5F-4D8E-8AD7-8276FD99250D}"/>
          </ac:picMkLst>
        </pc:picChg>
      </pc:sldChg>
      <pc:sldChg chg="addSp modSp ord setBg">
        <pc:chgData name="James Franklin" userId="cf915d05-507f-491f-b4a6-b2aa085ee4b1" providerId="ADAL" clId="{117E09D2-F0FB-4AE0-8282-00468F086251}" dt="2019-05-16T08:43:10.212" v="19700"/>
        <pc:sldMkLst>
          <pc:docMk/>
          <pc:sldMk cId="1043684076" sldId="372"/>
        </pc:sldMkLst>
        <pc:spChg chg="mod">
          <ac:chgData name="James Franklin" userId="cf915d05-507f-491f-b4a6-b2aa085ee4b1" providerId="ADAL" clId="{117E09D2-F0FB-4AE0-8282-00468F086251}" dt="2019-05-01T13:51:01.476" v="1206" actId="207"/>
          <ac:spMkLst>
            <pc:docMk/>
            <pc:sldMk cId="1043684076" sldId="372"/>
            <ac:spMk id="2" creationId="{66E20CF0-66EF-42EF-B23F-BE28152A237F}"/>
          </ac:spMkLst>
        </pc:spChg>
        <pc:spChg chg="mod">
          <ac:chgData name="James Franklin" userId="cf915d05-507f-491f-b4a6-b2aa085ee4b1" providerId="ADAL" clId="{117E09D2-F0FB-4AE0-8282-00468F086251}" dt="2019-05-03T15:28:32.621" v="10716" actId="20577"/>
          <ac:spMkLst>
            <pc:docMk/>
            <pc:sldMk cId="1043684076" sldId="372"/>
            <ac:spMk id="3" creationId="{037FB689-72BB-484B-A17A-EE7793CA52E9}"/>
          </ac:spMkLst>
        </pc:spChg>
        <pc:picChg chg="add mod">
          <ac:chgData name="James Franklin" userId="cf915d05-507f-491f-b4a6-b2aa085ee4b1" providerId="ADAL" clId="{117E09D2-F0FB-4AE0-8282-00468F086251}" dt="2019-05-03T15:28:25.557" v="10713" actId="1076"/>
          <ac:picMkLst>
            <pc:docMk/>
            <pc:sldMk cId="1043684076" sldId="372"/>
            <ac:picMk id="2050" creationId="{35411D23-C810-450E-9D04-3542B0075F89}"/>
          </ac:picMkLst>
        </pc:picChg>
      </pc:sldChg>
      <pc:sldChg chg="addSp delSp modSp ord">
        <pc:chgData name="James Franklin" userId="cf915d05-507f-491f-b4a6-b2aa085ee4b1" providerId="ADAL" clId="{117E09D2-F0FB-4AE0-8282-00468F086251}" dt="2019-05-16T08:46:46.006" v="19704" actId="207"/>
        <pc:sldMkLst>
          <pc:docMk/>
          <pc:sldMk cId="2965502656" sldId="373"/>
        </pc:sldMkLst>
        <pc:spChg chg="del">
          <ac:chgData name="James Franklin" userId="cf915d05-507f-491f-b4a6-b2aa085ee4b1" providerId="ADAL" clId="{117E09D2-F0FB-4AE0-8282-00468F086251}" dt="2019-05-01T13:51:05.234" v="1207"/>
          <ac:spMkLst>
            <pc:docMk/>
            <pc:sldMk cId="2965502656" sldId="373"/>
            <ac:spMk id="2" creationId="{66E20CF0-66EF-42EF-B23F-BE28152A237F}"/>
          </ac:spMkLst>
        </pc:spChg>
        <pc:spChg chg="add del mod">
          <ac:chgData name="James Franklin" userId="cf915d05-507f-491f-b4a6-b2aa085ee4b1" providerId="ADAL" clId="{117E09D2-F0FB-4AE0-8282-00468F086251}" dt="2019-05-16T08:45:00.455" v="19701"/>
          <ac:spMkLst>
            <pc:docMk/>
            <pc:sldMk cId="2965502656" sldId="373"/>
            <ac:spMk id="2" creationId="{9FF62E44-971F-4AA6-A325-B8EBD8EEBCE5}"/>
          </ac:spMkLst>
        </pc:spChg>
        <pc:spChg chg="del">
          <ac:chgData name="James Franklin" userId="cf915d05-507f-491f-b4a6-b2aa085ee4b1" providerId="ADAL" clId="{117E09D2-F0FB-4AE0-8282-00468F086251}" dt="2019-05-01T13:51:05.234" v="1207"/>
          <ac:spMkLst>
            <pc:docMk/>
            <pc:sldMk cId="2965502656" sldId="373"/>
            <ac:spMk id="3" creationId="{037FB689-72BB-484B-A17A-EE7793CA52E9}"/>
          </ac:spMkLst>
        </pc:spChg>
        <pc:spChg chg="add del mod">
          <ac:chgData name="James Franklin" userId="cf915d05-507f-491f-b4a6-b2aa085ee4b1" providerId="ADAL" clId="{117E09D2-F0FB-4AE0-8282-00468F086251}" dt="2019-05-16T08:45:00.455" v="19701"/>
          <ac:spMkLst>
            <pc:docMk/>
            <pc:sldMk cId="2965502656" sldId="373"/>
            <ac:spMk id="3" creationId="{2A137AA1-EB2B-4196-BF83-BBC9DD776CCD}"/>
          </ac:spMkLst>
        </pc:spChg>
        <pc:spChg chg="add mod">
          <ac:chgData name="James Franklin" userId="cf915d05-507f-491f-b4a6-b2aa085ee4b1" providerId="ADAL" clId="{117E09D2-F0FB-4AE0-8282-00468F086251}" dt="2019-05-03T15:28:43.503" v="10731" actId="20577"/>
          <ac:spMkLst>
            <pc:docMk/>
            <pc:sldMk cId="2965502656" sldId="373"/>
            <ac:spMk id="4" creationId="{ADFA7314-5FE2-4437-A922-4C7ACA6D222B}"/>
          </ac:spMkLst>
        </pc:spChg>
        <pc:spChg chg="add mod">
          <ac:chgData name="James Franklin" userId="cf915d05-507f-491f-b4a6-b2aa085ee4b1" providerId="ADAL" clId="{117E09D2-F0FB-4AE0-8282-00468F086251}" dt="2019-05-16T08:46:46.006" v="19704" actId="207"/>
          <ac:spMkLst>
            <pc:docMk/>
            <pc:sldMk cId="2965502656" sldId="373"/>
            <ac:spMk id="5" creationId="{362093EA-A781-4ECF-B0AC-4CA0DD21E7E4}"/>
          </ac:spMkLst>
        </pc:spChg>
      </pc:sldChg>
      <pc:sldChg chg="addSp delSp modSp">
        <pc:chgData name="James Franklin" userId="cf915d05-507f-491f-b4a6-b2aa085ee4b1" providerId="ADAL" clId="{117E09D2-F0FB-4AE0-8282-00468F086251}" dt="2019-05-16T08:37:38.616" v="19692" actId="6549"/>
        <pc:sldMkLst>
          <pc:docMk/>
          <pc:sldMk cId="2986392551" sldId="374"/>
        </pc:sldMkLst>
        <pc:spChg chg="mod">
          <ac:chgData name="James Franklin" userId="cf915d05-507f-491f-b4a6-b2aa085ee4b1" providerId="ADAL" clId="{117E09D2-F0FB-4AE0-8282-00468F086251}" dt="2019-05-01T13:54:53.357" v="1312" actId="20577"/>
          <ac:spMkLst>
            <pc:docMk/>
            <pc:sldMk cId="2986392551" sldId="374"/>
            <ac:spMk id="2" creationId="{66E20CF0-66EF-42EF-B23F-BE28152A237F}"/>
          </ac:spMkLst>
        </pc:spChg>
        <pc:spChg chg="mod">
          <ac:chgData name="James Franklin" userId="cf915d05-507f-491f-b4a6-b2aa085ee4b1" providerId="ADAL" clId="{117E09D2-F0FB-4AE0-8282-00468F086251}" dt="2019-05-16T08:37:38.616" v="19692" actId="6549"/>
          <ac:spMkLst>
            <pc:docMk/>
            <pc:sldMk cId="2986392551" sldId="374"/>
            <ac:spMk id="3" creationId="{037FB689-72BB-484B-A17A-EE7793CA52E9}"/>
          </ac:spMkLst>
        </pc:spChg>
        <pc:spChg chg="add del mod">
          <ac:chgData name="James Franklin" userId="cf915d05-507f-491f-b4a6-b2aa085ee4b1" providerId="ADAL" clId="{117E09D2-F0FB-4AE0-8282-00468F086251}" dt="2019-05-03T15:38:18.263" v="11459" actId="478"/>
          <ac:spMkLst>
            <pc:docMk/>
            <pc:sldMk cId="2986392551" sldId="374"/>
            <ac:spMk id="5" creationId="{640DF636-D610-4259-9945-53950BE9D645}"/>
          </ac:spMkLst>
        </pc:spChg>
        <pc:picChg chg="add mod">
          <ac:chgData name="James Franklin" userId="cf915d05-507f-491f-b4a6-b2aa085ee4b1" providerId="ADAL" clId="{117E09D2-F0FB-4AE0-8282-00468F086251}" dt="2019-05-01T14:29:52.053" v="1324" actId="1076"/>
          <ac:picMkLst>
            <pc:docMk/>
            <pc:sldMk cId="2986392551" sldId="374"/>
            <ac:picMk id="4" creationId="{EBF65BB7-8756-469F-AAA6-3FF2B3DA1083}"/>
          </ac:picMkLst>
        </pc:picChg>
        <pc:picChg chg="add del mod">
          <ac:chgData name="James Franklin" userId="cf915d05-507f-491f-b4a6-b2aa085ee4b1" providerId="ADAL" clId="{117E09D2-F0FB-4AE0-8282-00468F086251}" dt="2019-05-01T14:28:20.089" v="1316" actId="478"/>
          <ac:picMkLst>
            <pc:docMk/>
            <pc:sldMk cId="2986392551" sldId="374"/>
            <ac:picMk id="3074" creationId="{53CC4F4E-DE07-4BEF-8EF8-07BDAD540552}"/>
          </ac:picMkLst>
        </pc:picChg>
        <pc:picChg chg="add mod">
          <ac:chgData name="James Franklin" userId="cf915d05-507f-491f-b4a6-b2aa085ee4b1" providerId="ADAL" clId="{117E09D2-F0FB-4AE0-8282-00468F086251}" dt="2019-05-03T15:35:04.911" v="11197" actId="732"/>
          <ac:picMkLst>
            <pc:docMk/>
            <pc:sldMk cId="2986392551" sldId="374"/>
            <ac:picMk id="3076" creationId="{D5C2554A-167A-44EF-B2C7-C38013370434}"/>
          </ac:picMkLst>
        </pc:picChg>
      </pc:sldChg>
      <pc:sldChg chg="addSp delSp modSp ord">
        <pc:chgData name="James Franklin" userId="cf915d05-507f-491f-b4a6-b2aa085ee4b1" providerId="ADAL" clId="{117E09D2-F0FB-4AE0-8282-00468F086251}" dt="2019-05-09T19:25:25.785" v="19414" actId="478"/>
        <pc:sldMkLst>
          <pc:docMk/>
          <pc:sldMk cId="2694855769" sldId="375"/>
        </pc:sldMkLst>
        <pc:spChg chg="mod">
          <ac:chgData name="James Franklin" userId="cf915d05-507f-491f-b4a6-b2aa085ee4b1" providerId="ADAL" clId="{117E09D2-F0FB-4AE0-8282-00468F086251}" dt="2019-05-01T14:45:32.240" v="1400" actId="20577"/>
          <ac:spMkLst>
            <pc:docMk/>
            <pc:sldMk cId="2694855769" sldId="375"/>
            <ac:spMk id="2" creationId="{66E20CF0-66EF-42EF-B23F-BE28152A237F}"/>
          </ac:spMkLst>
        </pc:spChg>
        <pc:spChg chg="mod">
          <ac:chgData name="James Franklin" userId="cf915d05-507f-491f-b4a6-b2aa085ee4b1" providerId="ADAL" clId="{117E09D2-F0FB-4AE0-8282-00468F086251}" dt="2019-05-03T15:50:54.852" v="12120" actId="14"/>
          <ac:spMkLst>
            <pc:docMk/>
            <pc:sldMk cId="2694855769" sldId="375"/>
            <ac:spMk id="3" creationId="{037FB689-72BB-484B-A17A-EE7793CA52E9}"/>
          </ac:spMkLst>
        </pc:spChg>
        <pc:spChg chg="add del mod">
          <ac:chgData name="James Franklin" userId="cf915d05-507f-491f-b4a6-b2aa085ee4b1" providerId="ADAL" clId="{117E09D2-F0FB-4AE0-8282-00468F086251}" dt="2019-05-09T19:25:25.785" v="19414" actId="478"/>
          <ac:spMkLst>
            <pc:docMk/>
            <pc:sldMk cId="2694855769" sldId="375"/>
            <ac:spMk id="4" creationId="{1309C641-1197-42DB-973E-18FC9D16EC22}"/>
          </ac:spMkLst>
        </pc:spChg>
        <pc:spChg chg="add mod">
          <ac:chgData name="James Franklin" userId="cf915d05-507f-491f-b4a6-b2aa085ee4b1" providerId="ADAL" clId="{117E09D2-F0FB-4AE0-8282-00468F086251}" dt="2019-05-03T15:52:53.258" v="12359" actId="20577"/>
          <ac:spMkLst>
            <pc:docMk/>
            <pc:sldMk cId="2694855769" sldId="375"/>
            <ac:spMk id="6" creationId="{E1B6E757-9CA0-46E4-B903-F6676E3698E8}"/>
          </ac:spMkLst>
        </pc:spChg>
        <pc:picChg chg="add mod">
          <ac:chgData name="James Franklin" userId="cf915d05-507f-491f-b4a6-b2aa085ee4b1" providerId="ADAL" clId="{117E09D2-F0FB-4AE0-8282-00468F086251}" dt="2019-05-03T15:46:27.731" v="11807" actId="167"/>
          <ac:picMkLst>
            <pc:docMk/>
            <pc:sldMk cId="2694855769" sldId="375"/>
            <ac:picMk id="3074" creationId="{F1984AD3-82B3-48AF-9A90-550AB2AEEE93}"/>
          </ac:picMkLst>
        </pc:picChg>
        <pc:picChg chg="add del mod">
          <ac:chgData name="James Franklin" userId="cf915d05-507f-491f-b4a6-b2aa085ee4b1" providerId="ADAL" clId="{117E09D2-F0FB-4AE0-8282-00468F086251}" dt="2019-05-03T15:46:52.883" v="11813" actId="1076"/>
          <ac:picMkLst>
            <pc:docMk/>
            <pc:sldMk cId="2694855769" sldId="375"/>
            <ac:picMk id="9218" creationId="{E8D1A0A5-D59E-4B23-AF4E-60197B0F9C9B}"/>
          </ac:picMkLst>
        </pc:picChg>
      </pc:sldChg>
      <pc:sldChg chg="modSp">
        <pc:chgData name="James Franklin" userId="cf915d05-507f-491f-b4a6-b2aa085ee4b1" providerId="ADAL" clId="{117E09D2-F0FB-4AE0-8282-00468F086251}" dt="2019-05-03T16:00:58.341" v="13255" actId="20577"/>
        <pc:sldMkLst>
          <pc:docMk/>
          <pc:sldMk cId="2381647034" sldId="376"/>
        </pc:sldMkLst>
        <pc:spChg chg="mod">
          <ac:chgData name="James Franklin" userId="cf915d05-507f-491f-b4a6-b2aa085ee4b1" providerId="ADAL" clId="{117E09D2-F0FB-4AE0-8282-00468F086251}" dt="2019-05-01T14:49:04.559" v="1619" actId="20577"/>
          <ac:spMkLst>
            <pc:docMk/>
            <pc:sldMk cId="2381647034" sldId="376"/>
            <ac:spMk id="2" creationId="{66E20CF0-66EF-42EF-B23F-BE28152A237F}"/>
          </ac:spMkLst>
        </pc:spChg>
        <pc:spChg chg="mod">
          <ac:chgData name="James Franklin" userId="cf915d05-507f-491f-b4a6-b2aa085ee4b1" providerId="ADAL" clId="{117E09D2-F0FB-4AE0-8282-00468F086251}" dt="2019-05-03T16:00:58.341" v="13255" actId="20577"/>
          <ac:spMkLst>
            <pc:docMk/>
            <pc:sldMk cId="2381647034" sldId="376"/>
            <ac:spMk id="3" creationId="{037FB689-72BB-484B-A17A-EE7793CA52E9}"/>
          </ac:spMkLst>
        </pc:spChg>
      </pc:sldChg>
      <pc:sldChg chg="addSp delSp modSp ord">
        <pc:chgData name="James Franklin" userId="cf915d05-507f-491f-b4a6-b2aa085ee4b1" providerId="ADAL" clId="{117E09D2-F0FB-4AE0-8282-00468F086251}" dt="2019-05-16T08:37:56.528" v="19695" actId="207"/>
        <pc:sldMkLst>
          <pc:docMk/>
          <pc:sldMk cId="700608833" sldId="377"/>
        </pc:sldMkLst>
        <pc:spChg chg="del">
          <ac:chgData name="James Franklin" userId="cf915d05-507f-491f-b4a6-b2aa085ee4b1" providerId="ADAL" clId="{117E09D2-F0FB-4AE0-8282-00468F086251}" dt="2019-05-01T14:31:50.359" v="1355"/>
          <ac:spMkLst>
            <pc:docMk/>
            <pc:sldMk cId="700608833" sldId="377"/>
            <ac:spMk id="2" creationId="{66E20CF0-66EF-42EF-B23F-BE28152A237F}"/>
          </ac:spMkLst>
        </pc:spChg>
        <pc:spChg chg="add del mod">
          <ac:chgData name="James Franklin" userId="cf915d05-507f-491f-b4a6-b2aa085ee4b1" providerId="ADAL" clId="{117E09D2-F0FB-4AE0-8282-00468F086251}" dt="2019-05-16T08:37:51.960" v="19694"/>
          <ac:spMkLst>
            <pc:docMk/>
            <pc:sldMk cId="700608833" sldId="377"/>
            <ac:spMk id="2" creationId="{81520671-807B-4C9B-9B51-23AA76BAEB30}"/>
          </ac:spMkLst>
        </pc:spChg>
        <pc:spChg chg="del">
          <ac:chgData name="James Franklin" userId="cf915d05-507f-491f-b4a6-b2aa085ee4b1" providerId="ADAL" clId="{117E09D2-F0FB-4AE0-8282-00468F086251}" dt="2019-05-01T14:31:50.359" v="1355"/>
          <ac:spMkLst>
            <pc:docMk/>
            <pc:sldMk cId="700608833" sldId="377"/>
            <ac:spMk id="3" creationId="{037FB689-72BB-484B-A17A-EE7793CA52E9}"/>
          </ac:spMkLst>
        </pc:spChg>
        <pc:spChg chg="add del mod">
          <ac:chgData name="James Franklin" userId="cf915d05-507f-491f-b4a6-b2aa085ee4b1" providerId="ADAL" clId="{117E09D2-F0FB-4AE0-8282-00468F086251}" dt="2019-05-16T08:37:51.960" v="19694"/>
          <ac:spMkLst>
            <pc:docMk/>
            <pc:sldMk cId="700608833" sldId="377"/>
            <ac:spMk id="3" creationId="{CD966A48-E879-4370-B3A9-11E6EFF2F2E1}"/>
          </ac:spMkLst>
        </pc:spChg>
        <pc:spChg chg="add mod">
          <ac:chgData name="James Franklin" userId="cf915d05-507f-491f-b4a6-b2aa085ee4b1" providerId="ADAL" clId="{117E09D2-F0FB-4AE0-8282-00468F086251}" dt="2019-05-03T15:38:43.140" v="11531" actId="20577"/>
          <ac:spMkLst>
            <pc:docMk/>
            <pc:sldMk cId="700608833" sldId="377"/>
            <ac:spMk id="4" creationId="{34FB7206-8E7F-4A7B-AD6A-A5EE29CEF6C6}"/>
          </ac:spMkLst>
        </pc:spChg>
        <pc:spChg chg="add mod">
          <ac:chgData name="James Franklin" userId="cf915d05-507f-491f-b4a6-b2aa085ee4b1" providerId="ADAL" clId="{117E09D2-F0FB-4AE0-8282-00468F086251}" dt="2019-05-16T08:37:56.528" v="19695" actId="207"/>
          <ac:spMkLst>
            <pc:docMk/>
            <pc:sldMk cId="700608833" sldId="377"/>
            <ac:spMk id="5" creationId="{33E400F7-4B22-4587-B12F-BF2A5949054C}"/>
          </ac:spMkLst>
        </pc:spChg>
      </pc:sldChg>
      <pc:sldChg chg="addSp delSp modSp add">
        <pc:chgData name="James Franklin" userId="cf915d05-507f-491f-b4a6-b2aa085ee4b1" providerId="ADAL" clId="{117E09D2-F0FB-4AE0-8282-00468F086251}" dt="2019-05-03T15:20:05.579" v="10306" actId="207"/>
        <pc:sldMkLst>
          <pc:docMk/>
          <pc:sldMk cId="4221905398" sldId="380"/>
        </pc:sldMkLst>
        <pc:spChg chg="del">
          <ac:chgData name="James Franklin" userId="cf915d05-507f-491f-b4a6-b2aa085ee4b1" providerId="ADAL" clId="{117E09D2-F0FB-4AE0-8282-00468F086251}" dt="2019-05-01T13:34:54.061" v="1131"/>
          <ac:spMkLst>
            <pc:docMk/>
            <pc:sldMk cId="4221905398" sldId="380"/>
            <ac:spMk id="2" creationId="{6FF65C31-6B72-4B2B-BB19-EE353818739D}"/>
          </ac:spMkLst>
        </pc:spChg>
        <pc:spChg chg="del">
          <ac:chgData name="James Franklin" userId="cf915d05-507f-491f-b4a6-b2aa085ee4b1" providerId="ADAL" clId="{117E09D2-F0FB-4AE0-8282-00468F086251}" dt="2019-05-01T13:34:54.061" v="1131"/>
          <ac:spMkLst>
            <pc:docMk/>
            <pc:sldMk cId="4221905398" sldId="380"/>
            <ac:spMk id="3" creationId="{B15A0FC2-956A-4B20-823E-4F7D1ABAA512}"/>
          </ac:spMkLst>
        </pc:spChg>
        <pc:spChg chg="add mod">
          <ac:chgData name="James Franklin" userId="cf915d05-507f-491f-b4a6-b2aa085ee4b1" providerId="ADAL" clId="{117E09D2-F0FB-4AE0-8282-00468F086251}" dt="2019-05-03T15:18:25.693" v="10136" actId="20577"/>
          <ac:spMkLst>
            <pc:docMk/>
            <pc:sldMk cId="4221905398" sldId="380"/>
            <ac:spMk id="4" creationId="{50D41ED0-3D11-4B56-AB57-1860ABC58778}"/>
          </ac:spMkLst>
        </pc:spChg>
        <pc:spChg chg="add mod">
          <ac:chgData name="James Franklin" userId="cf915d05-507f-491f-b4a6-b2aa085ee4b1" providerId="ADAL" clId="{117E09D2-F0FB-4AE0-8282-00468F086251}" dt="2019-05-03T15:20:05.579" v="10306" actId="207"/>
          <ac:spMkLst>
            <pc:docMk/>
            <pc:sldMk cId="4221905398" sldId="380"/>
            <ac:spMk id="5" creationId="{C80B57B0-8DFC-418B-B534-995A0487F60B}"/>
          </ac:spMkLst>
        </pc:spChg>
      </pc:sldChg>
      <pc:sldChg chg="modSp add ord">
        <pc:chgData name="James Franklin" userId="cf915d05-507f-491f-b4a6-b2aa085ee4b1" providerId="ADAL" clId="{117E09D2-F0FB-4AE0-8282-00468F086251}" dt="2019-05-01T15:04:39.821" v="1941" actId="20577"/>
        <pc:sldMkLst>
          <pc:docMk/>
          <pc:sldMk cId="1336867739" sldId="381"/>
        </pc:sldMkLst>
        <pc:spChg chg="mod">
          <ac:chgData name="James Franklin" userId="cf915d05-507f-491f-b4a6-b2aa085ee4b1" providerId="ADAL" clId="{117E09D2-F0FB-4AE0-8282-00468F086251}" dt="2019-05-01T15:04:39.821" v="1941" actId="20577"/>
          <ac:spMkLst>
            <pc:docMk/>
            <pc:sldMk cId="1336867739" sldId="381"/>
            <ac:spMk id="5" creationId="{00000000-0000-0000-0000-000000000000}"/>
          </ac:spMkLst>
        </pc:spChg>
      </pc:sldChg>
      <pc:sldChg chg="modSp add ord">
        <pc:chgData name="James Franklin" userId="cf915d05-507f-491f-b4a6-b2aa085ee4b1" providerId="ADAL" clId="{117E09D2-F0FB-4AE0-8282-00468F086251}" dt="2019-05-01T15:36:49.660" v="2342" actId="6549"/>
        <pc:sldMkLst>
          <pc:docMk/>
          <pc:sldMk cId="3637242962" sldId="382"/>
        </pc:sldMkLst>
        <pc:spChg chg="mod">
          <ac:chgData name="James Franklin" userId="cf915d05-507f-491f-b4a6-b2aa085ee4b1" providerId="ADAL" clId="{117E09D2-F0FB-4AE0-8282-00468F086251}" dt="2019-05-01T15:36:49.660" v="2342" actId="6549"/>
          <ac:spMkLst>
            <pc:docMk/>
            <pc:sldMk cId="3637242962" sldId="382"/>
            <ac:spMk id="5" creationId="{00000000-0000-0000-0000-000000000000}"/>
          </ac:spMkLst>
        </pc:spChg>
      </pc:sldChg>
      <pc:sldChg chg="addSp delSp modSp add">
        <pc:chgData name="James Franklin" userId="cf915d05-507f-491f-b4a6-b2aa085ee4b1" providerId="ADAL" clId="{117E09D2-F0FB-4AE0-8282-00468F086251}" dt="2019-05-03T11:00:05.328" v="4711" actId="313"/>
        <pc:sldMkLst>
          <pc:docMk/>
          <pc:sldMk cId="3754953963" sldId="384"/>
        </pc:sldMkLst>
        <pc:spChg chg="mod">
          <ac:chgData name="James Franklin" userId="cf915d05-507f-491f-b4a6-b2aa085ee4b1" providerId="ADAL" clId="{117E09D2-F0FB-4AE0-8282-00468F086251}" dt="2019-05-01T14:46:21.504" v="1448" actId="20577"/>
          <ac:spMkLst>
            <pc:docMk/>
            <pc:sldMk cId="3754953963" sldId="384"/>
            <ac:spMk id="2" creationId="{66E20CF0-66EF-42EF-B23F-BE28152A237F}"/>
          </ac:spMkLst>
        </pc:spChg>
        <pc:spChg chg="mod">
          <ac:chgData name="James Franklin" userId="cf915d05-507f-491f-b4a6-b2aa085ee4b1" providerId="ADAL" clId="{117E09D2-F0FB-4AE0-8282-00468F086251}" dt="2019-05-03T11:00:05.328" v="4711" actId="313"/>
          <ac:spMkLst>
            <pc:docMk/>
            <pc:sldMk cId="3754953963" sldId="384"/>
            <ac:spMk id="3" creationId="{037FB689-72BB-484B-A17A-EE7793CA52E9}"/>
          </ac:spMkLst>
        </pc:spChg>
        <pc:picChg chg="add del mod">
          <ac:chgData name="James Franklin" userId="cf915d05-507f-491f-b4a6-b2aa085ee4b1" providerId="ADAL" clId="{117E09D2-F0FB-4AE0-8282-00468F086251}" dt="2019-05-03T10:27:25.256" v="4537" actId="478"/>
          <ac:picMkLst>
            <pc:docMk/>
            <pc:sldMk cId="3754953963" sldId="384"/>
            <ac:picMk id="4" creationId="{EF28A746-9DB2-4FB5-8C46-0AA92CD703B3}"/>
          </ac:picMkLst>
        </pc:picChg>
        <pc:picChg chg="add mod">
          <ac:chgData name="James Franklin" userId="cf915d05-507f-491f-b4a6-b2aa085ee4b1" providerId="ADAL" clId="{117E09D2-F0FB-4AE0-8282-00468F086251}" dt="2019-05-03T10:29:43.204" v="4594" actId="1076"/>
          <ac:picMkLst>
            <pc:docMk/>
            <pc:sldMk cId="3754953963" sldId="384"/>
            <ac:picMk id="5" creationId="{8D987226-949E-445A-8545-26630B62D5EB}"/>
          </ac:picMkLst>
        </pc:picChg>
      </pc:sldChg>
      <pc:sldChg chg="addSp delSp modSp add ord">
        <pc:chgData name="James Franklin" userId="cf915d05-507f-491f-b4a6-b2aa085ee4b1" providerId="ADAL" clId="{117E09D2-F0FB-4AE0-8282-00468F086251}" dt="2019-05-03T16:05:48.490" v="14219" actId="207"/>
        <pc:sldMkLst>
          <pc:docMk/>
          <pc:sldMk cId="3709844829" sldId="385"/>
        </pc:sldMkLst>
        <pc:spChg chg="mod">
          <ac:chgData name="James Franklin" userId="cf915d05-507f-491f-b4a6-b2aa085ee4b1" providerId="ADAL" clId="{117E09D2-F0FB-4AE0-8282-00468F086251}" dt="2019-05-03T16:01:43.321" v="13297" actId="20577"/>
          <ac:spMkLst>
            <pc:docMk/>
            <pc:sldMk cId="3709844829" sldId="385"/>
            <ac:spMk id="2" creationId="{66E20CF0-66EF-42EF-B23F-BE28152A237F}"/>
          </ac:spMkLst>
        </pc:spChg>
        <pc:spChg chg="del">
          <ac:chgData name="James Franklin" userId="cf915d05-507f-491f-b4a6-b2aa085ee4b1" providerId="ADAL" clId="{117E09D2-F0FB-4AE0-8282-00468F086251}" dt="2019-05-03T16:01:02.343" v="13256"/>
          <ac:spMkLst>
            <pc:docMk/>
            <pc:sldMk cId="3709844829" sldId="385"/>
            <ac:spMk id="3" creationId="{037FB689-72BB-484B-A17A-EE7793CA52E9}"/>
          </ac:spMkLst>
        </pc:spChg>
        <pc:spChg chg="add mod">
          <ac:chgData name="James Franklin" userId="cf915d05-507f-491f-b4a6-b2aa085ee4b1" providerId="ADAL" clId="{117E09D2-F0FB-4AE0-8282-00468F086251}" dt="2019-05-03T16:05:48.490" v="14219" actId="207"/>
          <ac:spMkLst>
            <pc:docMk/>
            <pc:sldMk cId="3709844829" sldId="385"/>
            <ac:spMk id="4" creationId="{6B9B26F2-62ED-43F8-8663-AE50489AB79D}"/>
          </ac:spMkLst>
        </pc:spChg>
      </pc:sldChg>
      <pc:sldChg chg="addSp delSp modSp add ord addCm delCm modCm">
        <pc:chgData name="James Franklin" userId="cf915d05-507f-491f-b4a6-b2aa085ee4b1" providerId="ADAL" clId="{117E09D2-F0FB-4AE0-8282-00468F086251}" dt="2019-05-22T11:29:05.390" v="20448" actId="1592"/>
        <pc:sldMkLst>
          <pc:docMk/>
          <pc:sldMk cId="4233407527" sldId="386"/>
        </pc:sldMkLst>
        <pc:spChg chg="mod">
          <ac:chgData name="James Franklin" userId="cf915d05-507f-491f-b4a6-b2aa085ee4b1" providerId="ADAL" clId="{117E09D2-F0FB-4AE0-8282-00468F086251}" dt="2019-05-01T15:34:15.866" v="2241" actId="20577"/>
          <ac:spMkLst>
            <pc:docMk/>
            <pc:sldMk cId="4233407527" sldId="386"/>
            <ac:spMk id="2" creationId="{66E20CF0-66EF-42EF-B23F-BE28152A237F}"/>
          </ac:spMkLst>
        </pc:spChg>
        <pc:spChg chg="mod">
          <ac:chgData name="James Franklin" userId="cf915d05-507f-491f-b4a6-b2aa085ee4b1" providerId="ADAL" clId="{117E09D2-F0FB-4AE0-8282-00468F086251}" dt="2019-05-07T09:19:17.430" v="16778" actId="20577"/>
          <ac:spMkLst>
            <pc:docMk/>
            <pc:sldMk cId="4233407527" sldId="386"/>
            <ac:spMk id="3" creationId="{037FB689-72BB-484B-A17A-EE7793CA52E9}"/>
          </ac:spMkLst>
        </pc:spChg>
        <pc:spChg chg="add mod">
          <ac:chgData name="James Franklin" userId="cf915d05-507f-491f-b4a6-b2aa085ee4b1" providerId="ADAL" clId="{117E09D2-F0FB-4AE0-8282-00468F086251}" dt="2019-05-07T09:16:26.377" v="16717" actId="14100"/>
          <ac:spMkLst>
            <pc:docMk/>
            <pc:sldMk cId="4233407527" sldId="386"/>
            <ac:spMk id="5" creationId="{1AE369E1-4519-46B8-8F28-2641680A2F22}"/>
          </ac:spMkLst>
        </pc:spChg>
        <pc:spChg chg="add del mod">
          <ac:chgData name="James Franklin" userId="cf915d05-507f-491f-b4a6-b2aa085ee4b1" providerId="ADAL" clId="{117E09D2-F0FB-4AE0-8282-00468F086251}" dt="2019-05-07T09:18:40.060" v="16723" actId="478"/>
          <ac:spMkLst>
            <pc:docMk/>
            <pc:sldMk cId="4233407527" sldId="386"/>
            <ac:spMk id="7" creationId="{850C18A7-EDBB-469E-824A-405411280AF5}"/>
          </ac:spMkLst>
        </pc:spChg>
        <pc:graphicFrameChg chg="add mod">
          <ac:chgData name="James Franklin" userId="cf915d05-507f-491f-b4a6-b2aa085ee4b1" providerId="ADAL" clId="{117E09D2-F0FB-4AE0-8282-00468F086251}" dt="2019-05-16T08:39:11.596" v="19699" actId="1076"/>
          <ac:graphicFrameMkLst>
            <pc:docMk/>
            <pc:sldMk cId="4233407527" sldId="386"/>
            <ac:graphicFrameMk id="6" creationId="{EC948746-B699-4EA2-9E0C-987D35C23A9B}"/>
          </ac:graphicFrameMkLst>
        </pc:graphicFrameChg>
        <pc:picChg chg="add mod">
          <ac:chgData name="James Franklin" userId="cf915d05-507f-491f-b4a6-b2aa085ee4b1" providerId="ADAL" clId="{117E09D2-F0FB-4AE0-8282-00468F086251}" dt="2019-05-03T11:36:54.052" v="4989" actId="1076"/>
          <ac:picMkLst>
            <pc:docMk/>
            <pc:sldMk cId="4233407527" sldId="386"/>
            <ac:picMk id="4" creationId="{636E1AAB-473B-4CC2-9808-12D5D8AAE974}"/>
          </ac:picMkLst>
        </pc:picChg>
        <pc:picChg chg="add mod">
          <ac:chgData name="James Franklin" userId="cf915d05-507f-491f-b4a6-b2aa085ee4b1" providerId="ADAL" clId="{117E09D2-F0FB-4AE0-8282-00468F086251}" dt="2019-05-03T11:37:18.841" v="4995" actId="167"/>
          <ac:picMkLst>
            <pc:docMk/>
            <pc:sldMk cId="4233407527" sldId="386"/>
            <ac:picMk id="12290" creationId="{1E80FB2B-B85D-4F3A-9BD6-4281DCB054A3}"/>
          </ac:picMkLst>
        </pc:picChg>
      </pc:sldChg>
      <pc:sldChg chg="addSp delSp modSp add addCm delCm modCm">
        <pc:chgData name="James Franklin" userId="cf915d05-507f-491f-b4a6-b2aa085ee4b1" providerId="ADAL" clId="{117E09D2-F0FB-4AE0-8282-00468F086251}" dt="2019-05-22T11:29:11.110" v="20449" actId="1592"/>
        <pc:sldMkLst>
          <pc:docMk/>
          <pc:sldMk cId="3929240739" sldId="387"/>
        </pc:sldMkLst>
        <pc:spChg chg="mod">
          <ac:chgData name="James Franklin" userId="cf915d05-507f-491f-b4a6-b2aa085ee4b1" providerId="ADAL" clId="{117E09D2-F0FB-4AE0-8282-00468F086251}" dt="2019-05-01T15:39:55.610" v="2378" actId="20577"/>
          <ac:spMkLst>
            <pc:docMk/>
            <pc:sldMk cId="3929240739" sldId="387"/>
            <ac:spMk id="2" creationId="{66E20CF0-66EF-42EF-B23F-BE28152A237F}"/>
          </ac:spMkLst>
        </pc:spChg>
        <pc:spChg chg="mod">
          <ac:chgData name="James Franklin" userId="cf915d05-507f-491f-b4a6-b2aa085ee4b1" providerId="ADAL" clId="{117E09D2-F0FB-4AE0-8282-00468F086251}" dt="2019-05-01T15:44:47.492" v="2878"/>
          <ac:spMkLst>
            <pc:docMk/>
            <pc:sldMk cId="3929240739" sldId="387"/>
            <ac:spMk id="3" creationId="{037FB689-72BB-484B-A17A-EE7793CA52E9}"/>
          </ac:spMkLst>
        </pc:spChg>
        <pc:spChg chg="add mod">
          <ac:chgData name="James Franklin" userId="cf915d05-507f-491f-b4a6-b2aa085ee4b1" providerId="ADAL" clId="{117E09D2-F0FB-4AE0-8282-00468F086251}" dt="2019-05-03T14:31:23.157" v="5554" actId="20577"/>
          <ac:spMkLst>
            <pc:docMk/>
            <pc:sldMk cId="3929240739" sldId="387"/>
            <ac:spMk id="4" creationId="{019C91F3-2ECE-4510-AAC5-7ACBE8DA9DA9}"/>
          </ac:spMkLst>
        </pc:spChg>
        <pc:picChg chg="add del mod">
          <ac:chgData name="James Franklin" userId="cf915d05-507f-491f-b4a6-b2aa085ee4b1" providerId="ADAL" clId="{117E09D2-F0FB-4AE0-8282-00468F086251}" dt="2019-05-03T14:28:44.431" v="5551" actId="478"/>
          <ac:picMkLst>
            <pc:docMk/>
            <pc:sldMk cId="3929240739" sldId="387"/>
            <ac:picMk id="5" creationId="{227B9054-48B6-47B8-81FA-F9498C2F711F}"/>
          </ac:picMkLst>
        </pc:picChg>
        <pc:picChg chg="add mod">
          <ac:chgData name="James Franklin" userId="cf915d05-507f-491f-b4a6-b2aa085ee4b1" providerId="ADAL" clId="{117E09D2-F0FB-4AE0-8282-00468F086251}" dt="2019-05-07T09:20:10.756" v="16782" actId="1076"/>
          <ac:picMkLst>
            <pc:docMk/>
            <pc:sldMk cId="3929240739" sldId="387"/>
            <ac:picMk id="1026" creationId="{B1E64C65-46DF-43AE-8B15-6ACFB9C85D8A}"/>
          </ac:picMkLst>
        </pc:picChg>
        <pc:picChg chg="add del mod">
          <ac:chgData name="James Franklin" userId="cf915d05-507f-491f-b4a6-b2aa085ee4b1" providerId="ADAL" clId="{117E09D2-F0FB-4AE0-8282-00468F086251}" dt="2019-05-03T14:28:07.454" v="5543" actId="478"/>
          <ac:picMkLst>
            <pc:docMk/>
            <pc:sldMk cId="3929240739" sldId="387"/>
            <ac:picMk id="13314" creationId="{72E28403-1048-47D1-A166-E0E690A19049}"/>
          </ac:picMkLst>
        </pc:picChg>
      </pc:sldChg>
      <pc:sldChg chg="addSp delSp modSp add">
        <pc:chgData name="James Franklin" userId="cf915d05-507f-491f-b4a6-b2aa085ee4b1" providerId="ADAL" clId="{117E09D2-F0FB-4AE0-8282-00468F086251}" dt="2019-05-07T09:27:33.035" v="17238" actId="20577"/>
        <pc:sldMkLst>
          <pc:docMk/>
          <pc:sldMk cId="2265482659" sldId="388"/>
        </pc:sldMkLst>
        <pc:spChg chg="mod">
          <ac:chgData name="James Franklin" userId="cf915d05-507f-491f-b4a6-b2aa085ee4b1" providerId="ADAL" clId="{117E09D2-F0FB-4AE0-8282-00468F086251}" dt="2019-05-01T16:03:40.224" v="3822" actId="20577"/>
          <ac:spMkLst>
            <pc:docMk/>
            <pc:sldMk cId="2265482659" sldId="388"/>
            <ac:spMk id="2" creationId="{66E20CF0-66EF-42EF-B23F-BE28152A237F}"/>
          </ac:spMkLst>
        </pc:spChg>
        <pc:spChg chg="mod">
          <ac:chgData name="James Franklin" userId="cf915d05-507f-491f-b4a6-b2aa085ee4b1" providerId="ADAL" clId="{117E09D2-F0FB-4AE0-8282-00468F086251}" dt="2019-05-07T09:27:33.035" v="17238" actId="20577"/>
          <ac:spMkLst>
            <pc:docMk/>
            <pc:sldMk cId="2265482659" sldId="388"/>
            <ac:spMk id="3" creationId="{037FB689-72BB-484B-A17A-EE7793CA52E9}"/>
          </ac:spMkLst>
        </pc:spChg>
        <pc:grpChg chg="add mod">
          <ac:chgData name="James Franklin" userId="cf915d05-507f-491f-b4a6-b2aa085ee4b1" providerId="ADAL" clId="{117E09D2-F0FB-4AE0-8282-00468F086251}" dt="2019-05-07T09:22:47.100" v="17014" actId="1076"/>
          <ac:grpSpMkLst>
            <pc:docMk/>
            <pc:sldMk cId="2265482659" sldId="388"/>
            <ac:grpSpMk id="4" creationId="{4AB9FDC7-C3AE-4D5C-B459-B577519001A6}"/>
          </ac:grpSpMkLst>
        </pc:grpChg>
        <pc:grpChg chg="add del mod ord">
          <ac:chgData name="James Franklin" userId="cf915d05-507f-491f-b4a6-b2aa085ee4b1" providerId="ADAL" clId="{117E09D2-F0FB-4AE0-8282-00468F086251}" dt="2019-05-03T13:08:29.921" v="5375" actId="165"/>
          <ac:grpSpMkLst>
            <pc:docMk/>
            <pc:sldMk cId="2265482659" sldId="388"/>
            <ac:grpSpMk id="6" creationId="{378D28B2-ABFE-4203-9893-1692E1DAD1C1}"/>
          </ac:grpSpMkLst>
        </pc:grpChg>
        <pc:grpChg chg="mod topLvl">
          <ac:chgData name="James Franklin" userId="cf915d05-507f-491f-b4a6-b2aa085ee4b1" providerId="ADAL" clId="{117E09D2-F0FB-4AE0-8282-00468F086251}" dt="2019-05-07T09:22:41.833" v="17013" actId="164"/>
          <ac:grpSpMkLst>
            <pc:docMk/>
            <pc:sldMk cId="2265482659" sldId="388"/>
            <ac:grpSpMk id="8" creationId="{037CD792-8465-42F8-AECE-C87233C693AF}"/>
          </ac:grpSpMkLst>
        </pc:grpChg>
        <pc:grpChg chg="mod topLvl">
          <ac:chgData name="James Franklin" userId="cf915d05-507f-491f-b4a6-b2aa085ee4b1" providerId="ADAL" clId="{117E09D2-F0FB-4AE0-8282-00468F086251}" dt="2019-05-07T09:22:41.833" v="17013" actId="164"/>
          <ac:grpSpMkLst>
            <pc:docMk/>
            <pc:sldMk cId="2265482659" sldId="388"/>
            <ac:grpSpMk id="10" creationId="{6A5D5606-3BAF-4176-9D16-F9C64D18A30A}"/>
          </ac:grpSpMkLst>
        </pc:grpChg>
        <pc:grpChg chg="add del mod">
          <ac:chgData name="James Franklin" userId="cf915d05-507f-491f-b4a6-b2aa085ee4b1" providerId="ADAL" clId="{117E09D2-F0FB-4AE0-8282-00468F086251}" dt="2019-05-03T13:07:16.519" v="5364" actId="165"/>
          <ac:grpSpMkLst>
            <pc:docMk/>
            <pc:sldMk cId="2265482659" sldId="388"/>
            <ac:grpSpMk id="17" creationId="{B789C907-E5AD-4D0C-83A1-5B1B84966209}"/>
          </ac:grpSpMkLst>
        </pc:grpChg>
        <pc:grpChg chg="mod topLvl">
          <ac:chgData name="James Franklin" userId="cf915d05-507f-491f-b4a6-b2aa085ee4b1" providerId="ADAL" clId="{117E09D2-F0FB-4AE0-8282-00468F086251}" dt="2019-05-07T09:22:41.833" v="17013" actId="164"/>
          <ac:grpSpMkLst>
            <pc:docMk/>
            <pc:sldMk cId="2265482659" sldId="388"/>
            <ac:grpSpMk id="18" creationId="{0CFE9554-39C8-426F-BC92-5E2DD0B3A3D4}"/>
          </ac:grpSpMkLst>
        </pc:grpChg>
        <pc:grpChg chg="mod topLvl">
          <ac:chgData name="James Franklin" userId="cf915d05-507f-491f-b4a6-b2aa085ee4b1" providerId="ADAL" clId="{117E09D2-F0FB-4AE0-8282-00468F086251}" dt="2019-05-07T09:22:41.833" v="17013" actId="164"/>
          <ac:grpSpMkLst>
            <pc:docMk/>
            <pc:sldMk cId="2265482659" sldId="388"/>
            <ac:grpSpMk id="19" creationId="{766D1AD8-E35B-49C9-9AE1-FF06E9BC8F60}"/>
          </ac:grpSpMkLst>
        </pc:grpChg>
        <pc:picChg chg="add del mod">
          <ac:chgData name="James Franklin" userId="cf915d05-507f-491f-b4a6-b2aa085ee4b1" providerId="ADAL" clId="{117E09D2-F0FB-4AE0-8282-00468F086251}" dt="2019-05-03T12:09:38.301" v="5234" actId="478"/>
          <ac:picMkLst>
            <pc:docMk/>
            <pc:sldMk cId="2265482659" sldId="388"/>
            <ac:picMk id="4" creationId="{C140AF17-478D-4FFC-91DA-3F1A12E7AA1B}"/>
          </ac:picMkLst>
        </pc:picChg>
        <pc:picChg chg="add del mod">
          <ac:chgData name="James Franklin" userId="cf915d05-507f-491f-b4a6-b2aa085ee4b1" providerId="ADAL" clId="{117E09D2-F0FB-4AE0-8282-00468F086251}" dt="2019-05-03T12:09:38.857" v="5235" actId="478"/>
          <ac:picMkLst>
            <pc:docMk/>
            <pc:sldMk cId="2265482659" sldId="388"/>
            <ac:picMk id="5" creationId="{1AA00711-AEC3-4CC2-8EFC-68EA2B4DA922}"/>
          </ac:picMkLst>
        </pc:picChg>
        <pc:picChg chg="add del mod">
          <ac:chgData name="James Franklin" userId="cf915d05-507f-491f-b4a6-b2aa085ee4b1" providerId="ADAL" clId="{117E09D2-F0FB-4AE0-8282-00468F086251}" dt="2019-05-03T13:06:44.740" v="5362" actId="478"/>
          <ac:picMkLst>
            <pc:docMk/>
            <pc:sldMk cId="2265482659" sldId="388"/>
            <ac:picMk id="7" creationId="{F585A883-D13D-4D66-80AD-FA0FE5ED6AE3}"/>
          </ac:picMkLst>
        </pc:picChg>
        <pc:picChg chg="add del mod">
          <ac:chgData name="James Franklin" userId="cf915d05-507f-491f-b4a6-b2aa085ee4b1" providerId="ADAL" clId="{117E09D2-F0FB-4AE0-8282-00468F086251}" dt="2019-05-03T13:06:43.691" v="5361" actId="478"/>
          <ac:picMkLst>
            <pc:docMk/>
            <pc:sldMk cId="2265482659" sldId="388"/>
            <ac:picMk id="9" creationId="{554A6729-2E2D-4103-AA5C-5E0AAA085101}"/>
          </ac:picMkLst>
        </pc:picChg>
        <pc:cxnChg chg="del mod topLvl">
          <ac:chgData name="James Franklin" userId="cf915d05-507f-491f-b4a6-b2aa085ee4b1" providerId="ADAL" clId="{117E09D2-F0FB-4AE0-8282-00468F086251}" dt="2019-05-03T13:08:32.956" v="5376" actId="478"/>
          <ac:cxnSpMkLst>
            <pc:docMk/>
            <pc:sldMk cId="2265482659" sldId="388"/>
            <ac:cxnSpMk id="11" creationId="{AEB17143-0194-4CFD-A445-3CDB0C9E15DD}"/>
          </ac:cxnSpMkLst>
        </pc:cxnChg>
        <pc:cxnChg chg="del mod topLvl">
          <ac:chgData name="James Franklin" userId="cf915d05-507f-491f-b4a6-b2aa085ee4b1" providerId="ADAL" clId="{117E09D2-F0FB-4AE0-8282-00468F086251}" dt="2019-05-03T13:08:33.989" v="5377" actId="478"/>
          <ac:cxnSpMkLst>
            <pc:docMk/>
            <pc:sldMk cId="2265482659" sldId="388"/>
            <ac:cxnSpMk id="12" creationId="{5D502792-0519-41AD-99A2-FC2086D57075}"/>
          </ac:cxnSpMkLst>
        </pc:cxnChg>
        <pc:cxnChg chg="mod topLvl">
          <ac:chgData name="James Franklin" userId="cf915d05-507f-491f-b4a6-b2aa085ee4b1" providerId="ADAL" clId="{117E09D2-F0FB-4AE0-8282-00468F086251}" dt="2019-05-07T09:22:41.833" v="17013" actId="164"/>
          <ac:cxnSpMkLst>
            <pc:docMk/>
            <pc:sldMk cId="2265482659" sldId="388"/>
            <ac:cxnSpMk id="20" creationId="{13019B3B-BEBD-4DEC-9CFD-08D4FBACC6F0}"/>
          </ac:cxnSpMkLst>
        </pc:cxnChg>
        <pc:cxnChg chg="mod topLvl">
          <ac:chgData name="James Franklin" userId="cf915d05-507f-491f-b4a6-b2aa085ee4b1" providerId="ADAL" clId="{117E09D2-F0FB-4AE0-8282-00468F086251}" dt="2019-05-07T09:22:41.833" v="17013" actId="164"/>
          <ac:cxnSpMkLst>
            <pc:docMk/>
            <pc:sldMk cId="2265482659" sldId="388"/>
            <ac:cxnSpMk id="21" creationId="{ECCC431E-915D-4282-AE19-51B7693B0EAD}"/>
          </ac:cxnSpMkLst>
        </pc:cxnChg>
        <pc:cxnChg chg="add mod">
          <ac:chgData name="James Franklin" userId="cf915d05-507f-491f-b4a6-b2aa085ee4b1" providerId="ADAL" clId="{117E09D2-F0FB-4AE0-8282-00468F086251}" dt="2019-05-07T09:22:41.833" v="17013" actId="164"/>
          <ac:cxnSpMkLst>
            <pc:docMk/>
            <pc:sldMk cId="2265482659" sldId="388"/>
            <ac:cxnSpMk id="26" creationId="{7AEF0D44-DCDB-4DF1-8729-79F62AB03BF3}"/>
          </ac:cxnSpMkLst>
        </pc:cxnChg>
        <pc:cxnChg chg="add mod">
          <ac:chgData name="James Franklin" userId="cf915d05-507f-491f-b4a6-b2aa085ee4b1" providerId="ADAL" clId="{117E09D2-F0FB-4AE0-8282-00468F086251}" dt="2019-05-07T09:22:41.833" v="17013" actId="164"/>
          <ac:cxnSpMkLst>
            <pc:docMk/>
            <pc:sldMk cId="2265482659" sldId="388"/>
            <ac:cxnSpMk id="27" creationId="{98CEE105-75A2-4355-8469-81BD0A759529}"/>
          </ac:cxnSpMkLst>
        </pc:cxnChg>
        <pc:cxnChg chg="add mod">
          <ac:chgData name="James Franklin" userId="cf915d05-507f-491f-b4a6-b2aa085ee4b1" providerId="ADAL" clId="{117E09D2-F0FB-4AE0-8282-00468F086251}" dt="2019-05-07T09:22:41.833" v="17013" actId="164"/>
          <ac:cxnSpMkLst>
            <pc:docMk/>
            <pc:sldMk cId="2265482659" sldId="388"/>
            <ac:cxnSpMk id="28" creationId="{B2D20433-EA09-4301-AB3D-C9FD0F8FDD01}"/>
          </ac:cxnSpMkLst>
        </pc:cxnChg>
        <pc:cxnChg chg="add mod">
          <ac:chgData name="James Franklin" userId="cf915d05-507f-491f-b4a6-b2aa085ee4b1" providerId="ADAL" clId="{117E09D2-F0FB-4AE0-8282-00468F086251}" dt="2019-05-07T09:22:41.833" v="17013" actId="164"/>
          <ac:cxnSpMkLst>
            <pc:docMk/>
            <pc:sldMk cId="2265482659" sldId="388"/>
            <ac:cxnSpMk id="29" creationId="{13F89B59-B95E-432B-8511-E47DA38AEAA5}"/>
          </ac:cxnSpMkLst>
        </pc:cxnChg>
        <pc:cxnChg chg="add mod">
          <ac:chgData name="James Franklin" userId="cf915d05-507f-491f-b4a6-b2aa085ee4b1" providerId="ADAL" clId="{117E09D2-F0FB-4AE0-8282-00468F086251}" dt="2019-05-07T09:22:41.833" v="17013" actId="164"/>
          <ac:cxnSpMkLst>
            <pc:docMk/>
            <pc:sldMk cId="2265482659" sldId="388"/>
            <ac:cxnSpMk id="30" creationId="{22F7977B-6A63-4FEA-8C2E-73688352BAC1}"/>
          </ac:cxnSpMkLst>
        </pc:cxnChg>
        <pc:cxnChg chg="add del mod">
          <ac:chgData name="James Franklin" userId="cf915d05-507f-491f-b4a6-b2aa085ee4b1" providerId="ADAL" clId="{117E09D2-F0FB-4AE0-8282-00468F086251}" dt="2019-05-03T13:09:52.390" v="5389" actId="478"/>
          <ac:cxnSpMkLst>
            <pc:docMk/>
            <pc:sldMk cId="2265482659" sldId="388"/>
            <ac:cxnSpMk id="31" creationId="{9331B24A-8B9A-4E34-B0AA-E0866C76CE15}"/>
          </ac:cxnSpMkLst>
        </pc:cxnChg>
        <pc:cxnChg chg="add mod">
          <ac:chgData name="James Franklin" userId="cf915d05-507f-491f-b4a6-b2aa085ee4b1" providerId="ADAL" clId="{117E09D2-F0FB-4AE0-8282-00468F086251}" dt="2019-05-07T09:22:41.833" v="17013" actId="164"/>
          <ac:cxnSpMkLst>
            <pc:docMk/>
            <pc:sldMk cId="2265482659" sldId="388"/>
            <ac:cxnSpMk id="35" creationId="{F72BFF85-721D-407D-A355-97F429A7BE66}"/>
          </ac:cxnSpMkLst>
        </pc:cxnChg>
      </pc:sldChg>
      <pc:sldChg chg="modSp add ord">
        <pc:chgData name="James Franklin" userId="cf915d05-507f-491f-b4a6-b2aa085ee4b1" providerId="ADAL" clId="{117E09D2-F0FB-4AE0-8282-00468F086251}" dt="2019-05-01T15:04:51.334" v="1945" actId="6549"/>
        <pc:sldMkLst>
          <pc:docMk/>
          <pc:sldMk cId="857239939" sldId="390"/>
        </pc:sldMkLst>
        <pc:spChg chg="mod">
          <ac:chgData name="James Franklin" userId="cf915d05-507f-491f-b4a6-b2aa085ee4b1" providerId="ADAL" clId="{117E09D2-F0FB-4AE0-8282-00468F086251}" dt="2019-05-01T15:04:51.334" v="1945" actId="6549"/>
          <ac:spMkLst>
            <pc:docMk/>
            <pc:sldMk cId="857239939" sldId="390"/>
            <ac:spMk id="5" creationId="{00000000-0000-0000-0000-000000000000}"/>
          </ac:spMkLst>
        </pc:spChg>
      </pc:sldChg>
      <pc:sldChg chg="modSp add">
        <pc:chgData name="James Franklin" userId="cf915d05-507f-491f-b4a6-b2aa085ee4b1" providerId="ADAL" clId="{117E09D2-F0FB-4AE0-8282-00468F086251}" dt="2019-05-03T15:11:01.618" v="9529" actId="6549"/>
        <pc:sldMkLst>
          <pc:docMk/>
          <pc:sldMk cId="2219700407" sldId="392"/>
        </pc:sldMkLst>
        <pc:spChg chg="mod">
          <ac:chgData name="James Franklin" userId="cf915d05-507f-491f-b4a6-b2aa085ee4b1" providerId="ADAL" clId="{117E09D2-F0FB-4AE0-8282-00468F086251}" dt="2019-05-01T15:16:41.212" v="2055" actId="20577"/>
          <ac:spMkLst>
            <pc:docMk/>
            <pc:sldMk cId="2219700407" sldId="392"/>
            <ac:spMk id="2" creationId="{0F764F93-22DE-4EA7-ADB2-E7388B333B57}"/>
          </ac:spMkLst>
        </pc:spChg>
        <pc:spChg chg="mod">
          <ac:chgData name="James Franklin" userId="cf915d05-507f-491f-b4a6-b2aa085ee4b1" providerId="ADAL" clId="{117E09D2-F0FB-4AE0-8282-00468F086251}" dt="2019-05-03T15:11:01.618" v="9529" actId="6549"/>
          <ac:spMkLst>
            <pc:docMk/>
            <pc:sldMk cId="2219700407" sldId="392"/>
            <ac:spMk id="3" creationId="{268F0FAB-9C5C-4EC4-8A1E-3AAB293D001D}"/>
          </ac:spMkLst>
        </pc:spChg>
      </pc:sldChg>
      <pc:sldChg chg="addSp modSp add ord setBg addCm delCm modCm">
        <pc:chgData name="James Franklin" userId="cf915d05-507f-491f-b4a6-b2aa085ee4b1" providerId="ADAL" clId="{117E09D2-F0FB-4AE0-8282-00468F086251}" dt="2019-05-22T11:29:00.885" v="20447" actId="1592"/>
        <pc:sldMkLst>
          <pc:docMk/>
          <pc:sldMk cId="2113205204" sldId="393"/>
        </pc:sldMkLst>
        <pc:spChg chg="mod">
          <ac:chgData name="James Franklin" userId="cf915d05-507f-491f-b4a6-b2aa085ee4b1" providerId="ADAL" clId="{117E09D2-F0FB-4AE0-8282-00468F086251}" dt="2019-05-01T15:33:37.507" v="2206" actId="20577"/>
          <ac:spMkLst>
            <pc:docMk/>
            <pc:sldMk cId="2113205204" sldId="393"/>
            <ac:spMk id="2" creationId="{66E20CF0-66EF-42EF-B23F-BE28152A237F}"/>
          </ac:spMkLst>
        </pc:spChg>
        <pc:spChg chg="mod">
          <ac:chgData name="James Franklin" userId="cf915d05-507f-491f-b4a6-b2aa085ee4b1" providerId="ADAL" clId="{117E09D2-F0FB-4AE0-8282-00468F086251}" dt="2019-05-22T11:28:01.152" v="20446" actId="113"/>
          <ac:spMkLst>
            <pc:docMk/>
            <pc:sldMk cId="2113205204" sldId="393"/>
            <ac:spMk id="3" creationId="{037FB689-72BB-484B-A17A-EE7793CA52E9}"/>
          </ac:spMkLst>
        </pc:spChg>
        <pc:picChg chg="add mod">
          <ac:chgData name="James Franklin" userId="cf915d05-507f-491f-b4a6-b2aa085ee4b1" providerId="ADAL" clId="{117E09D2-F0FB-4AE0-8282-00468F086251}" dt="2019-05-03T11:21:59.285" v="4961" actId="1076"/>
          <ac:picMkLst>
            <pc:docMk/>
            <pc:sldMk cId="2113205204" sldId="393"/>
            <ac:picMk id="4" creationId="{B990D754-AE49-4630-B7E5-A86DBC57921A}"/>
          </ac:picMkLst>
        </pc:picChg>
        <pc:picChg chg="add mod">
          <ac:chgData name="James Franklin" userId="cf915d05-507f-491f-b4a6-b2aa085ee4b1" providerId="ADAL" clId="{117E09D2-F0FB-4AE0-8282-00468F086251}" dt="2019-05-03T11:22:24.135" v="4966" actId="1076"/>
          <ac:picMkLst>
            <pc:docMk/>
            <pc:sldMk cId="2113205204" sldId="393"/>
            <ac:picMk id="5" creationId="{A8AB9CE5-1AD5-4C81-8AC5-ADA45FA72900}"/>
          </ac:picMkLst>
        </pc:picChg>
        <pc:picChg chg="add mod">
          <ac:chgData name="James Franklin" userId="cf915d05-507f-491f-b4a6-b2aa085ee4b1" providerId="ADAL" clId="{117E09D2-F0FB-4AE0-8282-00468F086251}" dt="2019-05-07T08:33:05.307" v="15570" actId="167"/>
          <ac:picMkLst>
            <pc:docMk/>
            <pc:sldMk cId="2113205204" sldId="393"/>
            <ac:picMk id="8" creationId="{70510826-6D4B-4DD9-974D-ECC411B830BD}"/>
          </ac:picMkLst>
        </pc:picChg>
        <pc:picChg chg="add mod">
          <ac:chgData name="James Franklin" userId="cf915d05-507f-491f-b4a6-b2aa085ee4b1" providerId="ADAL" clId="{117E09D2-F0FB-4AE0-8282-00468F086251}" dt="2019-05-03T11:22:45.302" v="4969" actId="732"/>
          <ac:picMkLst>
            <pc:docMk/>
            <pc:sldMk cId="2113205204" sldId="393"/>
            <ac:picMk id="10242" creationId="{9F94D923-4422-4D83-BC23-C801D237F388}"/>
          </ac:picMkLst>
        </pc:picChg>
        <pc:picChg chg="add mod">
          <ac:chgData name="James Franklin" userId="cf915d05-507f-491f-b4a6-b2aa085ee4b1" providerId="ADAL" clId="{117E09D2-F0FB-4AE0-8282-00468F086251}" dt="2019-05-07T08:33:06.947" v="15571" actId="167"/>
          <ac:picMkLst>
            <pc:docMk/>
            <pc:sldMk cId="2113205204" sldId="393"/>
            <ac:picMk id="10244" creationId="{EFD86738-EC5C-40C9-A9C5-B828D915EB11}"/>
          </ac:picMkLst>
        </pc:picChg>
      </pc:sldChg>
      <pc:sldChg chg="addSp modSp add ord setBg">
        <pc:chgData name="James Franklin" userId="cf915d05-507f-491f-b4a6-b2aa085ee4b1" providerId="ADAL" clId="{117E09D2-F0FB-4AE0-8282-00468F086251}" dt="2019-05-07T08:25:43.878" v="14761" actId="6549"/>
        <pc:sldMkLst>
          <pc:docMk/>
          <pc:sldMk cId="1257526005" sldId="395"/>
        </pc:sldMkLst>
        <pc:spChg chg="mod">
          <ac:chgData name="James Franklin" userId="cf915d05-507f-491f-b4a6-b2aa085ee4b1" providerId="ADAL" clId="{117E09D2-F0FB-4AE0-8282-00468F086251}" dt="2019-05-03T11:34:08.562" v="4984" actId="207"/>
          <ac:spMkLst>
            <pc:docMk/>
            <pc:sldMk cId="1257526005" sldId="395"/>
            <ac:spMk id="2" creationId="{4F339782-79FE-4D3A-9CC6-2FA1FF097184}"/>
          </ac:spMkLst>
        </pc:spChg>
        <pc:spChg chg="mod">
          <ac:chgData name="James Franklin" userId="cf915d05-507f-491f-b4a6-b2aa085ee4b1" providerId="ADAL" clId="{117E09D2-F0FB-4AE0-8282-00468F086251}" dt="2019-05-07T08:25:43.878" v="14761" actId="6549"/>
          <ac:spMkLst>
            <pc:docMk/>
            <pc:sldMk cId="1257526005" sldId="395"/>
            <ac:spMk id="3" creationId="{25F42A27-6F67-4307-81B5-F317510DED69}"/>
          </ac:spMkLst>
        </pc:spChg>
        <pc:picChg chg="add mod">
          <ac:chgData name="James Franklin" userId="cf915d05-507f-491f-b4a6-b2aa085ee4b1" providerId="ADAL" clId="{117E09D2-F0FB-4AE0-8282-00468F086251}" dt="2019-05-03T11:33:55.309" v="4982" actId="1076"/>
          <ac:picMkLst>
            <pc:docMk/>
            <pc:sldMk cId="1257526005" sldId="395"/>
            <ac:picMk id="4" creationId="{A44BF392-2951-4B83-8F66-B9D4F2EA59D3}"/>
          </ac:picMkLst>
        </pc:picChg>
        <pc:picChg chg="add mod">
          <ac:chgData name="James Franklin" userId="cf915d05-507f-491f-b4a6-b2aa085ee4b1" providerId="ADAL" clId="{117E09D2-F0FB-4AE0-8282-00468F086251}" dt="2019-05-07T08:25:23.537" v="14751" actId="1076"/>
          <ac:picMkLst>
            <pc:docMk/>
            <pc:sldMk cId="1257526005" sldId="395"/>
            <ac:picMk id="11266" creationId="{4ECBB848-A88F-485F-B6F0-4612B959007D}"/>
          </ac:picMkLst>
        </pc:picChg>
      </pc:sldChg>
      <pc:sldChg chg="addSp delSp modSp add ord setBg">
        <pc:chgData name="James Franklin" userId="cf915d05-507f-491f-b4a6-b2aa085ee4b1" providerId="ADAL" clId="{117E09D2-F0FB-4AE0-8282-00468F086251}" dt="2019-05-09T19:32:31.087" v="19415" actId="207"/>
        <pc:sldMkLst>
          <pc:docMk/>
          <pc:sldMk cId="4023433631" sldId="396"/>
        </pc:sldMkLst>
        <pc:spChg chg="mod">
          <ac:chgData name="James Franklin" userId="cf915d05-507f-491f-b4a6-b2aa085ee4b1" providerId="ADAL" clId="{117E09D2-F0FB-4AE0-8282-00468F086251}" dt="2019-05-07T08:36:13.576" v="15920" actId="20577"/>
          <ac:spMkLst>
            <pc:docMk/>
            <pc:sldMk cId="4023433631" sldId="396"/>
            <ac:spMk id="2" creationId="{5FE0F434-AE4D-43B5-A697-1717D028F6ED}"/>
          </ac:spMkLst>
        </pc:spChg>
        <pc:spChg chg="mod">
          <ac:chgData name="James Franklin" userId="cf915d05-507f-491f-b4a6-b2aa085ee4b1" providerId="ADAL" clId="{117E09D2-F0FB-4AE0-8282-00468F086251}" dt="2019-05-09T19:32:31.087" v="19415" actId="207"/>
          <ac:spMkLst>
            <pc:docMk/>
            <pc:sldMk cId="4023433631" sldId="396"/>
            <ac:spMk id="3" creationId="{5812EC52-B692-4E72-A28C-1AA4C14B7A6C}"/>
          </ac:spMkLst>
        </pc:spChg>
        <pc:spChg chg="add del mod">
          <ac:chgData name="James Franklin" userId="cf915d05-507f-491f-b4a6-b2aa085ee4b1" providerId="ADAL" clId="{117E09D2-F0FB-4AE0-8282-00468F086251}" dt="2019-05-07T09:01:58.025" v="16330" actId="478"/>
          <ac:spMkLst>
            <pc:docMk/>
            <pc:sldMk cId="4023433631" sldId="396"/>
            <ac:spMk id="5" creationId="{E171C2EF-A516-4413-ABFD-753AD8A58C42}"/>
          </ac:spMkLst>
        </pc:spChg>
        <pc:picChg chg="add mod">
          <ac:chgData name="James Franklin" userId="cf915d05-507f-491f-b4a6-b2aa085ee4b1" providerId="ADAL" clId="{117E09D2-F0FB-4AE0-8282-00468F086251}" dt="2019-05-07T08:53:32.711" v="16297" actId="1076"/>
          <ac:picMkLst>
            <pc:docMk/>
            <pc:sldMk cId="4023433631" sldId="396"/>
            <ac:picMk id="4" creationId="{E03537DC-9DE7-445E-BD67-4F2630FDE198}"/>
          </ac:picMkLst>
        </pc:picChg>
        <pc:picChg chg="add mod">
          <ac:chgData name="James Franklin" userId="cf915d05-507f-491f-b4a6-b2aa085ee4b1" providerId="ADAL" clId="{117E09D2-F0FB-4AE0-8282-00468F086251}" dt="2019-05-07T09:03:16.256" v="16386" actId="1076"/>
          <ac:picMkLst>
            <pc:docMk/>
            <pc:sldMk cId="4023433631" sldId="396"/>
            <ac:picMk id="1026" creationId="{86AD648F-4E2B-47BD-9FA2-4A87A426597B}"/>
          </ac:picMkLst>
        </pc:picChg>
      </pc:sldChg>
      <pc:sldChg chg="addSp modSp add ord">
        <pc:chgData name="James Franklin" userId="cf915d05-507f-491f-b4a6-b2aa085ee4b1" providerId="ADAL" clId="{117E09D2-F0FB-4AE0-8282-00468F086251}" dt="2019-05-07T08:30:33.625" v="15434" actId="20577"/>
        <pc:sldMkLst>
          <pc:docMk/>
          <pc:sldMk cId="3023547494" sldId="397"/>
        </pc:sldMkLst>
        <pc:spChg chg="mod">
          <ac:chgData name="James Franklin" userId="cf915d05-507f-491f-b4a6-b2aa085ee4b1" providerId="ADAL" clId="{117E09D2-F0FB-4AE0-8282-00468F086251}" dt="2019-05-01T15:35:04.890" v="2316" actId="20577"/>
          <ac:spMkLst>
            <pc:docMk/>
            <pc:sldMk cId="3023547494" sldId="397"/>
            <ac:spMk id="2" creationId="{4F339782-79FE-4D3A-9CC6-2FA1FF097184}"/>
          </ac:spMkLst>
        </pc:spChg>
        <pc:spChg chg="mod">
          <ac:chgData name="James Franklin" userId="cf915d05-507f-491f-b4a6-b2aa085ee4b1" providerId="ADAL" clId="{117E09D2-F0FB-4AE0-8282-00468F086251}" dt="2019-05-07T08:26:44.071" v="14844" actId="20577"/>
          <ac:spMkLst>
            <pc:docMk/>
            <pc:sldMk cId="3023547494" sldId="397"/>
            <ac:spMk id="3" creationId="{25F42A27-6F67-4307-81B5-F317510DED69}"/>
          </ac:spMkLst>
        </pc:spChg>
        <pc:graphicFrameChg chg="add mod modGraphic">
          <ac:chgData name="James Franklin" userId="cf915d05-507f-491f-b4a6-b2aa085ee4b1" providerId="ADAL" clId="{117E09D2-F0FB-4AE0-8282-00468F086251}" dt="2019-05-07T08:30:33.625" v="15434" actId="20577"/>
          <ac:graphicFrameMkLst>
            <pc:docMk/>
            <pc:sldMk cId="3023547494" sldId="397"/>
            <ac:graphicFrameMk id="4" creationId="{F523D0D4-1F56-4453-BD06-D2AC4263ECD9}"/>
          </ac:graphicFrameMkLst>
        </pc:graphicFrameChg>
      </pc:sldChg>
      <pc:sldChg chg="modSp add">
        <pc:chgData name="James Franklin" userId="cf915d05-507f-491f-b4a6-b2aa085ee4b1" providerId="ADAL" clId="{117E09D2-F0FB-4AE0-8282-00468F086251}" dt="2019-05-07T10:04:30.548" v="19404" actId="6549"/>
        <pc:sldMkLst>
          <pc:docMk/>
          <pc:sldMk cId="461448050" sldId="399"/>
        </pc:sldMkLst>
        <pc:spChg chg="mod">
          <ac:chgData name="James Franklin" userId="cf915d05-507f-491f-b4a6-b2aa085ee4b1" providerId="ADAL" clId="{117E09D2-F0FB-4AE0-8282-00468F086251}" dt="2019-05-07T10:04:30.548" v="19404" actId="6549"/>
          <ac:spMkLst>
            <pc:docMk/>
            <pc:sldMk cId="461448050" sldId="399"/>
            <ac:spMk id="5" creationId="{00000000-0000-0000-0000-000000000000}"/>
          </ac:spMkLst>
        </pc:spChg>
      </pc:sldChg>
      <pc:sldChg chg="addSp delSp modSp add addCm delCm modCm">
        <pc:chgData name="James Franklin" userId="cf915d05-507f-491f-b4a6-b2aa085ee4b1" providerId="ADAL" clId="{117E09D2-F0FB-4AE0-8282-00468F086251}" dt="2019-05-22T11:29:14.966" v="20450" actId="1592"/>
        <pc:sldMkLst>
          <pc:docMk/>
          <pc:sldMk cId="3545158501" sldId="400"/>
        </pc:sldMkLst>
        <pc:spChg chg="mod">
          <ac:chgData name="James Franklin" userId="cf915d05-507f-491f-b4a6-b2aa085ee4b1" providerId="ADAL" clId="{117E09D2-F0FB-4AE0-8282-00468F086251}" dt="2019-05-03T14:33:20.580" v="5592" actId="20577"/>
          <ac:spMkLst>
            <pc:docMk/>
            <pc:sldMk cId="3545158501" sldId="400"/>
            <ac:spMk id="2" creationId="{66E20CF0-66EF-42EF-B23F-BE28152A237F}"/>
          </ac:spMkLst>
        </pc:spChg>
        <pc:spChg chg="mod">
          <ac:chgData name="James Franklin" userId="cf915d05-507f-491f-b4a6-b2aa085ee4b1" providerId="ADAL" clId="{117E09D2-F0FB-4AE0-8282-00468F086251}" dt="2019-05-16T08:54:30.597" v="19894" actId="20577"/>
          <ac:spMkLst>
            <pc:docMk/>
            <pc:sldMk cId="3545158501" sldId="400"/>
            <ac:spMk id="3" creationId="{037FB689-72BB-484B-A17A-EE7793CA52E9}"/>
          </ac:spMkLst>
        </pc:spChg>
        <pc:spChg chg="add mod">
          <ac:chgData name="James Franklin" userId="cf915d05-507f-491f-b4a6-b2aa085ee4b1" providerId="ADAL" clId="{117E09D2-F0FB-4AE0-8282-00468F086251}" dt="2019-05-16T08:52:40.844" v="19765" actId="1076"/>
          <ac:spMkLst>
            <pc:docMk/>
            <pc:sldMk cId="3545158501" sldId="400"/>
            <ac:spMk id="4" creationId="{33FA226C-B381-4D55-96DA-EA4DA17BBD40}"/>
          </ac:spMkLst>
        </pc:spChg>
        <pc:spChg chg="add del">
          <ac:chgData name="James Franklin" userId="cf915d05-507f-491f-b4a6-b2aa085ee4b1" providerId="ADAL" clId="{117E09D2-F0FB-4AE0-8282-00468F086251}" dt="2019-05-07T09:29:55.647" v="17483" actId="478"/>
          <ac:spMkLst>
            <pc:docMk/>
            <pc:sldMk cId="3545158501" sldId="400"/>
            <ac:spMk id="7" creationId="{717534D7-B5A6-42B3-B3BE-072EFC985850}"/>
          </ac:spMkLst>
        </pc:spChg>
        <pc:spChg chg="add mod">
          <ac:chgData name="James Franklin" userId="cf915d05-507f-491f-b4a6-b2aa085ee4b1" providerId="ADAL" clId="{117E09D2-F0FB-4AE0-8282-00468F086251}" dt="2019-05-16T08:52:40.844" v="19765" actId="1076"/>
          <ac:spMkLst>
            <pc:docMk/>
            <pc:sldMk cId="3545158501" sldId="400"/>
            <ac:spMk id="8" creationId="{973EE53A-5FD4-4E8B-B12B-5783BC31D519}"/>
          </ac:spMkLst>
        </pc:spChg>
        <pc:picChg chg="add mod ord">
          <ac:chgData name="James Franklin" userId="cf915d05-507f-491f-b4a6-b2aa085ee4b1" providerId="ADAL" clId="{117E09D2-F0FB-4AE0-8282-00468F086251}" dt="2019-05-16T08:52:40.844" v="19765" actId="1076"/>
          <ac:picMkLst>
            <pc:docMk/>
            <pc:sldMk cId="3545158501" sldId="400"/>
            <ac:picMk id="5" creationId="{6B97F98E-8EA8-4FE4-B103-00B756AFAE48}"/>
          </ac:picMkLst>
        </pc:picChg>
        <pc:picChg chg="add mod ord">
          <ac:chgData name="James Franklin" userId="cf915d05-507f-491f-b4a6-b2aa085ee4b1" providerId="ADAL" clId="{117E09D2-F0FB-4AE0-8282-00468F086251}" dt="2019-05-16T08:52:40.844" v="19765" actId="1076"/>
          <ac:picMkLst>
            <pc:docMk/>
            <pc:sldMk cId="3545158501" sldId="400"/>
            <ac:picMk id="6" creationId="{41BB4FBA-F811-49F6-AA11-33853760FA24}"/>
          </ac:picMkLst>
        </pc:picChg>
      </pc:sldChg>
      <pc:sldChg chg="addSp modSp add ord addCm modCm">
        <pc:chgData name="James Franklin" userId="cf915d05-507f-491f-b4a6-b2aa085ee4b1" providerId="ADAL" clId="{117E09D2-F0FB-4AE0-8282-00468F086251}" dt="2019-05-16T09:08:46.084" v="20405"/>
        <pc:sldMkLst>
          <pc:docMk/>
          <pc:sldMk cId="921832189" sldId="402"/>
        </pc:sldMkLst>
        <pc:spChg chg="mod">
          <ac:chgData name="James Franklin" userId="cf915d05-507f-491f-b4a6-b2aa085ee4b1" providerId="ADAL" clId="{117E09D2-F0FB-4AE0-8282-00468F086251}" dt="2019-05-01T16:04:17.199" v="3845" actId="20577"/>
          <ac:spMkLst>
            <pc:docMk/>
            <pc:sldMk cId="921832189" sldId="402"/>
            <ac:spMk id="2" creationId="{66E20CF0-66EF-42EF-B23F-BE28152A237F}"/>
          </ac:spMkLst>
        </pc:spChg>
        <pc:spChg chg="mod">
          <ac:chgData name="James Franklin" userId="cf915d05-507f-491f-b4a6-b2aa085ee4b1" providerId="ADAL" clId="{117E09D2-F0FB-4AE0-8282-00468F086251}" dt="2019-05-07T09:50:12.484" v="18865" actId="6549"/>
          <ac:spMkLst>
            <pc:docMk/>
            <pc:sldMk cId="921832189" sldId="402"/>
            <ac:spMk id="3" creationId="{037FB689-72BB-484B-A17A-EE7793CA52E9}"/>
          </ac:spMkLst>
        </pc:spChg>
        <pc:spChg chg="add mod">
          <ac:chgData name="James Franklin" userId="cf915d05-507f-491f-b4a6-b2aa085ee4b1" providerId="ADAL" clId="{117E09D2-F0FB-4AE0-8282-00468F086251}" dt="2019-05-03T14:25:42.760" v="5424" actId="404"/>
          <ac:spMkLst>
            <pc:docMk/>
            <pc:sldMk cId="921832189" sldId="402"/>
            <ac:spMk id="5" creationId="{824175EA-8203-4B98-AEBB-E6CCAE8EFB33}"/>
          </ac:spMkLst>
        </pc:spChg>
        <pc:spChg chg="add mod">
          <ac:chgData name="James Franklin" userId="cf915d05-507f-491f-b4a6-b2aa085ee4b1" providerId="ADAL" clId="{117E09D2-F0FB-4AE0-8282-00468F086251}" dt="2019-05-03T14:27:14.140" v="5540" actId="14100"/>
          <ac:spMkLst>
            <pc:docMk/>
            <pc:sldMk cId="921832189" sldId="402"/>
            <ac:spMk id="6" creationId="{CA6E73B7-96C8-443F-BB5A-3D8A8BCF65EE}"/>
          </ac:spMkLst>
        </pc:spChg>
        <pc:picChg chg="add mod">
          <ac:chgData name="James Franklin" userId="cf915d05-507f-491f-b4a6-b2aa085ee4b1" providerId="ADAL" clId="{117E09D2-F0FB-4AE0-8282-00468F086251}" dt="2019-05-03T14:24:51.283" v="5393" actId="1076"/>
          <ac:picMkLst>
            <pc:docMk/>
            <pc:sldMk cId="921832189" sldId="402"/>
            <ac:picMk id="4" creationId="{5F3429DE-9E21-4A77-A59A-8D8FF11FDADB}"/>
          </ac:picMkLst>
        </pc:picChg>
      </pc:sldChg>
      <pc:sldChg chg="addSp delSp modSp add">
        <pc:chgData name="James Franklin" userId="cf915d05-507f-491f-b4a6-b2aa085ee4b1" providerId="ADAL" clId="{117E09D2-F0FB-4AE0-8282-00468F086251}" dt="2019-05-14T12:09:32.809" v="19422" actId="478"/>
        <pc:sldMkLst>
          <pc:docMk/>
          <pc:sldMk cId="3148533876" sldId="404"/>
        </pc:sldMkLst>
        <pc:spChg chg="del mod">
          <ac:chgData name="James Franklin" userId="cf915d05-507f-491f-b4a6-b2aa085ee4b1" providerId="ADAL" clId="{117E09D2-F0FB-4AE0-8282-00468F086251}" dt="2019-05-01T15:53:55.046" v="3121"/>
          <ac:spMkLst>
            <pc:docMk/>
            <pc:sldMk cId="3148533876" sldId="404"/>
            <ac:spMk id="3" creationId="{037FB689-72BB-484B-A17A-EE7793CA52E9}"/>
          </ac:spMkLst>
        </pc:spChg>
        <pc:spChg chg="del mod">
          <ac:chgData name="James Franklin" userId="cf915d05-507f-491f-b4a6-b2aa085ee4b1" providerId="ADAL" clId="{117E09D2-F0FB-4AE0-8282-00468F086251}" dt="2019-05-01T15:53:51.014" v="3120" actId="478"/>
          <ac:spMkLst>
            <pc:docMk/>
            <pc:sldMk cId="3148533876" sldId="404"/>
            <ac:spMk id="4" creationId="{019C91F3-2ECE-4510-AAC5-7ACBE8DA9DA9}"/>
          </ac:spMkLst>
        </pc:spChg>
        <pc:spChg chg="add mod">
          <ac:chgData name="James Franklin" userId="cf915d05-507f-491f-b4a6-b2aa085ee4b1" providerId="ADAL" clId="{117E09D2-F0FB-4AE0-8282-00468F086251}" dt="2019-05-01T15:53:55.046" v="3121"/>
          <ac:spMkLst>
            <pc:docMk/>
            <pc:sldMk cId="3148533876" sldId="404"/>
            <ac:spMk id="7" creationId="{4ABBFAEA-04DF-4CB7-846E-2C1EC86C4EA7}"/>
          </ac:spMkLst>
        </pc:spChg>
        <pc:spChg chg="add del mod">
          <ac:chgData name="James Franklin" userId="cf915d05-507f-491f-b4a6-b2aa085ee4b1" providerId="ADAL" clId="{117E09D2-F0FB-4AE0-8282-00468F086251}" dt="2019-05-14T12:09:32.809" v="19422" actId="478"/>
          <ac:spMkLst>
            <pc:docMk/>
            <pc:sldMk cId="3148533876" sldId="404"/>
            <ac:spMk id="8" creationId="{FCDAAA91-B15B-4776-9AA5-01728DF2188E}"/>
          </ac:spMkLst>
        </pc:spChg>
        <pc:graphicFrameChg chg="add mod modGraphic">
          <ac:chgData name="James Franklin" userId="cf915d05-507f-491f-b4a6-b2aa085ee4b1" providerId="ADAL" clId="{117E09D2-F0FB-4AE0-8282-00468F086251}" dt="2019-05-01T16:03:18.331" v="3806" actId="20577"/>
          <ac:graphicFrameMkLst>
            <pc:docMk/>
            <pc:sldMk cId="3148533876" sldId="404"/>
            <ac:graphicFrameMk id="5" creationId="{2222F4CD-9DA9-4AB3-8A2F-A3A7A269FB67}"/>
          </ac:graphicFrameMkLst>
        </pc:graphicFrameChg>
        <pc:graphicFrameChg chg="add mod modGraphic">
          <ac:chgData name="James Franklin" userId="cf915d05-507f-491f-b4a6-b2aa085ee4b1" providerId="ADAL" clId="{117E09D2-F0FB-4AE0-8282-00468F086251}" dt="2019-05-07T09:19:41.786" v="16779" actId="313"/>
          <ac:graphicFrameMkLst>
            <pc:docMk/>
            <pc:sldMk cId="3148533876" sldId="404"/>
            <ac:graphicFrameMk id="6" creationId="{09A0DA01-0B8D-4546-8884-FFCE735F0964}"/>
          </ac:graphicFrameMkLst>
        </pc:graphicFrameChg>
      </pc:sldChg>
      <pc:sldChg chg="addSp delSp modSp add ord setBg">
        <pc:chgData name="James Franklin" userId="cf915d05-507f-491f-b4a6-b2aa085ee4b1" providerId="ADAL" clId="{117E09D2-F0FB-4AE0-8282-00468F086251}" dt="2019-05-07T10:02:15.461" v="19402" actId="6549"/>
        <pc:sldMkLst>
          <pc:docMk/>
          <pc:sldMk cId="1979796679" sldId="406"/>
        </pc:sldMkLst>
        <pc:spChg chg="mod">
          <ac:chgData name="James Franklin" userId="cf915d05-507f-491f-b4a6-b2aa085ee4b1" providerId="ADAL" clId="{117E09D2-F0FB-4AE0-8282-00468F086251}" dt="2019-05-01T16:05:53.408" v="3954" actId="20577"/>
          <ac:spMkLst>
            <pc:docMk/>
            <pc:sldMk cId="1979796679" sldId="406"/>
            <ac:spMk id="2" creationId="{F498DDF0-1106-472E-A559-445710FD336E}"/>
          </ac:spMkLst>
        </pc:spChg>
        <pc:spChg chg="mod">
          <ac:chgData name="James Franklin" userId="cf915d05-507f-491f-b4a6-b2aa085ee4b1" providerId="ADAL" clId="{117E09D2-F0FB-4AE0-8282-00468F086251}" dt="2019-05-07T10:02:15.461" v="19402" actId="6549"/>
          <ac:spMkLst>
            <pc:docMk/>
            <pc:sldMk cId="1979796679" sldId="406"/>
            <ac:spMk id="3" creationId="{6E592F72-BDB1-4CD6-AC6E-B566C873DF14}"/>
          </ac:spMkLst>
        </pc:spChg>
        <pc:picChg chg="add del mod">
          <ac:chgData name="James Franklin" userId="cf915d05-507f-491f-b4a6-b2aa085ee4b1" providerId="ADAL" clId="{117E09D2-F0FB-4AE0-8282-00468F086251}" dt="2019-05-07T09:59:34.858" v="19383" actId="478"/>
          <ac:picMkLst>
            <pc:docMk/>
            <pc:sldMk cId="1979796679" sldId="406"/>
            <ac:picMk id="2050" creationId="{C71EDCC6-C29D-4833-9559-D12719E3C2C4}"/>
          </ac:picMkLst>
        </pc:picChg>
        <pc:picChg chg="add del mod">
          <ac:chgData name="James Franklin" userId="cf915d05-507f-491f-b4a6-b2aa085ee4b1" providerId="ADAL" clId="{117E09D2-F0FB-4AE0-8282-00468F086251}" dt="2019-05-07T10:01:12.911" v="19394" actId="478"/>
          <ac:picMkLst>
            <pc:docMk/>
            <pc:sldMk cId="1979796679" sldId="406"/>
            <ac:picMk id="2052" creationId="{0274709F-1501-43AF-B3EA-0175A0F6A635}"/>
          </ac:picMkLst>
        </pc:picChg>
        <pc:picChg chg="add mod">
          <ac:chgData name="James Franklin" userId="cf915d05-507f-491f-b4a6-b2aa085ee4b1" providerId="ADAL" clId="{117E09D2-F0FB-4AE0-8282-00468F086251}" dt="2019-05-07T10:02:01.862" v="19398" actId="167"/>
          <ac:picMkLst>
            <pc:docMk/>
            <pc:sldMk cId="1979796679" sldId="406"/>
            <ac:picMk id="2054" creationId="{ED3A40FC-BEBF-488D-BD08-4D73C78FDFB2}"/>
          </ac:picMkLst>
        </pc:picChg>
      </pc:sldChg>
      <pc:sldChg chg="addSp delSp modSp add">
        <pc:chgData name="James Franklin" userId="cf915d05-507f-491f-b4a6-b2aa085ee4b1" providerId="ADAL" clId="{117E09D2-F0FB-4AE0-8282-00468F086251}" dt="2019-05-03T11:13:05.657" v="4954" actId="207"/>
        <pc:sldMkLst>
          <pc:docMk/>
          <pc:sldMk cId="3452749532" sldId="407"/>
        </pc:sldMkLst>
        <pc:spChg chg="mod">
          <ac:chgData name="James Franklin" userId="cf915d05-507f-491f-b4a6-b2aa085ee4b1" providerId="ADAL" clId="{117E09D2-F0FB-4AE0-8282-00468F086251}" dt="2019-05-03T10:37:21.220" v="4621" actId="20577"/>
          <ac:spMkLst>
            <pc:docMk/>
            <pc:sldMk cId="3452749532" sldId="407"/>
            <ac:spMk id="3" creationId="{037FB689-72BB-484B-A17A-EE7793CA52E9}"/>
          </ac:spMkLst>
        </pc:spChg>
        <pc:spChg chg="add mod">
          <ac:chgData name="James Franklin" userId="cf915d05-507f-491f-b4a6-b2aa085ee4b1" providerId="ADAL" clId="{117E09D2-F0FB-4AE0-8282-00468F086251}" dt="2019-05-03T10:38:21.353" v="4630" actId="1582"/>
          <ac:spMkLst>
            <pc:docMk/>
            <pc:sldMk cId="3452749532" sldId="407"/>
            <ac:spMk id="9" creationId="{95FCAA80-24B9-4A08-BFC3-3AF593E1AD0A}"/>
          </ac:spMkLst>
        </pc:spChg>
        <pc:spChg chg="add mod">
          <ac:chgData name="James Franklin" userId="cf915d05-507f-491f-b4a6-b2aa085ee4b1" providerId="ADAL" clId="{117E09D2-F0FB-4AE0-8282-00468F086251}" dt="2019-05-03T10:39:25.122" v="4645" actId="14100"/>
          <ac:spMkLst>
            <pc:docMk/>
            <pc:sldMk cId="3452749532" sldId="407"/>
            <ac:spMk id="10" creationId="{49032B15-2526-468B-A689-F3F07D168A90}"/>
          </ac:spMkLst>
        </pc:spChg>
        <pc:spChg chg="add mod">
          <ac:chgData name="James Franklin" userId="cf915d05-507f-491f-b4a6-b2aa085ee4b1" providerId="ADAL" clId="{117E09D2-F0FB-4AE0-8282-00468F086251}" dt="2019-05-03T10:38:59.530" v="4638" actId="1076"/>
          <ac:spMkLst>
            <pc:docMk/>
            <pc:sldMk cId="3452749532" sldId="407"/>
            <ac:spMk id="11" creationId="{84633ABC-CF76-4CCB-BC01-A283D131901F}"/>
          </ac:spMkLst>
        </pc:spChg>
        <pc:spChg chg="add mod">
          <ac:chgData name="James Franklin" userId="cf915d05-507f-491f-b4a6-b2aa085ee4b1" providerId="ADAL" clId="{117E09D2-F0FB-4AE0-8282-00468F086251}" dt="2019-05-03T11:10:12.224" v="4804" actId="14100"/>
          <ac:spMkLst>
            <pc:docMk/>
            <pc:sldMk cId="3452749532" sldId="407"/>
            <ac:spMk id="12" creationId="{6A45CE99-78E5-4F15-B47D-6461FF3AD2F5}"/>
          </ac:spMkLst>
        </pc:spChg>
        <pc:spChg chg="add mod">
          <ac:chgData name="James Franklin" userId="cf915d05-507f-491f-b4a6-b2aa085ee4b1" providerId="ADAL" clId="{117E09D2-F0FB-4AE0-8282-00468F086251}" dt="2019-05-03T10:58:51.328" v="4678" actId="14100"/>
          <ac:spMkLst>
            <pc:docMk/>
            <pc:sldMk cId="3452749532" sldId="407"/>
            <ac:spMk id="13" creationId="{243B258C-0F84-4A21-B4B1-D0BB5AC170E2}"/>
          </ac:spMkLst>
        </pc:spChg>
        <pc:spChg chg="add mod">
          <ac:chgData name="James Franklin" userId="cf915d05-507f-491f-b4a6-b2aa085ee4b1" providerId="ADAL" clId="{117E09D2-F0FB-4AE0-8282-00468F086251}" dt="2019-05-03T10:39:45.938" v="4650" actId="14100"/>
          <ac:spMkLst>
            <pc:docMk/>
            <pc:sldMk cId="3452749532" sldId="407"/>
            <ac:spMk id="14" creationId="{F23186D3-6FA5-4F2A-98D3-C5337CA510B1}"/>
          </ac:spMkLst>
        </pc:spChg>
        <pc:spChg chg="add mod">
          <ac:chgData name="James Franklin" userId="cf915d05-507f-491f-b4a6-b2aa085ee4b1" providerId="ADAL" clId="{117E09D2-F0FB-4AE0-8282-00468F086251}" dt="2019-05-03T10:39:56.098" v="4653" actId="14100"/>
          <ac:spMkLst>
            <pc:docMk/>
            <pc:sldMk cId="3452749532" sldId="407"/>
            <ac:spMk id="15" creationId="{B8CC66DA-5499-4A06-978D-EA001FB4BB7E}"/>
          </ac:spMkLst>
        </pc:spChg>
        <pc:spChg chg="add mod">
          <ac:chgData name="James Franklin" userId="cf915d05-507f-491f-b4a6-b2aa085ee4b1" providerId="ADAL" clId="{117E09D2-F0FB-4AE0-8282-00468F086251}" dt="2019-05-03T11:13:05.657" v="4954" actId="207"/>
          <ac:spMkLst>
            <pc:docMk/>
            <pc:sldMk cId="3452749532" sldId="407"/>
            <ac:spMk id="26" creationId="{8949CCE9-A41B-45C6-866C-C733721D79A6}"/>
          </ac:spMkLst>
        </pc:spChg>
        <pc:spChg chg="add mod">
          <ac:chgData name="James Franklin" userId="cf915d05-507f-491f-b4a6-b2aa085ee4b1" providerId="ADAL" clId="{117E09D2-F0FB-4AE0-8282-00468F086251}" dt="2019-05-03T11:13:05.657" v="4954" actId="207"/>
          <ac:spMkLst>
            <pc:docMk/>
            <pc:sldMk cId="3452749532" sldId="407"/>
            <ac:spMk id="27" creationId="{5671BAB7-A1BC-480A-A29F-6175904A9CD3}"/>
          </ac:spMkLst>
        </pc:spChg>
        <pc:spChg chg="add mod">
          <ac:chgData name="James Franklin" userId="cf915d05-507f-491f-b4a6-b2aa085ee4b1" providerId="ADAL" clId="{117E09D2-F0FB-4AE0-8282-00468F086251}" dt="2019-05-03T11:13:05.657" v="4954" actId="207"/>
          <ac:spMkLst>
            <pc:docMk/>
            <pc:sldMk cId="3452749532" sldId="407"/>
            <ac:spMk id="28" creationId="{E6CD4E20-7AB7-4307-960A-2BC291F2F78D}"/>
          </ac:spMkLst>
        </pc:spChg>
        <pc:spChg chg="add mod">
          <ac:chgData name="James Franklin" userId="cf915d05-507f-491f-b4a6-b2aa085ee4b1" providerId="ADAL" clId="{117E09D2-F0FB-4AE0-8282-00468F086251}" dt="2019-05-03T11:13:05.657" v="4954" actId="207"/>
          <ac:spMkLst>
            <pc:docMk/>
            <pc:sldMk cId="3452749532" sldId="407"/>
            <ac:spMk id="29" creationId="{F97C21B2-BB30-46CC-978E-F509CFA2CB2D}"/>
          </ac:spMkLst>
        </pc:spChg>
        <pc:spChg chg="add mod">
          <ac:chgData name="James Franklin" userId="cf915d05-507f-491f-b4a6-b2aa085ee4b1" providerId="ADAL" clId="{117E09D2-F0FB-4AE0-8282-00468F086251}" dt="2019-05-03T11:13:05.657" v="4954" actId="207"/>
          <ac:spMkLst>
            <pc:docMk/>
            <pc:sldMk cId="3452749532" sldId="407"/>
            <ac:spMk id="30" creationId="{CD14BC6B-DDAE-4B32-95E6-0E79AEDC64D9}"/>
          </ac:spMkLst>
        </pc:spChg>
        <pc:spChg chg="add mod">
          <ac:chgData name="James Franklin" userId="cf915d05-507f-491f-b4a6-b2aa085ee4b1" providerId="ADAL" clId="{117E09D2-F0FB-4AE0-8282-00468F086251}" dt="2019-05-03T11:13:05.657" v="4954" actId="207"/>
          <ac:spMkLst>
            <pc:docMk/>
            <pc:sldMk cId="3452749532" sldId="407"/>
            <ac:spMk id="31" creationId="{D4047E84-1271-4A7E-B582-8D9109013CAC}"/>
          </ac:spMkLst>
        </pc:spChg>
        <pc:spChg chg="add mod">
          <ac:chgData name="James Franklin" userId="cf915d05-507f-491f-b4a6-b2aa085ee4b1" providerId="ADAL" clId="{117E09D2-F0FB-4AE0-8282-00468F086251}" dt="2019-05-03T11:13:05.657" v="4954" actId="207"/>
          <ac:spMkLst>
            <pc:docMk/>
            <pc:sldMk cId="3452749532" sldId="407"/>
            <ac:spMk id="34" creationId="{6A1230CC-5E9E-4BC4-A832-5DF78BB390F0}"/>
          </ac:spMkLst>
        </pc:spChg>
        <pc:picChg chg="mod">
          <ac:chgData name="James Franklin" userId="cf915d05-507f-491f-b4a6-b2aa085ee4b1" providerId="ADAL" clId="{117E09D2-F0FB-4AE0-8282-00468F086251}" dt="2019-05-03T10:37:01.241" v="4597" actId="29295"/>
          <ac:picMkLst>
            <pc:docMk/>
            <pc:sldMk cId="3452749532" sldId="407"/>
            <ac:picMk id="5" creationId="{8D987226-949E-445A-8545-26630B62D5EB}"/>
          </ac:picMkLst>
        </pc:picChg>
        <pc:cxnChg chg="add del mod">
          <ac:chgData name="James Franklin" userId="cf915d05-507f-491f-b4a6-b2aa085ee4b1" providerId="ADAL" clId="{117E09D2-F0FB-4AE0-8282-00468F086251}" dt="2019-05-03T10:37:48.210" v="4624" actId="478"/>
          <ac:cxnSpMkLst>
            <pc:docMk/>
            <pc:sldMk cId="3452749532" sldId="407"/>
            <ac:cxnSpMk id="6" creationId="{87957DE0-6EEF-4AB9-93AB-828095378865}"/>
          </ac:cxnSpMkLst>
        </pc:cxnChg>
        <pc:cxnChg chg="add mod">
          <ac:chgData name="James Franklin" userId="cf915d05-507f-491f-b4a6-b2aa085ee4b1" providerId="ADAL" clId="{117E09D2-F0FB-4AE0-8282-00468F086251}" dt="2019-05-03T10:58:39.177" v="4667" actId="14100"/>
          <ac:cxnSpMkLst>
            <pc:docMk/>
            <pc:sldMk cId="3452749532" sldId="407"/>
            <ac:cxnSpMk id="8" creationId="{4A1BA28F-CA92-43BE-8674-7B2AE46B3618}"/>
          </ac:cxnSpMkLst>
        </pc:cxnChg>
        <pc:cxnChg chg="add mod">
          <ac:chgData name="James Franklin" userId="cf915d05-507f-491f-b4a6-b2aa085ee4b1" providerId="ADAL" clId="{117E09D2-F0FB-4AE0-8282-00468F086251}" dt="2019-05-03T10:47:10.986" v="4657" actId="1076"/>
          <ac:cxnSpMkLst>
            <pc:docMk/>
            <pc:sldMk cId="3452749532" sldId="407"/>
            <ac:cxnSpMk id="16" creationId="{DC2C8339-7C09-4A57-A3E4-EFD0C8F8F6A2}"/>
          </ac:cxnSpMkLst>
        </pc:cxnChg>
        <pc:cxnChg chg="add del mod">
          <ac:chgData name="James Franklin" userId="cf915d05-507f-491f-b4a6-b2aa085ee4b1" providerId="ADAL" clId="{117E09D2-F0FB-4AE0-8282-00468F086251}" dt="2019-05-03T11:12:23.439" v="4940" actId="478"/>
          <ac:cxnSpMkLst>
            <pc:docMk/>
            <pc:sldMk cId="3452749532" sldId="407"/>
            <ac:cxnSpMk id="17" creationId="{5102ADB7-AA65-42D3-8003-4BCDC18F7505}"/>
          </ac:cxnSpMkLst>
        </pc:cxnChg>
        <pc:cxnChg chg="add mod">
          <ac:chgData name="James Franklin" userId="cf915d05-507f-491f-b4a6-b2aa085ee4b1" providerId="ADAL" clId="{117E09D2-F0FB-4AE0-8282-00468F086251}" dt="2019-05-03T10:58:19.880" v="4663" actId="14100"/>
          <ac:cxnSpMkLst>
            <pc:docMk/>
            <pc:sldMk cId="3452749532" sldId="407"/>
            <ac:cxnSpMk id="18" creationId="{13F12019-4554-4B60-9EE0-679A09B032CD}"/>
          </ac:cxnSpMkLst>
        </pc:cxnChg>
        <pc:cxnChg chg="add mod">
          <ac:chgData name="James Franklin" userId="cf915d05-507f-491f-b4a6-b2aa085ee4b1" providerId="ADAL" clId="{117E09D2-F0FB-4AE0-8282-00468F086251}" dt="2019-05-03T10:58:35.384" v="4666" actId="14100"/>
          <ac:cxnSpMkLst>
            <pc:docMk/>
            <pc:sldMk cId="3452749532" sldId="407"/>
            <ac:cxnSpMk id="20" creationId="{0F4146DD-EE4D-445A-870F-36CE82C8C0F3}"/>
          </ac:cxnSpMkLst>
        </pc:cxnChg>
        <pc:cxnChg chg="add mod">
          <ac:chgData name="James Franklin" userId="cf915d05-507f-491f-b4a6-b2aa085ee4b1" providerId="ADAL" clId="{117E09D2-F0FB-4AE0-8282-00468F086251}" dt="2019-05-03T11:00:22.832" v="4713" actId="1076"/>
          <ac:cxnSpMkLst>
            <pc:docMk/>
            <pc:sldMk cId="3452749532" sldId="407"/>
            <ac:cxnSpMk id="23" creationId="{D7FF8670-BA37-4B76-B2F4-04153ADA7A5A}"/>
          </ac:cxnSpMkLst>
        </pc:cxnChg>
        <pc:cxnChg chg="add mod">
          <ac:chgData name="James Franklin" userId="cf915d05-507f-491f-b4a6-b2aa085ee4b1" providerId="ADAL" clId="{117E09D2-F0FB-4AE0-8282-00468F086251}" dt="2019-05-03T11:00:32.832" v="4716" actId="14100"/>
          <ac:cxnSpMkLst>
            <pc:docMk/>
            <pc:sldMk cId="3452749532" sldId="407"/>
            <ac:cxnSpMk id="24" creationId="{8190C152-89AF-4274-A973-821BAFD03E21}"/>
          </ac:cxnSpMkLst>
        </pc:cxnChg>
        <pc:cxnChg chg="add mod">
          <ac:chgData name="James Franklin" userId="cf915d05-507f-491f-b4a6-b2aa085ee4b1" providerId="ADAL" clId="{117E09D2-F0FB-4AE0-8282-00468F086251}" dt="2019-05-03T11:12:33.462" v="4943" actId="14100"/>
          <ac:cxnSpMkLst>
            <pc:docMk/>
            <pc:sldMk cId="3452749532" sldId="407"/>
            <ac:cxnSpMk id="32" creationId="{121B727B-DE7E-4458-AF60-498450A0BFDD}"/>
          </ac:cxnSpMkLst>
        </pc:cxnChg>
      </pc:sldChg>
      <pc:sldChg chg="addSp delSp modSp add">
        <pc:chgData name="James Franklin" userId="cf915d05-507f-491f-b4a6-b2aa085ee4b1" providerId="ADAL" clId="{117E09D2-F0FB-4AE0-8282-00468F086251}" dt="2019-05-03T15:11:13.363" v="9530" actId="207"/>
        <pc:sldMkLst>
          <pc:docMk/>
          <pc:sldMk cId="1426587013" sldId="409"/>
        </pc:sldMkLst>
        <pc:spChg chg="del">
          <ac:chgData name="James Franklin" userId="cf915d05-507f-491f-b4a6-b2aa085ee4b1" providerId="ADAL" clId="{117E09D2-F0FB-4AE0-8282-00468F086251}" dt="2019-05-03T15:02:43.771" v="8115"/>
          <ac:spMkLst>
            <pc:docMk/>
            <pc:sldMk cId="1426587013" sldId="409"/>
            <ac:spMk id="2" creationId="{7ED014B7-7417-4830-9053-9A992247E3B6}"/>
          </ac:spMkLst>
        </pc:spChg>
        <pc:spChg chg="del">
          <ac:chgData name="James Franklin" userId="cf915d05-507f-491f-b4a6-b2aa085ee4b1" providerId="ADAL" clId="{117E09D2-F0FB-4AE0-8282-00468F086251}" dt="2019-05-03T15:02:43.771" v="8115"/>
          <ac:spMkLst>
            <pc:docMk/>
            <pc:sldMk cId="1426587013" sldId="409"/>
            <ac:spMk id="3" creationId="{309FD728-3B71-4326-9EBF-F42594FF0F52}"/>
          </ac:spMkLst>
        </pc:spChg>
        <pc:spChg chg="add mod">
          <ac:chgData name="James Franklin" userId="cf915d05-507f-491f-b4a6-b2aa085ee4b1" providerId="ADAL" clId="{117E09D2-F0FB-4AE0-8282-00468F086251}" dt="2019-05-03T15:02:56.075" v="8150" actId="20577"/>
          <ac:spMkLst>
            <pc:docMk/>
            <pc:sldMk cId="1426587013" sldId="409"/>
            <ac:spMk id="4" creationId="{FC115A7D-E960-4131-9638-40664ACCC001}"/>
          </ac:spMkLst>
        </pc:spChg>
        <pc:spChg chg="add mod">
          <ac:chgData name="James Franklin" userId="cf915d05-507f-491f-b4a6-b2aa085ee4b1" providerId="ADAL" clId="{117E09D2-F0FB-4AE0-8282-00468F086251}" dt="2019-05-03T15:11:13.363" v="9530" actId="207"/>
          <ac:spMkLst>
            <pc:docMk/>
            <pc:sldMk cId="1426587013" sldId="409"/>
            <ac:spMk id="5" creationId="{9BC3E783-A0F3-4E6F-A636-EA346DD4E041}"/>
          </ac:spMkLst>
        </pc:spChg>
      </pc:sldChg>
      <pc:sldChg chg="addSp delSp modSp add ord">
        <pc:chgData name="James Franklin" userId="cf915d05-507f-491f-b4a6-b2aa085ee4b1" providerId="ADAL" clId="{117E09D2-F0FB-4AE0-8282-00468F086251}" dt="2019-05-16T09:08:46.084" v="20405"/>
        <pc:sldMkLst>
          <pc:docMk/>
          <pc:sldMk cId="1259179960" sldId="410"/>
        </pc:sldMkLst>
        <pc:spChg chg="mod">
          <ac:chgData name="James Franklin" userId="cf915d05-507f-491f-b4a6-b2aa085ee4b1" providerId="ADAL" clId="{117E09D2-F0FB-4AE0-8282-00468F086251}" dt="2019-05-07T09:47:36.410" v="18670" actId="20577"/>
          <ac:spMkLst>
            <pc:docMk/>
            <pc:sldMk cId="1259179960" sldId="410"/>
            <ac:spMk id="2" creationId="{C79EC575-CB57-4FD2-B689-40B948AD7055}"/>
          </ac:spMkLst>
        </pc:spChg>
        <pc:spChg chg="del">
          <ac:chgData name="James Franklin" userId="cf915d05-507f-491f-b4a6-b2aa085ee4b1" providerId="ADAL" clId="{117E09D2-F0FB-4AE0-8282-00468F086251}" dt="2019-05-07T09:47:40.729" v="18671"/>
          <ac:spMkLst>
            <pc:docMk/>
            <pc:sldMk cId="1259179960" sldId="410"/>
            <ac:spMk id="3" creationId="{F582E720-1B2B-4378-94F0-443C8C31B48B}"/>
          </ac:spMkLst>
        </pc:spChg>
        <pc:spChg chg="add mod">
          <ac:chgData name="James Franklin" userId="cf915d05-507f-491f-b4a6-b2aa085ee4b1" providerId="ADAL" clId="{117E09D2-F0FB-4AE0-8282-00468F086251}" dt="2019-05-07T09:58:12.805" v="19375" actId="207"/>
          <ac:spMkLst>
            <pc:docMk/>
            <pc:sldMk cId="1259179960" sldId="410"/>
            <ac:spMk id="4" creationId="{518A455A-EDCD-4A87-A55B-700DB9F132C3}"/>
          </ac:spMkLst>
        </pc:spChg>
      </pc:sldChg>
      <pc:sldChg chg="addSp modSp add setBg">
        <pc:chgData name="James Franklin" userId="cf915d05-507f-491f-b4a6-b2aa085ee4b1" providerId="ADAL" clId="{117E09D2-F0FB-4AE0-8282-00468F086251}" dt="2019-05-16T09:11:08.589" v="20417" actId="6549"/>
        <pc:sldMkLst>
          <pc:docMk/>
          <pc:sldMk cId="3027584359" sldId="411"/>
        </pc:sldMkLst>
        <pc:spChg chg="mod">
          <ac:chgData name="James Franklin" userId="cf915d05-507f-491f-b4a6-b2aa085ee4b1" providerId="ADAL" clId="{117E09D2-F0FB-4AE0-8282-00468F086251}" dt="2019-05-16T08:56:26.964" v="19915" actId="20577"/>
          <ac:spMkLst>
            <pc:docMk/>
            <pc:sldMk cId="3027584359" sldId="411"/>
            <ac:spMk id="2" creationId="{FFC49CE9-FCC7-4B2D-9F1A-5CC801788CE2}"/>
          </ac:spMkLst>
        </pc:spChg>
        <pc:spChg chg="mod">
          <ac:chgData name="James Franklin" userId="cf915d05-507f-491f-b4a6-b2aa085ee4b1" providerId="ADAL" clId="{117E09D2-F0FB-4AE0-8282-00468F086251}" dt="2019-05-16T09:11:08.589" v="20417" actId="6549"/>
          <ac:spMkLst>
            <pc:docMk/>
            <pc:sldMk cId="3027584359" sldId="411"/>
            <ac:spMk id="3" creationId="{C7BB9883-60D8-4E63-B578-254650AA9515}"/>
          </ac:spMkLst>
        </pc:spChg>
        <pc:picChg chg="add mod">
          <ac:chgData name="James Franklin" userId="cf915d05-507f-491f-b4a6-b2aa085ee4b1" providerId="ADAL" clId="{117E09D2-F0FB-4AE0-8282-00468F086251}" dt="2019-05-16T09:10:35.062" v="20409" actId="167"/>
          <ac:picMkLst>
            <pc:docMk/>
            <pc:sldMk cId="3027584359" sldId="411"/>
            <ac:picMk id="1026" creationId="{DF655A53-FD4A-4780-BB05-31DF3B6D973E}"/>
          </ac:picMkLst>
        </pc:picChg>
      </pc:sldChg>
    </pc:docChg>
  </pc:docChgLst>
  <pc:docChgLst>
    <pc:chgData name="Leonora Sheppard" userId="3688f6d8-1f97-408e-a4fe-cc859c551ddb" providerId="ADAL" clId="{DC6FBEBF-D284-4BD7-82CA-F7F84A3B957A}"/>
    <pc:docChg chg="undo custSel modSld">
      <pc:chgData name="Leonora Sheppard" userId="3688f6d8-1f97-408e-a4fe-cc859c551ddb" providerId="ADAL" clId="{DC6FBEBF-D284-4BD7-82CA-F7F84A3B957A}" dt="2019-05-15T10:25:33.094" v="136" actId="478"/>
      <pc:docMkLst>
        <pc:docMk/>
      </pc:docMkLst>
      <pc:sldChg chg="modSp">
        <pc:chgData name="Leonora Sheppard" userId="3688f6d8-1f97-408e-a4fe-cc859c551ddb" providerId="ADAL" clId="{DC6FBEBF-D284-4BD7-82CA-F7F84A3B957A}" dt="2019-05-15T09:49:47.404" v="9" actId="20577"/>
        <pc:sldMkLst>
          <pc:docMk/>
          <pc:sldMk cId="2912915852" sldId="319"/>
        </pc:sldMkLst>
        <pc:spChg chg="mod">
          <ac:chgData name="Leonora Sheppard" userId="3688f6d8-1f97-408e-a4fe-cc859c551ddb" providerId="ADAL" clId="{DC6FBEBF-D284-4BD7-82CA-F7F84A3B957A}" dt="2019-05-15T09:49:47.404" v="9" actId="20577"/>
          <ac:spMkLst>
            <pc:docMk/>
            <pc:sldMk cId="2912915852" sldId="319"/>
            <ac:spMk id="3" creationId="{8841C565-F8A1-4DE6-88F1-F82B859E4087}"/>
          </ac:spMkLst>
        </pc:spChg>
      </pc:sldChg>
      <pc:sldChg chg="delSp modSp">
        <pc:chgData name="Leonora Sheppard" userId="3688f6d8-1f97-408e-a4fe-cc859c551ddb" providerId="ADAL" clId="{DC6FBEBF-D284-4BD7-82CA-F7F84A3B957A}" dt="2019-05-15T09:52:44.328" v="15" actId="20577"/>
        <pc:sldMkLst>
          <pc:docMk/>
          <pc:sldMk cId="2205863446" sldId="370"/>
        </pc:sldMkLst>
        <pc:spChg chg="mod">
          <ac:chgData name="Leonora Sheppard" userId="3688f6d8-1f97-408e-a4fe-cc859c551ddb" providerId="ADAL" clId="{DC6FBEBF-D284-4BD7-82CA-F7F84A3B957A}" dt="2019-05-15T09:52:44.328" v="15" actId="20577"/>
          <ac:spMkLst>
            <pc:docMk/>
            <pc:sldMk cId="2205863446" sldId="370"/>
            <ac:spMk id="3" creationId="{037FB689-72BB-484B-A17A-EE7793CA52E9}"/>
          </ac:spMkLst>
        </pc:spChg>
        <pc:picChg chg="del">
          <ac:chgData name="Leonora Sheppard" userId="3688f6d8-1f97-408e-a4fe-cc859c551ddb" providerId="ADAL" clId="{DC6FBEBF-D284-4BD7-82CA-F7F84A3B957A}" dt="2019-05-15T09:52:28.479" v="10" actId="478"/>
          <ac:picMkLst>
            <pc:docMk/>
            <pc:sldMk cId="2205863446" sldId="370"/>
            <ac:picMk id="7170" creationId="{7D1CAD51-B0B2-48C2-B4E8-92B5F8E99850}"/>
          </ac:picMkLst>
        </pc:picChg>
      </pc:sldChg>
      <pc:sldChg chg="modSp">
        <pc:chgData name="Leonora Sheppard" userId="3688f6d8-1f97-408e-a4fe-cc859c551ddb" providerId="ADAL" clId="{DC6FBEBF-D284-4BD7-82CA-F7F84A3B957A}" dt="2019-05-15T09:49:00.494" v="0" actId="2"/>
        <pc:sldMkLst>
          <pc:docMk/>
          <pc:sldMk cId="1043684076" sldId="372"/>
        </pc:sldMkLst>
        <pc:spChg chg="mod">
          <ac:chgData name="Leonora Sheppard" userId="3688f6d8-1f97-408e-a4fe-cc859c551ddb" providerId="ADAL" clId="{DC6FBEBF-D284-4BD7-82CA-F7F84A3B957A}" dt="2019-05-15T09:49:00.494" v="0" actId="2"/>
          <ac:spMkLst>
            <pc:docMk/>
            <pc:sldMk cId="1043684076" sldId="372"/>
            <ac:spMk id="3" creationId="{037FB689-72BB-484B-A17A-EE7793CA52E9}"/>
          </ac:spMkLst>
        </pc:spChg>
      </pc:sldChg>
      <pc:sldChg chg="modSp">
        <pc:chgData name="Leonora Sheppard" userId="3688f6d8-1f97-408e-a4fe-cc859c551ddb" providerId="ADAL" clId="{DC6FBEBF-D284-4BD7-82CA-F7F84A3B957A}" dt="2019-05-15T10:00:07.119" v="61" actId="20577"/>
        <pc:sldMkLst>
          <pc:docMk/>
          <pc:sldMk cId="2965502656" sldId="373"/>
        </pc:sldMkLst>
        <pc:spChg chg="mod">
          <ac:chgData name="Leonora Sheppard" userId="3688f6d8-1f97-408e-a4fe-cc859c551ddb" providerId="ADAL" clId="{DC6FBEBF-D284-4BD7-82CA-F7F84A3B957A}" dt="2019-05-15T10:00:07.119" v="61" actId="20577"/>
          <ac:spMkLst>
            <pc:docMk/>
            <pc:sldMk cId="2965502656" sldId="373"/>
            <ac:spMk id="5" creationId="{362093EA-A781-4ECF-B0AC-4CA0DD21E7E4}"/>
          </ac:spMkLst>
        </pc:spChg>
      </pc:sldChg>
      <pc:sldChg chg="delSp modSp">
        <pc:chgData name="Leonora Sheppard" userId="3688f6d8-1f97-408e-a4fe-cc859c551ddb" providerId="ADAL" clId="{DC6FBEBF-D284-4BD7-82CA-F7F84A3B957A}" dt="2019-05-15T10:07:02.242" v="69" actId="20577"/>
        <pc:sldMkLst>
          <pc:docMk/>
          <pc:sldMk cId="2694855769" sldId="375"/>
        </pc:sldMkLst>
        <pc:spChg chg="mod">
          <ac:chgData name="Leonora Sheppard" userId="3688f6d8-1f97-408e-a4fe-cc859c551ddb" providerId="ADAL" clId="{DC6FBEBF-D284-4BD7-82CA-F7F84A3B957A}" dt="2019-05-15T10:07:02.242" v="69" actId="20577"/>
          <ac:spMkLst>
            <pc:docMk/>
            <pc:sldMk cId="2694855769" sldId="375"/>
            <ac:spMk id="3" creationId="{037FB689-72BB-484B-A17A-EE7793CA52E9}"/>
          </ac:spMkLst>
        </pc:spChg>
        <pc:spChg chg="del mod">
          <ac:chgData name="Leonora Sheppard" userId="3688f6d8-1f97-408e-a4fe-cc859c551ddb" providerId="ADAL" clId="{DC6FBEBF-D284-4BD7-82CA-F7F84A3B957A}" dt="2019-05-15T10:06:52.575" v="67" actId="478"/>
          <ac:spMkLst>
            <pc:docMk/>
            <pc:sldMk cId="2694855769" sldId="375"/>
            <ac:spMk id="6" creationId="{E1B6E757-9CA0-46E4-B903-F6676E3698E8}"/>
          </ac:spMkLst>
        </pc:spChg>
        <pc:picChg chg="del">
          <ac:chgData name="Leonora Sheppard" userId="3688f6d8-1f97-408e-a4fe-cc859c551ddb" providerId="ADAL" clId="{DC6FBEBF-D284-4BD7-82CA-F7F84A3B957A}" dt="2019-05-15T10:06:36.563" v="62" actId="478"/>
          <ac:picMkLst>
            <pc:docMk/>
            <pc:sldMk cId="2694855769" sldId="375"/>
            <ac:picMk id="3074" creationId="{F1984AD3-82B3-48AF-9A90-550AB2AEEE93}"/>
          </ac:picMkLst>
        </pc:picChg>
        <pc:picChg chg="del">
          <ac:chgData name="Leonora Sheppard" userId="3688f6d8-1f97-408e-a4fe-cc859c551ddb" providerId="ADAL" clId="{DC6FBEBF-D284-4BD7-82CA-F7F84A3B957A}" dt="2019-05-15T10:06:38.342" v="63" actId="478"/>
          <ac:picMkLst>
            <pc:docMk/>
            <pc:sldMk cId="2694855769" sldId="375"/>
            <ac:picMk id="9218" creationId="{E8D1A0A5-D59E-4B23-AF4E-60197B0F9C9B}"/>
          </ac:picMkLst>
        </pc:picChg>
      </pc:sldChg>
      <pc:sldChg chg="modSp">
        <pc:chgData name="Leonora Sheppard" userId="3688f6d8-1f97-408e-a4fe-cc859c551ddb" providerId="ADAL" clId="{DC6FBEBF-D284-4BD7-82CA-F7F84A3B957A}" dt="2019-05-15T09:54:01.606" v="29" actId="20577"/>
        <pc:sldMkLst>
          <pc:docMk/>
          <pc:sldMk cId="4221905398" sldId="380"/>
        </pc:sldMkLst>
        <pc:spChg chg="mod">
          <ac:chgData name="Leonora Sheppard" userId="3688f6d8-1f97-408e-a4fe-cc859c551ddb" providerId="ADAL" clId="{DC6FBEBF-D284-4BD7-82CA-F7F84A3B957A}" dt="2019-05-15T09:54:01.606" v="29" actId="20577"/>
          <ac:spMkLst>
            <pc:docMk/>
            <pc:sldMk cId="4221905398" sldId="380"/>
            <ac:spMk id="5" creationId="{C80B57B0-8DFC-418B-B534-995A0487F60B}"/>
          </ac:spMkLst>
        </pc:spChg>
      </pc:sldChg>
      <pc:sldChg chg="modSp">
        <pc:chgData name="Leonora Sheppard" userId="3688f6d8-1f97-408e-a4fe-cc859c551ddb" providerId="ADAL" clId="{DC6FBEBF-D284-4BD7-82CA-F7F84A3B957A}" dt="2019-05-15T10:08:09.413" v="70" actId="20577"/>
        <pc:sldMkLst>
          <pc:docMk/>
          <pc:sldMk cId="3754953963" sldId="384"/>
        </pc:sldMkLst>
        <pc:spChg chg="mod">
          <ac:chgData name="Leonora Sheppard" userId="3688f6d8-1f97-408e-a4fe-cc859c551ddb" providerId="ADAL" clId="{DC6FBEBF-D284-4BD7-82CA-F7F84A3B957A}" dt="2019-05-15T10:08:09.413" v="70" actId="20577"/>
          <ac:spMkLst>
            <pc:docMk/>
            <pc:sldMk cId="3754953963" sldId="384"/>
            <ac:spMk id="3" creationId="{037FB689-72BB-484B-A17A-EE7793CA52E9}"/>
          </ac:spMkLst>
        </pc:spChg>
      </pc:sldChg>
      <pc:sldChg chg="modSp">
        <pc:chgData name="Leonora Sheppard" userId="3688f6d8-1f97-408e-a4fe-cc859c551ddb" providerId="ADAL" clId="{DC6FBEBF-D284-4BD7-82CA-F7F84A3B957A}" dt="2019-05-15T10:09:56.682" v="71" actId="20577"/>
        <pc:sldMkLst>
          <pc:docMk/>
          <pc:sldMk cId="3709844829" sldId="385"/>
        </pc:sldMkLst>
        <pc:spChg chg="mod">
          <ac:chgData name="Leonora Sheppard" userId="3688f6d8-1f97-408e-a4fe-cc859c551ddb" providerId="ADAL" clId="{DC6FBEBF-D284-4BD7-82CA-F7F84A3B957A}" dt="2019-05-15T10:09:56.682" v="71" actId="20577"/>
          <ac:spMkLst>
            <pc:docMk/>
            <pc:sldMk cId="3709844829" sldId="385"/>
            <ac:spMk id="4" creationId="{6B9B26F2-62ED-43F8-8663-AE50489AB79D}"/>
          </ac:spMkLst>
        </pc:spChg>
      </pc:sldChg>
      <pc:sldChg chg="modSp">
        <pc:chgData name="Leonora Sheppard" userId="3688f6d8-1f97-408e-a4fe-cc859c551ddb" providerId="ADAL" clId="{DC6FBEBF-D284-4BD7-82CA-F7F84A3B957A}" dt="2019-05-15T09:49:17.200" v="3" actId="2"/>
        <pc:sldMkLst>
          <pc:docMk/>
          <pc:sldMk cId="3929240739" sldId="387"/>
        </pc:sldMkLst>
        <pc:spChg chg="mod">
          <ac:chgData name="Leonora Sheppard" userId="3688f6d8-1f97-408e-a4fe-cc859c551ddb" providerId="ADAL" clId="{DC6FBEBF-D284-4BD7-82CA-F7F84A3B957A}" dt="2019-05-15T09:49:17.200" v="3" actId="2"/>
          <ac:spMkLst>
            <pc:docMk/>
            <pc:sldMk cId="3929240739" sldId="387"/>
            <ac:spMk id="4" creationId="{019C91F3-2ECE-4510-AAC5-7ACBE8DA9DA9}"/>
          </ac:spMkLst>
        </pc:spChg>
      </pc:sldChg>
      <pc:sldChg chg="modSp">
        <pc:chgData name="Leonora Sheppard" userId="3688f6d8-1f97-408e-a4fe-cc859c551ddb" providerId="ADAL" clId="{DC6FBEBF-D284-4BD7-82CA-F7F84A3B957A}" dt="2019-05-15T09:53:42.832" v="28" actId="20577"/>
        <pc:sldMkLst>
          <pc:docMk/>
          <pc:sldMk cId="2219700407" sldId="392"/>
        </pc:sldMkLst>
        <pc:spChg chg="mod">
          <ac:chgData name="Leonora Sheppard" userId="3688f6d8-1f97-408e-a4fe-cc859c551ddb" providerId="ADAL" clId="{DC6FBEBF-D284-4BD7-82CA-F7F84A3B957A}" dt="2019-05-15T09:53:42.832" v="28" actId="20577"/>
          <ac:spMkLst>
            <pc:docMk/>
            <pc:sldMk cId="2219700407" sldId="392"/>
            <ac:spMk id="3" creationId="{268F0FAB-9C5C-4EC4-8A1E-3AAB293D001D}"/>
          </ac:spMkLst>
        </pc:spChg>
      </pc:sldChg>
      <pc:sldChg chg="modSp">
        <pc:chgData name="Leonora Sheppard" userId="3688f6d8-1f97-408e-a4fe-cc859c551ddb" providerId="ADAL" clId="{DC6FBEBF-D284-4BD7-82CA-F7F84A3B957A}" dt="2019-05-15T09:49:14.302" v="2" actId="313"/>
        <pc:sldMkLst>
          <pc:docMk/>
          <pc:sldMk cId="4023433631" sldId="396"/>
        </pc:sldMkLst>
        <pc:spChg chg="mod">
          <ac:chgData name="Leonora Sheppard" userId="3688f6d8-1f97-408e-a4fe-cc859c551ddb" providerId="ADAL" clId="{DC6FBEBF-D284-4BD7-82CA-F7F84A3B957A}" dt="2019-05-15T09:49:14.302" v="2" actId="313"/>
          <ac:spMkLst>
            <pc:docMk/>
            <pc:sldMk cId="4023433631" sldId="396"/>
            <ac:spMk id="3" creationId="{5812EC52-B692-4E72-A28C-1AA4C14B7A6C}"/>
          </ac:spMkLst>
        </pc:spChg>
      </pc:sldChg>
      <pc:sldChg chg="modSp">
        <pc:chgData name="Leonora Sheppard" userId="3688f6d8-1f97-408e-a4fe-cc859c551ddb" providerId="ADAL" clId="{DC6FBEBF-D284-4BD7-82CA-F7F84A3B957A}" dt="2019-05-15T10:22:29.047" v="135" actId="20577"/>
        <pc:sldMkLst>
          <pc:docMk/>
          <pc:sldMk cId="3545158501" sldId="400"/>
        </pc:sldMkLst>
        <pc:spChg chg="mod">
          <ac:chgData name="Leonora Sheppard" userId="3688f6d8-1f97-408e-a4fe-cc859c551ddb" providerId="ADAL" clId="{DC6FBEBF-D284-4BD7-82CA-F7F84A3B957A}" dt="2019-05-15T10:22:29.047" v="135" actId="20577"/>
          <ac:spMkLst>
            <pc:docMk/>
            <pc:sldMk cId="3545158501" sldId="400"/>
            <ac:spMk id="3" creationId="{037FB689-72BB-484B-A17A-EE7793CA52E9}"/>
          </ac:spMkLst>
        </pc:spChg>
      </pc:sldChg>
      <pc:sldChg chg="modSp">
        <pc:chgData name="Leonora Sheppard" userId="3688f6d8-1f97-408e-a4fe-cc859c551ddb" providerId="ADAL" clId="{DC6FBEBF-D284-4BD7-82CA-F7F84A3B957A}" dt="2019-05-15T09:49:21.335" v="4" actId="2"/>
        <pc:sldMkLst>
          <pc:docMk/>
          <pc:sldMk cId="3148533876" sldId="404"/>
        </pc:sldMkLst>
        <pc:graphicFrameChg chg="modGraphic">
          <ac:chgData name="Leonora Sheppard" userId="3688f6d8-1f97-408e-a4fe-cc859c551ddb" providerId="ADAL" clId="{DC6FBEBF-D284-4BD7-82CA-F7F84A3B957A}" dt="2019-05-15T09:49:21.335" v="4" actId="2"/>
          <ac:graphicFrameMkLst>
            <pc:docMk/>
            <pc:sldMk cId="3148533876" sldId="404"/>
            <ac:graphicFrameMk id="5" creationId="{2222F4CD-9DA9-4AB3-8A2F-A3A7A269FB67}"/>
          </ac:graphicFrameMkLst>
        </pc:graphicFrameChg>
      </pc:sldChg>
      <pc:sldChg chg="delSp">
        <pc:chgData name="Leonora Sheppard" userId="3688f6d8-1f97-408e-a4fe-cc859c551ddb" providerId="ADAL" clId="{DC6FBEBF-D284-4BD7-82CA-F7F84A3B957A}" dt="2019-05-15T10:25:33.094" v="136" actId="478"/>
        <pc:sldMkLst>
          <pc:docMk/>
          <pc:sldMk cId="1979796679" sldId="406"/>
        </pc:sldMkLst>
        <pc:picChg chg="del">
          <ac:chgData name="Leonora Sheppard" userId="3688f6d8-1f97-408e-a4fe-cc859c551ddb" providerId="ADAL" clId="{DC6FBEBF-D284-4BD7-82CA-F7F84A3B957A}" dt="2019-05-15T10:25:33.094" v="136" actId="478"/>
          <ac:picMkLst>
            <pc:docMk/>
            <pc:sldMk cId="1979796679" sldId="406"/>
            <ac:picMk id="2054" creationId="{ED3A40FC-BEBF-488D-BD08-4D73C78FDFB2}"/>
          </ac:picMkLst>
        </pc:picChg>
      </pc:sldChg>
      <pc:sldChg chg="modSp">
        <pc:chgData name="Leonora Sheppard" userId="3688f6d8-1f97-408e-a4fe-cc859c551ddb" providerId="ADAL" clId="{DC6FBEBF-D284-4BD7-82CA-F7F84A3B957A}" dt="2019-05-15T09:49:25.128" v="7" actId="2"/>
        <pc:sldMkLst>
          <pc:docMk/>
          <pc:sldMk cId="1259179960" sldId="410"/>
        </pc:sldMkLst>
        <pc:spChg chg="mod">
          <ac:chgData name="Leonora Sheppard" userId="3688f6d8-1f97-408e-a4fe-cc859c551ddb" providerId="ADAL" clId="{DC6FBEBF-D284-4BD7-82CA-F7F84A3B957A}" dt="2019-05-15T09:49:25.128" v="7" actId="2"/>
          <ac:spMkLst>
            <pc:docMk/>
            <pc:sldMk cId="1259179960" sldId="410"/>
            <ac:spMk id="4" creationId="{518A455A-EDCD-4A87-A55B-700DB9F132C3}"/>
          </ac:spMkLst>
        </pc:spChg>
      </pc:sldChg>
    </pc:docChg>
  </pc:docChgLst>
  <pc:docChgLst>
    <pc:chgData name="James Franklin" userId="cf915d05-507f-491f-b4a6-b2aa085ee4b1" providerId="ADAL" clId="{7BFD7666-3000-43C9-A534-CA42315B741B}"/>
    <pc:docChg chg="undo modSld modMainMaster">
      <pc:chgData name="James Franklin" userId="cf915d05-507f-491f-b4a6-b2aa085ee4b1" providerId="ADAL" clId="{7BFD7666-3000-43C9-A534-CA42315B741B}" dt="2019-03-28T11:48:15.750" v="183" actId="20577"/>
      <pc:docMkLst>
        <pc:docMk/>
      </pc:docMkLst>
      <pc:sldChg chg="modSp">
        <pc:chgData name="James Franklin" userId="cf915d05-507f-491f-b4a6-b2aa085ee4b1" providerId="ADAL" clId="{7BFD7666-3000-43C9-A534-CA42315B741B}" dt="2019-03-28T11:48:15.750" v="183" actId="20577"/>
        <pc:sldMkLst>
          <pc:docMk/>
          <pc:sldMk cId="4088036100" sldId="259"/>
        </pc:sldMkLst>
        <pc:spChg chg="mod">
          <ac:chgData name="James Franklin" userId="cf915d05-507f-491f-b4a6-b2aa085ee4b1" providerId="ADAL" clId="{7BFD7666-3000-43C9-A534-CA42315B741B}" dt="2019-03-28T11:48:15.750" v="183" actId="20577"/>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sldChg chg="modSp">
        <pc:chgData name="James Franklin" userId="cf915d05-507f-491f-b4a6-b2aa085ee4b1" providerId="ADAL" clId="{7BFD7666-3000-43C9-A534-CA42315B741B}" dt="2019-03-28T11:36:02.508" v="62" actId="20577"/>
        <pc:sldMkLst>
          <pc:docMk/>
          <pc:sldMk cId="2912915852" sldId="319"/>
        </pc:sldMkLst>
        <pc:spChg chg="mod">
          <ac:chgData name="James Franklin" userId="cf915d05-507f-491f-b4a6-b2aa085ee4b1" providerId="ADAL" clId="{7BFD7666-3000-43C9-A534-CA42315B741B}" dt="2019-03-28T11:36:02.508" v="62" actId="20577"/>
          <ac:spMkLst>
            <pc:docMk/>
            <pc:sldMk cId="2912915852" sldId="319"/>
            <ac:spMk id="3" creationId="{8841C565-F8A1-4DE6-88F1-F82B859E4087}"/>
          </ac:spMkLst>
        </pc:spChg>
      </pc:sldChg>
      <pc:sldMasterChg chg="modSldLayout">
        <pc:chgData name="James Franklin" userId="cf915d05-507f-491f-b4a6-b2aa085ee4b1" providerId="ADAL" clId="{7BFD7666-3000-43C9-A534-CA42315B741B}" dt="2019-03-28T11:47:44.534" v="153"/>
        <pc:sldMasterMkLst>
          <pc:docMk/>
          <pc:sldMasterMk cId="2369807912" sldId="2147483660"/>
        </pc:sldMasterMkLst>
        <pc:sldLayoutChg chg="modSp">
          <pc:chgData name="James Franklin" userId="cf915d05-507f-491f-b4a6-b2aa085ee4b1" providerId="ADAL" clId="{7BFD7666-3000-43C9-A534-CA42315B741B}" dt="2019-03-28T11:47:31.508" v="148" actId="20577"/>
          <pc:sldLayoutMkLst>
            <pc:docMk/>
            <pc:sldMasterMk cId="2369807912" sldId="2147483660"/>
            <pc:sldLayoutMk cId="3864385121" sldId="2147483664"/>
          </pc:sldLayoutMkLst>
          <pc:spChg chg="mod">
            <ac:chgData name="James Franklin" userId="cf915d05-507f-491f-b4a6-b2aa085ee4b1" providerId="ADAL" clId="{7BFD7666-3000-43C9-A534-CA42315B741B}" dt="2019-03-28T11:47:31.508" v="148"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7BFD7666-3000-43C9-A534-CA42315B741B}" dt="2019-03-28T11:47:37.680" v="150"/>
          <pc:sldLayoutMkLst>
            <pc:docMk/>
            <pc:sldMasterMk cId="2369807912" sldId="2147483660"/>
            <pc:sldLayoutMk cId="1482273398" sldId="2147483665"/>
          </pc:sldLayoutMkLst>
          <pc:spChg chg="mod">
            <ac:chgData name="James Franklin" userId="cf915d05-507f-491f-b4a6-b2aa085ee4b1" providerId="ADAL" clId="{7BFD7666-3000-43C9-A534-CA42315B741B}" dt="2019-03-28T11:47:37.680" v="150"/>
            <ac:spMkLst>
              <pc:docMk/>
              <pc:sldMasterMk cId="2369807912" sldId="2147483660"/>
              <pc:sldLayoutMk cId="1482273398" sldId="2147483665"/>
              <ac:spMk id="11" creationId="{F37FE98E-0FCE-43CB-BBF3-CF0E4B0EDC25}"/>
            </ac:spMkLst>
          </pc:spChg>
        </pc:sldLayoutChg>
        <pc:sldLayoutChg chg="modSp">
          <pc:chgData name="James Franklin" userId="cf915d05-507f-491f-b4a6-b2aa085ee4b1" providerId="ADAL" clId="{7BFD7666-3000-43C9-A534-CA42315B741B}" dt="2019-03-28T11:24:01.838" v="61" actId="20577"/>
          <pc:sldLayoutMkLst>
            <pc:docMk/>
            <pc:sldMasterMk cId="2369807912" sldId="2147483660"/>
            <pc:sldLayoutMk cId="3920882233" sldId="2147483668"/>
          </pc:sldLayoutMkLst>
          <pc:spChg chg="mod">
            <ac:chgData name="James Franklin" userId="cf915d05-507f-491f-b4a6-b2aa085ee4b1" providerId="ADAL" clId="{7BFD7666-3000-43C9-A534-CA42315B741B}" dt="2019-03-28T11:24:01.838" v="61" actId="20577"/>
            <ac:spMkLst>
              <pc:docMk/>
              <pc:sldMasterMk cId="2369807912" sldId="2147483660"/>
              <pc:sldLayoutMk cId="3920882233" sldId="2147483668"/>
              <ac:spMk id="9" creationId="{2C0FA0A8-C7D4-43BB-AF10-236A9F5764F5}"/>
            </ac:spMkLst>
          </pc:spChg>
        </pc:sldLayoutChg>
        <pc:sldLayoutChg chg="modSp">
          <pc:chgData name="James Franklin" userId="cf915d05-507f-491f-b4a6-b2aa085ee4b1" providerId="ADAL" clId="{7BFD7666-3000-43C9-A534-CA42315B741B}" dt="2019-03-28T11:47:35.486" v="149"/>
          <pc:sldLayoutMkLst>
            <pc:docMk/>
            <pc:sldMasterMk cId="2369807912" sldId="2147483660"/>
            <pc:sldLayoutMk cId="930331741" sldId="2147483669"/>
          </pc:sldLayoutMkLst>
          <pc:spChg chg="mod">
            <ac:chgData name="James Franklin" userId="cf915d05-507f-491f-b4a6-b2aa085ee4b1" providerId="ADAL" clId="{7BFD7666-3000-43C9-A534-CA42315B741B}" dt="2019-03-28T11:47:35.486" v="149"/>
            <ac:spMkLst>
              <pc:docMk/>
              <pc:sldMasterMk cId="2369807912" sldId="2147483660"/>
              <pc:sldLayoutMk cId="930331741" sldId="2147483669"/>
              <ac:spMk id="12" creationId="{00000000-0000-0000-0000-000000000000}"/>
            </ac:spMkLst>
          </pc:spChg>
        </pc:sldLayoutChg>
      </pc:sldMasterChg>
    </pc:docChg>
  </pc:docChgLst>
  <pc:docChgLst>
    <pc:chgData name="Leonora Sheppard" userId="3688f6d8-1f97-408e-a4fe-cc859c551ddb" providerId="ADAL" clId="{3F1B92D2-72FA-436D-9C5B-102E74FDCC1D}"/>
  </pc:docChgLst>
  <pc:docChgLst>
    <pc:chgData name="Andy Gray" userId="3900aca3-aa6e-4813-b4e0-c02f9e48a0aa" providerId="ADAL" clId="{04BC0E6C-F165-416C-9FDA-8A3993E5A0C4}"/>
    <pc:docChg chg="modSld modMainMaster">
      <pc:chgData name="Andy Gray" userId="3900aca3-aa6e-4813-b4e0-c02f9e48a0aa" providerId="ADAL" clId="{04BC0E6C-F165-416C-9FDA-8A3993E5A0C4}" dt="2019-05-22T15:12:36.325" v="2" actId="732"/>
      <pc:docMkLst>
        <pc:docMk/>
      </pc:docMkLst>
      <pc:sldChg chg="modSp">
        <pc:chgData name="Andy Gray" userId="3900aca3-aa6e-4813-b4e0-c02f9e48a0aa" providerId="ADAL" clId="{04BC0E6C-F165-416C-9FDA-8A3993E5A0C4}" dt="2019-05-22T15:12:36.325" v="2" actId="732"/>
        <pc:sldMkLst>
          <pc:docMk/>
          <pc:sldMk cId="4233407527" sldId="386"/>
        </pc:sldMkLst>
        <pc:picChg chg="mod modCrop">
          <ac:chgData name="Andy Gray" userId="3900aca3-aa6e-4813-b4e0-c02f9e48a0aa" providerId="ADAL" clId="{04BC0E6C-F165-416C-9FDA-8A3993E5A0C4}" dt="2019-05-22T15:12:36.325" v="2" actId="732"/>
          <ac:picMkLst>
            <pc:docMk/>
            <pc:sldMk cId="4233407527" sldId="386"/>
            <ac:picMk id="8" creationId="{0BB804BF-1939-4CC3-A27B-57D6109B4234}"/>
          </ac:picMkLst>
        </pc:picChg>
      </pc:sldChg>
      <pc:sldMasterChg chg="modSldLayout">
        <pc:chgData name="Andy Gray" userId="3900aca3-aa6e-4813-b4e0-c02f9e48a0aa" providerId="ADAL" clId="{04BC0E6C-F165-416C-9FDA-8A3993E5A0C4}" dt="2019-05-22T15:10:33.317" v="1" actId="14100"/>
        <pc:sldMasterMkLst>
          <pc:docMk/>
          <pc:sldMasterMk cId="2369807912" sldId="2147483660"/>
        </pc:sldMasterMkLst>
        <pc:sldLayoutChg chg="modSp">
          <pc:chgData name="Andy Gray" userId="3900aca3-aa6e-4813-b4e0-c02f9e48a0aa" providerId="ADAL" clId="{04BC0E6C-F165-416C-9FDA-8A3993E5A0C4}" dt="2019-05-22T15:10:33.317" v="1" actId="14100"/>
          <pc:sldLayoutMkLst>
            <pc:docMk/>
            <pc:sldMasterMk cId="2369807912" sldId="2147483660"/>
            <pc:sldLayoutMk cId="3265224848" sldId="2147483662"/>
          </pc:sldLayoutMkLst>
          <pc:cxnChg chg="mod">
            <ac:chgData name="Andy Gray" userId="3900aca3-aa6e-4813-b4e0-c02f9e48a0aa" providerId="ADAL" clId="{04BC0E6C-F165-416C-9FDA-8A3993E5A0C4}" dt="2019-05-22T15:10:33.317" v="1" actId="14100"/>
            <ac:cxnSpMkLst>
              <pc:docMk/>
              <pc:sldMasterMk cId="2369807912" sldId="2147483660"/>
              <pc:sldLayoutMk cId="3265224848" sldId="2147483662"/>
              <ac:cxnSpMk id="8" creationId="{00000000-0000-0000-0000-000000000000}"/>
            </ac:cxnSpMkLst>
          </pc:cxnChg>
        </pc:sldLayoutChg>
      </pc:sldMasterChg>
    </pc:docChg>
  </pc:docChgLst>
  <pc:docChgLst>
    <pc:chgData name="Rob Heathcote" userId="62419938-1f1d-43ca-9327-cfd6c1894440" providerId="ADAL" clId="{181517A8-7B6D-440D-AF3E-258FCFE3C4EF}"/>
    <pc:docChg chg="undo redo custSel modSld">
      <pc:chgData name="Rob Heathcote" userId="62419938-1f1d-43ca-9327-cfd6c1894440" providerId="ADAL" clId="{181517A8-7B6D-440D-AF3E-258FCFE3C4EF}" dt="2019-05-23T08:28:34.374" v="15" actId="207"/>
      <pc:docMkLst>
        <pc:docMk/>
      </pc:docMkLst>
      <pc:sldChg chg="modSp">
        <pc:chgData name="Rob Heathcote" userId="62419938-1f1d-43ca-9327-cfd6c1894440" providerId="ADAL" clId="{181517A8-7B6D-440D-AF3E-258FCFE3C4EF}" dt="2019-05-23T08:27:46.775" v="7" actId="20577"/>
        <pc:sldMkLst>
          <pc:docMk/>
          <pc:sldMk cId="2694855769" sldId="375"/>
        </pc:sldMkLst>
        <pc:spChg chg="mod">
          <ac:chgData name="Rob Heathcote" userId="62419938-1f1d-43ca-9327-cfd6c1894440" providerId="ADAL" clId="{181517A8-7B6D-440D-AF3E-258FCFE3C4EF}" dt="2019-05-23T08:27:46.775" v="7" actId="20577"/>
          <ac:spMkLst>
            <pc:docMk/>
            <pc:sldMk cId="2694855769" sldId="375"/>
            <ac:spMk id="3" creationId="{037FB689-72BB-484B-A17A-EE7793CA52E9}"/>
          </ac:spMkLst>
        </pc:spChg>
      </pc:sldChg>
      <pc:sldChg chg="modSp">
        <pc:chgData name="Rob Heathcote" userId="62419938-1f1d-43ca-9327-cfd6c1894440" providerId="ADAL" clId="{181517A8-7B6D-440D-AF3E-258FCFE3C4EF}" dt="2019-05-23T08:28:03.240" v="12" actId="1035"/>
        <pc:sldMkLst>
          <pc:docMk/>
          <pc:sldMk cId="3754953963" sldId="384"/>
        </pc:sldMkLst>
        <pc:picChg chg="mod">
          <ac:chgData name="Rob Heathcote" userId="62419938-1f1d-43ca-9327-cfd6c1894440" providerId="ADAL" clId="{181517A8-7B6D-440D-AF3E-258FCFE3C4EF}" dt="2019-05-23T08:28:03.240" v="12" actId="1035"/>
          <ac:picMkLst>
            <pc:docMk/>
            <pc:sldMk cId="3754953963" sldId="384"/>
            <ac:picMk id="5" creationId="{8D987226-949E-445A-8545-26630B62D5EB}"/>
          </ac:picMkLst>
        </pc:picChg>
      </pc:sldChg>
      <pc:sldChg chg="delSp modSp">
        <pc:chgData name="Rob Heathcote" userId="62419938-1f1d-43ca-9327-cfd6c1894440" providerId="ADAL" clId="{181517A8-7B6D-440D-AF3E-258FCFE3C4EF}" dt="2019-05-23T08:28:34.374" v="15" actId="207"/>
        <pc:sldMkLst>
          <pc:docMk/>
          <pc:sldMk cId="3148533876" sldId="404"/>
        </pc:sldMkLst>
        <pc:spChg chg="del">
          <ac:chgData name="Rob Heathcote" userId="62419938-1f1d-43ca-9327-cfd6c1894440" providerId="ADAL" clId="{181517A8-7B6D-440D-AF3E-258FCFE3C4EF}" dt="2019-05-23T08:28:23.329" v="13" actId="478"/>
          <ac:spMkLst>
            <pc:docMk/>
            <pc:sldMk cId="3148533876" sldId="404"/>
            <ac:spMk id="3" creationId="{185AF74F-42F5-48C6-A024-CB3CCF766B15}"/>
          </ac:spMkLst>
        </pc:spChg>
        <pc:graphicFrameChg chg="modGraphic">
          <ac:chgData name="Rob Heathcote" userId="62419938-1f1d-43ca-9327-cfd6c1894440" providerId="ADAL" clId="{181517A8-7B6D-440D-AF3E-258FCFE3C4EF}" dt="2019-05-23T08:28:31.406" v="14" actId="207"/>
          <ac:graphicFrameMkLst>
            <pc:docMk/>
            <pc:sldMk cId="3148533876" sldId="404"/>
            <ac:graphicFrameMk id="5" creationId="{2222F4CD-9DA9-4AB3-8A2F-A3A7A269FB67}"/>
          </ac:graphicFrameMkLst>
        </pc:graphicFrameChg>
        <pc:graphicFrameChg chg="modGraphic">
          <ac:chgData name="Rob Heathcote" userId="62419938-1f1d-43ca-9327-cfd6c1894440" providerId="ADAL" clId="{181517A8-7B6D-440D-AF3E-258FCFE3C4EF}" dt="2019-05-23T08:28:34.374" v="15" actId="207"/>
          <ac:graphicFrameMkLst>
            <pc:docMk/>
            <pc:sldMk cId="3148533876" sldId="404"/>
            <ac:graphicFrameMk id="6" creationId="{09A0DA01-0B8D-4546-8884-FFCE735F0964}"/>
          </ac:graphicFrameMkLst>
        </pc:graphicFrameChg>
      </pc:sldChg>
    </pc:docChg>
  </pc:docChgLst>
  <pc:docChgLst>
    <pc:chgData name="James Franklin" userId="cf915d05-507f-491f-b4a6-b2aa085ee4b1" providerId="ADAL" clId="{02C7F34D-CD32-4D3C-B471-A6298D7FA1C3}"/>
    <pc:docChg chg="undo custSel addSld delSld modSld">
      <pc:chgData name="James Franklin" userId="cf915d05-507f-491f-b4a6-b2aa085ee4b1" providerId="ADAL" clId="{02C7F34D-CD32-4D3C-B471-A6298D7FA1C3}" dt="2019-03-22T10:59:05.063" v="648" actId="2696"/>
      <pc:docMkLst>
        <pc:docMk/>
      </pc:docMkLst>
    </pc:docChg>
  </pc:docChgLst>
  <pc:docChgLst>
    <pc:chgData name="James Franklin" userId="S::james.franklin@pgonline.co.uk::cf915d05-507f-491f-b4a6-b2aa085ee4b1" providerId="AD" clId="Web-{21863CC5-C300-1302-A806-D10489CDB4D1}"/>
    <pc:docChg chg="modSld sldOrd">
      <pc:chgData name="James Franklin" userId="S::james.franklin@pgonline.co.uk::cf915d05-507f-491f-b4a6-b2aa085ee4b1" providerId="AD" clId="Web-{21863CC5-C300-1302-A806-D10489CDB4D1}" dt="2019-03-22T10:52:15.101" v="22" actId="2057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23/05/2019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23/05/2019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32EC96-C329-4C8E-9FBE-2FD4C0B622D2}" type="slidenum">
              <a:rPr lang="en-GB" smtClean="0"/>
              <a:t>15</a:t>
            </a:fld>
            <a:endParaRPr lang="en-GB" dirty="0"/>
          </a:p>
        </p:txBody>
      </p:sp>
    </p:spTree>
    <p:extLst>
      <p:ext uri="{BB962C8B-B14F-4D97-AF65-F5344CB8AC3E}">
        <p14:creationId xmlns:p14="http://schemas.microsoft.com/office/powerpoint/2010/main" val="3749095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CAA30BA1-D648-4F35-BBE1-37F11E48B2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4CBBFF"/>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4CBBFF"/>
                </a:solidFill>
              </a:rPr>
              <a:t>6</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8" name="Picture 7">
            <a:extLst>
              <a:ext uri="{FF2B5EF4-FFF2-40B4-BE49-F238E27FC236}">
                <a16:creationId xmlns:a16="http://schemas.microsoft.com/office/drawing/2014/main" id="{9A6492BF-19F1-46CF-ACD7-4A71EE99D1A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 Placeholder 7">
            <a:extLst>
              <a:ext uri="{FF2B5EF4-FFF2-40B4-BE49-F238E27FC236}">
                <a16:creationId xmlns:a16="http://schemas.microsoft.com/office/drawing/2014/main" id="{E3F99C9F-5A30-4096-A358-9C1D913D05C2}"/>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5" name="Text Placeholder 11">
            <a:extLst>
              <a:ext uri="{FF2B5EF4-FFF2-40B4-BE49-F238E27FC236}">
                <a16:creationId xmlns:a16="http://schemas.microsoft.com/office/drawing/2014/main" id="{010B85DF-4BA2-4917-B418-E3EA9708BD30}"/>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6" name="TextBox 15">
            <a:extLst>
              <a:ext uri="{FF2B5EF4-FFF2-40B4-BE49-F238E27FC236}">
                <a16:creationId xmlns:a16="http://schemas.microsoft.com/office/drawing/2014/main" id="{C3EBB180-22AA-4AEB-9F53-A0AED4AED48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Utility and application software</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8170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7" name="Picture 6">
            <a:extLst>
              <a:ext uri="{FF2B5EF4-FFF2-40B4-BE49-F238E27FC236}">
                <a16:creationId xmlns:a16="http://schemas.microsoft.com/office/drawing/2014/main" id="{95F9DE59-68D3-46D9-AEB2-AE93DA72C29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1EE380AF-C3F6-4794-9629-0973CB7D459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Utility and application software</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CBBFF"/>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09437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F1C7A"/>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00788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6AEDC-ED8F-47F3-AC35-DF334E05D6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Utility and application software</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6AEDC-ED8F-47F3-AC35-DF334E05D6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Utility and application software</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305274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6AEDC-ED8F-47F3-AC35-DF334E05D6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Utility and application software</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42998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615964-7D90-4049-943A-B2695EF4E7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1" name="Text Placeholder 7">
            <a:extLst>
              <a:ext uri="{FF2B5EF4-FFF2-40B4-BE49-F238E27FC236}">
                <a16:creationId xmlns:a16="http://schemas.microsoft.com/office/drawing/2014/main" id="{13071D9C-3219-49EC-9B9C-FDE3CFA3233C}"/>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3CAE3B5E-A153-4F9B-AB5A-7908DDCD09A6}"/>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5" name="TextBox 14">
            <a:extLst>
              <a:ext uri="{FF2B5EF4-FFF2-40B4-BE49-F238E27FC236}">
                <a16:creationId xmlns:a16="http://schemas.microsoft.com/office/drawing/2014/main" id="{FF7308E2-262B-4FCD-B096-AA6E29EC22E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Utility and application software</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6" name="Graphic 15">
            <a:extLst>
              <a:ext uri="{FF2B5EF4-FFF2-40B4-BE49-F238E27FC236}">
                <a16:creationId xmlns:a16="http://schemas.microsoft.com/office/drawing/2014/main" id="{8DCDA0F2-7865-4D86-958E-2BD429B302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72481" y="900257"/>
            <a:ext cx="1474704" cy="554400"/>
          </a:xfrm>
          <a:prstGeom prst="rect">
            <a:avLst/>
          </a:prstGeom>
        </p:spPr>
      </p:pic>
    </p:spTree>
    <p:extLst>
      <p:ext uri="{BB962C8B-B14F-4D97-AF65-F5344CB8AC3E}">
        <p14:creationId xmlns:p14="http://schemas.microsoft.com/office/powerpoint/2010/main" val="93033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615964-7D90-4049-943A-B2695EF4E7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1" name="Text Placeholder 7">
            <a:extLst>
              <a:ext uri="{FF2B5EF4-FFF2-40B4-BE49-F238E27FC236}">
                <a16:creationId xmlns:a16="http://schemas.microsoft.com/office/drawing/2014/main" id="{13071D9C-3219-49EC-9B9C-FDE3CFA3233C}"/>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13" name="Text Placeholder 11">
            <a:extLst>
              <a:ext uri="{FF2B5EF4-FFF2-40B4-BE49-F238E27FC236}">
                <a16:creationId xmlns:a16="http://schemas.microsoft.com/office/drawing/2014/main" id="{3CAE3B5E-A153-4F9B-AB5A-7908DDCD09A6}"/>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5" name="TextBox 14">
            <a:extLst>
              <a:ext uri="{FF2B5EF4-FFF2-40B4-BE49-F238E27FC236}">
                <a16:creationId xmlns:a16="http://schemas.microsoft.com/office/drawing/2014/main" id="{FF7308E2-262B-4FCD-B096-AA6E29EC22E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Utility and application software</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72481" y="900257"/>
            <a:ext cx="1474704" cy="554400"/>
          </a:xfrm>
          <a:prstGeom prst="rect">
            <a:avLst/>
          </a:prstGeom>
        </p:spPr>
      </p:pic>
    </p:spTree>
    <p:extLst>
      <p:ext uri="{BB962C8B-B14F-4D97-AF65-F5344CB8AC3E}">
        <p14:creationId xmlns:p14="http://schemas.microsoft.com/office/powerpoint/2010/main" val="97020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8" name="Picture 7">
            <a:extLst>
              <a:ext uri="{FF2B5EF4-FFF2-40B4-BE49-F238E27FC236}">
                <a16:creationId xmlns:a16="http://schemas.microsoft.com/office/drawing/2014/main" id="{9A6492BF-19F1-46CF-ACD7-4A71EE99D1A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 Placeholder 7">
            <a:extLst>
              <a:ext uri="{FF2B5EF4-FFF2-40B4-BE49-F238E27FC236}">
                <a16:creationId xmlns:a16="http://schemas.microsoft.com/office/drawing/2014/main" id="{E3F99C9F-5A30-4096-A358-9C1D913D05C2}"/>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5" name="Text Placeholder 11">
            <a:extLst>
              <a:ext uri="{FF2B5EF4-FFF2-40B4-BE49-F238E27FC236}">
                <a16:creationId xmlns:a16="http://schemas.microsoft.com/office/drawing/2014/main" id="{010B85DF-4BA2-4917-B418-E3EA9708BD30}"/>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CBBFF"/>
                </a:solidFill>
                <a:latin typeface="Arial"/>
                <a:cs typeface="Arial"/>
              </a:defRPr>
            </a:lvl2pPr>
            <a:lvl3pPr marL="723900" indent="-279400">
              <a:lnSpc>
                <a:spcPct val="100000"/>
              </a:lnSpc>
              <a:buFont typeface="Arial"/>
              <a:buChar char="•"/>
              <a:defRPr lang="en-US" sz="2000" kern="1200" baseline="0" dirty="0" smtClean="0">
                <a:solidFill>
                  <a:srgbClr val="3F1C7A"/>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6" name="TextBox 15">
            <a:extLst>
              <a:ext uri="{FF2B5EF4-FFF2-40B4-BE49-F238E27FC236}">
                <a16:creationId xmlns:a16="http://schemas.microsoft.com/office/drawing/2014/main" id="{C3EBB180-22AA-4AEB-9F53-A0AED4AED48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mn-lt"/>
                <a:cs typeface="Arial"/>
              </a:rPr>
              <a:t>Utility and application software</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A Digital devices in IT systems</a:t>
            </a:r>
            <a:endParaRPr lang="en-US" sz="1200" b="0" dirty="0">
              <a:solidFill>
                <a:srgbClr val="FFFFFF"/>
              </a:solidFill>
              <a:effectLst>
                <a:glow rad="228600">
                  <a:schemeClr val="tx1">
                    <a:alpha val="40000"/>
                  </a:schemeClr>
                </a:glow>
              </a:effectLst>
              <a:latin typeface="Arial"/>
              <a:cs typeface="Arial"/>
            </a:endParaRPr>
          </a:p>
        </p:txBody>
      </p:sp>
      <p:pic>
        <p:nvPicPr>
          <p:cNvPr id="17" name="Graphic 16">
            <a:extLst>
              <a:ext uri="{FF2B5EF4-FFF2-40B4-BE49-F238E27FC236}">
                <a16:creationId xmlns:a16="http://schemas.microsoft.com/office/drawing/2014/main" id="{58F7E1A9-121C-48A8-B6B5-4FDE63D7795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4" r:id="rId5"/>
    <p:sldLayoutId id="2147483671" r:id="rId6"/>
    <p:sldLayoutId id="2147483669" r:id="rId7"/>
    <p:sldLayoutId id="2147483672" r:id="rId8"/>
    <p:sldLayoutId id="2147483665" r:id="rId9"/>
    <p:sldLayoutId id="2147483673" r:id="rId10"/>
    <p:sldLayoutId id="21474836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C115A7D-E960-4131-9638-40664ACCC001}"/>
              </a:ext>
            </a:extLst>
          </p:cNvPr>
          <p:cNvSpPr>
            <a:spLocks noGrp="1"/>
          </p:cNvSpPr>
          <p:nvPr>
            <p:ph type="body" sz="quarter" idx="13"/>
          </p:nvPr>
        </p:nvSpPr>
        <p:spPr>
          <a:prstGeom prst="rect">
            <a:avLst/>
          </a:prstGeom>
        </p:spPr>
        <p:txBody>
          <a:bodyPr/>
          <a:lstStyle/>
          <a:p>
            <a:r>
              <a:rPr lang="en-GB" dirty="0"/>
              <a:t>Compression</a:t>
            </a:r>
          </a:p>
        </p:txBody>
      </p:sp>
      <p:sp>
        <p:nvSpPr>
          <p:cNvPr id="5" name="Text Placeholder 4">
            <a:extLst>
              <a:ext uri="{FF2B5EF4-FFF2-40B4-BE49-F238E27FC236}">
                <a16:creationId xmlns:a16="http://schemas.microsoft.com/office/drawing/2014/main" id="{9BC3E783-A0F3-4E6F-A636-EA346DD4E041}"/>
              </a:ext>
            </a:extLst>
          </p:cNvPr>
          <p:cNvSpPr>
            <a:spLocks noGrp="1"/>
          </p:cNvSpPr>
          <p:nvPr>
            <p:ph type="body" sz="quarter" idx="14"/>
          </p:nvPr>
        </p:nvSpPr>
        <p:spPr>
          <a:prstGeom prst="rect">
            <a:avLst/>
          </a:prstGeom>
        </p:spPr>
        <p:txBody>
          <a:bodyPr/>
          <a:lstStyle/>
          <a:p>
            <a:r>
              <a:rPr lang="en-GB" dirty="0">
                <a:solidFill>
                  <a:srgbClr val="FF0000"/>
                </a:solidFill>
              </a:rPr>
              <a:t>File compression results in smaller files:</a:t>
            </a:r>
          </a:p>
          <a:p>
            <a:pPr lvl="1"/>
            <a:r>
              <a:rPr lang="en-GB" dirty="0">
                <a:solidFill>
                  <a:srgbClr val="FF0000"/>
                </a:solidFill>
              </a:rPr>
              <a:t>They can be downloaded faster</a:t>
            </a:r>
          </a:p>
          <a:p>
            <a:pPr lvl="1"/>
            <a:r>
              <a:rPr lang="en-GB" dirty="0">
                <a:solidFill>
                  <a:srgbClr val="FF0000"/>
                </a:solidFill>
              </a:rPr>
              <a:t>They take up less storage space on hard disks and servers</a:t>
            </a:r>
          </a:p>
          <a:p>
            <a:pPr lvl="1"/>
            <a:r>
              <a:rPr lang="en-GB" dirty="0">
                <a:solidFill>
                  <a:srgbClr val="FF0000"/>
                </a:solidFill>
              </a:rPr>
              <a:t>They make streaming of audio and video possible</a:t>
            </a:r>
          </a:p>
          <a:p>
            <a:r>
              <a:rPr lang="en-GB" dirty="0">
                <a:solidFill>
                  <a:srgbClr val="FF0000"/>
                </a:solidFill>
              </a:rPr>
              <a:t>Disk compression:</a:t>
            </a:r>
          </a:p>
          <a:p>
            <a:pPr lvl="1"/>
            <a:r>
              <a:rPr lang="en-GB" dirty="0">
                <a:solidFill>
                  <a:srgbClr val="FF0000"/>
                </a:solidFill>
              </a:rPr>
              <a:t>Frees up space on a disk for more files</a:t>
            </a:r>
          </a:p>
          <a:p>
            <a:pPr lvl="1"/>
            <a:r>
              <a:rPr lang="en-GB" dirty="0">
                <a:solidFill>
                  <a:srgbClr val="FF0000"/>
                </a:solidFill>
              </a:rPr>
              <a:t>Slows down reading and writing to the disk</a:t>
            </a:r>
          </a:p>
        </p:txBody>
      </p:sp>
    </p:spTree>
    <p:extLst>
      <p:ext uri="{BB962C8B-B14F-4D97-AF65-F5344CB8AC3E}">
        <p14:creationId xmlns:p14="http://schemas.microsoft.com/office/powerpoint/2010/main" val="142658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764F93-22DE-4EA7-ADB2-E7388B333B57}"/>
              </a:ext>
            </a:extLst>
          </p:cNvPr>
          <p:cNvSpPr>
            <a:spLocks noGrp="1"/>
          </p:cNvSpPr>
          <p:nvPr>
            <p:ph type="body" sz="quarter" idx="13"/>
          </p:nvPr>
        </p:nvSpPr>
        <p:spPr/>
        <p:txBody>
          <a:bodyPr/>
          <a:lstStyle/>
          <a:p>
            <a:r>
              <a:rPr lang="en-GB" dirty="0"/>
              <a:t>Choice of utility software</a:t>
            </a:r>
          </a:p>
        </p:txBody>
      </p:sp>
      <p:sp>
        <p:nvSpPr>
          <p:cNvPr id="3" name="Text Placeholder 2">
            <a:extLst>
              <a:ext uri="{FF2B5EF4-FFF2-40B4-BE49-F238E27FC236}">
                <a16:creationId xmlns:a16="http://schemas.microsoft.com/office/drawing/2014/main" id="{268F0FAB-9C5C-4EC4-8A1E-3AAB293D001D}"/>
              </a:ext>
            </a:extLst>
          </p:cNvPr>
          <p:cNvSpPr>
            <a:spLocks noGrp="1"/>
          </p:cNvSpPr>
          <p:nvPr>
            <p:ph type="body" sz="quarter" idx="14"/>
          </p:nvPr>
        </p:nvSpPr>
        <p:spPr/>
        <p:txBody>
          <a:bodyPr/>
          <a:lstStyle/>
          <a:p>
            <a:r>
              <a:rPr lang="en-GB" dirty="0"/>
              <a:t>Utility software is often bundled with an operating system. Alternative software may be considered:</a:t>
            </a:r>
          </a:p>
          <a:p>
            <a:pPr lvl="1"/>
            <a:r>
              <a:rPr lang="en-GB" dirty="0"/>
              <a:t>Features – some utility software, such as optimisation software, may be better or easier at improving a computer’s speed</a:t>
            </a:r>
          </a:p>
          <a:p>
            <a:pPr lvl="1"/>
            <a:r>
              <a:rPr lang="en-GB" dirty="0"/>
              <a:t>Cost – a lot of utility software is free. Paid for products may be easier to use or contain more advanced features</a:t>
            </a:r>
          </a:p>
          <a:p>
            <a:pPr lvl="1"/>
            <a:r>
              <a:rPr lang="en-GB" dirty="0"/>
              <a:t>Security – the ability to encrypt files or disks may be important if personal or sensitive information is being stored</a:t>
            </a:r>
          </a:p>
        </p:txBody>
      </p:sp>
    </p:spTree>
    <p:extLst>
      <p:ext uri="{BB962C8B-B14F-4D97-AF65-F5344CB8AC3E}">
        <p14:creationId xmlns:p14="http://schemas.microsoft.com/office/powerpoint/2010/main" val="2219700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6</a:t>
            </a:r>
            <a:endParaRPr lang="en-GB" dirty="0"/>
          </a:p>
        </p:txBody>
      </p:sp>
      <p:sp>
        <p:nvSpPr>
          <p:cNvPr id="5" name="Text Placeholder 4"/>
          <p:cNvSpPr>
            <a:spLocks noGrp="1"/>
          </p:cNvSpPr>
          <p:nvPr>
            <p:ph type="body" sz="quarter" idx="14"/>
          </p:nvPr>
        </p:nvSpPr>
        <p:spPr/>
        <p:txBody>
          <a:bodyPr/>
          <a:lstStyle/>
          <a:p>
            <a:r>
              <a:rPr lang="en-GB" dirty="0"/>
              <a:t>Now complete </a:t>
            </a:r>
            <a:r>
              <a:rPr lang="en-GB" b="1" dirty="0"/>
              <a:t>Task 1 </a:t>
            </a:r>
            <a:r>
              <a:rPr lang="en-GB" dirty="0"/>
              <a:t>and </a:t>
            </a:r>
            <a:r>
              <a:rPr lang="en-GB" b="1" dirty="0"/>
              <a:t>Task 2 </a:t>
            </a:r>
            <a:r>
              <a:rPr lang="en-GB" dirty="0"/>
              <a:t>on </a:t>
            </a:r>
            <a:r>
              <a:rPr lang="en-GB" b="1" dirty="0"/>
              <a:t>Worksheet 6</a:t>
            </a:r>
          </a:p>
        </p:txBody>
      </p:sp>
    </p:spTree>
    <p:extLst>
      <p:ext uri="{BB962C8B-B14F-4D97-AF65-F5344CB8AC3E}">
        <p14:creationId xmlns:p14="http://schemas.microsoft.com/office/powerpoint/2010/main" val="161266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ifferent, lined, next&#10;&#10;Description generated with high confidence">
            <a:extLst>
              <a:ext uri="{FF2B5EF4-FFF2-40B4-BE49-F238E27FC236}">
                <a16:creationId xmlns:a16="http://schemas.microsoft.com/office/drawing/2014/main" id="{80147B39-0579-4ECE-8572-94F0B74989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71432" y="1816997"/>
            <a:ext cx="2103338" cy="4134770"/>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Application software</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Application software allows users to </a:t>
            </a:r>
            <a:br>
              <a:rPr lang="en-GB" dirty="0"/>
            </a:br>
            <a:r>
              <a:rPr lang="en-GB" dirty="0"/>
              <a:t>complete tasks</a:t>
            </a:r>
          </a:p>
          <a:p>
            <a:r>
              <a:rPr lang="en-GB" dirty="0"/>
              <a:t>Examples on PCs include:</a:t>
            </a:r>
          </a:p>
          <a:p>
            <a:pPr lvl="1"/>
            <a:r>
              <a:rPr lang="en-GB" dirty="0"/>
              <a:t>Word processing</a:t>
            </a:r>
          </a:p>
          <a:p>
            <a:pPr lvl="1"/>
            <a:r>
              <a:rPr lang="en-GB" dirty="0"/>
              <a:t>Video editing</a:t>
            </a:r>
          </a:p>
          <a:p>
            <a:pPr lvl="1"/>
            <a:r>
              <a:rPr lang="en-GB" dirty="0"/>
              <a:t>Email</a:t>
            </a:r>
          </a:p>
          <a:p>
            <a:pPr lvl="1"/>
            <a:r>
              <a:rPr lang="en-GB" dirty="0"/>
              <a:t>Games</a:t>
            </a:r>
          </a:p>
          <a:p>
            <a:r>
              <a:rPr lang="en-GB" dirty="0"/>
              <a:t>What application software is available </a:t>
            </a:r>
            <a:br>
              <a:rPr lang="en-GB" dirty="0"/>
            </a:br>
            <a:r>
              <a:rPr lang="en-GB" dirty="0"/>
              <a:t>for smartphones?</a:t>
            </a:r>
          </a:p>
        </p:txBody>
      </p:sp>
    </p:spTree>
    <p:extLst>
      <p:ext uri="{BB962C8B-B14F-4D97-AF65-F5344CB8AC3E}">
        <p14:creationId xmlns:p14="http://schemas.microsoft.com/office/powerpoint/2010/main" val="4188305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D41ED0-3D11-4B56-AB57-1860ABC58778}"/>
              </a:ext>
            </a:extLst>
          </p:cNvPr>
          <p:cNvSpPr>
            <a:spLocks noGrp="1"/>
          </p:cNvSpPr>
          <p:nvPr>
            <p:ph type="body" sz="quarter" idx="13"/>
          </p:nvPr>
        </p:nvSpPr>
        <p:spPr/>
        <p:txBody>
          <a:bodyPr/>
          <a:lstStyle/>
          <a:p>
            <a:r>
              <a:rPr lang="en-GB"/>
              <a:t>Apps</a:t>
            </a:r>
            <a:endParaRPr lang="en-GB" dirty="0"/>
          </a:p>
        </p:txBody>
      </p:sp>
      <p:sp>
        <p:nvSpPr>
          <p:cNvPr id="5" name="Text Placeholder 4">
            <a:extLst>
              <a:ext uri="{FF2B5EF4-FFF2-40B4-BE49-F238E27FC236}">
                <a16:creationId xmlns:a16="http://schemas.microsoft.com/office/drawing/2014/main" id="{C80B57B0-8DFC-418B-B534-995A0487F60B}"/>
              </a:ext>
            </a:extLst>
          </p:cNvPr>
          <p:cNvSpPr>
            <a:spLocks noGrp="1"/>
          </p:cNvSpPr>
          <p:nvPr>
            <p:ph type="body" sz="quarter" idx="14"/>
          </p:nvPr>
        </p:nvSpPr>
        <p:spPr/>
        <p:txBody>
          <a:bodyPr/>
          <a:lstStyle/>
          <a:p>
            <a:r>
              <a:rPr lang="en-GB" dirty="0">
                <a:solidFill>
                  <a:srgbClr val="FF0000"/>
                </a:solidFill>
              </a:rPr>
              <a:t>Smartphone application software</a:t>
            </a:r>
          </a:p>
          <a:p>
            <a:pPr lvl="1"/>
            <a:r>
              <a:rPr lang="en-GB" dirty="0">
                <a:solidFill>
                  <a:srgbClr val="FF0000"/>
                </a:solidFill>
              </a:rPr>
              <a:t>Messages</a:t>
            </a:r>
          </a:p>
          <a:p>
            <a:pPr lvl="1"/>
            <a:r>
              <a:rPr lang="en-GB" dirty="0">
                <a:solidFill>
                  <a:srgbClr val="FF0000"/>
                </a:solidFill>
              </a:rPr>
              <a:t>Email</a:t>
            </a:r>
          </a:p>
          <a:p>
            <a:pPr lvl="1"/>
            <a:r>
              <a:rPr lang="en-GB" dirty="0">
                <a:solidFill>
                  <a:srgbClr val="FF0000"/>
                </a:solidFill>
              </a:rPr>
              <a:t>Photo editors/viewers</a:t>
            </a:r>
          </a:p>
          <a:p>
            <a:pPr lvl="1"/>
            <a:r>
              <a:rPr lang="en-GB" dirty="0">
                <a:solidFill>
                  <a:srgbClr val="FF0000"/>
                </a:solidFill>
              </a:rPr>
              <a:t>Camera</a:t>
            </a:r>
          </a:p>
          <a:p>
            <a:pPr lvl="1"/>
            <a:r>
              <a:rPr lang="en-GB" dirty="0">
                <a:solidFill>
                  <a:srgbClr val="FF0000"/>
                </a:solidFill>
              </a:rPr>
              <a:t>Games</a:t>
            </a:r>
          </a:p>
          <a:p>
            <a:pPr lvl="1"/>
            <a:r>
              <a:rPr lang="en-GB" dirty="0">
                <a:solidFill>
                  <a:srgbClr val="FF0000"/>
                </a:solidFill>
              </a:rPr>
              <a:t>and many more</a:t>
            </a:r>
          </a:p>
          <a:p>
            <a:r>
              <a:rPr lang="en-GB" dirty="0">
                <a:solidFill>
                  <a:srgbClr val="FF0000"/>
                </a:solidFill>
              </a:rPr>
              <a:t>Smartphone utility software:</a:t>
            </a:r>
          </a:p>
          <a:p>
            <a:pPr lvl="1"/>
            <a:r>
              <a:rPr lang="en-GB" dirty="0">
                <a:solidFill>
                  <a:srgbClr val="FF0000"/>
                </a:solidFill>
              </a:rPr>
              <a:t>App store / play store (used to install/remove programs)</a:t>
            </a:r>
          </a:p>
          <a:p>
            <a:pPr lvl="1"/>
            <a:r>
              <a:rPr lang="en-GB" dirty="0">
                <a:solidFill>
                  <a:srgbClr val="FF0000"/>
                </a:solidFill>
              </a:rPr>
              <a:t>Settings</a:t>
            </a:r>
          </a:p>
        </p:txBody>
      </p:sp>
    </p:spTree>
    <p:extLst>
      <p:ext uri="{BB962C8B-B14F-4D97-AF65-F5344CB8AC3E}">
        <p14:creationId xmlns:p14="http://schemas.microsoft.com/office/powerpoint/2010/main" val="4221905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generated with high confidence">
            <a:extLst>
              <a:ext uri="{FF2B5EF4-FFF2-40B4-BE49-F238E27FC236}">
                <a16:creationId xmlns:a16="http://schemas.microsoft.com/office/drawing/2014/main" id="{EE91856E-1364-4502-851D-E7B0B21595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33048" y="1807444"/>
            <a:ext cx="3410952" cy="5050555"/>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Case study: Excel </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Microsoft first released Excel for the </a:t>
            </a:r>
            <a:br>
              <a:rPr lang="en-GB" dirty="0"/>
            </a:br>
            <a:r>
              <a:rPr lang="en-GB" dirty="0"/>
              <a:t>Mac in 1985</a:t>
            </a:r>
          </a:p>
          <a:p>
            <a:pPr lvl="1"/>
            <a:r>
              <a:rPr lang="en-GB" dirty="0"/>
              <a:t>The software is now available for Windows, </a:t>
            </a:r>
            <a:br>
              <a:rPr lang="en-GB" dirty="0"/>
            </a:br>
            <a:r>
              <a:rPr lang="en-GB" dirty="0"/>
              <a:t>macOS, Android and iOS and is part of the </a:t>
            </a:r>
            <a:br>
              <a:rPr lang="en-GB" dirty="0"/>
            </a:br>
            <a:r>
              <a:rPr lang="en-GB" dirty="0"/>
              <a:t>Microsoft Office software suite</a:t>
            </a:r>
          </a:p>
          <a:p>
            <a:r>
              <a:rPr lang="en-GB" dirty="0"/>
              <a:t>The purpose of the software is to </a:t>
            </a:r>
            <a:br>
              <a:rPr lang="en-GB" dirty="0"/>
            </a:br>
            <a:r>
              <a:rPr lang="en-GB" dirty="0"/>
              <a:t>perform calculations and make charts</a:t>
            </a:r>
          </a:p>
          <a:p>
            <a:pPr lvl="1"/>
            <a:r>
              <a:rPr lang="en-GB" dirty="0"/>
              <a:t>What specific features does it have?</a:t>
            </a:r>
          </a:p>
          <a:p>
            <a:pPr lvl="1"/>
            <a:r>
              <a:rPr lang="en-GB" dirty="0"/>
              <a:t>Who uses this software?</a:t>
            </a:r>
          </a:p>
        </p:txBody>
      </p:sp>
      <p:pic>
        <p:nvPicPr>
          <p:cNvPr id="8" name="Graphic 7">
            <a:extLst>
              <a:ext uri="{FF2B5EF4-FFF2-40B4-BE49-F238E27FC236}">
                <a16:creationId xmlns:a16="http://schemas.microsoft.com/office/drawing/2014/main" id="{FDBA1D8B-3598-4C01-B752-623085670E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98639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FB7206-8E7F-4A7B-AD6A-A5EE29CEF6C6}"/>
              </a:ext>
            </a:extLst>
          </p:cNvPr>
          <p:cNvSpPr>
            <a:spLocks noGrp="1"/>
          </p:cNvSpPr>
          <p:nvPr>
            <p:ph type="body" sz="quarter" idx="13"/>
          </p:nvPr>
        </p:nvSpPr>
        <p:spPr>
          <a:xfrm>
            <a:off x="723900" y="906463"/>
            <a:ext cx="7816850" cy="669925"/>
          </a:xfrm>
        </p:spPr>
        <p:txBody>
          <a:bodyPr/>
          <a:lstStyle/>
          <a:p>
            <a:r>
              <a:rPr lang="en-GB" dirty="0"/>
              <a:t>Case study: Excel</a:t>
            </a:r>
          </a:p>
        </p:txBody>
      </p:sp>
      <p:sp>
        <p:nvSpPr>
          <p:cNvPr id="5" name="Text Placeholder 4">
            <a:extLst>
              <a:ext uri="{FF2B5EF4-FFF2-40B4-BE49-F238E27FC236}">
                <a16:creationId xmlns:a16="http://schemas.microsoft.com/office/drawing/2014/main" id="{33E400F7-4B22-4587-B12F-BF2A5949054C}"/>
              </a:ext>
            </a:extLst>
          </p:cNvPr>
          <p:cNvSpPr>
            <a:spLocks noGrp="1"/>
          </p:cNvSpPr>
          <p:nvPr>
            <p:ph type="body" sz="quarter" idx="14"/>
          </p:nvPr>
        </p:nvSpPr>
        <p:spPr>
          <a:xfrm>
            <a:off x="723900" y="1703388"/>
            <a:ext cx="7797800" cy="3454400"/>
          </a:xfrm>
        </p:spPr>
        <p:txBody>
          <a:bodyPr/>
          <a:lstStyle/>
          <a:p>
            <a:r>
              <a:rPr lang="en-GB" dirty="0">
                <a:solidFill>
                  <a:srgbClr val="FF0000"/>
                </a:solidFill>
              </a:rPr>
              <a:t>Features</a:t>
            </a:r>
          </a:p>
          <a:p>
            <a:pPr lvl="1"/>
            <a:r>
              <a:rPr lang="en-GB" dirty="0">
                <a:solidFill>
                  <a:srgbClr val="FF0000"/>
                </a:solidFill>
              </a:rPr>
              <a:t>Data lists, cell referencing for calculations, pivot tables, formatting, formula, worksheets, charts, sorting data</a:t>
            </a:r>
          </a:p>
          <a:p>
            <a:r>
              <a:rPr lang="en-GB" dirty="0">
                <a:solidFill>
                  <a:srgbClr val="FF0000"/>
                </a:solidFill>
              </a:rPr>
              <a:t>Uses</a:t>
            </a:r>
          </a:p>
          <a:p>
            <a:pPr lvl="1"/>
            <a:r>
              <a:rPr lang="en-GB" dirty="0">
                <a:solidFill>
                  <a:srgbClr val="FF0000"/>
                </a:solidFill>
              </a:rPr>
              <a:t>Financial planning and modelling</a:t>
            </a:r>
          </a:p>
          <a:p>
            <a:pPr lvl="1"/>
            <a:r>
              <a:rPr lang="en-GB" dirty="0">
                <a:solidFill>
                  <a:srgbClr val="FF0000"/>
                </a:solidFill>
              </a:rPr>
              <a:t>Company balance sheets</a:t>
            </a:r>
          </a:p>
          <a:p>
            <a:pPr lvl="1"/>
            <a:r>
              <a:rPr lang="en-GB" dirty="0">
                <a:solidFill>
                  <a:srgbClr val="FF0000"/>
                </a:solidFill>
              </a:rPr>
              <a:t>Scientific modelling</a:t>
            </a:r>
          </a:p>
        </p:txBody>
      </p:sp>
    </p:spTree>
    <p:extLst>
      <p:ext uri="{BB962C8B-B14F-4D97-AF65-F5344CB8AC3E}">
        <p14:creationId xmlns:p14="http://schemas.microsoft.com/office/powerpoint/2010/main" val="700608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Types of software</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Off the shelf software is ready-made to be used </a:t>
            </a:r>
            <a:br>
              <a:rPr lang="en-GB" dirty="0"/>
            </a:br>
            <a:r>
              <a:rPr lang="en-GB" dirty="0"/>
              <a:t>by customers straight away</a:t>
            </a:r>
          </a:p>
          <a:p>
            <a:pPr lvl="1"/>
            <a:r>
              <a:rPr lang="en-GB" dirty="0"/>
              <a:t>Examples include Microsoft Office and Adobe Photoshop</a:t>
            </a:r>
          </a:p>
          <a:p>
            <a:r>
              <a:rPr lang="en-GB" dirty="0"/>
              <a:t>Bespoke (custom-made) software is made specifically for a company</a:t>
            </a:r>
          </a:p>
          <a:p>
            <a:pPr lvl="1"/>
            <a:r>
              <a:rPr lang="en-GB" dirty="0"/>
              <a:t>Why will the company need to wait until they can use </a:t>
            </a:r>
            <a:br>
              <a:rPr lang="en-GB" dirty="0"/>
            </a:br>
            <a:r>
              <a:rPr lang="en-GB" dirty="0"/>
              <a:t>the software?</a:t>
            </a:r>
          </a:p>
          <a:p>
            <a:pPr lvl="1"/>
            <a:endParaRPr lang="en-GB" dirty="0"/>
          </a:p>
          <a:p>
            <a:endParaRPr lang="en-GB" dirty="0"/>
          </a:p>
        </p:txBody>
      </p:sp>
    </p:spTree>
    <p:extLst>
      <p:ext uri="{BB962C8B-B14F-4D97-AF65-F5344CB8AC3E}">
        <p14:creationId xmlns:p14="http://schemas.microsoft.com/office/powerpoint/2010/main" val="2694855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6</a:t>
            </a:r>
            <a:endParaRPr lang="en-GB" dirty="0"/>
          </a:p>
        </p:txBody>
      </p:sp>
      <p:sp>
        <p:nvSpPr>
          <p:cNvPr id="5" name="Text Placeholder 4"/>
          <p:cNvSpPr>
            <a:spLocks noGrp="1"/>
          </p:cNvSpPr>
          <p:nvPr>
            <p:ph type="body" sz="quarter" idx="14"/>
          </p:nvPr>
        </p:nvSpPr>
        <p:spPr/>
        <p:txBody>
          <a:bodyPr/>
          <a:lstStyle/>
          <a:p>
            <a:r>
              <a:rPr lang="en-GB" dirty="0"/>
              <a:t>Now complete </a:t>
            </a:r>
            <a:r>
              <a:rPr lang="en-GB" b="1" dirty="0"/>
              <a:t>Task 3 </a:t>
            </a:r>
            <a:r>
              <a:rPr lang="en-GB" dirty="0"/>
              <a:t>on </a:t>
            </a:r>
            <a:r>
              <a:rPr lang="en-GB" b="1" dirty="0"/>
              <a:t>Worksheet 6</a:t>
            </a:r>
          </a:p>
        </p:txBody>
      </p:sp>
    </p:spTree>
    <p:extLst>
      <p:ext uri="{BB962C8B-B14F-4D97-AF65-F5344CB8AC3E}">
        <p14:creationId xmlns:p14="http://schemas.microsoft.com/office/powerpoint/2010/main" val="1336867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User interface features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Give at least </a:t>
            </a:r>
            <a:r>
              <a:rPr lang="en-GB" b="1" dirty="0"/>
              <a:t>five </a:t>
            </a:r>
            <a:r>
              <a:rPr lang="en-GB" dirty="0"/>
              <a:t>user interface features that are used in PowerPoint presentation software</a:t>
            </a:r>
          </a:p>
        </p:txBody>
      </p:sp>
      <p:pic>
        <p:nvPicPr>
          <p:cNvPr id="5" name="Picture 4">
            <a:extLst>
              <a:ext uri="{FF2B5EF4-FFF2-40B4-BE49-F238E27FC236}">
                <a16:creationId xmlns:a16="http://schemas.microsoft.com/office/drawing/2014/main" id="{8D987226-949E-445A-8545-26630B62D5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40264" y="2614120"/>
            <a:ext cx="5863472" cy="3476855"/>
          </a:xfrm>
          <a:prstGeom prst="rect">
            <a:avLst/>
          </a:prstGeom>
        </p:spPr>
      </p:pic>
    </p:spTree>
    <p:extLst>
      <p:ext uri="{BB962C8B-B14F-4D97-AF65-F5344CB8AC3E}">
        <p14:creationId xmlns:p14="http://schemas.microsoft.com/office/powerpoint/2010/main" val="3754953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sz="quarter" idx="15"/>
          </p:nvPr>
        </p:nvSpPr>
        <p:spPr/>
        <p:txBody>
          <a:bodyPr/>
          <a:lstStyle/>
          <a:p>
            <a:r>
              <a:rPr lang="en-GB" dirty="0"/>
              <a:t>Describe:</a:t>
            </a:r>
          </a:p>
          <a:p>
            <a:pPr lvl="1"/>
            <a:r>
              <a:rPr lang="en-GB" dirty="0"/>
              <a:t>the purpose, features and uses of utility and application software</a:t>
            </a:r>
          </a:p>
          <a:p>
            <a:pPr lvl="1"/>
            <a:r>
              <a:rPr lang="en-GB" dirty="0"/>
              <a:t>the factors affecting the choice, use and performance of utility and application software</a:t>
            </a:r>
          </a:p>
          <a:p>
            <a:pPr lvl="1"/>
            <a:r>
              <a:rPr lang="en-GB" dirty="0"/>
              <a:t>the impact and features of user interfaces in computer software</a:t>
            </a:r>
          </a:p>
          <a:p>
            <a:pPr lvl="1"/>
            <a:r>
              <a:rPr lang="en-GB" dirty="0"/>
              <a:t>the principles and implications of open source and proprietary operating systems and software</a:t>
            </a:r>
          </a:p>
          <a:p>
            <a:pPr lvl="1"/>
            <a:r>
              <a:rPr lang="en-GB" dirty="0"/>
              <a:t>the features and implications of using common file types and formats for: images, video and application software</a:t>
            </a:r>
          </a:p>
          <a:p>
            <a:endParaRPr lang="en-GB" dirty="0"/>
          </a:p>
          <a:p>
            <a:endParaRPr lang="en-GB" dirty="0"/>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a:prstGeom prst="rect">
            <a:avLst/>
          </a:prstGeom>
        </p:spPr>
        <p:txBody>
          <a:bodyPr/>
          <a:lstStyle/>
          <a:p>
            <a:r>
              <a:rPr lang="en-GB" dirty="0"/>
              <a:t>User interface features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a:prstGeom prst="rect">
            <a:avLst/>
          </a:prstGeom>
        </p:spPr>
        <p:txBody>
          <a:bodyPr/>
          <a:lstStyle/>
          <a:p>
            <a:r>
              <a:rPr lang="en-GB" dirty="0"/>
              <a:t>User interface features</a:t>
            </a:r>
          </a:p>
        </p:txBody>
      </p:sp>
      <p:pic>
        <p:nvPicPr>
          <p:cNvPr id="5" name="Picture 4">
            <a:extLst>
              <a:ext uri="{FF2B5EF4-FFF2-40B4-BE49-F238E27FC236}">
                <a16:creationId xmlns:a16="http://schemas.microsoft.com/office/drawing/2014/main" id="{8D987226-949E-445A-8545-26630B62D5EB}"/>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tretch>
            <a:fillRect/>
          </a:stretch>
        </p:blipFill>
        <p:spPr>
          <a:xfrm>
            <a:off x="1640264" y="2614120"/>
            <a:ext cx="5863472" cy="3476855"/>
          </a:xfrm>
          <a:prstGeom prst="rect">
            <a:avLst/>
          </a:prstGeom>
        </p:spPr>
      </p:pic>
      <p:sp>
        <p:nvSpPr>
          <p:cNvPr id="9" name="Rectangle 8">
            <a:extLst>
              <a:ext uri="{FF2B5EF4-FFF2-40B4-BE49-F238E27FC236}">
                <a16:creationId xmlns:a16="http://schemas.microsoft.com/office/drawing/2014/main" id="{95FCAA80-24B9-4A08-BFC3-3AF593E1AD0A}"/>
              </a:ext>
            </a:extLst>
          </p:cNvPr>
          <p:cNvSpPr/>
          <p:nvPr/>
        </p:nvSpPr>
        <p:spPr>
          <a:xfrm>
            <a:off x="6900421" y="2612932"/>
            <a:ext cx="603315" cy="1667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49032B15-2526-468B-A689-F3F07D168A90}"/>
              </a:ext>
            </a:extLst>
          </p:cNvPr>
          <p:cNvSpPr/>
          <p:nvPr/>
        </p:nvSpPr>
        <p:spPr>
          <a:xfrm>
            <a:off x="1640264" y="2779719"/>
            <a:ext cx="3685880" cy="1437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84633ABC-CF76-4CCB-BC01-A283D131901F}"/>
              </a:ext>
            </a:extLst>
          </p:cNvPr>
          <p:cNvSpPr/>
          <p:nvPr/>
        </p:nvSpPr>
        <p:spPr>
          <a:xfrm>
            <a:off x="6229063" y="4609403"/>
            <a:ext cx="326783" cy="2677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6A45CE99-78E5-4F15-B47D-6461FF3AD2F5}"/>
              </a:ext>
            </a:extLst>
          </p:cNvPr>
          <p:cNvSpPr/>
          <p:nvPr/>
        </p:nvSpPr>
        <p:spPr>
          <a:xfrm>
            <a:off x="4850104" y="3832337"/>
            <a:ext cx="326783" cy="292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43B258C-0F84-4A21-B4B1-D0BB5AC170E2}"/>
              </a:ext>
            </a:extLst>
          </p:cNvPr>
          <p:cNvSpPr/>
          <p:nvPr/>
        </p:nvSpPr>
        <p:spPr>
          <a:xfrm>
            <a:off x="5315984" y="4331368"/>
            <a:ext cx="393001" cy="463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F23186D3-6FA5-4F2A-98D3-C5337CA510B1}"/>
              </a:ext>
            </a:extLst>
          </p:cNvPr>
          <p:cNvSpPr/>
          <p:nvPr/>
        </p:nvSpPr>
        <p:spPr>
          <a:xfrm>
            <a:off x="2710206" y="3083168"/>
            <a:ext cx="1192491" cy="1667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B8CC66DA-5499-4A06-978D-EA001FB4BB7E}"/>
              </a:ext>
            </a:extLst>
          </p:cNvPr>
          <p:cNvSpPr/>
          <p:nvPr/>
        </p:nvSpPr>
        <p:spPr>
          <a:xfrm>
            <a:off x="1633921" y="3231861"/>
            <a:ext cx="466646" cy="1667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8949CCE9-A41B-45C6-866C-C733721D79A6}"/>
              </a:ext>
            </a:extLst>
          </p:cNvPr>
          <p:cNvSpPr txBox="1"/>
          <p:nvPr/>
        </p:nvSpPr>
        <p:spPr>
          <a:xfrm>
            <a:off x="7529821" y="1891090"/>
            <a:ext cx="1895763" cy="830997"/>
          </a:xfrm>
          <a:prstGeom prst="rect">
            <a:avLst/>
          </a:prstGeom>
          <a:noFill/>
        </p:spPr>
        <p:txBody>
          <a:bodyPr wrap="square" rtlCol="0">
            <a:spAutoFit/>
          </a:bodyPr>
          <a:lstStyle/>
          <a:p>
            <a:r>
              <a:rPr lang="en-GB" sz="1600" dirty="0">
                <a:solidFill>
                  <a:srgbClr val="FF0000"/>
                </a:solidFill>
              </a:rPr>
              <a:t>Minimise, maximise and close buttons</a:t>
            </a:r>
          </a:p>
        </p:txBody>
      </p:sp>
      <p:sp>
        <p:nvSpPr>
          <p:cNvPr id="27" name="TextBox 26">
            <a:extLst>
              <a:ext uri="{FF2B5EF4-FFF2-40B4-BE49-F238E27FC236}">
                <a16:creationId xmlns:a16="http://schemas.microsoft.com/office/drawing/2014/main" id="{5671BAB7-A1BC-480A-A29F-6175904A9CD3}"/>
              </a:ext>
            </a:extLst>
          </p:cNvPr>
          <p:cNvSpPr txBox="1"/>
          <p:nvPr/>
        </p:nvSpPr>
        <p:spPr>
          <a:xfrm>
            <a:off x="7499741" y="3713153"/>
            <a:ext cx="1620193" cy="338554"/>
          </a:xfrm>
          <a:prstGeom prst="rect">
            <a:avLst/>
          </a:prstGeom>
          <a:noFill/>
        </p:spPr>
        <p:txBody>
          <a:bodyPr wrap="square" rtlCol="0">
            <a:spAutoFit/>
          </a:bodyPr>
          <a:lstStyle/>
          <a:p>
            <a:r>
              <a:rPr lang="en-GB" sz="1600" dirty="0">
                <a:solidFill>
                  <a:srgbClr val="FF0000"/>
                </a:solidFill>
              </a:rPr>
              <a:t>Rotation handle</a:t>
            </a:r>
          </a:p>
        </p:txBody>
      </p:sp>
      <p:sp>
        <p:nvSpPr>
          <p:cNvPr id="28" name="TextBox 27">
            <a:extLst>
              <a:ext uri="{FF2B5EF4-FFF2-40B4-BE49-F238E27FC236}">
                <a16:creationId xmlns:a16="http://schemas.microsoft.com/office/drawing/2014/main" id="{E6CD4E20-7AB7-4307-960A-2BC291F2F78D}"/>
              </a:ext>
            </a:extLst>
          </p:cNvPr>
          <p:cNvSpPr txBox="1"/>
          <p:nvPr/>
        </p:nvSpPr>
        <p:spPr>
          <a:xfrm>
            <a:off x="7499741" y="4619096"/>
            <a:ext cx="1620193" cy="338554"/>
          </a:xfrm>
          <a:prstGeom prst="rect">
            <a:avLst/>
          </a:prstGeom>
          <a:noFill/>
        </p:spPr>
        <p:txBody>
          <a:bodyPr wrap="square" rtlCol="0">
            <a:spAutoFit/>
          </a:bodyPr>
          <a:lstStyle/>
          <a:p>
            <a:r>
              <a:rPr lang="en-GB" sz="1600" dirty="0">
                <a:solidFill>
                  <a:srgbClr val="FF0000"/>
                </a:solidFill>
              </a:rPr>
              <a:t>Pointer</a:t>
            </a:r>
          </a:p>
        </p:txBody>
      </p:sp>
      <p:sp>
        <p:nvSpPr>
          <p:cNvPr id="29" name="TextBox 28">
            <a:extLst>
              <a:ext uri="{FF2B5EF4-FFF2-40B4-BE49-F238E27FC236}">
                <a16:creationId xmlns:a16="http://schemas.microsoft.com/office/drawing/2014/main" id="{F97C21B2-BB30-46CC-978E-F509CFA2CB2D}"/>
              </a:ext>
            </a:extLst>
          </p:cNvPr>
          <p:cNvSpPr txBox="1"/>
          <p:nvPr/>
        </p:nvSpPr>
        <p:spPr>
          <a:xfrm>
            <a:off x="7499741" y="4226487"/>
            <a:ext cx="1620193" cy="338554"/>
          </a:xfrm>
          <a:prstGeom prst="rect">
            <a:avLst/>
          </a:prstGeom>
          <a:noFill/>
        </p:spPr>
        <p:txBody>
          <a:bodyPr wrap="square" rtlCol="0">
            <a:spAutoFit/>
          </a:bodyPr>
          <a:lstStyle/>
          <a:p>
            <a:r>
              <a:rPr lang="en-GB" sz="1600" dirty="0">
                <a:solidFill>
                  <a:srgbClr val="FF0000"/>
                </a:solidFill>
              </a:rPr>
              <a:t>Cursor</a:t>
            </a:r>
          </a:p>
        </p:txBody>
      </p:sp>
      <p:sp>
        <p:nvSpPr>
          <p:cNvPr id="30" name="TextBox 29">
            <a:extLst>
              <a:ext uri="{FF2B5EF4-FFF2-40B4-BE49-F238E27FC236}">
                <a16:creationId xmlns:a16="http://schemas.microsoft.com/office/drawing/2014/main" id="{CD14BC6B-DDAE-4B32-95E6-0E79AEDC64D9}"/>
              </a:ext>
            </a:extLst>
          </p:cNvPr>
          <p:cNvSpPr txBox="1"/>
          <p:nvPr/>
        </p:nvSpPr>
        <p:spPr>
          <a:xfrm>
            <a:off x="7499742" y="2947350"/>
            <a:ext cx="1379788" cy="584775"/>
          </a:xfrm>
          <a:prstGeom prst="rect">
            <a:avLst/>
          </a:prstGeom>
          <a:noFill/>
        </p:spPr>
        <p:txBody>
          <a:bodyPr wrap="square" rtlCol="0">
            <a:spAutoFit/>
          </a:bodyPr>
          <a:lstStyle/>
          <a:p>
            <a:r>
              <a:rPr lang="en-GB" sz="1600" dirty="0">
                <a:solidFill>
                  <a:srgbClr val="FF0000"/>
                </a:solidFill>
              </a:rPr>
              <a:t>Formatting </a:t>
            </a:r>
            <a:br>
              <a:rPr lang="en-GB" sz="1600" dirty="0">
                <a:solidFill>
                  <a:srgbClr val="FF0000"/>
                </a:solidFill>
              </a:rPr>
            </a:br>
            <a:r>
              <a:rPr lang="en-GB" sz="1600" dirty="0">
                <a:solidFill>
                  <a:srgbClr val="FF0000"/>
                </a:solidFill>
              </a:rPr>
              <a:t>buttons</a:t>
            </a:r>
          </a:p>
        </p:txBody>
      </p:sp>
      <p:sp>
        <p:nvSpPr>
          <p:cNvPr id="31" name="TextBox 30">
            <a:extLst>
              <a:ext uri="{FF2B5EF4-FFF2-40B4-BE49-F238E27FC236}">
                <a16:creationId xmlns:a16="http://schemas.microsoft.com/office/drawing/2014/main" id="{D4047E84-1271-4A7E-B582-8D9109013CAC}"/>
              </a:ext>
            </a:extLst>
          </p:cNvPr>
          <p:cNvSpPr txBox="1"/>
          <p:nvPr/>
        </p:nvSpPr>
        <p:spPr>
          <a:xfrm>
            <a:off x="230887" y="3119344"/>
            <a:ext cx="1236966" cy="584775"/>
          </a:xfrm>
          <a:prstGeom prst="rect">
            <a:avLst/>
          </a:prstGeom>
          <a:noFill/>
        </p:spPr>
        <p:txBody>
          <a:bodyPr wrap="square" rtlCol="0">
            <a:spAutoFit/>
          </a:bodyPr>
          <a:lstStyle/>
          <a:p>
            <a:r>
              <a:rPr lang="en-GB" sz="1600" dirty="0">
                <a:solidFill>
                  <a:srgbClr val="FF0000"/>
                </a:solidFill>
              </a:rPr>
              <a:t>Clear </a:t>
            </a:r>
            <a:br>
              <a:rPr lang="en-GB" sz="1600" dirty="0">
                <a:solidFill>
                  <a:srgbClr val="FF0000"/>
                </a:solidFill>
              </a:rPr>
            </a:br>
            <a:r>
              <a:rPr lang="en-GB" sz="1600" dirty="0">
                <a:solidFill>
                  <a:srgbClr val="FF0000"/>
                </a:solidFill>
              </a:rPr>
              <a:t>group titles</a:t>
            </a:r>
          </a:p>
        </p:txBody>
      </p:sp>
      <p:sp>
        <p:nvSpPr>
          <p:cNvPr id="34" name="TextBox 33">
            <a:extLst>
              <a:ext uri="{FF2B5EF4-FFF2-40B4-BE49-F238E27FC236}">
                <a16:creationId xmlns:a16="http://schemas.microsoft.com/office/drawing/2014/main" id="{6A1230CC-5E9E-4BC4-A832-5DF78BB390F0}"/>
              </a:ext>
            </a:extLst>
          </p:cNvPr>
          <p:cNvSpPr txBox="1"/>
          <p:nvPr/>
        </p:nvSpPr>
        <p:spPr>
          <a:xfrm>
            <a:off x="234391" y="2677346"/>
            <a:ext cx="1895763" cy="338554"/>
          </a:xfrm>
          <a:prstGeom prst="rect">
            <a:avLst/>
          </a:prstGeom>
          <a:noFill/>
        </p:spPr>
        <p:txBody>
          <a:bodyPr wrap="square" rtlCol="0">
            <a:spAutoFit/>
          </a:bodyPr>
          <a:lstStyle/>
          <a:p>
            <a:r>
              <a:rPr lang="en-GB" sz="1600" dirty="0">
                <a:solidFill>
                  <a:srgbClr val="FF0000"/>
                </a:solidFill>
              </a:rPr>
              <a:t>Menus</a:t>
            </a:r>
          </a:p>
        </p:txBody>
      </p:sp>
      <p:cxnSp>
        <p:nvCxnSpPr>
          <p:cNvPr id="19" name="Connector: Elbow 18">
            <a:extLst>
              <a:ext uri="{FF2B5EF4-FFF2-40B4-BE49-F238E27FC236}">
                <a16:creationId xmlns:a16="http://schemas.microsoft.com/office/drawing/2014/main" id="{FA7F0D92-C930-44D3-B03D-360648C643AB}"/>
              </a:ext>
            </a:extLst>
          </p:cNvPr>
          <p:cNvCxnSpPr>
            <a:cxnSpLocks/>
            <a:stCxn id="26" idx="1"/>
          </p:cNvCxnSpPr>
          <p:nvPr/>
        </p:nvCxnSpPr>
        <p:spPr>
          <a:xfrm rot="10800000" flipV="1">
            <a:off x="7202079" y="2306588"/>
            <a:ext cx="327743" cy="230841"/>
          </a:xfrm>
          <a:prstGeom prst="bentConnector3">
            <a:avLst>
              <a:gd name="adj1" fmla="val 99559"/>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2808017-7091-494A-95D8-E8A8C8471225}"/>
              </a:ext>
            </a:extLst>
          </p:cNvPr>
          <p:cNvCxnSpPr>
            <a:cxnSpLocks/>
          </p:cNvCxnSpPr>
          <p:nvPr/>
        </p:nvCxnSpPr>
        <p:spPr>
          <a:xfrm>
            <a:off x="980574" y="2855339"/>
            <a:ext cx="597183" cy="0"/>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28885AF-03B6-49DA-A4CA-ADD0EA8C2A37}"/>
              </a:ext>
            </a:extLst>
          </p:cNvPr>
          <p:cNvCxnSpPr>
            <a:cxnSpLocks/>
          </p:cNvCxnSpPr>
          <p:nvPr/>
        </p:nvCxnSpPr>
        <p:spPr>
          <a:xfrm>
            <a:off x="849370" y="3297207"/>
            <a:ext cx="722371" cy="0"/>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97CA01B-17A0-406D-8E38-212F8FD41BE2}"/>
              </a:ext>
            </a:extLst>
          </p:cNvPr>
          <p:cNvCxnSpPr>
            <a:cxnSpLocks/>
          </p:cNvCxnSpPr>
          <p:nvPr/>
        </p:nvCxnSpPr>
        <p:spPr>
          <a:xfrm flipH="1">
            <a:off x="3962858" y="3166562"/>
            <a:ext cx="3566963" cy="0"/>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E814B1F-CB16-4EE6-800C-5A084BE61C55}"/>
              </a:ext>
            </a:extLst>
          </p:cNvPr>
          <p:cNvCxnSpPr>
            <a:cxnSpLocks/>
          </p:cNvCxnSpPr>
          <p:nvPr/>
        </p:nvCxnSpPr>
        <p:spPr>
          <a:xfrm flipH="1">
            <a:off x="5251784" y="3878431"/>
            <a:ext cx="2278038" cy="0"/>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0908F6A-F9D9-4C21-B138-29335002FDB6}"/>
              </a:ext>
            </a:extLst>
          </p:cNvPr>
          <p:cNvCxnSpPr>
            <a:cxnSpLocks/>
          </p:cNvCxnSpPr>
          <p:nvPr/>
        </p:nvCxnSpPr>
        <p:spPr>
          <a:xfrm flipH="1">
            <a:off x="5775161" y="4397794"/>
            <a:ext cx="1754660" cy="0"/>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7E3F51A-96F5-4A0C-A573-1F9502466953}"/>
              </a:ext>
            </a:extLst>
          </p:cNvPr>
          <p:cNvCxnSpPr>
            <a:cxnSpLocks/>
          </p:cNvCxnSpPr>
          <p:nvPr/>
        </p:nvCxnSpPr>
        <p:spPr>
          <a:xfrm flipH="1">
            <a:off x="6611353" y="4788373"/>
            <a:ext cx="930500" cy="0"/>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749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Features of good interfaces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Good interfaces are:</a:t>
            </a:r>
          </a:p>
          <a:p>
            <a:pPr lvl="1"/>
            <a:r>
              <a:rPr lang="en-GB" dirty="0"/>
              <a:t>Consistent - the layout, icons, font style and size will all be the same on all screens</a:t>
            </a:r>
          </a:p>
          <a:p>
            <a:pPr lvl="1"/>
            <a:r>
              <a:rPr lang="en-GB" dirty="0"/>
              <a:t>Simple – labels and help will be clear and concise</a:t>
            </a:r>
          </a:p>
          <a:p>
            <a:pPr lvl="1"/>
            <a:r>
              <a:rPr lang="en-GB" dirty="0"/>
              <a:t>Responsive – the interface will react quickly to the user when buttons are pressed or objects are selected</a:t>
            </a:r>
          </a:p>
          <a:p>
            <a:pPr lvl="1"/>
            <a:r>
              <a:rPr lang="en-GB" dirty="0"/>
              <a:t>Adaptive – there is an ability to change options on the interface such as menus or the ‘ribbon’ of icons; the interface will adapt to screen orientation or window or display size</a:t>
            </a:r>
          </a:p>
          <a:p>
            <a:r>
              <a:rPr lang="en-GB" dirty="0"/>
              <a:t>Other than the user interface, what other factors will affect users choice of application software?</a:t>
            </a:r>
          </a:p>
        </p:txBody>
      </p:sp>
    </p:spTree>
    <p:extLst>
      <p:ext uri="{BB962C8B-B14F-4D97-AF65-F5344CB8AC3E}">
        <p14:creationId xmlns:p14="http://schemas.microsoft.com/office/powerpoint/2010/main" val="2381647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a:t>Application software</a:t>
            </a:r>
            <a:endParaRPr lang="en-GB" dirty="0"/>
          </a:p>
        </p:txBody>
      </p:sp>
      <p:sp>
        <p:nvSpPr>
          <p:cNvPr id="4" name="Text Placeholder 3">
            <a:extLst>
              <a:ext uri="{FF2B5EF4-FFF2-40B4-BE49-F238E27FC236}">
                <a16:creationId xmlns:a16="http://schemas.microsoft.com/office/drawing/2014/main" id="{6B9B26F2-62ED-43F8-8663-AE50489AB79D}"/>
              </a:ext>
            </a:extLst>
          </p:cNvPr>
          <p:cNvSpPr>
            <a:spLocks noGrp="1"/>
          </p:cNvSpPr>
          <p:nvPr>
            <p:ph type="body" sz="quarter" idx="14"/>
          </p:nvPr>
        </p:nvSpPr>
        <p:spPr/>
        <p:txBody>
          <a:bodyPr/>
          <a:lstStyle/>
          <a:p>
            <a:r>
              <a:rPr lang="en-GB" dirty="0">
                <a:solidFill>
                  <a:srgbClr val="FF0000"/>
                </a:solidFill>
              </a:rPr>
              <a:t>Factors affecting the choice of software include:</a:t>
            </a:r>
          </a:p>
          <a:p>
            <a:pPr lvl="1"/>
            <a:r>
              <a:rPr lang="en-GB" dirty="0">
                <a:solidFill>
                  <a:srgbClr val="FF0000"/>
                </a:solidFill>
              </a:rPr>
              <a:t>Cost – Is the software affordable and offer good value?</a:t>
            </a:r>
          </a:p>
          <a:p>
            <a:pPr lvl="1"/>
            <a:r>
              <a:rPr lang="en-GB" dirty="0">
                <a:solidFill>
                  <a:srgbClr val="FF0000"/>
                </a:solidFill>
              </a:rPr>
              <a:t>Licence type – How long does the licence last for? What does it allow the user to do and not do?</a:t>
            </a:r>
          </a:p>
          <a:p>
            <a:pPr lvl="1"/>
            <a:r>
              <a:rPr lang="en-GB" dirty="0">
                <a:solidFill>
                  <a:srgbClr val="FF0000"/>
                </a:solidFill>
              </a:rPr>
              <a:t>Training and support – Are users familiar with the software? If not, will training and support be available?</a:t>
            </a:r>
          </a:p>
          <a:p>
            <a:pPr lvl="1"/>
            <a:r>
              <a:rPr lang="en-GB" dirty="0">
                <a:solidFill>
                  <a:srgbClr val="FF0000"/>
                </a:solidFill>
              </a:rPr>
              <a:t>Functionality – Does the software have the features that the users or company requires?</a:t>
            </a:r>
          </a:p>
          <a:p>
            <a:pPr lvl="1"/>
            <a:r>
              <a:rPr lang="en-GB" dirty="0">
                <a:solidFill>
                  <a:srgbClr val="FF0000"/>
                </a:solidFill>
              </a:rPr>
              <a:t>Security – Does the software have sufficient security for the tasks it needs to carry out? Will it protect personal data sufficiently?</a:t>
            </a:r>
          </a:p>
        </p:txBody>
      </p:sp>
    </p:spTree>
    <p:extLst>
      <p:ext uri="{BB962C8B-B14F-4D97-AF65-F5344CB8AC3E}">
        <p14:creationId xmlns:p14="http://schemas.microsoft.com/office/powerpoint/2010/main" val="3709844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6</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4</a:t>
            </a:r>
            <a:r>
              <a:rPr lang="en-GB" dirty="0"/>
              <a:t> on </a:t>
            </a:r>
            <a:r>
              <a:rPr lang="en-GB" b="1" dirty="0"/>
              <a:t>Worksheet 6</a:t>
            </a:r>
          </a:p>
        </p:txBody>
      </p:sp>
    </p:spTree>
    <p:extLst>
      <p:ext uri="{BB962C8B-B14F-4D97-AF65-F5344CB8AC3E}">
        <p14:creationId xmlns:p14="http://schemas.microsoft.com/office/powerpoint/2010/main" val="857239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Open source</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Computer software and apps are written in a programming language</a:t>
            </a:r>
          </a:p>
          <a:p>
            <a:pPr lvl="1"/>
            <a:r>
              <a:rPr lang="en-GB" dirty="0">
                <a:solidFill>
                  <a:srgbClr val="3F1C7A"/>
                </a:solidFill>
              </a:rPr>
              <a:t>The computer code that is written is called </a:t>
            </a:r>
            <a:r>
              <a:rPr lang="en-GB" b="1" dirty="0">
                <a:solidFill>
                  <a:srgbClr val="3F1C7A"/>
                </a:solidFill>
              </a:rPr>
              <a:t>source code</a:t>
            </a:r>
          </a:p>
          <a:p>
            <a:pPr lvl="1"/>
            <a:r>
              <a:rPr lang="en-GB" dirty="0">
                <a:solidFill>
                  <a:srgbClr val="3F1C7A"/>
                </a:solidFill>
              </a:rPr>
              <a:t>This is then compiled into binary code to run on the computer</a:t>
            </a:r>
          </a:p>
          <a:p>
            <a:r>
              <a:rPr lang="en-GB" dirty="0"/>
              <a:t>Open source software is:</a:t>
            </a:r>
          </a:p>
          <a:p>
            <a:pPr lvl="1"/>
            <a:r>
              <a:rPr lang="en-GB" dirty="0">
                <a:solidFill>
                  <a:srgbClr val="3F1C7A"/>
                </a:solidFill>
              </a:rPr>
              <a:t>Usually free</a:t>
            </a:r>
          </a:p>
          <a:p>
            <a:pPr lvl="1"/>
            <a:r>
              <a:rPr lang="en-GB" dirty="0">
                <a:solidFill>
                  <a:srgbClr val="3F1C7A"/>
                </a:solidFill>
              </a:rPr>
              <a:t>Provides the source code so </a:t>
            </a:r>
            <a:br>
              <a:rPr lang="en-GB" dirty="0">
                <a:solidFill>
                  <a:srgbClr val="3F1C7A"/>
                </a:solidFill>
              </a:rPr>
            </a:br>
            <a:r>
              <a:rPr lang="en-GB" dirty="0">
                <a:solidFill>
                  <a:srgbClr val="3F1C7A"/>
                </a:solidFill>
              </a:rPr>
              <a:t>that people can see how it </a:t>
            </a:r>
            <a:br>
              <a:rPr lang="en-GB" dirty="0">
                <a:solidFill>
                  <a:srgbClr val="3F1C7A"/>
                </a:solidFill>
              </a:rPr>
            </a:br>
            <a:r>
              <a:rPr lang="en-GB" dirty="0">
                <a:solidFill>
                  <a:srgbClr val="3F1C7A"/>
                </a:solidFill>
              </a:rPr>
              <a:t>works or modify it</a:t>
            </a:r>
          </a:p>
          <a:p>
            <a:r>
              <a:rPr lang="en-GB" dirty="0"/>
              <a:t>What are </a:t>
            </a:r>
            <a:r>
              <a:rPr lang="en-GB" b="1" dirty="0"/>
              <a:t>two</a:t>
            </a:r>
            <a:r>
              <a:rPr lang="en-GB" dirty="0"/>
              <a:t> examples of </a:t>
            </a:r>
            <a:br>
              <a:rPr lang="en-GB" dirty="0"/>
            </a:br>
            <a:r>
              <a:rPr lang="en-GB" dirty="0"/>
              <a:t>open source software?</a:t>
            </a:r>
          </a:p>
          <a:p>
            <a:endParaRPr lang="en-GB" dirty="0"/>
          </a:p>
        </p:txBody>
      </p:sp>
    </p:spTree>
    <p:extLst>
      <p:ext uri="{BB962C8B-B14F-4D97-AF65-F5344CB8AC3E}">
        <p14:creationId xmlns:p14="http://schemas.microsoft.com/office/powerpoint/2010/main" val="2113205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6" name="Picture 5" descr="A picture containing toy&#10;&#10;Description generated with high confidence">
            <a:extLst>
              <a:ext uri="{FF2B5EF4-FFF2-40B4-BE49-F238E27FC236}">
                <a16:creationId xmlns:a16="http://schemas.microsoft.com/office/drawing/2014/main" id="{92966483-9695-4852-A848-7ED1973B09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92700" y="1911350"/>
            <a:ext cx="4051300" cy="4311650"/>
          </a:xfrm>
          <a:prstGeom prst="rect">
            <a:avLst/>
          </a:prstGeom>
        </p:spPr>
      </p:pic>
      <p:sp>
        <p:nvSpPr>
          <p:cNvPr id="2" name="Text Placeholder 1">
            <a:extLst>
              <a:ext uri="{FF2B5EF4-FFF2-40B4-BE49-F238E27FC236}">
                <a16:creationId xmlns:a16="http://schemas.microsoft.com/office/drawing/2014/main" id="{5FE0F434-AE4D-43B5-A697-1717D028F6ED}"/>
              </a:ext>
            </a:extLst>
          </p:cNvPr>
          <p:cNvSpPr>
            <a:spLocks noGrp="1"/>
          </p:cNvSpPr>
          <p:nvPr>
            <p:ph type="body" sz="quarter" idx="13"/>
          </p:nvPr>
        </p:nvSpPr>
        <p:spPr>
          <a:prstGeom prst="rect">
            <a:avLst/>
          </a:prstGeom>
        </p:spPr>
        <p:txBody>
          <a:bodyPr/>
          <a:lstStyle/>
          <a:p>
            <a:r>
              <a:rPr lang="en-GB" dirty="0"/>
              <a:t>Open source software</a:t>
            </a:r>
          </a:p>
        </p:txBody>
      </p:sp>
      <p:sp>
        <p:nvSpPr>
          <p:cNvPr id="3" name="Text Placeholder 2">
            <a:extLst>
              <a:ext uri="{FF2B5EF4-FFF2-40B4-BE49-F238E27FC236}">
                <a16:creationId xmlns:a16="http://schemas.microsoft.com/office/drawing/2014/main" id="{5812EC52-B692-4E72-A28C-1AA4C14B7A6C}"/>
              </a:ext>
            </a:extLst>
          </p:cNvPr>
          <p:cNvSpPr>
            <a:spLocks noGrp="1"/>
          </p:cNvSpPr>
          <p:nvPr>
            <p:ph type="body" sz="quarter" idx="14"/>
          </p:nvPr>
        </p:nvSpPr>
        <p:spPr>
          <a:prstGeom prst="rect">
            <a:avLst/>
          </a:prstGeom>
        </p:spPr>
        <p:txBody>
          <a:bodyPr/>
          <a:lstStyle/>
          <a:p>
            <a:r>
              <a:rPr lang="en-GB" dirty="0">
                <a:solidFill>
                  <a:srgbClr val="FF0000"/>
                </a:solidFill>
              </a:rPr>
              <a:t>Operating systems:</a:t>
            </a:r>
          </a:p>
          <a:p>
            <a:pPr lvl="1"/>
            <a:r>
              <a:rPr lang="en-GB" dirty="0">
                <a:solidFill>
                  <a:srgbClr val="FF0000"/>
                </a:solidFill>
              </a:rPr>
              <a:t>Linux (Redhat, Ubuntu)</a:t>
            </a:r>
          </a:p>
          <a:p>
            <a:pPr lvl="1"/>
            <a:r>
              <a:rPr lang="en-GB" dirty="0">
                <a:solidFill>
                  <a:srgbClr val="FF0000"/>
                </a:solidFill>
              </a:rPr>
              <a:t>Android</a:t>
            </a:r>
          </a:p>
          <a:p>
            <a:r>
              <a:rPr lang="en-GB" dirty="0">
                <a:solidFill>
                  <a:srgbClr val="FF0000"/>
                </a:solidFill>
              </a:rPr>
              <a:t>Office suite – OpenOffice, Libre office</a:t>
            </a:r>
          </a:p>
          <a:p>
            <a:r>
              <a:rPr lang="en-GB" dirty="0">
                <a:solidFill>
                  <a:srgbClr val="FF0000"/>
                </a:solidFill>
              </a:rPr>
              <a:t>Web software:</a:t>
            </a:r>
          </a:p>
          <a:p>
            <a:pPr lvl="1"/>
            <a:r>
              <a:rPr lang="en-GB" dirty="0">
                <a:solidFill>
                  <a:srgbClr val="FF0000"/>
                </a:solidFill>
              </a:rPr>
              <a:t>Firefox (browser)</a:t>
            </a:r>
          </a:p>
          <a:p>
            <a:pPr lvl="1"/>
            <a:r>
              <a:rPr lang="en-GB" dirty="0">
                <a:solidFill>
                  <a:srgbClr val="FF0000"/>
                </a:solidFill>
              </a:rPr>
              <a:t>WordPress (blogging software)</a:t>
            </a:r>
          </a:p>
          <a:p>
            <a:r>
              <a:rPr lang="en-GB" dirty="0">
                <a:solidFill>
                  <a:srgbClr val="FF0000"/>
                </a:solidFill>
              </a:rPr>
              <a:t>Other:</a:t>
            </a:r>
          </a:p>
          <a:p>
            <a:pPr lvl="1"/>
            <a:r>
              <a:rPr lang="en-GB" dirty="0">
                <a:solidFill>
                  <a:srgbClr val="FF0000"/>
                </a:solidFill>
              </a:rPr>
              <a:t>Audacity (audio editing)</a:t>
            </a:r>
          </a:p>
          <a:p>
            <a:pPr lvl="1"/>
            <a:r>
              <a:rPr lang="en-GB" dirty="0">
                <a:solidFill>
                  <a:srgbClr val="FF0000"/>
                </a:solidFill>
              </a:rPr>
              <a:t>GIMP (image editing)</a:t>
            </a:r>
          </a:p>
        </p:txBody>
      </p:sp>
    </p:spTree>
    <p:extLst>
      <p:ext uri="{BB962C8B-B14F-4D97-AF65-F5344CB8AC3E}">
        <p14:creationId xmlns:p14="http://schemas.microsoft.com/office/powerpoint/2010/main" val="4023433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electronics&#10;&#10;Description generated with high confidence">
            <a:extLst>
              <a:ext uri="{FF2B5EF4-FFF2-40B4-BE49-F238E27FC236}">
                <a16:creationId xmlns:a16="http://schemas.microsoft.com/office/drawing/2014/main" id="{0BB804BF-1939-4CC3-A27B-57D6109B42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59339" y="1654342"/>
            <a:ext cx="4284662" cy="4297426"/>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Case study: Web servers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The majority of web servers on the </a:t>
            </a:r>
            <a:br>
              <a:rPr lang="en-GB" dirty="0"/>
            </a:br>
            <a:r>
              <a:rPr lang="en-GB" dirty="0"/>
              <a:t>Internet run open source software</a:t>
            </a:r>
          </a:p>
          <a:p>
            <a:pPr lvl="1"/>
            <a:r>
              <a:rPr lang="en-GB" dirty="0"/>
              <a:t>Both Apache and Nginx are open source</a:t>
            </a:r>
          </a:p>
          <a:p>
            <a:pPr lvl="1"/>
            <a:r>
              <a:rPr lang="en-GB" dirty="0"/>
              <a:t>By using opensource software, </a:t>
            </a:r>
            <a:br>
              <a:rPr lang="en-GB" dirty="0"/>
            </a:br>
            <a:r>
              <a:rPr lang="en-GB" dirty="0"/>
              <a:t>developers can improve performance </a:t>
            </a:r>
            <a:br>
              <a:rPr lang="en-GB" dirty="0"/>
            </a:br>
            <a:endParaRPr lang="en-GB" dirty="0"/>
          </a:p>
          <a:p>
            <a:endParaRPr lang="en-GB" dirty="0"/>
          </a:p>
          <a:p>
            <a:endParaRPr lang="en-GB" dirty="0"/>
          </a:p>
          <a:p>
            <a:endParaRPr lang="en-GB" dirty="0"/>
          </a:p>
          <a:p>
            <a:endParaRPr lang="en-GB" dirty="0"/>
          </a:p>
          <a:p>
            <a:endParaRPr lang="en-GB" dirty="0"/>
          </a:p>
        </p:txBody>
      </p:sp>
      <p:pic>
        <p:nvPicPr>
          <p:cNvPr id="10" name="Picture 9" descr="A screenshot of a cell phone&#10;&#10;Description generated with high confidence">
            <a:extLst>
              <a:ext uri="{FF2B5EF4-FFF2-40B4-BE49-F238E27FC236}">
                <a16:creationId xmlns:a16="http://schemas.microsoft.com/office/drawing/2014/main" id="{B1402FFD-603E-430B-9AC1-0FB755D8B7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450" y="3929208"/>
            <a:ext cx="4467393" cy="2691691"/>
          </a:xfrm>
          <a:prstGeom prst="rect">
            <a:avLst/>
          </a:prstGeom>
        </p:spPr>
      </p:pic>
    </p:spTree>
    <p:extLst>
      <p:ext uri="{BB962C8B-B14F-4D97-AF65-F5344CB8AC3E}">
        <p14:creationId xmlns:p14="http://schemas.microsoft.com/office/powerpoint/2010/main" val="4233407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339782-79FE-4D3A-9CC6-2FA1FF097184}"/>
              </a:ext>
            </a:extLst>
          </p:cNvPr>
          <p:cNvSpPr>
            <a:spLocks noGrp="1"/>
          </p:cNvSpPr>
          <p:nvPr>
            <p:ph type="body" sz="quarter" idx="13"/>
          </p:nvPr>
        </p:nvSpPr>
        <p:spPr/>
        <p:txBody>
          <a:bodyPr/>
          <a:lstStyle/>
          <a:p>
            <a:r>
              <a:rPr lang="en-GB"/>
              <a:t>Proprietary</a:t>
            </a:r>
            <a:endParaRPr lang="en-GB" dirty="0"/>
          </a:p>
        </p:txBody>
      </p:sp>
      <p:sp>
        <p:nvSpPr>
          <p:cNvPr id="3" name="Text Placeholder 2">
            <a:extLst>
              <a:ext uri="{FF2B5EF4-FFF2-40B4-BE49-F238E27FC236}">
                <a16:creationId xmlns:a16="http://schemas.microsoft.com/office/drawing/2014/main" id="{25F42A27-6F67-4307-81B5-F317510DED69}"/>
              </a:ext>
            </a:extLst>
          </p:cNvPr>
          <p:cNvSpPr>
            <a:spLocks noGrp="1"/>
          </p:cNvSpPr>
          <p:nvPr>
            <p:ph type="body" sz="quarter" idx="14"/>
          </p:nvPr>
        </p:nvSpPr>
        <p:spPr/>
        <p:txBody>
          <a:bodyPr/>
          <a:lstStyle/>
          <a:p>
            <a:r>
              <a:rPr lang="en-GB" dirty="0"/>
              <a:t>Proprietary software is made and </a:t>
            </a:r>
            <a:br>
              <a:rPr lang="en-GB" dirty="0"/>
            </a:br>
            <a:r>
              <a:rPr lang="en-GB" dirty="0"/>
              <a:t>owned by a person or company</a:t>
            </a:r>
          </a:p>
          <a:p>
            <a:pPr lvl="1"/>
            <a:r>
              <a:rPr lang="en-GB" dirty="0"/>
              <a:t>A software licence will have conditions </a:t>
            </a:r>
            <a:br>
              <a:rPr lang="en-GB" dirty="0"/>
            </a:br>
            <a:r>
              <a:rPr lang="en-GB" dirty="0"/>
              <a:t>on what users can and can’t do with </a:t>
            </a:r>
            <a:br>
              <a:rPr lang="en-GB" dirty="0"/>
            </a:br>
            <a:r>
              <a:rPr lang="en-GB" dirty="0"/>
              <a:t>the software</a:t>
            </a:r>
          </a:p>
          <a:p>
            <a:pPr lvl="1"/>
            <a:r>
              <a:rPr lang="en-GB" dirty="0"/>
              <a:t>The source code cannot be viewed so </a:t>
            </a:r>
            <a:br>
              <a:rPr lang="en-GB" dirty="0"/>
            </a:br>
            <a:r>
              <a:rPr lang="en-GB" dirty="0"/>
              <a:t>it is often called closed-source</a:t>
            </a:r>
          </a:p>
          <a:p>
            <a:r>
              <a:rPr lang="en-GB" spc="-50" dirty="0"/>
              <a:t>Examples of proprietary software include:</a:t>
            </a:r>
          </a:p>
          <a:p>
            <a:pPr lvl="1"/>
            <a:r>
              <a:rPr lang="en-GB" dirty="0"/>
              <a:t>Windows, macOS, Photoshop, iTunes</a:t>
            </a:r>
          </a:p>
          <a:p>
            <a:r>
              <a:rPr lang="en-GB" dirty="0"/>
              <a:t>What are the benefits and drawbacks </a:t>
            </a:r>
            <a:br>
              <a:rPr lang="en-GB" dirty="0"/>
            </a:br>
            <a:r>
              <a:rPr lang="en-GB" dirty="0"/>
              <a:t>of proprietary software?</a:t>
            </a:r>
          </a:p>
          <a:p>
            <a:pPr lvl="1"/>
            <a:endParaRPr lang="en-GB" dirty="0"/>
          </a:p>
          <a:p>
            <a:pPr lvl="1"/>
            <a:endParaRPr lang="en-GB" dirty="0"/>
          </a:p>
        </p:txBody>
      </p:sp>
    </p:spTree>
    <p:extLst>
      <p:ext uri="{BB962C8B-B14F-4D97-AF65-F5344CB8AC3E}">
        <p14:creationId xmlns:p14="http://schemas.microsoft.com/office/powerpoint/2010/main" val="1257526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339782-79FE-4D3A-9CC6-2FA1FF097184}"/>
              </a:ext>
            </a:extLst>
          </p:cNvPr>
          <p:cNvSpPr>
            <a:spLocks noGrp="1"/>
          </p:cNvSpPr>
          <p:nvPr>
            <p:ph type="body" sz="quarter" idx="13"/>
          </p:nvPr>
        </p:nvSpPr>
        <p:spPr/>
        <p:txBody>
          <a:bodyPr/>
          <a:lstStyle/>
          <a:p>
            <a:r>
              <a:rPr lang="en-GB" dirty="0"/>
              <a:t>Benefits and drawbacks</a:t>
            </a:r>
          </a:p>
        </p:txBody>
      </p:sp>
      <p:sp>
        <p:nvSpPr>
          <p:cNvPr id="3" name="Text Placeholder 2">
            <a:extLst>
              <a:ext uri="{FF2B5EF4-FFF2-40B4-BE49-F238E27FC236}">
                <a16:creationId xmlns:a16="http://schemas.microsoft.com/office/drawing/2014/main" id="{25F42A27-6F67-4307-81B5-F317510DED69}"/>
              </a:ext>
            </a:extLst>
          </p:cNvPr>
          <p:cNvSpPr>
            <a:spLocks noGrp="1"/>
          </p:cNvSpPr>
          <p:nvPr>
            <p:ph type="body" sz="quarter" idx="14"/>
          </p:nvPr>
        </p:nvSpPr>
        <p:spPr/>
        <p:txBody>
          <a:bodyPr/>
          <a:lstStyle/>
          <a:p>
            <a:r>
              <a:rPr lang="en-GB" dirty="0"/>
              <a:t>The benefits and drawbacks of proprietary software</a:t>
            </a:r>
          </a:p>
        </p:txBody>
      </p:sp>
      <p:graphicFrame>
        <p:nvGraphicFramePr>
          <p:cNvPr id="4" name="Table 3">
            <a:extLst>
              <a:ext uri="{FF2B5EF4-FFF2-40B4-BE49-F238E27FC236}">
                <a16:creationId xmlns:a16="http://schemas.microsoft.com/office/drawing/2014/main" id="{F523D0D4-1F56-4453-BD06-D2AC4263ECD9}"/>
              </a:ext>
            </a:extLst>
          </p:cNvPr>
          <p:cNvGraphicFramePr>
            <a:graphicFrameLocks noGrp="1"/>
          </p:cNvGraphicFramePr>
          <p:nvPr>
            <p:extLst>
              <p:ext uri="{D42A27DB-BD31-4B8C-83A1-F6EECF244321}">
                <p14:modId xmlns:p14="http://schemas.microsoft.com/office/powerpoint/2010/main" val="898528023"/>
              </p:ext>
            </p:extLst>
          </p:nvPr>
        </p:nvGraphicFramePr>
        <p:xfrm>
          <a:off x="732776" y="2412104"/>
          <a:ext cx="7780238" cy="3114040"/>
        </p:xfrm>
        <a:graphic>
          <a:graphicData uri="http://schemas.openxmlformats.org/drawingml/2006/table">
            <a:tbl>
              <a:tblPr firstRow="1" bandRow="1">
                <a:tableStyleId>{5C22544A-7EE6-4342-B048-85BDC9FD1C3A}</a:tableStyleId>
              </a:tblPr>
              <a:tblGrid>
                <a:gridCol w="3799908">
                  <a:extLst>
                    <a:ext uri="{9D8B030D-6E8A-4147-A177-3AD203B41FA5}">
                      <a16:colId xmlns:a16="http://schemas.microsoft.com/office/drawing/2014/main" val="3683005450"/>
                    </a:ext>
                  </a:extLst>
                </a:gridCol>
                <a:gridCol w="3980330">
                  <a:extLst>
                    <a:ext uri="{9D8B030D-6E8A-4147-A177-3AD203B41FA5}">
                      <a16:colId xmlns:a16="http://schemas.microsoft.com/office/drawing/2014/main" val="2326584162"/>
                    </a:ext>
                  </a:extLst>
                </a:gridCol>
              </a:tblGrid>
              <a:tr h="370840">
                <a:tc>
                  <a:txBody>
                    <a:bodyPr/>
                    <a:lstStyle/>
                    <a:p>
                      <a:r>
                        <a:rPr lang="en-GB" dirty="0"/>
                        <a:t>Benefits</a:t>
                      </a:r>
                    </a:p>
                  </a:txBody>
                  <a:tcPr>
                    <a:lnL w="12700" cap="flat" cmpd="sng" algn="ctr">
                      <a:solidFill>
                        <a:srgbClr val="3F1C7A"/>
                      </a:solidFill>
                      <a:prstDash val="solid"/>
                      <a:round/>
                      <a:headEnd type="none" w="med" len="med"/>
                      <a:tailEnd type="none" w="med" len="med"/>
                    </a:lnL>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rgbClr val="3F1C7A"/>
                    </a:solidFill>
                  </a:tcPr>
                </a:tc>
                <a:tc>
                  <a:txBody>
                    <a:bodyPr/>
                    <a:lstStyle/>
                    <a:p>
                      <a:r>
                        <a:rPr lang="en-GB" dirty="0"/>
                        <a:t>Drawbacks</a:t>
                      </a:r>
                    </a:p>
                  </a:txBody>
                  <a:tcPr>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rgbClr val="3F1C7A"/>
                    </a:solidFill>
                  </a:tcPr>
                </a:tc>
                <a:extLst>
                  <a:ext uri="{0D108BD9-81ED-4DB2-BD59-A6C34878D82A}">
                    <a16:rowId xmlns:a16="http://schemas.microsoft.com/office/drawing/2014/main" val="2577793666"/>
                  </a:ext>
                </a:extLst>
              </a:tr>
              <a:tr h="370840">
                <a:tc>
                  <a:txBody>
                    <a:bodyPr/>
                    <a:lstStyle/>
                    <a:p>
                      <a:r>
                        <a:rPr lang="en-GB" dirty="0"/>
                        <a:t>The company that produces the software will normally provide support for it</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tc>
                  <a:txBody>
                    <a:bodyPr/>
                    <a:lstStyle/>
                    <a:p>
                      <a:r>
                        <a:rPr lang="en-GB" dirty="0"/>
                        <a:t>Support and updates may be expensive</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extLst>
                  <a:ext uri="{0D108BD9-81ED-4DB2-BD59-A6C34878D82A}">
                    <a16:rowId xmlns:a16="http://schemas.microsoft.com/office/drawing/2014/main" val="2436595814"/>
                  </a:ext>
                </a:extLst>
              </a:tr>
              <a:tr h="370840">
                <a:tc>
                  <a:txBody>
                    <a:bodyPr/>
                    <a:lstStyle/>
                    <a:p>
                      <a:r>
                        <a:rPr lang="en-GB" dirty="0"/>
                        <a:t>The company has an incentive to make good software as this will attract higher sales</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tc>
                  <a:txBody>
                    <a:bodyPr/>
                    <a:lstStyle/>
                    <a:p>
                      <a:r>
                        <a:rPr lang="en-GB" dirty="0"/>
                        <a:t>Once people have started to use the software, they may find that they get ‘locked into’ it due to proprietary file formats or users being used to it</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extLst>
                  <a:ext uri="{0D108BD9-81ED-4DB2-BD59-A6C34878D82A}">
                    <a16:rowId xmlns:a16="http://schemas.microsoft.com/office/drawing/2014/main" val="3217756862"/>
                  </a:ext>
                </a:extLst>
              </a:tr>
              <a:tr h="370840">
                <a:tc>
                  <a:txBody>
                    <a:bodyPr/>
                    <a:lstStyle/>
                    <a:p>
                      <a:r>
                        <a:rPr lang="en-GB" dirty="0"/>
                        <a:t>Regular updates are usually produced at regular intervals</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tc>
                  <a:txBody>
                    <a:bodyPr/>
                    <a:lstStyle/>
                    <a:p>
                      <a:r>
                        <a:rPr lang="en-GB" dirty="0"/>
                        <a:t>The software costs money</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extLst>
                  <a:ext uri="{0D108BD9-81ED-4DB2-BD59-A6C34878D82A}">
                    <a16:rowId xmlns:a16="http://schemas.microsoft.com/office/drawing/2014/main" val="2676011501"/>
                  </a:ext>
                </a:extLst>
              </a:tr>
            </a:tbl>
          </a:graphicData>
        </a:graphic>
      </p:graphicFrame>
    </p:spTree>
    <p:extLst>
      <p:ext uri="{BB962C8B-B14F-4D97-AF65-F5344CB8AC3E}">
        <p14:creationId xmlns:p14="http://schemas.microsoft.com/office/powerpoint/2010/main" val="3023547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6</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5</a:t>
            </a:r>
            <a:r>
              <a:rPr lang="en-GB" dirty="0"/>
              <a:t> on </a:t>
            </a:r>
            <a:r>
              <a:rPr lang="en-GB" b="1" dirty="0"/>
              <a:t>Worksheet 6</a:t>
            </a:r>
          </a:p>
        </p:txBody>
      </p:sp>
    </p:spTree>
    <p:extLst>
      <p:ext uri="{BB962C8B-B14F-4D97-AF65-F5344CB8AC3E}">
        <p14:creationId xmlns:p14="http://schemas.microsoft.com/office/powerpoint/2010/main" val="363724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cissors&#10;&#10;Description generated with very high confidence">
            <a:extLst>
              <a:ext uri="{FF2B5EF4-FFF2-40B4-BE49-F238E27FC236}">
                <a16:creationId xmlns:a16="http://schemas.microsoft.com/office/drawing/2014/main" id="{B55D7CFD-6459-4ABB-8D1F-FF24062570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2587"/>
            <a:ext cx="9144000" cy="6205413"/>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People will visit a doctor for </a:t>
            </a:r>
            <a:br>
              <a:rPr lang="en-GB" dirty="0"/>
            </a:br>
            <a:r>
              <a:rPr lang="en-GB" dirty="0"/>
              <a:t>a check-up to stay healthy</a:t>
            </a:r>
          </a:p>
          <a:p>
            <a:r>
              <a:rPr lang="en-GB" dirty="0"/>
              <a:t>Computers may slow down </a:t>
            </a:r>
            <a:br>
              <a:rPr lang="en-GB" dirty="0"/>
            </a:br>
            <a:r>
              <a:rPr lang="en-GB" dirty="0"/>
              <a:t>over time, or have unnecessary </a:t>
            </a:r>
            <a:br>
              <a:rPr lang="en-GB" dirty="0"/>
            </a:br>
            <a:r>
              <a:rPr lang="en-GB" dirty="0"/>
              <a:t>files on them</a:t>
            </a:r>
          </a:p>
          <a:p>
            <a:pPr lvl="1"/>
            <a:r>
              <a:rPr lang="en-GB" dirty="0"/>
              <a:t>How can we keep a </a:t>
            </a:r>
            <a:br>
              <a:rPr lang="en-GB" dirty="0"/>
            </a:br>
            <a:r>
              <a:rPr lang="en-GB" dirty="0"/>
              <a:t>computer healthy?</a:t>
            </a:r>
          </a:p>
        </p:txBody>
      </p:sp>
      <p:pic>
        <p:nvPicPr>
          <p:cNvPr id="8" name="Graphic 7">
            <a:extLst>
              <a:ext uri="{FF2B5EF4-FFF2-40B4-BE49-F238E27FC236}">
                <a16:creationId xmlns:a16="http://schemas.microsoft.com/office/drawing/2014/main" id="{CFA73FB3-1B29-4180-A307-D354AB3B60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768048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File formats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A file format is the particular way in which the data for a file is saved</a:t>
            </a:r>
          </a:p>
          <a:p>
            <a:pPr lvl="1"/>
            <a:r>
              <a:rPr lang="en-GB" dirty="0"/>
              <a:t>Files can then be opened and read by programs</a:t>
            </a:r>
          </a:p>
          <a:p>
            <a:r>
              <a:rPr lang="en-GB" dirty="0"/>
              <a:t>What are the file formats for each of the following file extensions?</a:t>
            </a:r>
          </a:p>
          <a:p>
            <a:pPr lvl="1"/>
            <a:endParaRPr lang="en-GB" dirty="0"/>
          </a:p>
        </p:txBody>
      </p:sp>
      <p:pic>
        <p:nvPicPr>
          <p:cNvPr id="6" name="Picture 5" descr="A close up of a sign&#10;&#10;Description generated with very high confidence">
            <a:extLst>
              <a:ext uri="{FF2B5EF4-FFF2-40B4-BE49-F238E27FC236}">
                <a16:creationId xmlns:a16="http://schemas.microsoft.com/office/drawing/2014/main" id="{197500A1-CA51-42CC-9D39-001054E0D8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280" y="4347411"/>
            <a:ext cx="7772020" cy="1416990"/>
          </a:xfrm>
          <a:prstGeom prst="rect">
            <a:avLst/>
          </a:prstGeom>
        </p:spPr>
      </p:pic>
    </p:spTree>
    <p:extLst>
      <p:ext uri="{BB962C8B-B14F-4D97-AF65-F5344CB8AC3E}">
        <p14:creationId xmlns:p14="http://schemas.microsoft.com/office/powerpoint/2010/main" val="3929240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a:prstGeom prst="rect">
            <a:avLst/>
          </a:prstGeom>
        </p:spPr>
        <p:txBody>
          <a:bodyPr/>
          <a:lstStyle/>
          <a:p>
            <a:r>
              <a:rPr lang="en-GB" dirty="0"/>
              <a:t>File formats</a:t>
            </a:r>
          </a:p>
        </p:txBody>
      </p:sp>
      <p:graphicFrame>
        <p:nvGraphicFramePr>
          <p:cNvPr id="5" name="Table 4">
            <a:extLst>
              <a:ext uri="{FF2B5EF4-FFF2-40B4-BE49-F238E27FC236}">
                <a16:creationId xmlns:a16="http://schemas.microsoft.com/office/drawing/2014/main" id="{2222F4CD-9DA9-4AB3-8A2F-A3A7A269FB67}"/>
              </a:ext>
            </a:extLst>
          </p:cNvPr>
          <p:cNvGraphicFramePr>
            <a:graphicFrameLocks noGrp="1"/>
          </p:cNvGraphicFramePr>
          <p:nvPr>
            <p:extLst>
              <p:ext uri="{D42A27DB-BD31-4B8C-83A1-F6EECF244321}">
                <p14:modId xmlns:p14="http://schemas.microsoft.com/office/powerpoint/2010/main" val="1852234017"/>
              </p:ext>
            </p:extLst>
          </p:nvPr>
        </p:nvGraphicFramePr>
        <p:xfrm>
          <a:off x="724279" y="1700214"/>
          <a:ext cx="3461221" cy="4495800"/>
        </p:xfrm>
        <a:graphic>
          <a:graphicData uri="http://schemas.openxmlformats.org/drawingml/2006/table">
            <a:tbl>
              <a:tblPr firstRow="1" bandRow="1">
                <a:tableStyleId>{5C22544A-7EE6-4342-B048-85BDC9FD1C3A}</a:tableStyleId>
              </a:tblPr>
              <a:tblGrid>
                <a:gridCol w="1564700">
                  <a:extLst>
                    <a:ext uri="{9D8B030D-6E8A-4147-A177-3AD203B41FA5}">
                      <a16:colId xmlns:a16="http://schemas.microsoft.com/office/drawing/2014/main" val="1349498275"/>
                    </a:ext>
                  </a:extLst>
                </a:gridCol>
                <a:gridCol w="1896521">
                  <a:extLst>
                    <a:ext uri="{9D8B030D-6E8A-4147-A177-3AD203B41FA5}">
                      <a16:colId xmlns:a16="http://schemas.microsoft.com/office/drawing/2014/main" val="962780992"/>
                    </a:ext>
                  </a:extLst>
                </a:gridCol>
              </a:tblGrid>
              <a:tr h="370840">
                <a:tc>
                  <a:txBody>
                    <a:bodyPr/>
                    <a:lstStyle/>
                    <a:p>
                      <a:r>
                        <a:rPr lang="en-GB" dirty="0"/>
                        <a:t>File</a:t>
                      </a:r>
                      <a:br>
                        <a:rPr lang="en-GB" dirty="0"/>
                      </a:br>
                      <a:r>
                        <a:rPr lang="en-GB" dirty="0"/>
                        <a:t>Extension</a:t>
                      </a:r>
                    </a:p>
                  </a:txBody>
                  <a:tcPr>
                    <a:lnL w="12700" cap="flat" cmpd="sng" algn="ctr">
                      <a:solidFill>
                        <a:srgbClr val="3F1C7A"/>
                      </a:solidFill>
                      <a:prstDash val="solid"/>
                      <a:round/>
                      <a:headEnd type="none" w="med" len="med"/>
                      <a:tailEnd type="none" w="med" len="med"/>
                    </a:lnL>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rgbClr val="FF0000"/>
                    </a:solidFill>
                  </a:tcPr>
                </a:tc>
                <a:tc>
                  <a:txBody>
                    <a:bodyPr/>
                    <a:lstStyle/>
                    <a:p>
                      <a:r>
                        <a:rPr lang="en-GB" dirty="0"/>
                        <a:t>File format</a:t>
                      </a:r>
                    </a:p>
                  </a:txBody>
                  <a:tcPr>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rgbClr val="FF0000"/>
                    </a:solidFill>
                  </a:tcPr>
                </a:tc>
                <a:extLst>
                  <a:ext uri="{0D108BD9-81ED-4DB2-BD59-A6C34878D82A}">
                    <a16:rowId xmlns:a16="http://schemas.microsoft.com/office/drawing/2014/main" val="3073738272"/>
                  </a:ext>
                </a:extLst>
              </a:tr>
              <a:tr h="370840">
                <a:tc>
                  <a:txBody>
                    <a:bodyPr/>
                    <a:lstStyle/>
                    <a:p>
                      <a:r>
                        <a:rPr lang="en-GB" b="1" dirty="0"/>
                        <a:t>bmp</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tc>
                  <a:txBody>
                    <a:bodyPr/>
                    <a:lstStyle/>
                    <a:p>
                      <a:r>
                        <a:rPr lang="en-GB" dirty="0"/>
                        <a:t>Bitmap image</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extLst>
                  <a:ext uri="{0D108BD9-81ED-4DB2-BD59-A6C34878D82A}">
                    <a16:rowId xmlns:a16="http://schemas.microsoft.com/office/drawing/2014/main" val="3845477227"/>
                  </a:ext>
                </a:extLst>
              </a:tr>
              <a:tr h="370840">
                <a:tc>
                  <a:txBody>
                    <a:bodyPr/>
                    <a:lstStyle/>
                    <a:p>
                      <a:r>
                        <a:rPr lang="en-GB" b="1" dirty="0"/>
                        <a:t>png</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tc>
                  <a:txBody>
                    <a:bodyPr/>
                    <a:lstStyle/>
                    <a:p>
                      <a:r>
                        <a:rPr lang="en-GB" dirty="0"/>
                        <a:t>Portable Network Graphic (photos and text)</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extLst>
                  <a:ext uri="{0D108BD9-81ED-4DB2-BD59-A6C34878D82A}">
                    <a16:rowId xmlns:a16="http://schemas.microsoft.com/office/drawing/2014/main" val="1372035942"/>
                  </a:ext>
                </a:extLst>
              </a:tr>
              <a:tr h="370840">
                <a:tc>
                  <a:txBody>
                    <a:bodyPr/>
                    <a:lstStyle/>
                    <a:p>
                      <a:r>
                        <a:rPr lang="en-GB" b="1" dirty="0"/>
                        <a:t>jpg</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tc>
                  <a:txBody>
                    <a:bodyPr/>
                    <a:lstStyle/>
                    <a:p>
                      <a:r>
                        <a:rPr lang="en-GB" dirty="0"/>
                        <a:t>JPEG image (photos)</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extLst>
                  <a:ext uri="{0D108BD9-81ED-4DB2-BD59-A6C34878D82A}">
                    <a16:rowId xmlns:a16="http://schemas.microsoft.com/office/drawing/2014/main" val="2047560551"/>
                  </a:ext>
                </a:extLst>
              </a:tr>
              <a:tr h="370840">
                <a:tc>
                  <a:txBody>
                    <a:bodyPr/>
                    <a:lstStyle/>
                    <a:p>
                      <a:r>
                        <a:rPr lang="en-GB" b="1" dirty="0"/>
                        <a:t>gif</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tc>
                  <a:txBody>
                    <a:bodyPr/>
                    <a:lstStyle/>
                    <a:p>
                      <a:r>
                        <a:rPr lang="en-GB" dirty="0"/>
                        <a:t>Graphics interchange format image</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extLst>
                  <a:ext uri="{0D108BD9-81ED-4DB2-BD59-A6C34878D82A}">
                    <a16:rowId xmlns:a16="http://schemas.microsoft.com/office/drawing/2014/main" val="2922843972"/>
                  </a:ext>
                </a:extLst>
              </a:tr>
              <a:tr h="370840">
                <a:tc>
                  <a:txBody>
                    <a:bodyPr/>
                    <a:lstStyle/>
                    <a:p>
                      <a:r>
                        <a:rPr lang="en-GB" b="1" dirty="0"/>
                        <a:t>mpg</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tc>
                  <a:txBody>
                    <a:bodyPr/>
                    <a:lstStyle/>
                    <a:p>
                      <a:r>
                        <a:rPr lang="en-GB" dirty="0"/>
                        <a:t>MPEG video</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extLst>
                  <a:ext uri="{0D108BD9-81ED-4DB2-BD59-A6C34878D82A}">
                    <a16:rowId xmlns:a16="http://schemas.microsoft.com/office/drawing/2014/main" val="1343561084"/>
                  </a:ext>
                </a:extLst>
              </a:tr>
              <a:tr h="370840">
                <a:tc>
                  <a:txBody>
                    <a:bodyPr/>
                    <a:lstStyle/>
                    <a:p>
                      <a:r>
                        <a:rPr lang="en-GB" b="1" dirty="0"/>
                        <a:t>mov</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tc>
                  <a:txBody>
                    <a:bodyPr/>
                    <a:lstStyle/>
                    <a:p>
                      <a:r>
                        <a:rPr lang="en-GB" dirty="0"/>
                        <a:t>Video format</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extLst>
                  <a:ext uri="{0D108BD9-81ED-4DB2-BD59-A6C34878D82A}">
                    <a16:rowId xmlns:a16="http://schemas.microsoft.com/office/drawing/2014/main" val="4066050363"/>
                  </a:ext>
                </a:extLst>
              </a:tr>
            </a:tbl>
          </a:graphicData>
        </a:graphic>
      </p:graphicFrame>
      <p:graphicFrame>
        <p:nvGraphicFramePr>
          <p:cNvPr id="6" name="Table 5">
            <a:extLst>
              <a:ext uri="{FF2B5EF4-FFF2-40B4-BE49-F238E27FC236}">
                <a16:creationId xmlns:a16="http://schemas.microsoft.com/office/drawing/2014/main" id="{09A0DA01-0B8D-4546-8884-FFCE735F0964}"/>
              </a:ext>
            </a:extLst>
          </p:cNvPr>
          <p:cNvGraphicFramePr>
            <a:graphicFrameLocks noGrp="1"/>
          </p:cNvGraphicFramePr>
          <p:nvPr>
            <p:extLst>
              <p:ext uri="{D42A27DB-BD31-4B8C-83A1-F6EECF244321}">
                <p14:modId xmlns:p14="http://schemas.microsoft.com/office/powerpoint/2010/main" val="2569230291"/>
              </p:ext>
            </p:extLst>
          </p:nvPr>
        </p:nvGraphicFramePr>
        <p:xfrm>
          <a:off x="4958501" y="1700214"/>
          <a:ext cx="3563009" cy="4490720"/>
        </p:xfrm>
        <a:graphic>
          <a:graphicData uri="http://schemas.openxmlformats.org/drawingml/2006/table">
            <a:tbl>
              <a:tblPr firstRow="1" bandRow="1">
                <a:tableStyleId>{5C22544A-7EE6-4342-B048-85BDC9FD1C3A}</a:tableStyleId>
              </a:tblPr>
              <a:tblGrid>
                <a:gridCol w="1397378">
                  <a:extLst>
                    <a:ext uri="{9D8B030D-6E8A-4147-A177-3AD203B41FA5}">
                      <a16:colId xmlns:a16="http://schemas.microsoft.com/office/drawing/2014/main" val="1349498275"/>
                    </a:ext>
                  </a:extLst>
                </a:gridCol>
                <a:gridCol w="2165631">
                  <a:extLst>
                    <a:ext uri="{9D8B030D-6E8A-4147-A177-3AD203B41FA5}">
                      <a16:colId xmlns:a16="http://schemas.microsoft.com/office/drawing/2014/main" val="962780992"/>
                    </a:ext>
                  </a:extLst>
                </a:gridCol>
              </a:tblGrid>
              <a:tr h="370840">
                <a:tc>
                  <a:txBody>
                    <a:bodyPr/>
                    <a:lstStyle/>
                    <a:p>
                      <a:r>
                        <a:rPr lang="en-GB" dirty="0"/>
                        <a:t>File</a:t>
                      </a:r>
                      <a:br>
                        <a:rPr lang="en-GB" dirty="0"/>
                      </a:br>
                      <a:r>
                        <a:rPr lang="en-GB" dirty="0"/>
                        <a:t>Extension</a:t>
                      </a:r>
                    </a:p>
                  </a:txBody>
                  <a:tcPr>
                    <a:lnL w="12700" cap="flat" cmpd="sng" algn="ctr">
                      <a:solidFill>
                        <a:srgbClr val="3F1C7A"/>
                      </a:solidFill>
                      <a:prstDash val="solid"/>
                      <a:round/>
                      <a:headEnd type="none" w="med" len="med"/>
                      <a:tailEnd type="none" w="med" len="med"/>
                    </a:lnL>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rgbClr val="FF0000"/>
                    </a:solidFill>
                  </a:tcPr>
                </a:tc>
                <a:tc>
                  <a:txBody>
                    <a:bodyPr/>
                    <a:lstStyle/>
                    <a:p>
                      <a:r>
                        <a:rPr lang="en-GB" dirty="0"/>
                        <a:t>File format</a:t>
                      </a:r>
                    </a:p>
                  </a:txBody>
                  <a:tcPr>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rgbClr val="FF0000"/>
                    </a:solidFill>
                  </a:tcPr>
                </a:tc>
                <a:extLst>
                  <a:ext uri="{0D108BD9-81ED-4DB2-BD59-A6C34878D82A}">
                    <a16:rowId xmlns:a16="http://schemas.microsoft.com/office/drawing/2014/main" val="3073738272"/>
                  </a:ext>
                </a:extLst>
              </a:tr>
              <a:tr h="370840">
                <a:tc>
                  <a:txBody>
                    <a:bodyPr/>
                    <a:lstStyle/>
                    <a:p>
                      <a:r>
                        <a:rPr lang="en-GB" b="1" dirty="0"/>
                        <a:t>exe</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tc>
                  <a:txBody>
                    <a:bodyPr/>
                    <a:lstStyle/>
                    <a:p>
                      <a:r>
                        <a:rPr lang="en-GB" dirty="0"/>
                        <a:t>Executable file</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extLst>
                  <a:ext uri="{0D108BD9-81ED-4DB2-BD59-A6C34878D82A}">
                    <a16:rowId xmlns:a16="http://schemas.microsoft.com/office/drawing/2014/main" val="2282023627"/>
                  </a:ext>
                </a:extLst>
              </a:tr>
              <a:tr h="370840">
                <a:tc>
                  <a:txBody>
                    <a:bodyPr/>
                    <a:lstStyle/>
                    <a:p>
                      <a:r>
                        <a:rPr lang="en-GB" b="1" dirty="0"/>
                        <a:t>PDF</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tc>
                  <a:txBody>
                    <a:bodyPr/>
                    <a:lstStyle/>
                    <a:p>
                      <a:r>
                        <a:rPr lang="en-GB" dirty="0"/>
                        <a:t>Portable Document Format (for electronic documents)</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extLst>
                  <a:ext uri="{0D108BD9-81ED-4DB2-BD59-A6C34878D82A}">
                    <a16:rowId xmlns:a16="http://schemas.microsoft.com/office/drawing/2014/main" val="507123649"/>
                  </a:ext>
                </a:extLst>
              </a:tr>
              <a:tr h="370840">
                <a:tc>
                  <a:txBody>
                    <a:bodyPr/>
                    <a:lstStyle/>
                    <a:p>
                      <a:r>
                        <a:rPr lang="en-GB" b="1" dirty="0"/>
                        <a:t>Doc</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tc>
                  <a:txBody>
                    <a:bodyPr/>
                    <a:lstStyle/>
                    <a:p>
                      <a:r>
                        <a:rPr lang="en-GB" dirty="0"/>
                        <a:t>MS Word document</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extLst>
                  <a:ext uri="{0D108BD9-81ED-4DB2-BD59-A6C34878D82A}">
                    <a16:rowId xmlns:a16="http://schemas.microsoft.com/office/drawing/2014/main" val="2013365451"/>
                  </a:ext>
                </a:extLst>
              </a:tr>
              <a:tr h="370840">
                <a:tc>
                  <a:txBody>
                    <a:bodyPr/>
                    <a:lstStyle/>
                    <a:p>
                      <a:r>
                        <a:rPr lang="en-GB" b="1" dirty="0"/>
                        <a:t>ppt</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tc>
                  <a:txBody>
                    <a:bodyPr/>
                    <a:lstStyle/>
                    <a:p>
                      <a:r>
                        <a:rPr lang="en-GB" dirty="0"/>
                        <a:t>MS PowerPoint presentation</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extLst>
                  <a:ext uri="{0D108BD9-81ED-4DB2-BD59-A6C34878D82A}">
                    <a16:rowId xmlns:a16="http://schemas.microsoft.com/office/drawing/2014/main" val="3016031783"/>
                  </a:ext>
                </a:extLst>
              </a:tr>
              <a:tr h="370840">
                <a:tc>
                  <a:txBody>
                    <a:bodyPr/>
                    <a:lstStyle/>
                    <a:p>
                      <a:r>
                        <a:rPr lang="en-GB" b="1" dirty="0"/>
                        <a:t>txt</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tc>
                  <a:txBody>
                    <a:bodyPr/>
                    <a:lstStyle/>
                    <a:p>
                      <a:r>
                        <a:rPr lang="en-GB" dirty="0"/>
                        <a:t>Text file</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extLst>
                  <a:ext uri="{0D108BD9-81ED-4DB2-BD59-A6C34878D82A}">
                    <a16:rowId xmlns:a16="http://schemas.microsoft.com/office/drawing/2014/main" val="317518979"/>
                  </a:ext>
                </a:extLst>
              </a:tr>
              <a:tr h="370840">
                <a:tc>
                  <a:txBody>
                    <a:bodyPr/>
                    <a:lstStyle/>
                    <a:p>
                      <a:r>
                        <a:rPr lang="en-GB" b="1" dirty="0"/>
                        <a:t>bin</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tc>
                  <a:txBody>
                    <a:bodyPr/>
                    <a:lstStyle/>
                    <a:p>
                      <a:r>
                        <a:rPr lang="en-GB" dirty="0"/>
                        <a:t>Binary executable file</a:t>
                      </a:r>
                    </a:p>
                  </a:txBody>
                  <a:tcPr>
                    <a:lnL w="12700" cap="flat" cmpd="sng" algn="ctr">
                      <a:solidFill>
                        <a:srgbClr val="3F1C7A"/>
                      </a:solidFill>
                      <a:prstDash val="solid"/>
                      <a:round/>
                      <a:headEnd type="none" w="med" len="med"/>
                      <a:tailEnd type="none" w="med" len="med"/>
                    </a:lnL>
                    <a:lnR w="12700" cap="flat" cmpd="sng" algn="ctr">
                      <a:solidFill>
                        <a:srgbClr val="3F1C7A"/>
                      </a:solidFill>
                      <a:prstDash val="solid"/>
                      <a:round/>
                      <a:headEnd type="none" w="med" len="med"/>
                      <a:tailEnd type="none" w="med" len="med"/>
                    </a:lnR>
                    <a:lnT w="12700" cap="flat" cmpd="sng" algn="ctr">
                      <a:solidFill>
                        <a:srgbClr val="3F1C7A"/>
                      </a:solidFill>
                      <a:prstDash val="solid"/>
                      <a:round/>
                      <a:headEnd type="none" w="med" len="med"/>
                      <a:tailEnd type="none" w="med" len="med"/>
                    </a:lnT>
                    <a:lnB w="12700" cap="flat" cmpd="sng" algn="ctr">
                      <a:solidFill>
                        <a:srgbClr val="3F1C7A"/>
                      </a:solidFill>
                      <a:prstDash val="solid"/>
                      <a:round/>
                      <a:headEnd type="none" w="med" len="med"/>
                      <a:tailEnd type="none" w="med" len="med"/>
                    </a:lnB>
                    <a:solidFill>
                      <a:schemeClr val="bg1"/>
                    </a:solidFill>
                  </a:tcPr>
                </a:tc>
                <a:extLst>
                  <a:ext uri="{0D108BD9-81ED-4DB2-BD59-A6C34878D82A}">
                    <a16:rowId xmlns:a16="http://schemas.microsoft.com/office/drawing/2014/main" val="885047131"/>
                  </a:ext>
                </a:extLst>
              </a:tr>
            </a:tbl>
          </a:graphicData>
        </a:graphic>
      </p:graphicFrame>
    </p:spTree>
    <p:extLst>
      <p:ext uri="{BB962C8B-B14F-4D97-AF65-F5344CB8AC3E}">
        <p14:creationId xmlns:p14="http://schemas.microsoft.com/office/powerpoint/2010/main" val="3148533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Compatibility</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In order to open a file, the software must be able to read it</a:t>
            </a:r>
          </a:p>
          <a:p>
            <a:pPr lvl="1"/>
            <a:r>
              <a:rPr lang="en-GB" dirty="0"/>
              <a:t>Open formats are more likely to be supported as the software developers can use them for free</a:t>
            </a:r>
          </a:p>
          <a:p>
            <a:pPr lvl="1"/>
            <a:r>
              <a:rPr lang="en-GB" dirty="0"/>
              <a:t>Examples would be HTML web pages or PNG images</a:t>
            </a:r>
          </a:p>
          <a:p>
            <a:r>
              <a:rPr lang="en-GB" dirty="0"/>
              <a:t>What other file formats </a:t>
            </a:r>
            <a:br>
              <a:rPr lang="en-GB" dirty="0"/>
            </a:br>
            <a:r>
              <a:rPr lang="en-GB" dirty="0"/>
              <a:t>are there that may have </a:t>
            </a:r>
            <a:br>
              <a:rPr lang="en-GB" dirty="0"/>
            </a:br>
            <a:r>
              <a:rPr lang="en-GB" dirty="0"/>
              <a:t>compatibility issues </a:t>
            </a:r>
            <a:br>
              <a:rPr lang="en-GB" dirty="0"/>
            </a:br>
            <a:r>
              <a:rPr lang="en-GB" dirty="0"/>
              <a:t>if used beyond </a:t>
            </a:r>
            <a:br>
              <a:rPr lang="en-GB" dirty="0"/>
            </a:br>
            <a:r>
              <a:rPr lang="en-GB" dirty="0"/>
              <a:t>their original </a:t>
            </a:r>
            <a:br>
              <a:rPr lang="en-GB" dirty="0"/>
            </a:br>
            <a:r>
              <a:rPr lang="en-GB" dirty="0"/>
              <a:t>software developer?</a:t>
            </a:r>
          </a:p>
        </p:txBody>
      </p:sp>
      <p:grpSp>
        <p:nvGrpSpPr>
          <p:cNvPr id="8" name="Group 7">
            <a:extLst>
              <a:ext uri="{FF2B5EF4-FFF2-40B4-BE49-F238E27FC236}">
                <a16:creationId xmlns:a16="http://schemas.microsoft.com/office/drawing/2014/main" id="{0D60D18B-6B63-46ED-A0FA-273E8C39CD4D}"/>
              </a:ext>
            </a:extLst>
          </p:cNvPr>
          <p:cNvGrpSpPr/>
          <p:nvPr/>
        </p:nvGrpSpPr>
        <p:grpSpPr>
          <a:xfrm>
            <a:off x="4818738" y="4038150"/>
            <a:ext cx="3600982" cy="1726379"/>
            <a:chOff x="4754124" y="4038150"/>
            <a:chExt cx="3934374" cy="1886213"/>
          </a:xfrm>
        </p:grpSpPr>
        <p:grpSp>
          <p:nvGrpSpPr>
            <p:cNvPr id="7" name="Group 6">
              <a:extLst>
                <a:ext uri="{FF2B5EF4-FFF2-40B4-BE49-F238E27FC236}">
                  <a16:creationId xmlns:a16="http://schemas.microsoft.com/office/drawing/2014/main" id="{FA715F16-8536-4BA3-B1E7-8BF42135CB82}"/>
                </a:ext>
              </a:extLst>
            </p:cNvPr>
            <p:cNvGrpSpPr/>
            <p:nvPr/>
          </p:nvGrpSpPr>
          <p:grpSpPr>
            <a:xfrm>
              <a:off x="4754124" y="4038150"/>
              <a:ext cx="3934374" cy="1886213"/>
              <a:chOff x="4735270" y="4065554"/>
              <a:chExt cx="3934374" cy="1886213"/>
            </a:xfrm>
          </p:grpSpPr>
          <p:pic>
            <p:nvPicPr>
              <p:cNvPr id="4" name="Picture 3">
                <a:extLst>
                  <a:ext uri="{FF2B5EF4-FFF2-40B4-BE49-F238E27FC236}">
                    <a16:creationId xmlns:a16="http://schemas.microsoft.com/office/drawing/2014/main" id="{5F3429DE-9E21-4A77-A59A-8D8FF11FDADB}"/>
                  </a:ext>
                </a:extLst>
              </p:cNvPr>
              <p:cNvPicPr>
                <a:picLocks noChangeAspect="1"/>
              </p:cNvPicPr>
              <p:nvPr/>
            </p:nvPicPr>
            <p:blipFill>
              <a:blip r:embed="rId2"/>
              <a:stretch>
                <a:fillRect/>
              </a:stretch>
            </p:blipFill>
            <p:spPr>
              <a:xfrm>
                <a:off x="4735270" y="4065554"/>
                <a:ext cx="3934374" cy="1886213"/>
              </a:xfrm>
              <a:prstGeom prst="rect">
                <a:avLst/>
              </a:prstGeom>
            </p:spPr>
          </p:pic>
          <p:sp>
            <p:nvSpPr>
              <p:cNvPr id="6" name="TextBox 5">
                <a:extLst>
                  <a:ext uri="{FF2B5EF4-FFF2-40B4-BE49-F238E27FC236}">
                    <a16:creationId xmlns:a16="http://schemas.microsoft.com/office/drawing/2014/main" id="{CA6E73B7-96C8-443F-BB5A-3D8A8BCF65EE}"/>
                  </a:ext>
                </a:extLst>
              </p:cNvPr>
              <p:cNvSpPr txBox="1"/>
              <p:nvPr/>
            </p:nvSpPr>
            <p:spPr>
              <a:xfrm>
                <a:off x="5335570" y="4546995"/>
                <a:ext cx="3084149" cy="923330"/>
              </a:xfrm>
              <a:prstGeom prst="rect">
                <a:avLst/>
              </a:prstGeom>
              <a:solidFill>
                <a:schemeClr val="bg1"/>
              </a:solidFill>
            </p:spPr>
            <p:txBody>
              <a:bodyPr wrap="square" rtlCol="0">
                <a:spAutoFit/>
              </a:bodyPr>
              <a:lstStyle/>
              <a:p>
                <a:r>
                  <a:rPr lang="en-GB" sz="900" b="1" dirty="0"/>
                  <a:t>This is not a valid image file format, or the format is not currently supported.</a:t>
                </a:r>
              </a:p>
              <a:p>
                <a:endParaRPr lang="en-GB" sz="900" b="1" dirty="0"/>
              </a:p>
              <a:p>
                <a:endParaRPr lang="en-GB" sz="900" b="1" dirty="0"/>
              </a:p>
              <a:p>
                <a:endParaRPr lang="en-GB" sz="900" b="1" dirty="0"/>
              </a:p>
              <a:p>
                <a:endParaRPr lang="en-GB" sz="900" b="1" dirty="0"/>
              </a:p>
            </p:txBody>
          </p:sp>
        </p:grpSp>
        <p:sp>
          <p:nvSpPr>
            <p:cNvPr id="5" name="TextBox 4">
              <a:extLst>
                <a:ext uri="{FF2B5EF4-FFF2-40B4-BE49-F238E27FC236}">
                  <a16:creationId xmlns:a16="http://schemas.microsoft.com/office/drawing/2014/main" id="{824175EA-8203-4B98-AEBB-E6CCAE8EFB33}"/>
                </a:ext>
              </a:extLst>
            </p:cNvPr>
            <p:cNvSpPr txBox="1"/>
            <p:nvPr/>
          </p:nvSpPr>
          <p:spPr>
            <a:xfrm>
              <a:off x="4775202" y="4072456"/>
              <a:ext cx="957710" cy="261610"/>
            </a:xfrm>
            <a:prstGeom prst="rect">
              <a:avLst/>
            </a:prstGeom>
            <a:solidFill>
              <a:schemeClr val="bg1"/>
            </a:solidFill>
          </p:spPr>
          <p:txBody>
            <a:bodyPr wrap="square" rtlCol="0">
              <a:spAutoFit/>
            </a:bodyPr>
            <a:lstStyle/>
            <a:p>
              <a:r>
                <a:rPr lang="en-GB" sz="1050" b="1" dirty="0"/>
                <a:t>Error</a:t>
              </a:r>
            </a:p>
          </p:txBody>
        </p:sp>
      </p:grpSp>
    </p:spTree>
    <p:extLst>
      <p:ext uri="{BB962C8B-B14F-4D97-AF65-F5344CB8AC3E}">
        <p14:creationId xmlns:p14="http://schemas.microsoft.com/office/powerpoint/2010/main" val="921832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9EC575-CB57-4FD2-B689-40B948AD7055}"/>
              </a:ext>
            </a:extLst>
          </p:cNvPr>
          <p:cNvSpPr>
            <a:spLocks noGrp="1"/>
          </p:cNvSpPr>
          <p:nvPr>
            <p:ph type="body" sz="quarter" idx="13"/>
          </p:nvPr>
        </p:nvSpPr>
        <p:spPr/>
        <p:txBody>
          <a:bodyPr/>
          <a:lstStyle/>
          <a:p>
            <a:r>
              <a:rPr lang="en-GB"/>
              <a:t>File formats</a:t>
            </a:r>
            <a:endParaRPr lang="en-GB" dirty="0"/>
          </a:p>
        </p:txBody>
      </p:sp>
      <p:sp>
        <p:nvSpPr>
          <p:cNvPr id="4" name="Text Placeholder 3">
            <a:extLst>
              <a:ext uri="{FF2B5EF4-FFF2-40B4-BE49-F238E27FC236}">
                <a16:creationId xmlns:a16="http://schemas.microsoft.com/office/drawing/2014/main" id="{518A455A-EDCD-4A87-A55B-700DB9F132C3}"/>
              </a:ext>
            </a:extLst>
          </p:cNvPr>
          <p:cNvSpPr>
            <a:spLocks noGrp="1"/>
          </p:cNvSpPr>
          <p:nvPr>
            <p:ph type="body" sz="quarter" idx="14"/>
          </p:nvPr>
        </p:nvSpPr>
        <p:spPr/>
        <p:txBody>
          <a:bodyPr/>
          <a:lstStyle/>
          <a:p>
            <a:r>
              <a:rPr lang="en-GB" dirty="0"/>
              <a:t>The following file formats are less likely to be supported outside their original software</a:t>
            </a:r>
          </a:p>
          <a:p>
            <a:r>
              <a:rPr lang="en-GB" dirty="0">
                <a:solidFill>
                  <a:srgbClr val="FF0000"/>
                </a:solidFill>
              </a:rPr>
              <a:t>Microsoft office</a:t>
            </a:r>
          </a:p>
          <a:p>
            <a:pPr lvl="1"/>
            <a:r>
              <a:rPr lang="en-GB" dirty="0">
                <a:solidFill>
                  <a:srgbClr val="FF0000"/>
                </a:solidFill>
              </a:rPr>
              <a:t>Word documents (.doc)</a:t>
            </a:r>
          </a:p>
          <a:p>
            <a:pPr lvl="1"/>
            <a:r>
              <a:rPr lang="en-GB" dirty="0">
                <a:solidFill>
                  <a:srgbClr val="FF0000"/>
                </a:solidFill>
              </a:rPr>
              <a:t>Excel documents (.</a:t>
            </a:r>
            <a:r>
              <a:rPr lang="en-GB" dirty="0" err="1">
                <a:solidFill>
                  <a:srgbClr val="FF0000"/>
                </a:solidFill>
              </a:rPr>
              <a:t>xls</a:t>
            </a:r>
            <a:r>
              <a:rPr lang="en-GB" dirty="0">
                <a:solidFill>
                  <a:srgbClr val="FF0000"/>
                </a:solidFill>
              </a:rPr>
              <a:t>)</a:t>
            </a:r>
          </a:p>
          <a:p>
            <a:pPr lvl="1"/>
            <a:r>
              <a:rPr lang="en-GB" dirty="0">
                <a:solidFill>
                  <a:srgbClr val="FF0000"/>
                </a:solidFill>
              </a:rPr>
              <a:t>Access databases (.</a:t>
            </a:r>
            <a:r>
              <a:rPr lang="en-GB" dirty="0" err="1">
                <a:solidFill>
                  <a:srgbClr val="FF0000"/>
                </a:solidFill>
              </a:rPr>
              <a:t>mdb</a:t>
            </a:r>
            <a:r>
              <a:rPr lang="en-GB" dirty="0">
                <a:solidFill>
                  <a:srgbClr val="FF0000"/>
                </a:solidFill>
              </a:rPr>
              <a:t>)</a:t>
            </a:r>
          </a:p>
          <a:p>
            <a:r>
              <a:rPr lang="en-GB" dirty="0">
                <a:solidFill>
                  <a:srgbClr val="FF0000"/>
                </a:solidFill>
              </a:rPr>
              <a:t>Adobe formats</a:t>
            </a:r>
          </a:p>
          <a:p>
            <a:pPr lvl="1"/>
            <a:r>
              <a:rPr lang="en-GB" dirty="0">
                <a:solidFill>
                  <a:srgbClr val="FF0000"/>
                </a:solidFill>
              </a:rPr>
              <a:t>Photoshop (.</a:t>
            </a:r>
            <a:r>
              <a:rPr lang="en-GB" dirty="0" err="1">
                <a:solidFill>
                  <a:srgbClr val="FF0000"/>
                </a:solidFill>
              </a:rPr>
              <a:t>psd</a:t>
            </a:r>
            <a:r>
              <a:rPr lang="en-GB" dirty="0">
                <a:solidFill>
                  <a:srgbClr val="FF0000"/>
                </a:solidFill>
              </a:rPr>
              <a:t>)</a:t>
            </a:r>
          </a:p>
          <a:p>
            <a:pPr lvl="1"/>
            <a:r>
              <a:rPr lang="en-GB" dirty="0">
                <a:solidFill>
                  <a:srgbClr val="FF0000"/>
                </a:solidFill>
              </a:rPr>
              <a:t>Illustrator (.ai)</a:t>
            </a:r>
          </a:p>
          <a:p>
            <a:pPr lvl="1"/>
            <a:endParaRPr lang="en-GB" dirty="0"/>
          </a:p>
        </p:txBody>
      </p:sp>
    </p:spTree>
    <p:extLst>
      <p:ext uri="{BB962C8B-B14F-4D97-AF65-F5344CB8AC3E}">
        <p14:creationId xmlns:p14="http://schemas.microsoft.com/office/powerpoint/2010/main" val="1259179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23232"/>
        </a:solidFill>
        <a:effectLst/>
      </p:bgPr>
    </p:bg>
    <p:spTree>
      <p:nvGrpSpPr>
        <p:cNvPr id="1" name=""/>
        <p:cNvGrpSpPr/>
        <p:nvPr/>
      </p:nvGrpSpPr>
      <p:grpSpPr>
        <a:xfrm>
          <a:off x="0" y="0"/>
          <a:ext cx="0" cy="0"/>
          <a:chOff x="0" y="0"/>
          <a:chExt cx="0" cy="0"/>
        </a:xfrm>
      </p:grpSpPr>
      <p:pic>
        <p:nvPicPr>
          <p:cNvPr id="5" name="Picture 4" descr="A close up of text on a black background&#10;&#10;Description generated with very high confidence">
            <a:extLst>
              <a:ext uri="{FF2B5EF4-FFF2-40B4-BE49-F238E27FC236}">
                <a16:creationId xmlns:a16="http://schemas.microsoft.com/office/drawing/2014/main" id="{F215C33D-A134-4E02-AA1D-52545D34D8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5589" y="3880184"/>
            <a:ext cx="4058273" cy="2275723"/>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solidFill>
                  <a:schemeClr val="bg1"/>
                </a:solidFill>
              </a:rPr>
              <a:t>Case study: Photoshop</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solidFill>
                  <a:schemeClr val="bg1"/>
                </a:solidFill>
              </a:rPr>
              <a:t>Photoshop is software that edits bitmap images</a:t>
            </a:r>
          </a:p>
          <a:p>
            <a:pPr lvl="1"/>
            <a:r>
              <a:rPr lang="en-GB" dirty="0">
                <a:solidFill>
                  <a:schemeClr val="bg1"/>
                </a:solidFill>
              </a:rPr>
              <a:t>It was first released in 1988 and is now the industry standard image editor</a:t>
            </a:r>
          </a:p>
          <a:p>
            <a:pPr lvl="1"/>
            <a:r>
              <a:rPr lang="en-GB" dirty="0">
                <a:solidFill>
                  <a:schemeClr val="bg1"/>
                </a:solidFill>
              </a:rPr>
              <a:t>It exports images in formats including PNG, JPG and GIF</a:t>
            </a:r>
          </a:p>
          <a:p>
            <a:pPr lvl="1"/>
            <a:r>
              <a:rPr lang="en-GB" dirty="0">
                <a:solidFill>
                  <a:schemeClr val="bg1"/>
                </a:solidFill>
              </a:rPr>
              <a:t>Photoshop editing files are saved as .psd</a:t>
            </a:r>
          </a:p>
          <a:p>
            <a:r>
              <a:rPr lang="en-GB" dirty="0">
                <a:solidFill>
                  <a:schemeClr val="bg1"/>
                </a:solidFill>
              </a:rPr>
              <a:t>What features are </a:t>
            </a:r>
            <a:br>
              <a:rPr lang="en-GB" dirty="0">
                <a:solidFill>
                  <a:schemeClr val="bg1"/>
                </a:solidFill>
              </a:rPr>
            </a:br>
            <a:r>
              <a:rPr lang="en-GB" dirty="0">
                <a:solidFill>
                  <a:schemeClr val="bg1"/>
                </a:solidFill>
              </a:rPr>
              <a:t>available for the </a:t>
            </a:r>
            <a:br>
              <a:rPr lang="en-GB" dirty="0">
                <a:solidFill>
                  <a:schemeClr val="bg1"/>
                </a:solidFill>
              </a:rPr>
            </a:br>
            <a:r>
              <a:rPr lang="en-GB" dirty="0">
                <a:solidFill>
                  <a:schemeClr val="bg1"/>
                </a:solidFill>
              </a:rPr>
              <a:t>software?</a:t>
            </a:r>
          </a:p>
          <a:p>
            <a:pPr lvl="1"/>
            <a:r>
              <a:rPr lang="en-GB" dirty="0">
                <a:solidFill>
                  <a:schemeClr val="bg1"/>
                </a:solidFill>
              </a:rPr>
              <a:t>What types of company </a:t>
            </a:r>
            <a:br>
              <a:rPr lang="en-GB" dirty="0">
                <a:solidFill>
                  <a:schemeClr val="bg1"/>
                </a:solidFill>
              </a:rPr>
            </a:br>
            <a:r>
              <a:rPr lang="en-GB" dirty="0">
                <a:solidFill>
                  <a:schemeClr val="bg1"/>
                </a:solidFill>
              </a:rPr>
              <a:t>may use the software?</a:t>
            </a:r>
          </a:p>
        </p:txBody>
      </p:sp>
    </p:spTree>
    <p:extLst>
      <p:ext uri="{BB962C8B-B14F-4D97-AF65-F5344CB8AC3E}">
        <p14:creationId xmlns:p14="http://schemas.microsoft.com/office/powerpoint/2010/main" val="1043684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DFA7314-5FE2-4437-A922-4C7ACA6D222B}"/>
              </a:ext>
            </a:extLst>
          </p:cNvPr>
          <p:cNvSpPr>
            <a:spLocks noGrp="1"/>
          </p:cNvSpPr>
          <p:nvPr>
            <p:ph type="body" sz="quarter" idx="13"/>
          </p:nvPr>
        </p:nvSpPr>
        <p:spPr/>
        <p:txBody>
          <a:bodyPr/>
          <a:lstStyle/>
          <a:p>
            <a:r>
              <a:rPr lang="en-GB" dirty="0"/>
              <a:t>Photoshop</a:t>
            </a:r>
          </a:p>
        </p:txBody>
      </p:sp>
      <p:sp>
        <p:nvSpPr>
          <p:cNvPr id="5" name="Text Placeholder 4">
            <a:extLst>
              <a:ext uri="{FF2B5EF4-FFF2-40B4-BE49-F238E27FC236}">
                <a16:creationId xmlns:a16="http://schemas.microsoft.com/office/drawing/2014/main" id="{362093EA-A781-4ECF-B0AC-4CA0DD21E7E4}"/>
              </a:ext>
            </a:extLst>
          </p:cNvPr>
          <p:cNvSpPr>
            <a:spLocks noGrp="1"/>
          </p:cNvSpPr>
          <p:nvPr>
            <p:ph type="body" sz="quarter" idx="14"/>
          </p:nvPr>
        </p:nvSpPr>
        <p:spPr/>
        <p:txBody>
          <a:bodyPr/>
          <a:lstStyle/>
          <a:p>
            <a:r>
              <a:rPr lang="en-GB" dirty="0"/>
              <a:t>Features:</a:t>
            </a:r>
          </a:p>
          <a:p>
            <a:pPr lvl="1"/>
            <a:r>
              <a:rPr lang="en-GB" dirty="0">
                <a:solidFill>
                  <a:srgbClr val="FF0000"/>
                </a:solidFill>
              </a:rPr>
              <a:t>Resizing, cropping, changing resolution</a:t>
            </a:r>
          </a:p>
          <a:p>
            <a:pPr lvl="1"/>
            <a:r>
              <a:rPr lang="en-GB" dirty="0">
                <a:solidFill>
                  <a:srgbClr val="FF0000"/>
                </a:solidFill>
              </a:rPr>
              <a:t>Isolating / cloning parts of an image</a:t>
            </a:r>
          </a:p>
          <a:p>
            <a:pPr lvl="1"/>
            <a:r>
              <a:rPr lang="en-GB" dirty="0">
                <a:solidFill>
                  <a:srgbClr val="FF0000"/>
                </a:solidFill>
              </a:rPr>
              <a:t>Eraser, blurring, recolouring</a:t>
            </a:r>
          </a:p>
          <a:p>
            <a:pPr lvl="1"/>
            <a:r>
              <a:rPr lang="en-GB" dirty="0">
                <a:solidFill>
                  <a:srgbClr val="FF0000"/>
                </a:solidFill>
              </a:rPr>
              <a:t>Layers, filters</a:t>
            </a:r>
          </a:p>
          <a:p>
            <a:r>
              <a:rPr lang="en-GB" dirty="0"/>
              <a:t>Uses:</a:t>
            </a:r>
          </a:p>
          <a:p>
            <a:pPr lvl="1"/>
            <a:r>
              <a:rPr lang="en-GB" dirty="0">
                <a:solidFill>
                  <a:srgbClr val="FF0000"/>
                </a:solidFill>
              </a:rPr>
              <a:t>Graphic design</a:t>
            </a:r>
          </a:p>
          <a:p>
            <a:pPr lvl="1"/>
            <a:r>
              <a:rPr lang="en-GB" dirty="0">
                <a:solidFill>
                  <a:srgbClr val="FF0000"/>
                </a:solidFill>
              </a:rPr>
              <a:t>Web design</a:t>
            </a:r>
          </a:p>
          <a:p>
            <a:pPr lvl="1"/>
            <a:r>
              <a:rPr lang="en-GB" dirty="0">
                <a:solidFill>
                  <a:srgbClr val="FF0000"/>
                </a:solidFill>
              </a:rPr>
              <a:t>Photographers</a:t>
            </a:r>
          </a:p>
          <a:p>
            <a:pPr lvl="1"/>
            <a:r>
              <a:rPr lang="en-GB" dirty="0">
                <a:solidFill>
                  <a:srgbClr val="FF0000"/>
                </a:solidFill>
              </a:rPr>
              <a:t>Newspapers and magazines</a:t>
            </a:r>
          </a:p>
        </p:txBody>
      </p:sp>
    </p:spTree>
    <p:extLst>
      <p:ext uri="{BB962C8B-B14F-4D97-AF65-F5344CB8AC3E}">
        <p14:creationId xmlns:p14="http://schemas.microsoft.com/office/powerpoint/2010/main" val="2965502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Bitmap files vs vector files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A bitmap file creates a grid of pixels</a:t>
            </a:r>
          </a:p>
          <a:p>
            <a:pPr lvl="1"/>
            <a:r>
              <a:rPr lang="en-GB" dirty="0"/>
              <a:t>When a bitmap is magnified, the image becomes blocky</a:t>
            </a:r>
          </a:p>
          <a:p>
            <a:pPr lvl="1"/>
            <a:r>
              <a:rPr lang="en-GB" dirty="0"/>
              <a:t>BMP, JPG, PNG and GIF are bitmap images</a:t>
            </a:r>
          </a:p>
          <a:p>
            <a:r>
              <a:rPr lang="en-GB" dirty="0"/>
              <a:t>Vector graphics are made from shapes and fills</a:t>
            </a:r>
          </a:p>
          <a:p>
            <a:pPr lvl="1"/>
            <a:r>
              <a:rPr lang="en-GB" dirty="0"/>
              <a:t>When a vector is magnified, the image remains perfect</a:t>
            </a:r>
          </a:p>
          <a:p>
            <a:pPr lvl="1"/>
            <a:r>
              <a:rPr lang="en-GB" dirty="0"/>
              <a:t>SVG (Scalable Vector Graphics) and AI images are vectors</a:t>
            </a:r>
          </a:p>
        </p:txBody>
      </p:sp>
      <p:grpSp>
        <p:nvGrpSpPr>
          <p:cNvPr id="4" name="Group 3">
            <a:extLst>
              <a:ext uri="{FF2B5EF4-FFF2-40B4-BE49-F238E27FC236}">
                <a16:creationId xmlns:a16="http://schemas.microsoft.com/office/drawing/2014/main" id="{4AB9FDC7-C3AE-4D5C-B459-B577519001A6}"/>
              </a:ext>
            </a:extLst>
          </p:cNvPr>
          <p:cNvGrpSpPr/>
          <p:nvPr/>
        </p:nvGrpSpPr>
        <p:grpSpPr>
          <a:xfrm>
            <a:off x="622490" y="4607742"/>
            <a:ext cx="7614838" cy="2109256"/>
            <a:chOff x="529679" y="3947866"/>
            <a:chExt cx="7614838" cy="2109256"/>
          </a:xfrm>
        </p:grpSpPr>
        <p:grpSp>
          <p:nvGrpSpPr>
            <p:cNvPr id="18" name="Group 17">
              <a:extLst>
                <a:ext uri="{FF2B5EF4-FFF2-40B4-BE49-F238E27FC236}">
                  <a16:creationId xmlns:a16="http://schemas.microsoft.com/office/drawing/2014/main" id="{0CFE9554-39C8-426F-BC92-5E2DD0B3A3D4}"/>
                </a:ext>
              </a:extLst>
            </p:cNvPr>
            <p:cNvGrpSpPr/>
            <p:nvPr/>
          </p:nvGrpSpPr>
          <p:grpSpPr>
            <a:xfrm>
              <a:off x="529679" y="5195744"/>
              <a:ext cx="1058269" cy="765891"/>
              <a:chOff x="5309067" y="5641352"/>
              <a:chExt cx="1058269" cy="765891"/>
            </a:xfrm>
          </p:grpSpPr>
          <p:pic>
            <p:nvPicPr>
              <p:cNvPr id="24" name="Picture 23">
                <a:extLst>
                  <a:ext uri="{FF2B5EF4-FFF2-40B4-BE49-F238E27FC236}">
                    <a16:creationId xmlns:a16="http://schemas.microsoft.com/office/drawing/2014/main" id="{10F3F68D-8622-4D87-9B7F-80CD741327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09067" y="5657494"/>
                <a:ext cx="976836" cy="749749"/>
              </a:xfrm>
              <a:prstGeom prst="rect">
                <a:avLst/>
              </a:prstGeom>
            </p:spPr>
          </p:pic>
          <p:sp>
            <p:nvSpPr>
              <p:cNvPr id="25" name="Rectangle 24">
                <a:extLst>
                  <a:ext uri="{FF2B5EF4-FFF2-40B4-BE49-F238E27FC236}">
                    <a16:creationId xmlns:a16="http://schemas.microsoft.com/office/drawing/2014/main" id="{C822222A-E43A-48A1-8BDE-A43696A86676}"/>
                  </a:ext>
                </a:extLst>
              </p:cNvPr>
              <p:cNvSpPr/>
              <p:nvPr/>
            </p:nvSpPr>
            <p:spPr>
              <a:xfrm>
                <a:off x="5716886" y="5641352"/>
                <a:ext cx="650450" cy="496460"/>
              </a:xfrm>
              <a:prstGeom prst="rect">
                <a:avLst/>
              </a:prstGeom>
              <a:noFill/>
              <a:ln w="25400">
                <a:solidFill>
                  <a:srgbClr val="3F1C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766D1AD8-E35B-49C9-9AE1-FF06E9BC8F60}"/>
                </a:ext>
              </a:extLst>
            </p:cNvPr>
            <p:cNvGrpSpPr/>
            <p:nvPr/>
          </p:nvGrpSpPr>
          <p:grpSpPr>
            <a:xfrm>
              <a:off x="2335839" y="3961801"/>
              <a:ext cx="1650379" cy="1259662"/>
              <a:chOff x="6914215" y="4347734"/>
              <a:chExt cx="1650379" cy="1259662"/>
            </a:xfrm>
          </p:grpSpPr>
          <p:pic>
            <p:nvPicPr>
              <p:cNvPr id="22" name="Picture 21">
                <a:extLst>
                  <a:ext uri="{FF2B5EF4-FFF2-40B4-BE49-F238E27FC236}">
                    <a16:creationId xmlns:a16="http://schemas.microsoft.com/office/drawing/2014/main" id="{56D78930-84C8-4C4F-8821-7BCA3927FE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14215" y="4412548"/>
                <a:ext cx="1347198" cy="1178351"/>
              </a:xfrm>
              <a:prstGeom prst="rect">
                <a:avLst/>
              </a:prstGeom>
            </p:spPr>
          </p:pic>
          <p:sp>
            <p:nvSpPr>
              <p:cNvPr id="23" name="Rectangle 22">
                <a:extLst>
                  <a:ext uri="{FF2B5EF4-FFF2-40B4-BE49-F238E27FC236}">
                    <a16:creationId xmlns:a16="http://schemas.microsoft.com/office/drawing/2014/main" id="{69C6681B-9F68-4F3B-B5B1-8731513748EA}"/>
                  </a:ext>
                </a:extLst>
              </p:cNvPr>
              <p:cNvSpPr/>
              <p:nvPr/>
            </p:nvSpPr>
            <p:spPr>
              <a:xfrm>
                <a:off x="6914215" y="4347734"/>
                <a:ext cx="1650379" cy="1259662"/>
              </a:xfrm>
              <a:prstGeom prst="rect">
                <a:avLst/>
              </a:prstGeom>
              <a:noFill/>
              <a:ln w="38100">
                <a:solidFill>
                  <a:srgbClr val="3F1C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0" name="Straight Connector 19">
              <a:extLst>
                <a:ext uri="{FF2B5EF4-FFF2-40B4-BE49-F238E27FC236}">
                  <a16:creationId xmlns:a16="http://schemas.microsoft.com/office/drawing/2014/main" id="{13019B3B-BEBD-4DEC-9CFD-08D4FBACC6F0}"/>
                </a:ext>
              </a:extLst>
            </p:cNvPr>
            <p:cNvCxnSpPr/>
            <p:nvPr/>
          </p:nvCxnSpPr>
          <p:spPr>
            <a:xfrm flipV="1">
              <a:off x="925337" y="3947866"/>
              <a:ext cx="1428633" cy="1240212"/>
            </a:xfrm>
            <a:prstGeom prst="line">
              <a:avLst/>
            </a:prstGeom>
            <a:ln w="19050">
              <a:solidFill>
                <a:srgbClr val="3F1C7A"/>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CCC431E-915D-4282-AE19-51B7693B0EAD}"/>
                </a:ext>
              </a:extLst>
            </p:cNvPr>
            <p:cNvCxnSpPr>
              <a:cxnSpLocks/>
            </p:cNvCxnSpPr>
            <p:nvPr/>
          </p:nvCxnSpPr>
          <p:spPr>
            <a:xfrm flipV="1">
              <a:off x="1576889" y="5226383"/>
              <a:ext cx="2427460" cy="455865"/>
            </a:xfrm>
            <a:prstGeom prst="line">
              <a:avLst/>
            </a:prstGeom>
            <a:ln w="19050">
              <a:solidFill>
                <a:srgbClr val="3F1C7A"/>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AEF0D44-DCDB-4DF1-8729-79F62AB03BF3}"/>
                </a:ext>
              </a:extLst>
            </p:cNvPr>
            <p:cNvCxnSpPr>
              <a:cxnSpLocks/>
            </p:cNvCxnSpPr>
            <p:nvPr/>
          </p:nvCxnSpPr>
          <p:spPr>
            <a:xfrm flipV="1">
              <a:off x="1576889" y="3956882"/>
              <a:ext cx="2409329" cy="1242278"/>
            </a:xfrm>
            <a:prstGeom prst="line">
              <a:avLst/>
            </a:prstGeom>
            <a:ln w="19050">
              <a:solidFill>
                <a:srgbClr val="3F1C7A"/>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8CEE105-75A2-4355-8469-81BD0A759529}"/>
                </a:ext>
              </a:extLst>
            </p:cNvPr>
            <p:cNvCxnSpPr>
              <a:cxnSpLocks/>
            </p:cNvCxnSpPr>
            <p:nvPr/>
          </p:nvCxnSpPr>
          <p:spPr>
            <a:xfrm flipV="1">
              <a:off x="925337" y="5229130"/>
              <a:ext cx="1415041" cy="463074"/>
            </a:xfrm>
            <a:prstGeom prst="line">
              <a:avLst/>
            </a:prstGeom>
            <a:ln w="19050">
              <a:solidFill>
                <a:srgbClr val="3F1C7A"/>
              </a:solidFill>
              <a:prstDash val="sysDot"/>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037CD792-8465-42F8-AECE-C87233C693AF}"/>
                </a:ext>
              </a:extLst>
            </p:cNvPr>
            <p:cNvGrpSpPr/>
            <p:nvPr/>
          </p:nvGrpSpPr>
          <p:grpSpPr>
            <a:xfrm>
              <a:off x="4654799" y="5307374"/>
              <a:ext cx="1054635" cy="749748"/>
              <a:chOff x="830726" y="5762938"/>
              <a:chExt cx="1054635" cy="749748"/>
            </a:xfrm>
          </p:grpSpPr>
          <p:pic>
            <p:nvPicPr>
              <p:cNvPr id="15" name="Picture 14">
                <a:extLst>
                  <a:ext uri="{FF2B5EF4-FFF2-40B4-BE49-F238E27FC236}">
                    <a16:creationId xmlns:a16="http://schemas.microsoft.com/office/drawing/2014/main" id="{A5A60ED3-DADC-4C80-91B8-B01F1605F7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726" y="5762938"/>
                <a:ext cx="976835" cy="749748"/>
              </a:xfrm>
              <a:prstGeom prst="rect">
                <a:avLst/>
              </a:prstGeom>
            </p:spPr>
          </p:pic>
          <p:sp>
            <p:nvSpPr>
              <p:cNvPr id="16" name="Rectangle 15">
                <a:extLst>
                  <a:ext uri="{FF2B5EF4-FFF2-40B4-BE49-F238E27FC236}">
                    <a16:creationId xmlns:a16="http://schemas.microsoft.com/office/drawing/2014/main" id="{DF841AA6-856F-4D9C-A6A4-8EBF2C14BDAF}"/>
                  </a:ext>
                </a:extLst>
              </p:cNvPr>
              <p:cNvSpPr/>
              <p:nvPr/>
            </p:nvSpPr>
            <p:spPr>
              <a:xfrm>
                <a:off x="1234911" y="5762938"/>
                <a:ext cx="650450" cy="496460"/>
              </a:xfrm>
              <a:prstGeom prst="rect">
                <a:avLst/>
              </a:prstGeom>
              <a:noFill/>
              <a:ln w="25400">
                <a:solidFill>
                  <a:srgbClr val="3F1C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6A5D5606-3BAF-4176-9D16-F9C64D18A30A}"/>
                </a:ext>
              </a:extLst>
            </p:cNvPr>
            <p:cNvGrpSpPr/>
            <p:nvPr/>
          </p:nvGrpSpPr>
          <p:grpSpPr>
            <a:xfrm>
              <a:off x="6487617" y="3956984"/>
              <a:ext cx="1650379" cy="1350390"/>
              <a:chOff x="2347419" y="4412548"/>
              <a:chExt cx="1650379" cy="1350390"/>
            </a:xfrm>
          </p:grpSpPr>
          <p:pic>
            <p:nvPicPr>
              <p:cNvPr id="13" name="Picture 12">
                <a:extLst>
                  <a:ext uri="{FF2B5EF4-FFF2-40B4-BE49-F238E27FC236}">
                    <a16:creationId xmlns:a16="http://schemas.microsoft.com/office/drawing/2014/main" id="{1E727FD1-D789-41DE-964B-353401A5D23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47420" y="4412548"/>
                <a:ext cx="1487514" cy="1350390"/>
              </a:xfrm>
              <a:prstGeom prst="rect">
                <a:avLst/>
              </a:prstGeom>
            </p:spPr>
          </p:pic>
          <p:sp>
            <p:nvSpPr>
              <p:cNvPr id="14" name="Rectangle 13">
                <a:extLst>
                  <a:ext uri="{FF2B5EF4-FFF2-40B4-BE49-F238E27FC236}">
                    <a16:creationId xmlns:a16="http://schemas.microsoft.com/office/drawing/2014/main" id="{29BE3BBB-E28B-435A-BEAE-7F13089DB85C}"/>
                  </a:ext>
                </a:extLst>
              </p:cNvPr>
              <p:cNvSpPr/>
              <p:nvPr/>
            </p:nvSpPr>
            <p:spPr>
              <a:xfrm>
                <a:off x="2347419" y="4503276"/>
                <a:ext cx="1650379" cy="1259662"/>
              </a:xfrm>
              <a:prstGeom prst="rect">
                <a:avLst/>
              </a:prstGeom>
              <a:noFill/>
              <a:ln w="38100">
                <a:solidFill>
                  <a:srgbClr val="3F1C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8" name="Straight Connector 27">
              <a:extLst>
                <a:ext uri="{FF2B5EF4-FFF2-40B4-BE49-F238E27FC236}">
                  <a16:creationId xmlns:a16="http://schemas.microsoft.com/office/drawing/2014/main" id="{B2D20433-EA09-4301-AB3D-C9FD0F8FDD01}"/>
                </a:ext>
              </a:extLst>
            </p:cNvPr>
            <p:cNvCxnSpPr/>
            <p:nvPr/>
          </p:nvCxnSpPr>
          <p:spPr>
            <a:xfrm flipV="1">
              <a:off x="5083636" y="4038696"/>
              <a:ext cx="1428633" cy="1240212"/>
            </a:xfrm>
            <a:prstGeom prst="line">
              <a:avLst/>
            </a:prstGeom>
            <a:ln w="19050">
              <a:solidFill>
                <a:srgbClr val="3F1C7A"/>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3F89B59-B95E-432B-8511-E47DA38AEAA5}"/>
                </a:ext>
              </a:extLst>
            </p:cNvPr>
            <p:cNvCxnSpPr>
              <a:cxnSpLocks/>
            </p:cNvCxnSpPr>
            <p:nvPr/>
          </p:nvCxnSpPr>
          <p:spPr>
            <a:xfrm flipV="1">
              <a:off x="5746247" y="5307374"/>
              <a:ext cx="2391749" cy="486064"/>
            </a:xfrm>
            <a:prstGeom prst="line">
              <a:avLst/>
            </a:prstGeom>
            <a:ln w="19050">
              <a:solidFill>
                <a:srgbClr val="3F1C7A"/>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2F7977B-6A63-4FEA-8C2E-73688352BAC1}"/>
                </a:ext>
              </a:extLst>
            </p:cNvPr>
            <p:cNvCxnSpPr>
              <a:cxnSpLocks/>
            </p:cNvCxnSpPr>
            <p:nvPr/>
          </p:nvCxnSpPr>
          <p:spPr>
            <a:xfrm flipV="1">
              <a:off x="5735188" y="4047712"/>
              <a:ext cx="2409329" cy="1242278"/>
            </a:xfrm>
            <a:prstGeom prst="line">
              <a:avLst/>
            </a:prstGeom>
            <a:ln w="19050">
              <a:solidFill>
                <a:srgbClr val="3F1C7A"/>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72BFF85-721D-407D-A355-97F429A7BE66}"/>
                </a:ext>
              </a:extLst>
            </p:cNvPr>
            <p:cNvCxnSpPr>
              <a:cxnSpLocks/>
            </p:cNvCxnSpPr>
            <p:nvPr/>
          </p:nvCxnSpPr>
          <p:spPr>
            <a:xfrm flipV="1">
              <a:off x="5058984" y="5316391"/>
              <a:ext cx="1442234" cy="477047"/>
            </a:xfrm>
            <a:prstGeom prst="line">
              <a:avLst/>
            </a:prstGeom>
            <a:ln w="19050">
              <a:solidFill>
                <a:srgbClr val="3F1C7A"/>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65482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mans face&#10;&#10;Description generated with very high confidence">
            <a:extLst>
              <a:ext uri="{FF2B5EF4-FFF2-40B4-BE49-F238E27FC236}">
                <a16:creationId xmlns:a16="http://schemas.microsoft.com/office/drawing/2014/main" id="{AF6B49AC-EB9B-45DD-86DE-F4FADDC2E6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72607" y="3744845"/>
            <a:ext cx="2829320" cy="1590897"/>
          </a:xfrm>
          <a:prstGeom prst="rect">
            <a:avLst/>
          </a:prstGeom>
          <a:ln w="19050">
            <a:solidFill>
              <a:schemeClr val="tx1"/>
            </a:solidFill>
          </a:ln>
        </p:spPr>
      </p:pic>
      <p:pic>
        <p:nvPicPr>
          <p:cNvPr id="9" name="Picture 8">
            <a:extLst>
              <a:ext uri="{FF2B5EF4-FFF2-40B4-BE49-F238E27FC236}">
                <a16:creationId xmlns:a16="http://schemas.microsoft.com/office/drawing/2014/main" id="{55612911-3C1E-4A20-83C8-5A5ED9A897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65263" y="3744845"/>
            <a:ext cx="2829320" cy="1590897"/>
          </a:xfrm>
          <a:prstGeom prst="rect">
            <a:avLst/>
          </a:prstGeom>
          <a:ln w="19050">
            <a:solidFill>
              <a:schemeClr val="tx1"/>
            </a:solidFill>
          </a:ln>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Resolution and compression</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a:xfrm>
            <a:off x="724280" y="1704179"/>
            <a:ext cx="7797230" cy="3453607"/>
          </a:xfrm>
        </p:spPr>
        <p:txBody>
          <a:bodyPr/>
          <a:lstStyle/>
          <a:p>
            <a:r>
              <a:rPr lang="en-GB" dirty="0"/>
              <a:t>Resolution refers to the number of pixels in an image</a:t>
            </a:r>
          </a:p>
          <a:p>
            <a:pPr lvl="1"/>
            <a:r>
              <a:rPr lang="en-GB" dirty="0"/>
              <a:t>The higher the resolution, the larger the file size</a:t>
            </a:r>
          </a:p>
          <a:p>
            <a:pPr lvl="1"/>
            <a:r>
              <a:rPr lang="en-GB" dirty="0"/>
              <a:t>Images can then be further compressed by using formats such as JPG (lossy), GIF (lossless) or PNG (lossless)</a:t>
            </a:r>
          </a:p>
        </p:txBody>
      </p:sp>
      <p:sp>
        <p:nvSpPr>
          <p:cNvPr id="4" name="TextBox 3">
            <a:extLst>
              <a:ext uri="{FF2B5EF4-FFF2-40B4-BE49-F238E27FC236}">
                <a16:creationId xmlns:a16="http://schemas.microsoft.com/office/drawing/2014/main" id="{33FA226C-B381-4D55-96DA-EA4DA17BBD40}"/>
              </a:ext>
            </a:extLst>
          </p:cNvPr>
          <p:cNvSpPr txBox="1"/>
          <p:nvPr/>
        </p:nvSpPr>
        <p:spPr>
          <a:xfrm>
            <a:off x="1337022" y="5490102"/>
            <a:ext cx="2829320" cy="923330"/>
          </a:xfrm>
          <a:prstGeom prst="rect">
            <a:avLst/>
          </a:prstGeom>
          <a:noFill/>
        </p:spPr>
        <p:txBody>
          <a:bodyPr wrap="square" rtlCol="0">
            <a:spAutoFit/>
          </a:bodyPr>
          <a:lstStyle/>
          <a:p>
            <a:r>
              <a:rPr lang="en-GB" b="1" dirty="0"/>
              <a:t>Resolution</a:t>
            </a:r>
            <a:r>
              <a:rPr lang="en-GB" dirty="0"/>
              <a:t>: 300x170</a:t>
            </a:r>
          </a:p>
          <a:p>
            <a:r>
              <a:rPr lang="en-GB" b="1" dirty="0"/>
              <a:t>File size</a:t>
            </a:r>
            <a:r>
              <a:rPr lang="en-GB" dirty="0"/>
              <a:t>: 102kB</a:t>
            </a:r>
          </a:p>
          <a:p>
            <a:endParaRPr lang="en-GB" dirty="0"/>
          </a:p>
        </p:txBody>
      </p:sp>
      <p:sp>
        <p:nvSpPr>
          <p:cNvPr id="8" name="TextBox 7">
            <a:extLst>
              <a:ext uri="{FF2B5EF4-FFF2-40B4-BE49-F238E27FC236}">
                <a16:creationId xmlns:a16="http://schemas.microsoft.com/office/drawing/2014/main" id="{973EE53A-5FD4-4E8B-B12B-5783BC31D519}"/>
              </a:ext>
            </a:extLst>
          </p:cNvPr>
          <p:cNvSpPr txBox="1"/>
          <p:nvPr/>
        </p:nvSpPr>
        <p:spPr>
          <a:xfrm>
            <a:off x="4655134" y="5490102"/>
            <a:ext cx="2829320" cy="923330"/>
          </a:xfrm>
          <a:prstGeom prst="rect">
            <a:avLst/>
          </a:prstGeom>
          <a:noFill/>
        </p:spPr>
        <p:txBody>
          <a:bodyPr wrap="square" rtlCol="0">
            <a:spAutoFit/>
          </a:bodyPr>
          <a:lstStyle/>
          <a:p>
            <a:r>
              <a:rPr lang="en-GB" b="1" dirty="0"/>
              <a:t>Resolution</a:t>
            </a:r>
            <a:r>
              <a:rPr lang="en-GB" dirty="0"/>
              <a:t>:</a:t>
            </a:r>
            <a:r>
              <a:rPr lang="en-GB" b="1" dirty="0"/>
              <a:t> </a:t>
            </a:r>
            <a:r>
              <a:rPr lang="en-GB" dirty="0"/>
              <a:t>50x28</a:t>
            </a:r>
          </a:p>
          <a:p>
            <a:r>
              <a:rPr lang="en-GB" b="1" dirty="0"/>
              <a:t>File size</a:t>
            </a:r>
            <a:r>
              <a:rPr lang="en-GB" dirty="0"/>
              <a:t>: 6kB</a:t>
            </a:r>
          </a:p>
          <a:p>
            <a:endParaRPr lang="en-GB" dirty="0"/>
          </a:p>
        </p:txBody>
      </p:sp>
    </p:spTree>
    <p:extLst>
      <p:ext uri="{BB962C8B-B14F-4D97-AF65-F5344CB8AC3E}">
        <p14:creationId xmlns:p14="http://schemas.microsoft.com/office/powerpoint/2010/main" val="3545158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C49CE9-FCC7-4B2D-9F1A-5CC801788CE2}"/>
              </a:ext>
            </a:extLst>
          </p:cNvPr>
          <p:cNvSpPr>
            <a:spLocks noGrp="1"/>
          </p:cNvSpPr>
          <p:nvPr>
            <p:ph type="body" sz="quarter" idx="13"/>
          </p:nvPr>
        </p:nvSpPr>
        <p:spPr/>
        <p:txBody>
          <a:bodyPr/>
          <a:lstStyle/>
          <a:p>
            <a:r>
              <a:rPr lang="en-GB" dirty="0"/>
              <a:t>Video compression</a:t>
            </a:r>
          </a:p>
        </p:txBody>
      </p:sp>
      <p:sp>
        <p:nvSpPr>
          <p:cNvPr id="3" name="Text Placeholder 2">
            <a:extLst>
              <a:ext uri="{FF2B5EF4-FFF2-40B4-BE49-F238E27FC236}">
                <a16:creationId xmlns:a16="http://schemas.microsoft.com/office/drawing/2014/main" id="{C7BB9883-60D8-4E63-B578-254650AA9515}"/>
              </a:ext>
            </a:extLst>
          </p:cNvPr>
          <p:cNvSpPr>
            <a:spLocks noGrp="1"/>
          </p:cNvSpPr>
          <p:nvPr>
            <p:ph type="body" sz="quarter" idx="14"/>
          </p:nvPr>
        </p:nvSpPr>
        <p:spPr/>
        <p:txBody>
          <a:bodyPr/>
          <a:lstStyle/>
          <a:p>
            <a:r>
              <a:rPr lang="en-GB" dirty="0"/>
              <a:t>An uncompressed </a:t>
            </a:r>
            <a:br>
              <a:rPr lang="en-GB" dirty="0"/>
            </a:br>
            <a:r>
              <a:rPr lang="en-GB" dirty="0"/>
              <a:t>HD video would </a:t>
            </a:r>
            <a:br>
              <a:rPr lang="en-GB" dirty="0"/>
            </a:br>
            <a:r>
              <a:rPr lang="en-GB" dirty="0"/>
              <a:t>require over a 3Gbps </a:t>
            </a:r>
            <a:br>
              <a:rPr lang="en-GB" dirty="0"/>
            </a:br>
            <a:r>
              <a:rPr lang="en-GB" dirty="0"/>
              <a:t>Internet connection to stream</a:t>
            </a:r>
          </a:p>
          <a:p>
            <a:pPr lvl="1"/>
            <a:r>
              <a:rPr lang="en-GB" dirty="0"/>
              <a:t>Netflix HD needs just 14 Mbps</a:t>
            </a:r>
          </a:p>
          <a:p>
            <a:pPr lvl="1"/>
            <a:r>
              <a:rPr lang="en-GB" dirty="0"/>
              <a:t>They encode a video in over 100 different combinations of video format and bitrates to allow for different devices and speeds of internet connection</a:t>
            </a:r>
          </a:p>
          <a:p>
            <a:r>
              <a:rPr lang="en-GB" dirty="0"/>
              <a:t>What file formats can be used for video?</a:t>
            </a:r>
          </a:p>
          <a:p>
            <a:pPr lvl="1"/>
            <a:r>
              <a:rPr lang="en-GB" dirty="0"/>
              <a:t>What type of compression do they use?</a:t>
            </a:r>
          </a:p>
          <a:p>
            <a:pPr lvl="1"/>
            <a:endParaRPr lang="en-GB" dirty="0"/>
          </a:p>
        </p:txBody>
      </p:sp>
    </p:spTree>
    <p:extLst>
      <p:ext uri="{BB962C8B-B14F-4D97-AF65-F5344CB8AC3E}">
        <p14:creationId xmlns:p14="http://schemas.microsoft.com/office/powerpoint/2010/main" val="3027584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prstGeom prst="rect">
            <a:avLst/>
          </a:prstGeom>
        </p:spPr>
        <p:txBody>
          <a:bodyPr/>
          <a:lstStyle/>
          <a:p>
            <a:r>
              <a:rPr lang="en-GB" dirty="0"/>
              <a:t>Worksheet 6</a:t>
            </a:r>
          </a:p>
        </p:txBody>
      </p:sp>
      <p:sp>
        <p:nvSpPr>
          <p:cNvPr id="5" name="Text Placeholder 4"/>
          <p:cNvSpPr>
            <a:spLocks noGrp="1"/>
          </p:cNvSpPr>
          <p:nvPr>
            <p:ph type="body" sz="quarter" idx="14"/>
          </p:nvPr>
        </p:nvSpPr>
        <p:spPr>
          <a:prstGeom prst="rect">
            <a:avLst/>
          </a:prstGeom>
        </p:spPr>
        <p:txBody>
          <a:bodyPr/>
          <a:lstStyle/>
          <a:p>
            <a:r>
              <a:rPr lang="en-GB" dirty="0"/>
              <a:t>Now complete </a:t>
            </a:r>
            <a:r>
              <a:rPr lang="en-GB" b="1" dirty="0"/>
              <a:t>Task 6</a:t>
            </a:r>
            <a:r>
              <a:rPr lang="en-GB" dirty="0"/>
              <a:t> on </a:t>
            </a:r>
            <a:r>
              <a:rPr lang="en-GB" b="1" dirty="0"/>
              <a:t>Worksheet 6</a:t>
            </a:r>
          </a:p>
        </p:txBody>
      </p:sp>
    </p:spTree>
    <p:extLst>
      <p:ext uri="{BB962C8B-B14F-4D97-AF65-F5344CB8AC3E}">
        <p14:creationId xmlns:p14="http://schemas.microsoft.com/office/powerpoint/2010/main" val="46144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F9D980-59C0-40BA-B110-A15027386557}"/>
              </a:ext>
            </a:extLst>
          </p:cNvPr>
          <p:cNvSpPr>
            <a:spLocks noGrp="1"/>
          </p:cNvSpPr>
          <p:nvPr>
            <p:ph type="body" sz="quarter" idx="13"/>
          </p:nvPr>
        </p:nvSpPr>
        <p:spPr/>
        <p:txBody>
          <a:bodyPr/>
          <a:lstStyle/>
          <a:p>
            <a:r>
              <a:rPr lang="en-GB" dirty="0"/>
              <a:t>Utility software</a:t>
            </a:r>
          </a:p>
        </p:txBody>
      </p:sp>
      <p:sp>
        <p:nvSpPr>
          <p:cNvPr id="5" name="Text Placeholder 4">
            <a:extLst>
              <a:ext uri="{FF2B5EF4-FFF2-40B4-BE49-F238E27FC236}">
                <a16:creationId xmlns:a16="http://schemas.microsoft.com/office/drawing/2014/main" id="{1CAD957D-3869-4B59-8704-C64EEABC9AA6}"/>
              </a:ext>
            </a:extLst>
          </p:cNvPr>
          <p:cNvSpPr>
            <a:spLocks noGrp="1"/>
          </p:cNvSpPr>
          <p:nvPr>
            <p:ph type="body" sz="quarter" idx="14"/>
          </p:nvPr>
        </p:nvSpPr>
        <p:spPr>
          <a:xfrm>
            <a:off x="724280" y="1704179"/>
            <a:ext cx="7976660" cy="3453607"/>
          </a:xfrm>
        </p:spPr>
        <p:txBody>
          <a:bodyPr/>
          <a:lstStyle/>
          <a:p>
            <a:r>
              <a:rPr lang="en-GB" b="1" dirty="0"/>
              <a:t>Application software </a:t>
            </a:r>
            <a:r>
              <a:rPr lang="en-GB" dirty="0"/>
              <a:t>is aimed at performing tasks for users</a:t>
            </a:r>
          </a:p>
          <a:p>
            <a:r>
              <a:rPr lang="en-GB" b="1" dirty="0"/>
              <a:t>Utility software </a:t>
            </a:r>
            <a:r>
              <a:rPr lang="en-GB" dirty="0"/>
              <a:t>is used to:</a:t>
            </a:r>
          </a:p>
          <a:p>
            <a:pPr lvl="1"/>
            <a:r>
              <a:rPr lang="en-GB" dirty="0"/>
              <a:t>Configure a computer</a:t>
            </a:r>
          </a:p>
          <a:p>
            <a:pPr lvl="1"/>
            <a:r>
              <a:rPr lang="en-GB" dirty="0"/>
              <a:t>Analyse problems with a computer</a:t>
            </a:r>
          </a:p>
          <a:p>
            <a:pPr lvl="1"/>
            <a:r>
              <a:rPr lang="en-GB" dirty="0"/>
              <a:t>Optimise the performance of a computer</a:t>
            </a:r>
          </a:p>
          <a:p>
            <a:r>
              <a:rPr lang="en-GB" dirty="0"/>
              <a:t>System software = Utility software</a:t>
            </a:r>
            <a:r>
              <a:rPr lang="en-GB" sz="2800" dirty="0"/>
              <a:t> </a:t>
            </a:r>
            <a:r>
              <a:rPr lang="en-GB" dirty="0"/>
              <a:t>+</a:t>
            </a:r>
            <a:r>
              <a:rPr lang="en-GB" sz="1400" dirty="0"/>
              <a:t> </a:t>
            </a:r>
            <a:r>
              <a:rPr lang="en-GB" dirty="0"/>
              <a:t>Operating system</a:t>
            </a:r>
          </a:p>
          <a:p>
            <a:pPr lvl="1"/>
            <a:r>
              <a:rPr lang="en-GB" dirty="0"/>
              <a:t>Name </a:t>
            </a:r>
            <a:r>
              <a:rPr lang="en-GB" b="1" dirty="0"/>
              <a:t>three </a:t>
            </a:r>
            <a:r>
              <a:rPr lang="en-GB" dirty="0"/>
              <a:t>types of utility software</a:t>
            </a:r>
          </a:p>
        </p:txBody>
      </p:sp>
    </p:spTree>
    <p:extLst>
      <p:ext uri="{BB962C8B-B14F-4D97-AF65-F5344CB8AC3E}">
        <p14:creationId xmlns:p14="http://schemas.microsoft.com/office/powerpoint/2010/main" val="1515091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98DDF0-1106-472E-A559-445710FD336E}"/>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6E592F72-BDB1-4CD6-AC6E-B566C873DF14}"/>
              </a:ext>
            </a:extLst>
          </p:cNvPr>
          <p:cNvSpPr>
            <a:spLocks noGrp="1"/>
          </p:cNvSpPr>
          <p:nvPr>
            <p:ph type="body" sz="quarter" idx="14"/>
          </p:nvPr>
        </p:nvSpPr>
        <p:spPr/>
        <p:txBody>
          <a:bodyPr/>
          <a:lstStyle/>
          <a:p>
            <a:r>
              <a:rPr lang="en-GB" dirty="0"/>
              <a:t>Write down one question and answer for each of the following topics:</a:t>
            </a:r>
          </a:p>
          <a:p>
            <a:pPr lvl="1"/>
            <a:r>
              <a:rPr lang="en-GB" dirty="0"/>
              <a:t>utility and application software</a:t>
            </a:r>
          </a:p>
          <a:p>
            <a:pPr lvl="1"/>
            <a:r>
              <a:rPr lang="en-GB" dirty="0"/>
              <a:t>user interfaces</a:t>
            </a:r>
          </a:p>
          <a:p>
            <a:pPr lvl="1"/>
            <a:r>
              <a:rPr lang="en-GB" dirty="0"/>
              <a:t>open source and proprietary </a:t>
            </a:r>
            <a:br>
              <a:rPr lang="en-GB" dirty="0"/>
            </a:br>
            <a:r>
              <a:rPr lang="en-GB" dirty="0"/>
              <a:t>operating systems and software</a:t>
            </a:r>
          </a:p>
          <a:p>
            <a:pPr lvl="1"/>
            <a:r>
              <a:rPr lang="en-GB" dirty="0"/>
              <a:t>image, video and application </a:t>
            </a:r>
            <a:br>
              <a:rPr lang="en-GB" dirty="0"/>
            </a:br>
            <a:r>
              <a:rPr lang="en-GB" dirty="0"/>
              <a:t>software filetypes</a:t>
            </a:r>
          </a:p>
          <a:p>
            <a:r>
              <a:rPr lang="en-GB" dirty="0"/>
              <a:t>Work with a partner to ask </a:t>
            </a:r>
            <a:br>
              <a:rPr lang="en-GB" dirty="0"/>
            </a:br>
            <a:r>
              <a:rPr lang="en-GB" dirty="0"/>
              <a:t>and answer your questions</a:t>
            </a:r>
          </a:p>
        </p:txBody>
      </p:sp>
    </p:spTree>
    <p:extLst>
      <p:ext uri="{BB962C8B-B14F-4D97-AF65-F5344CB8AC3E}">
        <p14:creationId xmlns:p14="http://schemas.microsoft.com/office/powerpoint/2010/main" val="1979796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etalware, gear&#10;&#10;Description generated with very high confidence">
            <a:extLst>
              <a:ext uri="{FF2B5EF4-FFF2-40B4-BE49-F238E27FC236}">
                <a16:creationId xmlns:a16="http://schemas.microsoft.com/office/drawing/2014/main" id="{9884E311-93CE-437F-8629-E2EC112250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883815" y="2044364"/>
            <a:ext cx="4260184" cy="4187994"/>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a:prstGeom prst="rect">
            <a:avLst/>
          </a:prstGeom>
        </p:spPr>
        <p:txBody>
          <a:bodyPr/>
          <a:lstStyle/>
          <a:p>
            <a:r>
              <a:rPr lang="en-GB" dirty="0"/>
              <a:t>Utility software</a:t>
            </a:r>
          </a:p>
        </p:txBody>
      </p:sp>
      <p:sp>
        <p:nvSpPr>
          <p:cNvPr id="4" name="Text Placeholder 3">
            <a:extLst>
              <a:ext uri="{FF2B5EF4-FFF2-40B4-BE49-F238E27FC236}">
                <a16:creationId xmlns:a16="http://schemas.microsoft.com/office/drawing/2014/main" id="{2C0486AB-298F-4E56-9660-E0684DC98BC5}"/>
              </a:ext>
            </a:extLst>
          </p:cNvPr>
          <p:cNvSpPr>
            <a:spLocks noGrp="1"/>
          </p:cNvSpPr>
          <p:nvPr>
            <p:ph type="body" sz="quarter" idx="14"/>
          </p:nvPr>
        </p:nvSpPr>
        <p:spPr>
          <a:prstGeom prst="rect">
            <a:avLst/>
          </a:prstGeom>
        </p:spPr>
        <p:txBody>
          <a:bodyPr/>
          <a:lstStyle/>
          <a:p>
            <a:r>
              <a:rPr lang="en-GB" dirty="0">
                <a:solidFill>
                  <a:srgbClr val="FF0000"/>
                </a:solidFill>
              </a:rPr>
              <a:t>Utility software:</a:t>
            </a:r>
          </a:p>
          <a:p>
            <a:pPr lvl="1"/>
            <a:r>
              <a:rPr lang="en-GB" dirty="0">
                <a:solidFill>
                  <a:srgbClr val="FF0000"/>
                </a:solidFill>
              </a:rPr>
              <a:t>Disk clean-up tools</a:t>
            </a:r>
          </a:p>
          <a:p>
            <a:pPr lvl="1"/>
            <a:r>
              <a:rPr lang="en-GB" dirty="0">
                <a:solidFill>
                  <a:srgbClr val="FF0000"/>
                </a:solidFill>
              </a:rPr>
              <a:t>Defragmentation</a:t>
            </a:r>
          </a:p>
          <a:p>
            <a:pPr lvl="1"/>
            <a:r>
              <a:rPr lang="en-GB" dirty="0">
                <a:solidFill>
                  <a:srgbClr val="FF0000"/>
                </a:solidFill>
              </a:rPr>
              <a:t>Compression tools</a:t>
            </a:r>
          </a:p>
          <a:p>
            <a:pPr lvl="1"/>
            <a:r>
              <a:rPr lang="en-GB" dirty="0">
                <a:solidFill>
                  <a:srgbClr val="FF0000"/>
                </a:solidFill>
              </a:rPr>
              <a:t>Firewalls</a:t>
            </a:r>
          </a:p>
          <a:p>
            <a:pPr lvl="1"/>
            <a:r>
              <a:rPr lang="en-GB" dirty="0">
                <a:solidFill>
                  <a:srgbClr val="FF0000"/>
                </a:solidFill>
              </a:rPr>
              <a:t>Backup software</a:t>
            </a:r>
          </a:p>
          <a:p>
            <a:pPr lvl="1"/>
            <a:r>
              <a:rPr lang="en-GB" dirty="0">
                <a:solidFill>
                  <a:srgbClr val="FF0000"/>
                </a:solidFill>
              </a:rPr>
              <a:t>Antivirus / anti-malware software</a:t>
            </a:r>
          </a:p>
          <a:p>
            <a:pPr marL="444500" lvl="1" indent="0">
              <a:buNone/>
            </a:pPr>
            <a:endParaRPr lang="en-GB" dirty="0"/>
          </a:p>
          <a:p>
            <a:endParaRPr lang="en-GB" dirty="0"/>
          </a:p>
        </p:txBody>
      </p:sp>
    </p:spTree>
    <p:extLst>
      <p:ext uri="{BB962C8B-B14F-4D97-AF65-F5344CB8AC3E}">
        <p14:creationId xmlns:p14="http://schemas.microsoft.com/office/powerpoint/2010/main" val="124495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Antivirus</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Antivirus software will prevent </a:t>
            </a:r>
            <a:br>
              <a:rPr lang="en-GB" dirty="0"/>
            </a:br>
            <a:r>
              <a:rPr lang="en-GB" dirty="0"/>
              <a:t>and remove viruses</a:t>
            </a:r>
          </a:p>
          <a:p>
            <a:pPr lvl="1"/>
            <a:r>
              <a:rPr lang="en-GB" dirty="0"/>
              <a:t>The software may come as </a:t>
            </a:r>
            <a:br>
              <a:rPr lang="en-GB" dirty="0"/>
            </a:br>
            <a:r>
              <a:rPr lang="en-GB" dirty="0"/>
              <a:t>included with the operating </a:t>
            </a:r>
            <a:br>
              <a:rPr lang="en-GB" dirty="0"/>
            </a:br>
            <a:r>
              <a:rPr lang="en-GB" dirty="0"/>
              <a:t>system or be </a:t>
            </a:r>
            <a:br>
              <a:rPr lang="en-GB" dirty="0"/>
            </a:br>
            <a:r>
              <a:rPr lang="en-GB" dirty="0"/>
              <a:t>installed separately</a:t>
            </a:r>
          </a:p>
          <a:p>
            <a:r>
              <a:rPr lang="en-GB" dirty="0"/>
              <a:t>Most antivirus software </a:t>
            </a:r>
            <a:br>
              <a:rPr lang="en-GB" dirty="0"/>
            </a:br>
            <a:r>
              <a:rPr lang="en-GB" dirty="0"/>
              <a:t>will also protect against </a:t>
            </a:r>
            <a:br>
              <a:rPr lang="en-GB" dirty="0"/>
            </a:br>
            <a:r>
              <a:rPr lang="en-GB" dirty="0"/>
              <a:t>other malware</a:t>
            </a:r>
          </a:p>
          <a:p>
            <a:pPr lvl="1"/>
            <a:r>
              <a:rPr lang="en-GB" dirty="0"/>
              <a:t>What other malware exist?</a:t>
            </a:r>
          </a:p>
          <a:p>
            <a:endParaRPr lang="en-GB" dirty="0"/>
          </a:p>
        </p:txBody>
      </p:sp>
      <p:pic>
        <p:nvPicPr>
          <p:cNvPr id="6" name="Picture 5" descr="A sign with a clock on a pole&#10;&#10;Description generated with high confidence">
            <a:extLst>
              <a:ext uri="{FF2B5EF4-FFF2-40B4-BE49-F238E27FC236}">
                <a16:creationId xmlns:a16="http://schemas.microsoft.com/office/drawing/2014/main" id="{FB987EE1-F7B6-41D0-A428-E8563E6B1F2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57011" y="2033337"/>
            <a:ext cx="3604044" cy="3639552"/>
          </a:xfrm>
          <a:prstGeom prst="rect">
            <a:avLst/>
          </a:prstGeom>
        </p:spPr>
      </p:pic>
    </p:spTree>
    <p:extLst>
      <p:ext uri="{BB962C8B-B14F-4D97-AF65-F5344CB8AC3E}">
        <p14:creationId xmlns:p14="http://schemas.microsoft.com/office/powerpoint/2010/main" val="385231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t, person, indoor&#10;&#10;Description generated with very high confidence">
            <a:extLst>
              <a:ext uri="{FF2B5EF4-FFF2-40B4-BE49-F238E27FC236}">
                <a16:creationId xmlns:a16="http://schemas.microsoft.com/office/drawing/2014/main" id="{805F3054-20D3-4AEC-895F-C4EB41E1CF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3074" y="906233"/>
            <a:ext cx="3680926" cy="5518630"/>
          </a:xfrm>
          <a:prstGeom prst="rect">
            <a:avLst/>
          </a:prstGeom>
        </p:spPr>
      </p:pic>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Disk clean-up</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This software removes files that </a:t>
            </a:r>
            <a:br>
              <a:rPr lang="en-GB" dirty="0"/>
            </a:br>
            <a:r>
              <a:rPr lang="en-GB" dirty="0"/>
              <a:t>are no longer needed, including:</a:t>
            </a:r>
          </a:p>
          <a:p>
            <a:pPr lvl="1"/>
            <a:r>
              <a:rPr lang="en-GB" dirty="0"/>
              <a:t>Temporary files</a:t>
            </a:r>
          </a:p>
          <a:p>
            <a:pPr lvl="1"/>
            <a:r>
              <a:rPr lang="en-GB" dirty="0"/>
              <a:t>Installation files</a:t>
            </a:r>
          </a:p>
          <a:p>
            <a:pPr lvl="1"/>
            <a:r>
              <a:rPr lang="en-GB" dirty="0"/>
              <a:t>Cached web pages</a:t>
            </a:r>
          </a:p>
          <a:p>
            <a:pPr lvl="1"/>
            <a:r>
              <a:rPr lang="en-GB" dirty="0"/>
              <a:t>Recycle bin</a:t>
            </a:r>
          </a:p>
          <a:p>
            <a:r>
              <a:rPr lang="en-GB" dirty="0"/>
              <a:t>When would you use </a:t>
            </a:r>
            <a:br>
              <a:rPr lang="en-GB" dirty="0"/>
            </a:br>
            <a:r>
              <a:rPr lang="en-GB" dirty="0"/>
              <a:t>such software?</a:t>
            </a:r>
          </a:p>
        </p:txBody>
      </p:sp>
      <p:pic>
        <p:nvPicPr>
          <p:cNvPr id="7" name="Graphic 6">
            <a:extLst>
              <a:ext uri="{FF2B5EF4-FFF2-40B4-BE49-F238E27FC236}">
                <a16:creationId xmlns:a16="http://schemas.microsoft.com/office/drawing/2014/main" id="{3C119D71-0F73-4E11-BCC5-4D95C4BCE4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56718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Defragmentation</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When a file is saved on a magnetic disk parts of the file may be saved in many different locations</a:t>
            </a:r>
          </a:p>
          <a:p>
            <a:pPr lvl="1"/>
            <a:r>
              <a:rPr lang="en-GB" dirty="0"/>
              <a:t>It takes longer to find as the read/write head of the </a:t>
            </a:r>
            <a:br>
              <a:rPr lang="en-GB" dirty="0"/>
            </a:br>
            <a:r>
              <a:rPr lang="en-GB" dirty="0"/>
              <a:t>disc needs to move to different areas</a:t>
            </a:r>
          </a:p>
          <a:p>
            <a:r>
              <a:rPr lang="en-GB" dirty="0"/>
              <a:t>Defragmentation software arranges the files </a:t>
            </a:r>
            <a:br>
              <a:rPr lang="en-GB" dirty="0"/>
            </a:br>
            <a:r>
              <a:rPr lang="en-GB" dirty="0"/>
              <a:t>so they are all together in one place</a:t>
            </a:r>
          </a:p>
          <a:p>
            <a:pPr lvl="1"/>
            <a:r>
              <a:rPr lang="en-GB" dirty="0"/>
              <a:t>Why don’t solid state drives need defragging?</a:t>
            </a:r>
          </a:p>
          <a:p>
            <a:endParaRPr lang="en-GB" dirty="0"/>
          </a:p>
          <a:p>
            <a:pPr lvl="1"/>
            <a:endParaRPr lang="en-GB" dirty="0"/>
          </a:p>
        </p:txBody>
      </p:sp>
      <p:pic>
        <p:nvPicPr>
          <p:cNvPr id="4" name="Picture 3">
            <a:extLst>
              <a:ext uri="{FF2B5EF4-FFF2-40B4-BE49-F238E27FC236}">
                <a16:creationId xmlns:a16="http://schemas.microsoft.com/office/drawing/2014/main" id="{0472C57F-EDD8-4D82-B240-E2FD5BB97C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9559" y="4850280"/>
            <a:ext cx="2782183" cy="1087639"/>
          </a:xfrm>
          <a:prstGeom prst="rect">
            <a:avLst/>
          </a:prstGeom>
        </p:spPr>
      </p:pic>
      <p:pic>
        <p:nvPicPr>
          <p:cNvPr id="5" name="Picture 4">
            <a:extLst>
              <a:ext uri="{FF2B5EF4-FFF2-40B4-BE49-F238E27FC236}">
                <a16:creationId xmlns:a16="http://schemas.microsoft.com/office/drawing/2014/main" id="{2496115D-E1C2-4D5F-BCD8-AF68EAC7C5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5915" y="4843014"/>
            <a:ext cx="2782183" cy="1086318"/>
          </a:xfrm>
          <a:prstGeom prst="rect">
            <a:avLst/>
          </a:prstGeom>
        </p:spPr>
      </p:pic>
      <p:pic>
        <p:nvPicPr>
          <p:cNvPr id="7" name="Picture 6">
            <a:extLst>
              <a:ext uri="{FF2B5EF4-FFF2-40B4-BE49-F238E27FC236}">
                <a16:creationId xmlns:a16="http://schemas.microsoft.com/office/drawing/2014/main" id="{97D172B4-F508-4B5D-99AF-36631A510F83}"/>
              </a:ext>
            </a:extLst>
          </p:cNvPr>
          <p:cNvPicPr>
            <a:picLocks noChangeAspect="1"/>
          </p:cNvPicPr>
          <p:nvPr/>
        </p:nvPicPr>
        <p:blipFill>
          <a:blip r:embed="rId4"/>
          <a:stretch>
            <a:fillRect/>
          </a:stretch>
        </p:blipFill>
        <p:spPr>
          <a:xfrm>
            <a:off x="909559" y="6034992"/>
            <a:ext cx="608000" cy="171960"/>
          </a:xfrm>
          <a:prstGeom prst="rect">
            <a:avLst/>
          </a:prstGeom>
        </p:spPr>
      </p:pic>
      <p:pic>
        <p:nvPicPr>
          <p:cNvPr id="8" name="Picture 7">
            <a:extLst>
              <a:ext uri="{FF2B5EF4-FFF2-40B4-BE49-F238E27FC236}">
                <a16:creationId xmlns:a16="http://schemas.microsoft.com/office/drawing/2014/main" id="{A018E600-52A1-462B-85C0-E76D9DE60817}"/>
              </a:ext>
            </a:extLst>
          </p:cNvPr>
          <p:cNvPicPr>
            <a:picLocks noChangeAspect="1"/>
          </p:cNvPicPr>
          <p:nvPr/>
        </p:nvPicPr>
        <p:blipFill>
          <a:blip r:embed="rId5"/>
          <a:stretch>
            <a:fillRect/>
          </a:stretch>
        </p:blipFill>
        <p:spPr>
          <a:xfrm>
            <a:off x="5721074" y="6034860"/>
            <a:ext cx="146714" cy="158940"/>
          </a:xfrm>
          <a:prstGeom prst="rect">
            <a:avLst/>
          </a:prstGeom>
        </p:spPr>
      </p:pic>
      <p:sp>
        <p:nvSpPr>
          <p:cNvPr id="9" name="TextBox 8">
            <a:extLst>
              <a:ext uri="{FF2B5EF4-FFF2-40B4-BE49-F238E27FC236}">
                <a16:creationId xmlns:a16="http://schemas.microsoft.com/office/drawing/2014/main" id="{C1767621-C341-4E7E-A5DD-3611FC181EF8}"/>
              </a:ext>
            </a:extLst>
          </p:cNvPr>
          <p:cNvSpPr txBox="1"/>
          <p:nvPr/>
        </p:nvSpPr>
        <p:spPr>
          <a:xfrm>
            <a:off x="1511543" y="5975831"/>
            <a:ext cx="989815" cy="276999"/>
          </a:xfrm>
          <a:prstGeom prst="rect">
            <a:avLst/>
          </a:prstGeom>
          <a:noFill/>
        </p:spPr>
        <p:txBody>
          <a:bodyPr wrap="square" rtlCol="0">
            <a:spAutoFit/>
          </a:bodyPr>
          <a:lstStyle/>
          <a:p>
            <a:r>
              <a:rPr lang="en-GB" sz="1200" b="1" dirty="0"/>
              <a:t>Programs</a:t>
            </a:r>
          </a:p>
        </p:txBody>
      </p:sp>
      <p:sp>
        <p:nvSpPr>
          <p:cNvPr id="11" name="TextBox 10">
            <a:extLst>
              <a:ext uri="{FF2B5EF4-FFF2-40B4-BE49-F238E27FC236}">
                <a16:creationId xmlns:a16="http://schemas.microsoft.com/office/drawing/2014/main" id="{6E8CB540-869F-42F6-A469-DD785EEBE3FC}"/>
              </a:ext>
            </a:extLst>
          </p:cNvPr>
          <p:cNvSpPr txBox="1"/>
          <p:nvPr/>
        </p:nvSpPr>
        <p:spPr>
          <a:xfrm>
            <a:off x="5878631" y="5975830"/>
            <a:ext cx="1349298" cy="276999"/>
          </a:xfrm>
          <a:prstGeom prst="rect">
            <a:avLst/>
          </a:prstGeom>
          <a:noFill/>
        </p:spPr>
        <p:txBody>
          <a:bodyPr wrap="square" rtlCol="0">
            <a:spAutoFit/>
          </a:bodyPr>
          <a:lstStyle/>
          <a:p>
            <a:r>
              <a:rPr lang="en-GB" sz="1200" b="1" dirty="0"/>
              <a:t>Free space</a:t>
            </a:r>
          </a:p>
        </p:txBody>
      </p:sp>
      <p:cxnSp>
        <p:nvCxnSpPr>
          <p:cNvPr id="12" name="Straight Arrow Connector 11">
            <a:extLst>
              <a:ext uri="{FF2B5EF4-FFF2-40B4-BE49-F238E27FC236}">
                <a16:creationId xmlns:a16="http://schemas.microsoft.com/office/drawing/2014/main" id="{1A07DBD8-4B54-4E04-B3D7-4E32E4D8F082}"/>
              </a:ext>
            </a:extLst>
          </p:cNvPr>
          <p:cNvCxnSpPr>
            <a:cxnSpLocks/>
          </p:cNvCxnSpPr>
          <p:nvPr/>
        </p:nvCxnSpPr>
        <p:spPr>
          <a:xfrm>
            <a:off x="3863610" y="5386173"/>
            <a:ext cx="1690437" cy="0"/>
          </a:xfrm>
          <a:prstGeom prst="straightConnector1">
            <a:avLst/>
          </a:prstGeom>
          <a:ln w="76200">
            <a:solidFill>
              <a:srgbClr val="4CBBFF"/>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1F82C80C-966F-4FF4-8E41-29D427BA9147}"/>
              </a:ext>
            </a:extLst>
          </p:cNvPr>
          <p:cNvSpPr txBox="1"/>
          <p:nvPr/>
        </p:nvSpPr>
        <p:spPr>
          <a:xfrm>
            <a:off x="3506463" y="5512369"/>
            <a:ext cx="2404732" cy="261610"/>
          </a:xfrm>
          <a:prstGeom prst="rect">
            <a:avLst/>
          </a:prstGeom>
          <a:noFill/>
        </p:spPr>
        <p:txBody>
          <a:bodyPr wrap="square" rtlCol="0">
            <a:spAutoFit/>
          </a:bodyPr>
          <a:lstStyle/>
          <a:p>
            <a:pPr algn="ctr"/>
            <a:r>
              <a:rPr lang="en-GB" sz="1100" b="1" dirty="0"/>
              <a:t>Defragmentation</a:t>
            </a:r>
          </a:p>
        </p:txBody>
      </p:sp>
    </p:spTree>
    <p:extLst>
      <p:ext uri="{BB962C8B-B14F-4D97-AF65-F5344CB8AC3E}">
        <p14:creationId xmlns:p14="http://schemas.microsoft.com/office/powerpoint/2010/main" val="363531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20CF0-66EF-42EF-B23F-BE28152A237F}"/>
              </a:ext>
            </a:extLst>
          </p:cNvPr>
          <p:cNvSpPr>
            <a:spLocks noGrp="1"/>
          </p:cNvSpPr>
          <p:nvPr>
            <p:ph type="body" sz="quarter" idx="13"/>
          </p:nvPr>
        </p:nvSpPr>
        <p:spPr/>
        <p:txBody>
          <a:bodyPr/>
          <a:lstStyle/>
          <a:p>
            <a:r>
              <a:rPr lang="en-GB" dirty="0"/>
              <a:t>Compression software</a:t>
            </a:r>
          </a:p>
        </p:txBody>
      </p:sp>
      <p:sp>
        <p:nvSpPr>
          <p:cNvPr id="3" name="Text Placeholder 2">
            <a:extLst>
              <a:ext uri="{FF2B5EF4-FFF2-40B4-BE49-F238E27FC236}">
                <a16:creationId xmlns:a16="http://schemas.microsoft.com/office/drawing/2014/main" id="{037FB689-72BB-484B-A17A-EE7793CA52E9}"/>
              </a:ext>
            </a:extLst>
          </p:cNvPr>
          <p:cNvSpPr>
            <a:spLocks noGrp="1"/>
          </p:cNvSpPr>
          <p:nvPr>
            <p:ph type="body" sz="quarter" idx="14"/>
          </p:nvPr>
        </p:nvSpPr>
        <p:spPr/>
        <p:txBody>
          <a:bodyPr/>
          <a:lstStyle/>
          <a:p>
            <a:r>
              <a:rPr lang="en-GB" dirty="0"/>
              <a:t>File compression software uses algorithms to reduce the size of files</a:t>
            </a:r>
          </a:p>
          <a:p>
            <a:pPr lvl="1"/>
            <a:r>
              <a:rPr lang="en-GB" dirty="0"/>
              <a:t>Lossless compression will not lose any information </a:t>
            </a:r>
            <a:br>
              <a:rPr lang="en-GB" dirty="0"/>
            </a:br>
            <a:r>
              <a:rPr lang="en-GB" dirty="0"/>
              <a:t>when carried out and is used for zip files</a:t>
            </a:r>
          </a:p>
          <a:p>
            <a:pPr lvl="1"/>
            <a:r>
              <a:rPr lang="en-GB" dirty="0"/>
              <a:t>Lossy compression will lose some less important information when carried out and is used for PNG and JPG image files and MP3 music files</a:t>
            </a:r>
          </a:p>
          <a:p>
            <a:r>
              <a:rPr lang="en-GB" dirty="0"/>
              <a:t>What are the advantages of using </a:t>
            </a:r>
            <a:br>
              <a:rPr lang="en-GB" dirty="0"/>
            </a:br>
            <a:r>
              <a:rPr lang="en-GB" dirty="0"/>
              <a:t>file compression?</a:t>
            </a:r>
          </a:p>
        </p:txBody>
      </p:sp>
    </p:spTree>
    <p:extLst>
      <p:ext uri="{BB962C8B-B14F-4D97-AF65-F5344CB8AC3E}">
        <p14:creationId xmlns:p14="http://schemas.microsoft.com/office/powerpoint/2010/main" val="2205863446"/>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5F3F7C-0E1E-48F5-B58E-9D0DAAE166F7}">
  <ds:schemaRefs>
    <ds:schemaRef ds:uri="http://purl.org/dc/elements/1.1/"/>
    <ds:schemaRef ds:uri="http://schemas.microsoft.com/office/2006/metadata/properties"/>
    <ds:schemaRef ds:uri="http://purl.org/dc/terms/"/>
    <ds:schemaRef ds:uri="http://schemas.openxmlformats.org/package/2006/metadata/core-properties"/>
    <ds:schemaRef ds:uri="94dce8ab-38ff-4714-b1ed-1fc5e4d9abd1"/>
    <ds:schemaRef ds:uri="http://purl.org/dc/dcmitype/"/>
    <ds:schemaRef ds:uri="http://schemas.microsoft.com/office/2006/documentManagement/types"/>
    <ds:schemaRef ds:uri="http://schemas.microsoft.com/office/infopath/2007/PartnerControls"/>
    <ds:schemaRef ds:uri="1ef05dc5-97a2-498b-bf7c-bd189143a1ff"/>
    <ds:schemaRef ds:uri="http://www.w3.org/XML/1998/namespace"/>
  </ds:schemaRefs>
</ds:datastoreItem>
</file>

<file path=customXml/itemProps2.xml><?xml version="1.0" encoding="utf-8"?>
<ds:datastoreItem xmlns:ds="http://schemas.openxmlformats.org/officeDocument/2006/customXml" ds:itemID="{80BBAB53-6A08-4AF8-A127-E70A1FE61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18608</TotalTime>
  <Words>1379</Words>
  <Application>Microsoft Office PowerPoint</Application>
  <PresentationFormat>On-screen Show (4:3)</PresentationFormat>
  <Paragraphs>278</Paragraphs>
  <Slides>41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Rob Heathcote</cp:lastModifiedBy>
  <cp:revision>301</cp:revision>
  <cp:lastPrinted>2018-12-20T16:13:44Z</cp:lastPrinted>
  <dcterms:created xsi:type="dcterms:W3CDTF">2016-01-18T14:01:19Z</dcterms:created>
  <dcterms:modified xsi:type="dcterms:W3CDTF">2019-05-23T08:29:15Z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1536">
    <vt:lpwstr>219</vt:lpwstr>
  </property>
</Properties>
</file>