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3"/>
  </p:notesMasterIdLst>
  <p:handoutMasterIdLst>
    <p:handoutMasterId r:id="rId34"/>
  </p:handoutMasterIdLst>
  <p:sldIdLst>
    <p:sldId id="259" r:id="rId5"/>
    <p:sldId id="319" r:id="rId6"/>
    <p:sldId id="354" r:id="rId7"/>
    <p:sldId id="379" r:id="rId8"/>
    <p:sldId id="365" r:id="rId9"/>
    <p:sldId id="366" r:id="rId10"/>
    <p:sldId id="380" r:id="rId11"/>
    <p:sldId id="367" r:id="rId12"/>
    <p:sldId id="368" r:id="rId13"/>
    <p:sldId id="364" r:id="rId14"/>
    <p:sldId id="369" r:id="rId15"/>
    <p:sldId id="388" r:id="rId16"/>
    <p:sldId id="370" r:id="rId17"/>
    <p:sldId id="372" r:id="rId18"/>
    <p:sldId id="389" r:id="rId19"/>
    <p:sldId id="373" r:id="rId20"/>
    <p:sldId id="381" r:id="rId21"/>
    <p:sldId id="374" r:id="rId22"/>
    <p:sldId id="384" r:id="rId23"/>
    <p:sldId id="375" r:id="rId24"/>
    <p:sldId id="376" r:id="rId25"/>
    <p:sldId id="390" r:id="rId26"/>
    <p:sldId id="377" r:id="rId27"/>
    <p:sldId id="386" r:id="rId28"/>
    <p:sldId id="382" r:id="rId29"/>
    <p:sldId id="387" r:id="rId30"/>
    <p:sldId id="378" r:id="rId31"/>
    <p:sldId id="262" r:id="rId32"/>
  </p:sldIdLst>
  <p:sldSz cx="9144000" cy="6858000" type="screen4x3"/>
  <p:notesSz cx="6797675" cy="9926638"/>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07"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8" clrIdx="3">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FFFFFF"/>
    <a:srgbClr val="4CBBFF"/>
    <a:srgbClr val="3F1C7A"/>
    <a:srgbClr val="CFE3DA"/>
    <a:srgbClr val="050505"/>
    <a:srgbClr val="20282B"/>
    <a:srgbClr val="F3F3F3"/>
    <a:srgbClr val="706D68"/>
    <a:srgbClr val="FF4F8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218" autoAdjust="0"/>
    <p:restoredTop sz="97449" autoAdjust="0"/>
  </p:normalViewPr>
  <p:slideViewPr>
    <p:cSldViewPr snapToGrid="0">
      <p:cViewPr varScale="1">
        <p:scale>
          <a:sx n="111" d="100"/>
          <a:sy n="111" d="100"/>
        </p:scale>
        <p:origin x="1674" y="102"/>
      </p:cViewPr>
      <p:guideLst>
        <p:guide orient="horz" pos="3107"/>
        <p:guide pos="3061"/>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4E3F0F6A-5E1B-4850-BA36-F1BF3DDB24B7}"/>
    <pc:docChg chg="undo custSel modSld modMainMaster">
      <pc:chgData name="Andy Gray" userId="3900aca3-aa6e-4813-b4e0-c02f9e48a0aa" providerId="ADAL" clId="{4E3F0F6A-5E1B-4850-BA36-F1BF3DDB24B7}" dt="2019-05-22T15:30:06.306" v="19" actId="20577"/>
      <pc:docMkLst>
        <pc:docMk/>
      </pc:docMkLst>
      <pc:sldChg chg="modSp">
        <pc:chgData name="Andy Gray" userId="3900aca3-aa6e-4813-b4e0-c02f9e48a0aa" providerId="ADAL" clId="{4E3F0F6A-5E1B-4850-BA36-F1BF3DDB24B7}" dt="2019-05-22T15:28:58.881" v="5" actId="20577"/>
        <pc:sldMkLst>
          <pc:docMk/>
          <pc:sldMk cId="3768048513" sldId="354"/>
        </pc:sldMkLst>
        <pc:spChg chg="mod">
          <ac:chgData name="Andy Gray" userId="3900aca3-aa6e-4813-b4e0-c02f9e48a0aa" providerId="ADAL" clId="{4E3F0F6A-5E1B-4850-BA36-F1BF3DDB24B7}" dt="2019-05-22T15:28:58.881" v="5" actId="20577"/>
          <ac:spMkLst>
            <pc:docMk/>
            <pc:sldMk cId="3768048513" sldId="354"/>
            <ac:spMk id="3" creationId="{037FB689-72BB-484B-A17A-EE7793CA52E9}"/>
          </ac:spMkLst>
        </pc:spChg>
      </pc:sldChg>
      <pc:sldChg chg="delSp">
        <pc:chgData name="Andy Gray" userId="3900aca3-aa6e-4813-b4e0-c02f9e48a0aa" providerId="ADAL" clId="{4E3F0F6A-5E1B-4850-BA36-F1BF3DDB24B7}" dt="2019-05-22T15:29:41.944" v="6" actId="478"/>
        <pc:sldMkLst>
          <pc:docMk/>
          <pc:sldMk cId="3852316829" sldId="367"/>
        </pc:sldMkLst>
        <pc:picChg chg="del">
          <ac:chgData name="Andy Gray" userId="3900aca3-aa6e-4813-b4e0-c02f9e48a0aa" providerId="ADAL" clId="{4E3F0F6A-5E1B-4850-BA36-F1BF3DDB24B7}" dt="2019-05-22T15:29:41.944" v="6" actId="478"/>
          <ac:picMkLst>
            <pc:docMk/>
            <pc:sldMk cId="3852316829" sldId="367"/>
            <ac:picMk id="6" creationId="{E1CFD0EA-8754-41A3-BB55-8EACBB84B108}"/>
          </ac:picMkLst>
        </pc:picChg>
      </pc:sldChg>
      <pc:sldChg chg="modSp">
        <pc:chgData name="Andy Gray" userId="3900aca3-aa6e-4813-b4e0-c02f9e48a0aa" providerId="ADAL" clId="{4E3F0F6A-5E1B-4850-BA36-F1BF3DDB24B7}" dt="2019-05-22T15:30:06.306" v="19" actId="20577"/>
        <pc:sldMkLst>
          <pc:docMk/>
          <pc:sldMk cId="1043684076" sldId="372"/>
        </pc:sldMkLst>
        <pc:spChg chg="mod">
          <ac:chgData name="Andy Gray" userId="3900aca3-aa6e-4813-b4e0-c02f9e48a0aa" providerId="ADAL" clId="{4E3F0F6A-5E1B-4850-BA36-F1BF3DDB24B7}" dt="2019-05-22T15:30:06.306" v="19" actId="20577"/>
          <ac:spMkLst>
            <pc:docMk/>
            <pc:sldMk cId="1043684076" sldId="372"/>
            <ac:spMk id="3" creationId="{037FB689-72BB-484B-A17A-EE7793CA52E9}"/>
          </ac:spMkLst>
        </pc:spChg>
      </pc:sldChg>
      <pc:sldMasterChg chg="modSldLayout">
        <pc:chgData name="Andy Gray" userId="3900aca3-aa6e-4813-b4e0-c02f9e48a0aa" providerId="ADAL" clId="{4E3F0F6A-5E1B-4850-BA36-F1BF3DDB24B7}" dt="2019-05-22T15:27:23.703" v="2" actId="14100"/>
        <pc:sldMasterMkLst>
          <pc:docMk/>
          <pc:sldMasterMk cId="2369807912" sldId="2147483660"/>
        </pc:sldMasterMkLst>
        <pc:sldLayoutChg chg="modSp">
          <pc:chgData name="Andy Gray" userId="3900aca3-aa6e-4813-b4e0-c02f9e48a0aa" providerId="ADAL" clId="{4E3F0F6A-5E1B-4850-BA36-F1BF3DDB24B7}" dt="2019-05-22T15:27:23.703" v="2" actId="14100"/>
          <pc:sldLayoutMkLst>
            <pc:docMk/>
            <pc:sldMasterMk cId="2369807912" sldId="2147483660"/>
            <pc:sldLayoutMk cId="3265224848" sldId="2147483662"/>
          </pc:sldLayoutMkLst>
          <pc:cxnChg chg="mod">
            <ac:chgData name="Andy Gray" userId="3900aca3-aa6e-4813-b4e0-c02f9e48a0aa" providerId="ADAL" clId="{4E3F0F6A-5E1B-4850-BA36-F1BF3DDB24B7}" dt="2019-05-22T15:27:23.703" v="2" actId="14100"/>
            <ac:cxnSpMkLst>
              <pc:docMk/>
              <pc:sldMasterMk cId="2369807912" sldId="2147483660"/>
              <pc:sldLayoutMk cId="3265224848" sldId="2147483662"/>
              <ac:cxnSpMk id="8" creationId="{00000000-0000-0000-0000-000000000000}"/>
            </ac:cxnSpMkLst>
          </pc:cxnChg>
        </pc:sldLayoutChg>
      </pc:sldMasterChg>
    </pc:docChg>
  </pc:docChgLst>
  <pc:docChgLst>
    <pc:chgData name="Leonora Sheppard" userId="3688f6d8-1f97-408e-a4fe-cc859c551ddb" providerId="ADAL" clId="{79102481-854D-4AF9-B04A-7621FB6ABC64}"/>
    <pc:docChg chg="undo modSld">
      <pc:chgData name="Leonora Sheppard" userId="3688f6d8-1f97-408e-a4fe-cc859c551ddb" providerId="ADAL" clId="{79102481-854D-4AF9-B04A-7621FB6ABC64}" dt="2019-05-15T11:40:58.367" v="12" actId="20577"/>
      <pc:docMkLst>
        <pc:docMk/>
      </pc:docMkLst>
      <pc:sldChg chg="modSp">
        <pc:chgData name="Leonora Sheppard" userId="3688f6d8-1f97-408e-a4fe-cc859c551ddb" providerId="ADAL" clId="{79102481-854D-4AF9-B04A-7621FB6ABC64}" dt="2019-05-15T11:33:09.521" v="0" actId="20577"/>
        <pc:sldMkLst>
          <pc:docMk/>
          <pc:sldMk cId="1244951885" sldId="366"/>
        </pc:sldMkLst>
        <pc:spChg chg="mod">
          <ac:chgData name="Leonora Sheppard" userId="3688f6d8-1f97-408e-a4fe-cc859c551ddb" providerId="ADAL" clId="{79102481-854D-4AF9-B04A-7621FB6ABC64}" dt="2019-05-15T11:33:09.521" v="0" actId="20577"/>
          <ac:spMkLst>
            <pc:docMk/>
            <pc:sldMk cId="1244951885" sldId="366"/>
            <ac:spMk id="3" creationId="{037FB689-72BB-484B-A17A-EE7793CA52E9}"/>
          </ac:spMkLst>
        </pc:spChg>
      </pc:sldChg>
      <pc:sldChg chg="modSp">
        <pc:chgData name="Leonora Sheppard" userId="3688f6d8-1f97-408e-a4fe-cc859c551ddb" providerId="ADAL" clId="{79102481-854D-4AF9-B04A-7621FB6ABC64}" dt="2019-05-15T11:34:10.763" v="2" actId="20577"/>
        <pc:sldMkLst>
          <pc:docMk/>
          <pc:sldMk cId="567189255" sldId="368"/>
        </pc:sldMkLst>
        <pc:spChg chg="mod">
          <ac:chgData name="Leonora Sheppard" userId="3688f6d8-1f97-408e-a4fe-cc859c551ddb" providerId="ADAL" clId="{79102481-854D-4AF9-B04A-7621FB6ABC64}" dt="2019-05-15T11:34:10.763" v="2" actId="20577"/>
          <ac:spMkLst>
            <pc:docMk/>
            <pc:sldMk cId="567189255" sldId="368"/>
            <ac:spMk id="3" creationId="{037FB689-72BB-484B-A17A-EE7793CA52E9}"/>
          </ac:spMkLst>
        </pc:spChg>
      </pc:sldChg>
      <pc:sldChg chg="modSp">
        <pc:chgData name="Leonora Sheppard" userId="3688f6d8-1f97-408e-a4fe-cc859c551ddb" providerId="ADAL" clId="{79102481-854D-4AF9-B04A-7621FB6ABC64}" dt="2019-05-15T11:37:32.565" v="10" actId="20577"/>
        <pc:sldMkLst>
          <pc:docMk/>
          <pc:sldMk cId="1043684076" sldId="372"/>
        </pc:sldMkLst>
        <pc:spChg chg="mod">
          <ac:chgData name="Leonora Sheppard" userId="3688f6d8-1f97-408e-a4fe-cc859c551ddb" providerId="ADAL" clId="{79102481-854D-4AF9-B04A-7621FB6ABC64}" dt="2019-05-15T11:37:23.943" v="8" actId="255"/>
          <ac:spMkLst>
            <pc:docMk/>
            <pc:sldMk cId="1043684076" sldId="372"/>
            <ac:spMk id="2" creationId="{66E20CF0-66EF-42EF-B23F-BE28152A237F}"/>
          </ac:spMkLst>
        </pc:spChg>
        <pc:spChg chg="mod">
          <ac:chgData name="Leonora Sheppard" userId="3688f6d8-1f97-408e-a4fe-cc859c551ddb" providerId="ADAL" clId="{79102481-854D-4AF9-B04A-7621FB6ABC64}" dt="2019-05-15T11:37:32.565" v="10" actId="20577"/>
          <ac:spMkLst>
            <pc:docMk/>
            <pc:sldMk cId="1043684076" sldId="372"/>
            <ac:spMk id="3" creationId="{037FB689-72BB-484B-A17A-EE7793CA52E9}"/>
          </ac:spMkLst>
        </pc:spChg>
      </pc:sldChg>
      <pc:sldChg chg="modSp">
        <pc:chgData name="Leonora Sheppard" userId="3688f6d8-1f97-408e-a4fe-cc859c551ddb" providerId="ADAL" clId="{79102481-854D-4AF9-B04A-7621FB6ABC64}" dt="2019-05-15T11:40:58.367" v="12" actId="20577"/>
        <pc:sldMkLst>
          <pc:docMk/>
          <pc:sldMk cId="2986392551" sldId="374"/>
        </pc:sldMkLst>
        <pc:spChg chg="mod">
          <ac:chgData name="Leonora Sheppard" userId="3688f6d8-1f97-408e-a4fe-cc859c551ddb" providerId="ADAL" clId="{79102481-854D-4AF9-B04A-7621FB6ABC64}" dt="2019-05-15T11:40:58.367" v="12" actId="20577"/>
          <ac:spMkLst>
            <pc:docMk/>
            <pc:sldMk cId="2986392551" sldId="374"/>
            <ac:spMk id="3" creationId="{037FB689-72BB-484B-A17A-EE7793CA52E9}"/>
          </ac:spMkLst>
        </pc:spChg>
      </pc:sldChg>
    </pc:docChg>
  </pc:docChgLst>
  <pc:docChgLst>
    <pc:chgData name="James Franklin" userId="cf915d05-507f-491f-b4a6-b2aa085ee4b1" providerId="ADAL" clId="{63187CF3-D510-4C5E-9091-9990286572E4}"/>
    <pc:docChg chg="undo custSel addSld delSld modSld sldOrd">
      <pc:chgData name="James Franklin" userId="cf915d05-507f-491f-b4a6-b2aa085ee4b1" providerId="ADAL" clId="{63187CF3-D510-4C5E-9091-9990286572E4}" dt="2019-05-22T12:09:38.151" v="13487" actId="1592"/>
      <pc:docMkLst>
        <pc:docMk/>
      </pc:docMkLst>
      <pc:sldChg chg="modSp">
        <pc:chgData name="James Franklin" userId="cf915d05-507f-491f-b4a6-b2aa085ee4b1" providerId="ADAL" clId="{63187CF3-D510-4C5E-9091-9990286572E4}" dt="2019-05-08T17:32:41.961" v="13443" actId="20577"/>
        <pc:sldMkLst>
          <pc:docMk/>
          <pc:sldMk cId="4088036100" sldId="259"/>
        </pc:sldMkLst>
        <pc:spChg chg="mod">
          <ac:chgData name="James Franklin" userId="cf915d05-507f-491f-b4a6-b2aa085ee4b1" providerId="ADAL" clId="{63187CF3-D510-4C5E-9091-9990286572E4}" dt="2019-03-28T17:06:19.614" v="0"/>
          <ac:spMkLst>
            <pc:docMk/>
            <pc:sldMk cId="4088036100" sldId="259"/>
            <ac:spMk id="2" creationId="{C2FF3364-2D81-4476-A6D3-A34681DC1631}"/>
          </ac:spMkLst>
        </pc:spChg>
        <pc:spChg chg="mod">
          <ac:chgData name="James Franklin" userId="cf915d05-507f-491f-b4a6-b2aa085ee4b1" providerId="ADAL" clId="{63187CF3-D510-4C5E-9091-9990286572E4}" dt="2019-05-08T17:32:41.961" v="13443" actId="20577"/>
          <ac:spMkLst>
            <pc:docMk/>
            <pc:sldMk cId="4088036100" sldId="259"/>
            <ac:spMk id="3" creationId="{08031DB8-AE01-4A02-86AA-7978B495B428}"/>
          </ac:spMkLst>
        </pc:spChg>
      </pc:sldChg>
      <pc:sldChg chg="modSp">
        <pc:chgData name="James Franklin" userId="cf915d05-507f-491f-b4a6-b2aa085ee4b1" providerId="ADAL" clId="{63187CF3-D510-4C5E-9091-9990286572E4}" dt="2019-05-07T15:21:21.099" v="34" actId="15"/>
        <pc:sldMkLst>
          <pc:docMk/>
          <pc:sldMk cId="2912915852" sldId="319"/>
        </pc:sldMkLst>
        <pc:spChg chg="mod">
          <ac:chgData name="James Franklin" userId="cf915d05-507f-491f-b4a6-b2aa085ee4b1" providerId="ADAL" clId="{63187CF3-D510-4C5E-9091-9990286572E4}" dt="2019-05-07T15:21:21.099" v="34" actId="15"/>
          <ac:spMkLst>
            <pc:docMk/>
            <pc:sldMk cId="2912915852" sldId="319"/>
            <ac:spMk id="3" creationId="{8841C565-F8A1-4DE6-88F1-F82B859E4087}"/>
          </ac:spMkLst>
        </pc:spChg>
      </pc:sldChg>
      <pc:sldChg chg="addSp delSp modSp">
        <pc:chgData name="James Franklin" userId="cf915d05-507f-491f-b4a6-b2aa085ee4b1" providerId="ADAL" clId="{63187CF3-D510-4C5E-9091-9990286572E4}" dt="2019-05-08T18:26:17.276" v="13450" actId="20577"/>
        <pc:sldMkLst>
          <pc:docMk/>
          <pc:sldMk cId="3768048513" sldId="354"/>
        </pc:sldMkLst>
        <pc:spChg chg="mod">
          <ac:chgData name="James Franklin" userId="cf915d05-507f-491f-b4a6-b2aa085ee4b1" providerId="ADAL" clId="{63187CF3-D510-4C5E-9091-9990286572E4}" dt="2019-05-07T15:41:57.317" v="41" actId="20577"/>
          <ac:spMkLst>
            <pc:docMk/>
            <pc:sldMk cId="3768048513" sldId="354"/>
            <ac:spMk id="2" creationId="{66E20CF0-66EF-42EF-B23F-BE28152A237F}"/>
          </ac:spMkLst>
        </pc:spChg>
        <pc:spChg chg="mod">
          <ac:chgData name="James Franklin" userId="cf915d05-507f-491f-b4a6-b2aa085ee4b1" providerId="ADAL" clId="{63187CF3-D510-4C5E-9091-9990286572E4}" dt="2019-05-08T18:26:17.276" v="13450" actId="20577"/>
          <ac:spMkLst>
            <pc:docMk/>
            <pc:sldMk cId="3768048513" sldId="354"/>
            <ac:spMk id="3" creationId="{037FB689-72BB-484B-A17A-EE7793CA52E9}"/>
          </ac:spMkLst>
        </pc:spChg>
        <pc:graphicFrameChg chg="add del mod">
          <ac:chgData name="James Franklin" userId="cf915d05-507f-491f-b4a6-b2aa085ee4b1" providerId="ADAL" clId="{63187CF3-D510-4C5E-9091-9990286572E4}" dt="2019-05-08T08:57:12.975" v="476"/>
          <ac:graphicFrameMkLst>
            <pc:docMk/>
            <pc:sldMk cId="3768048513" sldId="354"/>
            <ac:graphicFrameMk id="4" creationId="{5DFE8ECE-2870-4763-A39E-A668600D7194}"/>
          </ac:graphicFrameMkLst>
        </pc:graphicFrameChg>
        <pc:graphicFrameChg chg="add mod modGraphic">
          <ac:chgData name="James Franklin" userId="cf915d05-507f-491f-b4a6-b2aa085ee4b1" providerId="ADAL" clId="{63187CF3-D510-4C5E-9091-9990286572E4}" dt="2019-05-08T09:04:02.309" v="736" actId="1076"/>
          <ac:graphicFrameMkLst>
            <pc:docMk/>
            <pc:sldMk cId="3768048513" sldId="354"/>
            <ac:graphicFrameMk id="5" creationId="{D324B432-0BFB-437A-A017-4D7142EDA456}"/>
          </ac:graphicFrameMkLst>
        </pc:graphicFrameChg>
        <pc:picChg chg="add mod">
          <ac:chgData name="James Franklin" userId="cf915d05-507f-491f-b4a6-b2aa085ee4b1" providerId="ADAL" clId="{63187CF3-D510-4C5E-9091-9990286572E4}" dt="2019-05-08T09:04:35.237" v="746" actId="1076"/>
          <ac:picMkLst>
            <pc:docMk/>
            <pc:sldMk cId="3768048513" sldId="354"/>
            <ac:picMk id="1026" creationId="{62AAC7C2-DCD9-4348-A884-D03B998E779F}"/>
          </ac:picMkLst>
        </pc:picChg>
      </pc:sldChg>
      <pc:sldChg chg="modSp add del ord">
        <pc:chgData name="James Franklin" userId="cf915d05-507f-491f-b4a6-b2aa085ee4b1" providerId="ADAL" clId="{63187CF3-D510-4C5E-9091-9990286572E4}" dt="2019-05-08T18:55:46.084" v="13451" actId="6549"/>
        <pc:sldMkLst>
          <pc:docMk/>
          <pc:sldMk cId="1612668401" sldId="364"/>
        </pc:sldMkLst>
        <pc:spChg chg="mod">
          <ac:chgData name="James Franklin" userId="cf915d05-507f-491f-b4a6-b2aa085ee4b1" providerId="ADAL" clId="{63187CF3-D510-4C5E-9091-9990286572E4}" dt="2019-03-29T10:16:27.392" v="2" actId="20577"/>
          <ac:spMkLst>
            <pc:docMk/>
            <pc:sldMk cId="1612668401" sldId="364"/>
            <ac:spMk id="4" creationId="{00000000-0000-0000-0000-000000000000}"/>
          </ac:spMkLst>
        </pc:spChg>
        <pc:spChg chg="mod">
          <ac:chgData name="James Franklin" userId="cf915d05-507f-491f-b4a6-b2aa085ee4b1" providerId="ADAL" clId="{63187CF3-D510-4C5E-9091-9990286572E4}" dt="2019-05-08T18:55:46.084" v="13451" actId="6549"/>
          <ac:spMkLst>
            <pc:docMk/>
            <pc:sldMk cId="1612668401" sldId="364"/>
            <ac:spMk id="5" creationId="{00000000-0000-0000-0000-000000000000}"/>
          </ac:spMkLst>
        </pc:spChg>
      </pc:sldChg>
      <pc:sldChg chg="addSp delSp modSp addCm delCm modCm">
        <pc:chgData name="James Franklin" userId="cf915d05-507f-491f-b4a6-b2aa085ee4b1" providerId="ADAL" clId="{63187CF3-D510-4C5E-9091-9990286572E4}" dt="2019-05-22T12:09:38.151" v="13487" actId="1592"/>
        <pc:sldMkLst>
          <pc:docMk/>
          <pc:sldMk cId="1515091566" sldId="365"/>
        </pc:sldMkLst>
        <pc:spChg chg="mod">
          <ac:chgData name="James Franklin" userId="cf915d05-507f-491f-b4a6-b2aa085ee4b1" providerId="ADAL" clId="{63187CF3-D510-4C5E-9091-9990286572E4}" dt="2019-05-08T09:04:52.230" v="759" actId="20577"/>
          <ac:spMkLst>
            <pc:docMk/>
            <pc:sldMk cId="1515091566" sldId="365"/>
            <ac:spMk id="2" creationId="{66E20CF0-66EF-42EF-B23F-BE28152A237F}"/>
          </ac:spMkLst>
        </pc:spChg>
        <pc:spChg chg="mod">
          <ac:chgData name="James Franklin" userId="cf915d05-507f-491f-b4a6-b2aa085ee4b1" providerId="ADAL" clId="{63187CF3-D510-4C5E-9091-9990286572E4}" dt="2019-05-08T13:57:05.080" v="6508" actId="20577"/>
          <ac:spMkLst>
            <pc:docMk/>
            <pc:sldMk cId="1515091566" sldId="365"/>
            <ac:spMk id="3" creationId="{037FB689-72BB-484B-A17A-EE7793CA52E9}"/>
          </ac:spMkLst>
        </pc:spChg>
        <pc:spChg chg="add del mod">
          <ac:chgData name="James Franklin" userId="cf915d05-507f-491f-b4a6-b2aa085ee4b1" providerId="ADAL" clId="{63187CF3-D510-4C5E-9091-9990286572E4}" dt="2019-05-14T10:18:51.501" v="13475" actId="478"/>
          <ac:spMkLst>
            <pc:docMk/>
            <pc:sldMk cId="1515091566" sldId="365"/>
            <ac:spMk id="5" creationId="{0615987E-EC4E-476E-B40C-04AB24D42E0E}"/>
          </ac:spMkLst>
        </pc:spChg>
        <pc:graphicFrameChg chg="add mod">
          <ac:chgData name="James Franklin" userId="cf915d05-507f-491f-b4a6-b2aa085ee4b1" providerId="ADAL" clId="{63187CF3-D510-4C5E-9091-9990286572E4}" dt="2019-05-08T13:57:22.297" v="6510" actId="1076"/>
          <ac:graphicFrameMkLst>
            <pc:docMk/>
            <pc:sldMk cId="1515091566" sldId="365"/>
            <ac:graphicFrameMk id="4" creationId="{65E99003-CB0E-4180-8F2B-44BA591BE2CB}"/>
          </ac:graphicFrameMkLst>
        </pc:graphicFrameChg>
      </pc:sldChg>
      <pc:sldChg chg="addSp modSp">
        <pc:chgData name="James Franklin" userId="cf915d05-507f-491f-b4a6-b2aa085ee4b1" providerId="ADAL" clId="{63187CF3-D510-4C5E-9091-9990286572E4}" dt="2019-05-08T13:59:28.171" v="6518" actId="6549"/>
        <pc:sldMkLst>
          <pc:docMk/>
          <pc:sldMk cId="1244951885" sldId="366"/>
        </pc:sldMkLst>
        <pc:spChg chg="mod">
          <ac:chgData name="James Franklin" userId="cf915d05-507f-491f-b4a6-b2aa085ee4b1" providerId="ADAL" clId="{63187CF3-D510-4C5E-9091-9990286572E4}" dt="2019-05-07T15:42:58.733" v="124" actId="20577"/>
          <ac:spMkLst>
            <pc:docMk/>
            <pc:sldMk cId="1244951885" sldId="366"/>
            <ac:spMk id="2" creationId="{66E20CF0-66EF-42EF-B23F-BE28152A237F}"/>
          </ac:spMkLst>
        </pc:spChg>
        <pc:spChg chg="mod">
          <ac:chgData name="James Franklin" userId="cf915d05-507f-491f-b4a6-b2aa085ee4b1" providerId="ADAL" clId="{63187CF3-D510-4C5E-9091-9990286572E4}" dt="2019-05-08T13:59:28.171" v="6518" actId="6549"/>
          <ac:spMkLst>
            <pc:docMk/>
            <pc:sldMk cId="1244951885" sldId="366"/>
            <ac:spMk id="3" creationId="{037FB689-72BB-484B-A17A-EE7793CA52E9}"/>
          </ac:spMkLst>
        </pc:spChg>
        <pc:picChg chg="add mod">
          <ac:chgData name="James Franklin" userId="cf915d05-507f-491f-b4a6-b2aa085ee4b1" providerId="ADAL" clId="{63187CF3-D510-4C5E-9091-9990286572E4}" dt="2019-05-08T12:29:35.680" v="5490" actId="1076"/>
          <ac:picMkLst>
            <pc:docMk/>
            <pc:sldMk cId="1244951885" sldId="366"/>
            <ac:picMk id="2050" creationId="{6D942135-27BB-49F3-B256-AD9556D67FCF}"/>
          </ac:picMkLst>
        </pc:picChg>
      </pc:sldChg>
      <pc:sldChg chg="addSp delSp modSp setBg">
        <pc:chgData name="James Franklin" userId="cf915d05-507f-491f-b4a6-b2aa085ee4b1" providerId="ADAL" clId="{63187CF3-D510-4C5E-9091-9990286572E4}" dt="2019-05-08T14:04:57.095" v="7038" actId="732"/>
        <pc:sldMkLst>
          <pc:docMk/>
          <pc:sldMk cId="3852316829" sldId="367"/>
        </pc:sldMkLst>
        <pc:spChg chg="mod">
          <ac:chgData name="James Franklin" userId="cf915d05-507f-491f-b4a6-b2aa085ee4b1" providerId="ADAL" clId="{63187CF3-D510-4C5E-9091-9990286572E4}" dt="2019-05-08T10:07:41.430" v="2777" actId="207"/>
          <ac:spMkLst>
            <pc:docMk/>
            <pc:sldMk cId="3852316829" sldId="367"/>
            <ac:spMk id="2" creationId="{66E20CF0-66EF-42EF-B23F-BE28152A237F}"/>
          </ac:spMkLst>
        </pc:spChg>
        <pc:spChg chg="mod">
          <ac:chgData name="James Franklin" userId="cf915d05-507f-491f-b4a6-b2aa085ee4b1" providerId="ADAL" clId="{63187CF3-D510-4C5E-9091-9990286572E4}" dt="2019-05-08T10:08:51.024" v="2792" actId="20577"/>
          <ac:spMkLst>
            <pc:docMk/>
            <pc:sldMk cId="3852316829" sldId="367"/>
            <ac:spMk id="3" creationId="{037FB689-72BB-484B-A17A-EE7793CA52E9}"/>
          </ac:spMkLst>
        </pc:spChg>
        <pc:graphicFrameChg chg="add del mod modGraphic">
          <ac:chgData name="James Franklin" userId="cf915d05-507f-491f-b4a6-b2aa085ee4b1" providerId="ADAL" clId="{63187CF3-D510-4C5E-9091-9990286572E4}" dt="2019-05-08T10:03:38.495" v="2679" actId="478"/>
          <ac:graphicFrameMkLst>
            <pc:docMk/>
            <pc:sldMk cId="3852316829" sldId="367"/>
            <ac:graphicFrameMk id="4" creationId="{A5161DBB-2165-4E6A-8ACF-60F6324F1382}"/>
          </ac:graphicFrameMkLst>
        </pc:graphicFrameChg>
        <pc:picChg chg="add del mod">
          <ac:chgData name="James Franklin" userId="cf915d05-507f-491f-b4a6-b2aa085ee4b1" providerId="ADAL" clId="{63187CF3-D510-4C5E-9091-9990286572E4}" dt="2019-05-08T10:08:16.504" v="2780" actId="478"/>
          <ac:picMkLst>
            <pc:docMk/>
            <pc:sldMk cId="3852316829" sldId="367"/>
            <ac:picMk id="5" creationId="{EF7458F4-A5AE-4B1A-A371-40B5137B7F17}"/>
          </ac:picMkLst>
        </pc:picChg>
        <pc:picChg chg="add mod">
          <ac:chgData name="James Franklin" userId="cf915d05-507f-491f-b4a6-b2aa085ee4b1" providerId="ADAL" clId="{63187CF3-D510-4C5E-9091-9990286572E4}" dt="2019-05-08T10:09:09.967" v="2795" actId="1076"/>
          <ac:picMkLst>
            <pc:docMk/>
            <pc:sldMk cId="3852316829" sldId="367"/>
            <ac:picMk id="6" creationId="{E1CFD0EA-8754-41A3-BB55-8EACBB84B108}"/>
          </ac:picMkLst>
        </pc:picChg>
        <pc:picChg chg="add del mod">
          <ac:chgData name="James Franklin" userId="cf915d05-507f-491f-b4a6-b2aa085ee4b1" providerId="ADAL" clId="{63187CF3-D510-4C5E-9091-9990286572E4}" dt="2019-05-08T10:08:18.063" v="2781" actId="478"/>
          <ac:picMkLst>
            <pc:docMk/>
            <pc:sldMk cId="3852316829" sldId="367"/>
            <ac:picMk id="7" creationId="{88F42446-9122-47CD-85C1-0B219BF472B6}"/>
          </ac:picMkLst>
        </pc:picChg>
        <pc:picChg chg="add del mod">
          <ac:chgData name="James Franklin" userId="cf915d05-507f-491f-b4a6-b2aa085ee4b1" providerId="ADAL" clId="{63187CF3-D510-4C5E-9091-9990286572E4}" dt="2019-05-08T10:08:15.801" v="2779" actId="478"/>
          <ac:picMkLst>
            <pc:docMk/>
            <pc:sldMk cId="3852316829" sldId="367"/>
            <ac:picMk id="3074" creationId="{361F2F31-CEB2-4294-826B-7E401709F0E2}"/>
          </ac:picMkLst>
        </pc:picChg>
        <pc:picChg chg="add mod">
          <ac:chgData name="James Franklin" userId="cf915d05-507f-491f-b4a6-b2aa085ee4b1" providerId="ADAL" clId="{63187CF3-D510-4C5E-9091-9990286572E4}" dt="2019-05-08T14:04:57.095" v="7038" actId="732"/>
          <ac:picMkLst>
            <pc:docMk/>
            <pc:sldMk cId="3852316829" sldId="367"/>
            <ac:picMk id="3076" creationId="{E8685EDE-7734-440D-BC3C-3B53B37CBA20}"/>
          </ac:picMkLst>
        </pc:picChg>
      </pc:sldChg>
      <pc:sldChg chg="addSp modSp">
        <pc:chgData name="James Franklin" userId="cf915d05-507f-491f-b4a6-b2aa085ee4b1" providerId="ADAL" clId="{63187CF3-D510-4C5E-9091-9990286572E4}" dt="2019-05-08T14:08:42.246" v="7537" actId="732"/>
        <pc:sldMkLst>
          <pc:docMk/>
          <pc:sldMk cId="567189255" sldId="368"/>
        </pc:sldMkLst>
        <pc:spChg chg="mod">
          <ac:chgData name="James Franklin" userId="cf915d05-507f-491f-b4a6-b2aa085ee4b1" providerId="ADAL" clId="{63187CF3-D510-4C5E-9091-9990286572E4}" dt="2019-05-08T11:12:52.731" v="4328" actId="20577"/>
          <ac:spMkLst>
            <pc:docMk/>
            <pc:sldMk cId="567189255" sldId="368"/>
            <ac:spMk id="2" creationId="{66E20CF0-66EF-42EF-B23F-BE28152A237F}"/>
          </ac:spMkLst>
        </pc:spChg>
        <pc:spChg chg="mod">
          <ac:chgData name="James Franklin" userId="cf915d05-507f-491f-b4a6-b2aa085ee4b1" providerId="ADAL" clId="{63187CF3-D510-4C5E-9091-9990286572E4}" dt="2019-05-08T14:08:22.785" v="7535" actId="207"/>
          <ac:spMkLst>
            <pc:docMk/>
            <pc:sldMk cId="567189255" sldId="368"/>
            <ac:spMk id="3" creationId="{037FB689-72BB-484B-A17A-EE7793CA52E9}"/>
          </ac:spMkLst>
        </pc:spChg>
        <pc:picChg chg="add mod">
          <ac:chgData name="James Franklin" userId="cf915d05-507f-491f-b4a6-b2aa085ee4b1" providerId="ADAL" clId="{63187CF3-D510-4C5E-9091-9990286572E4}" dt="2019-05-08T11:13:18.344" v="4332" actId="1076"/>
          <ac:picMkLst>
            <pc:docMk/>
            <pc:sldMk cId="567189255" sldId="368"/>
            <ac:picMk id="4" creationId="{D20EF205-DB23-4E84-B93E-4CD35DD3F4C9}"/>
          </ac:picMkLst>
        </pc:picChg>
        <pc:picChg chg="add mod">
          <ac:chgData name="James Franklin" userId="cf915d05-507f-491f-b4a6-b2aa085ee4b1" providerId="ADAL" clId="{63187CF3-D510-4C5E-9091-9990286572E4}" dt="2019-05-08T14:08:42.246" v="7537" actId="732"/>
          <ac:picMkLst>
            <pc:docMk/>
            <pc:sldMk cId="567189255" sldId="368"/>
            <ac:picMk id="4098" creationId="{B7DB8B71-0243-47B2-AB9E-DAE8260CAA51}"/>
          </ac:picMkLst>
        </pc:picChg>
      </pc:sldChg>
      <pc:sldChg chg="addSp modSp">
        <pc:chgData name="James Franklin" userId="cf915d05-507f-491f-b4a6-b2aa085ee4b1" providerId="ADAL" clId="{63187CF3-D510-4C5E-9091-9990286572E4}" dt="2019-05-08T14:15:39.177" v="8012" actId="20577"/>
        <pc:sldMkLst>
          <pc:docMk/>
          <pc:sldMk cId="363531344" sldId="369"/>
        </pc:sldMkLst>
        <pc:spChg chg="mod">
          <ac:chgData name="James Franklin" userId="cf915d05-507f-491f-b4a6-b2aa085ee4b1" providerId="ADAL" clId="{63187CF3-D510-4C5E-9091-9990286572E4}" dt="2019-05-08T10:10:35.480" v="2827" actId="20577"/>
          <ac:spMkLst>
            <pc:docMk/>
            <pc:sldMk cId="363531344" sldId="369"/>
            <ac:spMk id="2" creationId="{66E20CF0-66EF-42EF-B23F-BE28152A237F}"/>
          </ac:spMkLst>
        </pc:spChg>
        <pc:spChg chg="mod">
          <ac:chgData name="James Franklin" userId="cf915d05-507f-491f-b4a6-b2aa085ee4b1" providerId="ADAL" clId="{63187CF3-D510-4C5E-9091-9990286572E4}" dt="2019-05-08T14:15:39.177" v="8012" actId="20577"/>
          <ac:spMkLst>
            <pc:docMk/>
            <pc:sldMk cId="363531344" sldId="369"/>
            <ac:spMk id="3" creationId="{037FB689-72BB-484B-A17A-EE7793CA52E9}"/>
          </ac:spMkLst>
        </pc:spChg>
        <pc:picChg chg="add mod">
          <ac:chgData name="James Franklin" userId="cf915d05-507f-491f-b4a6-b2aa085ee4b1" providerId="ADAL" clId="{63187CF3-D510-4C5E-9091-9990286572E4}" dt="2019-05-08T14:14:35.285" v="7910" actId="167"/>
          <ac:picMkLst>
            <pc:docMk/>
            <pc:sldMk cId="363531344" sldId="369"/>
            <ac:picMk id="5122" creationId="{0D7C9768-10A2-44D8-AB25-51E8439C2B62}"/>
          </ac:picMkLst>
        </pc:picChg>
      </pc:sldChg>
      <pc:sldChg chg="addSp modSp">
        <pc:chgData name="James Franklin" userId="cf915d05-507f-491f-b4a6-b2aa085ee4b1" providerId="ADAL" clId="{63187CF3-D510-4C5E-9091-9990286572E4}" dt="2019-05-08T11:39:36.693" v="5045" actId="732"/>
        <pc:sldMkLst>
          <pc:docMk/>
          <pc:sldMk cId="2205863446" sldId="370"/>
        </pc:sldMkLst>
        <pc:spChg chg="mod">
          <ac:chgData name="James Franklin" userId="cf915d05-507f-491f-b4a6-b2aa085ee4b1" providerId="ADAL" clId="{63187CF3-D510-4C5E-9091-9990286572E4}" dt="2019-05-08T10:10:42.250" v="2841" actId="20577"/>
          <ac:spMkLst>
            <pc:docMk/>
            <pc:sldMk cId="2205863446" sldId="370"/>
            <ac:spMk id="2" creationId="{66E20CF0-66EF-42EF-B23F-BE28152A237F}"/>
          </ac:spMkLst>
        </pc:spChg>
        <pc:spChg chg="mod">
          <ac:chgData name="James Franklin" userId="cf915d05-507f-491f-b4a6-b2aa085ee4b1" providerId="ADAL" clId="{63187CF3-D510-4C5E-9091-9990286572E4}" dt="2019-05-08T11:39:24.614" v="5043" actId="20577"/>
          <ac:spMkLst>
            <pc:docMk/>
            <pc:sldMk cId="2205863446" sldId="370"/>
            <ac:spMk id="3" creationId="{037FB689-72BB-484B-A17A-EE7793CA52E9}"/>
          </ac:spMkLst>
        </pc:spChg>
        <pc:picChg chg="add mod">
          <ac:chgData name="James Franklin" userId="cf915d05-507f-491f-b4a6-b2aa085ee4b1" providerId="ADAL" clId="{63187CF3-D510-4C5E-9091-9990286572E4}" dt="2019-05-08T11:37:24.974" v="4932" actId="1076"/>
          <ac:picMkLst>
            <pc:docMk/>
            <pc:sldMk cId="2205863446" sldId="370"/>
            <ac:picMk id="4" creationId="{D1C07622-BAF5-41AF-B8C7-6798626C44BE}"/>
          </ac:picMkLst>
        </pc:picChg>
        <pc:picChg chg="add mod">
          <ac:chgData name="James Franklin" userId="cf915d05-507f-491f-b4a6-b2aa085ee4b1" providerId="ADAL" clId="{63187CF3-D510-4C5E-9091-9990286572E4}" dt="2019-05-08T11:39:36.693" v="5045" actId="732"/>
          <ac:picMkLst>
            <pc:docMk/>
            <pc:sldMk cId="2205863446" sldId="370"/>
            <ac:picMk id="6146" creationId="{0D9BAFF2-0E0F-46D4-B370-2768CF89B655}"/>
          </ac:picMkLst>
        </pc:picChg>
      </pc:sldChg>
      <pc:sldChg chg="addSp modSp setBg">
        <pc:chgData name="James Franklin" userId="cf915d05-507f-491f-b4a6-b2aa085ee4b1" providerId="ADAL" clId="{63187CF3-D510-4C5E-9091-9990286572E4}" dt="2019-05-08T15:27:30.327" v="9376" actId="20577"/>
        <pc:sldMkLst>
          <pc:docMk/>
          <pc:sldMk cId="1043684076" sldId="372"/>
        </pc:sldMkLst>
        <pc:spChg chg="mod">
          <ac:chgData name="James Franklin" userId="cf915d05-507f-491f-b4a6-b2aa085ee4b1" providerId="ADAL" clId="{63187CF3-D510-4C5E-9091-9990286572E4}" dt="2019-05-08T10:11:54.831" v="2901" actId="20577"/>
          <ac:spMkLst>
            <pc:docMk/>
            <pc:sldMk cId="1043684076" sldId="372"/>
            <ac:spMk id="2" creationId="{66E20CF0-66EF-42EF-B23F-BE28152A237F}"/>
          </ac:spMkLst>
        </pc:spChg>
        <pc:spChg chg="mod">
          <ac:chgData name="James Franklin" userId="cf915d05-507f-491f-b4a6-b2aa085ee4b1" providerId="ADAL" clId="{63187CF3-D510-4C5E-9091-9990286572E4}" dt="2019-05-08T15:27:30.327" v="9376" actId="20577"/>
          <ac:spMkLst>
            <pc:docMk/>
            <pc:sldMk cId="1043684076" sldId="372"/>
            <ac:spMk id="3" creationId="{037FB689-72BB-484B-A17A-EE7793CA52E9}"/>
          </ac:spMkLst>
        </pc:spChg>
        <pc:picChg chg="add mod">
          <ac:chgData name="James Franklin" userId="cf915d05-507f-491f-b4a6-b2aa085ee4b1" providerId="ADAL" clId="{63187CF3-D510-4C5E-9091-9990286572E4}" dt="2019-05-08T11:42:32.250" v="5049" actId="167"/>
          <ac:picMkLst>
            <pc:docMk/>
            <pc:sldMk cId="1043684076" sldId="372"/>
            <ac:picMk id="7170" creationId="{AB2449E6-3261-46D8-9190-7DBFB1177454}"/>
          </ac:picMkLst>
        </pc:picChg>
      </pc:sldChg>
      <pc:sldChg chg="addSp delSp modSp">
        <pc:chgData name="James Franklin" userId="cf915d05-507f-491f-b4a6-b2aa085ee4b1" providerId="ADAL" clId="{63187CF3-D510-4C5E-9091-9990286572E4}" dt="2019-05-14T10:20:52.716" v="13481" actId="478"/>
        <pc:sldMkLst>
          <pc:docMk/>
          <pc:sldMk cId="2965502656" sldId="373"/>
        </pc:sldMkLst>
        <pc:spChg chg="mod">
          <ac:chgData name="James Franklin" userId="cf915d05-507f-491f-b4a6-b2aa085ee4b1" providerId="ADAL" clId="{63187CF3-D510-4C5E-9091-9990286572E4}" dt="2019-05-08T10:17:00.872" v="2931" actId="20577"/>
          <ac:spMkLst>
            <pc:docMk/>
            <pc:sldMk cId="2965502656" sldId="373"/>
            <ac:spMk id="2" creationId="{66E20CF0-66EF-42EF-B23F-BE28152A237F}"/>
          </ac:spMkLst>
        </pc:spChg>
        <pc:spChg chg="mod">
          <ac:chgData name="James Franklin" userId="cf915d05-507f-491f-b4a6-b2aa085ee4b1" providerId="ADAL" clId="{63187CF3-D510-4C5E-9091-9990286572E4}" dt="2019-05-14T10:20:39.099" v="13480" actId="20577"/>
          <ac:spMkLst>
            <pc:docMk/>
            <pc:sldMk cId="2965502656" sldId="373"/>
            <ac:spMk id="3" creationId="{037FB689-72BB-484B-A17A-EE7793CA52E9}"/>
          </ac:spMkLst>
        </pc:spChg>
        <pc:spChg chg="add del mod">
          <ac:chgData name="James Franklin" userId="cf915d05-507f-491f-b4a6-b2aa085ee4b1" providerId="ADAL" clId="{63187CF3-D510-4C5E-9091-9990286572E4}" dt="2019-05-14T10:20:52.716" v="13481" actId="478"/>
          <ac:spMkLst>
            <pc:docMk/>
            <pc:sldMk cId="2965502656" sldId="373"/>
            <ac:spMk id="4" creationId="{630EA3D8-170D-4613-BF1B-CDFECB7BDA99}"/>
          </ac:spMkLst>
        </pc:spChg>
        <pc:picChg chg="add mod">
          <ac:chgData name="James Franklin" userId="cf915d05-507f-491f-b4a6-b2aa085ee4b1" providerId="ADAL" clId="{63187CF3-D510-4C5E-9091-9990286572E4}" dt="2019-05-08T11:45:57.549" v="5058" actId="1076"/>
          <ac:picMkLst>
            <pc:docMk/>
            <pc:sldMk cId="2965502656" sldId="373"/>
            <ac:picMk id="5" creationId="{615570EC-7CC1-4FBA-91DE-5BD33CEE7CF3}"/>
          </ac:picMkLst>
        </pc:picChg>
        <pc:picChg chg="add mod">
          <ac:chgData name="James Franklin" userId="cf915d05-507f-491f-b4a6-b2aa085ee4b1" providerId="ADAL" clId="{63187CF3-D510-4C5E-9091-9990286572E4}" dt="2019-05-08T11:46:05.981" v="5060" actId="732"/>
          <ac:picMkLst>
            <pc:docMk/>
            <pc:sldMk cId="2965502656" sldId="373"/>
            <ac:picMk id="8194" creationId="{13B9E9F5-354F-4D17-AC05-66675B59B4FC}"/>
          </ac:picMkLst>
        </pc:picChg>
      </pc:sldChg>
      <pc:sldChg chg="addSp delSp modSp">
        <pc:chgData name="James Franklin" userId="cf915d05-507f-491f-b4a6-b2aa085ee4b1" providerId="ADAL" clId="{63187CF3-D510-4C5E-9091-9990286572E4}" dt="2019-05-08T15:47:28.879" v="10265" actId="20577"/>
        <pc:sldMkLst>
          <pc:docMk/>
          <pc:sldMk cId="2986392551" sldId="374"/>
        </pc:sldMkLst>
        <pc:spChg chg="mod">
          <ac:chgData name="James Franklin" userId="cf915d05-507f-491f-b4a6-b2aa085ee4b1" providerId="ADAL" clId="{63187CF3-D510-4C5E-9091-9990286572E4}" dt="2019-05-08T15:44:21.094" v="10001" actId="20577"/>
          <ac:spMkLst>
            <pc:docMk/>
            <pc:sldMk cId="2986392551" sldId="374"/>
            <ac:spMk id="2" creationId="{66E20CF0-66EF-42EF-B23F-BE28152A237F}"/>
          </ac:spMkLst>
        </pc:spChg>
        <pc:spChg chg="mod">
          <ac:chgData name="James Franklin" userId="cf915d05-507f-491f-b4a6-b2aa085ee4b1" providerId="ADAL" clId="{63187CF3-D510-4C5E-9091-9990286572E4}" dt="2019-05-08T15:47:28.879" v="10265" actId="20577"/>
          <ac:spMkLst>
            <pc:docMk/>
            <pc:sldMk cId="2986392551" sldId="374"/>
            <ac:spMk id="3" creationId="{037FB689-72BB-484B-A17A-EE7793CA52E9}"/>
          </ac:spMkLst>
        </pc:spChg>
        <pc:picChg chg="add del">
          <ac:chgData name="James Franklin" userId="cf915d05-507f-491f-b4a6-b2aa085ee4b1" providerId="ADAL" clId="{63187CF3-D510-4C5E-9091-9990286572E4}" dt="2019-05-08T11:49:10.223" v="5075" actId="478"/>
          <ac:picMkLst>
            <pc:docMk/>
            <pc:sldMk cId="2986392551" sldId="374"/>
            <ac:picMk id="4" creationId="{3462C030-B836-4BB9-BB33-CCB0BD3E6161}"/>
          </ac:picMkLst>
        </pc:picChg>
        <pc:picChg chg="add mod">
          <ac:chgData name="James Franklin" userId="cf915d05-507f-491f-b4a6-b2aa085ee4b1" providerId="ADAL" clId="{63187CF3-D510-4C5E-9091-9990286572E4}" dt="2019-05-08T11:49:30.196" v="5080" actId="1076"/>
          <ac:picMkLst>
            <pc:docMk/>
            <pc:sldMk cId="2986392551" sldId="374"/>
            <ac:picMk id="5" creationId="{1D8DCB3C-AE4B-4CA4-922A-0965CBE632E0}"/>
          </ac:picMkLst>
        </pc:picChg>
        <pc:picChg chg="add del mod">
          <ac:chgData name="James Franklin" userId="cf915d05-507f-491f-b4a6-b2aa085ee4b1" providerId="ADAL" clId="{63187CF3-D510-4C5E-9091-9990286572E4}" dt="2019-05-08T11:48:52.653" v="5070" actId="478"/>
          <ac:picMkLst>
            <pc:docMk/>
            <pc:sldMk cId="2986392551" sldId="374"/>
            <ac:picMk id="9218" creationId="{315888D3-15A8-4EDC-AC3E-785B391DBC97}"/>
          </ac:picMkLst>
        </pc:picChg>
        <pc:picChg chg="add mod">
          <ac:chgData name="James Franklin" userId="cf915d05-507f-491f-b4a6-b2aa085ee4b1" providerId="ADAL" clId="{63187CF3-D510-4C5E-9091-9990286572E4}" dt="2019-05-08T11:49:57.909" v="5085" actId="14100"/>
          <ac:picMkLst>
            <pc:docMk/>
            <pc:sldMk cId="2986392551" sldId="374"/>
            <ac:picMk id="9220" creationId="{AFEB096E-C6F2-4123-B666-9B07A529B5C4}"/>
          </ac:picMkLst>
        </pc:picChg>
      </pc:sldChg>
      <pc:sldChg chg="addSp delSp modSp">
        <pc:chgData name="James Franklin" userId="cf915d05-507f-491f-b4a6-b2aa085ee4b1" providerId="ADAL" clId="{63187CF3-D510-4C5E-9091-9990286572E4}" dt="2019-05-08T15:54:59.716" v="11503" actId="20577"/>
        <pc:sldMkLst>
          <pc:docMk/>
          <pc:sldMk cId="2694855769" sldId="375"/>
        </pc:sldMkLst>
        <pc:spChg chg="mod">
          <ac:chgData name="James Franklin" userId="cf915d05-507f-491f-b4a6-b2aa085ee4b1" providerId="ADAL" clId="{63187CF3-D510-4C5E-9091-9990286572E4}" dt="2019-05-08T10:32:17.581" v="3239" actId="20577"/>
          <ac:spMkLst>
            <pc:docMk/>
            <pc:sldMk cId="2694855769" sldId="375"/>
            <ac:spMk id="2" creationId="{66E20CF0-66EF-42EF-B23F-BE28152A237F}"/>
          </ac:spMkLst>
        </pc:spChg>
        <pc:spChg chg="mod">
          <ac:chgData name="James Franklin" userId="cf915d05-507f-491f-b4a6-b2aa085ee4b1" providerId="ADAL" clId="{63187CF3-D510-4C5E-9091-9990286572E4}" dt="2019-05-08T15:54:59.716" v="11503" actId="20577"/>
          <ac:spMkLst>
            <pc:docMk/>
            <pc:sldMk cId="2694855769" sldId="375"/>
            <ac:spMk id="3" creationId="{037FB689-72BB-484B-A17A-EE7793CA52E9}"/>
          </ac:spMkLst>
        </pc:spChg>
        <pc:picChg chg="add mod">
          <ac:chgData name="James Franklin" userId="cf915d05-507f-491f-b4a6-b2aa085ee4b1" providerId="ADAL" clId="{63187CF3-D510-4C5E-9091-9990286572E4}" dt="2019-05-08T11:52:54.574" v="5097" actId="1076"/>
          <ac:picMkLst>
            <pc:docMk/>
            <pc:sldMk cId="2694855769" sldId="375"/>
            <ac:picMk id="4" creationId="{E5B58B58-1AA2-4623-845F-44F7419D73D6}"/>
          </ac:picMkLst>
        </pc:picChg>
        <pc:picChg chg="add del">
          <ac:chgData name="James Franklin" userId="cf915d05-507f-491f-b4a6-b2aa085ee4b1" providerId="ADAL" clId="{63187CF3-D510-4C5E-9091-9990286572E4}" dt="2019-05-08T15:54:45.373" v="11436" actId="478"/>
          <ac:picMkLst>
            <pc:docMk/>
            <pc:sldMk cId="2694855769" sldId="375"/>
            <ac:picMk id="5" creationId="{96B89DF4-3248-402B-AA08-405C23D1AA7F}"/>
          </ac:picMkLst>
        </pc:picChg>
        <pc:picChg chg="add mod">
          <ac:chgData name="James Franklin" userId="cf915d05-507f-491f-b4a6-b2aa085ee4b1" providerId="ADAL" clId="{63187CF3-D510-4C5E-9091-9990286572E4}" dt="2019-05-08T15:52:22.731" v="11005" actId="167"/>
          <ac:picMkLst>
            <pc:docMk/>
            <pc:sldMk cId="2694855769" sldId="375"/>
            <ac:picMk id="10242" creationId="{5C117546-7747-475C-BF67-B50FDBE81839}"/>
          </ac:picMkLst>
        </pc:picChg>
      </pc:sldChg>
      <pc:sldChg chg="addSp modSp setBg">
        <pc:chgData name="James Franklin" userId="cf915d05-507f-491f-b4a6-b2aa085ee4b1" providerId="ADAL" clId="{63187CF3-D510-4C5E-9091-9990286572E4}" dt="2019-05-08T17:22:55.452" v="12860" actId="20577"/>
        <pc:sldMkLst>
          <pc:docMk/>
          <pc:sldMk cId="2381647034" sldId="376"/>
        </pc:sldMkLst>
        <pc:spChg chg="mod">
          <ac:chgData name="James Franklin" userId="cf915d05-507f-491f-b4a6-b2aa085ee4b1" providerId="ADAL" clId="{63187CF3-D510-4C5E-9091-9990286572E4}" dt="2019-05-08T17:22:36.283" v="12829" actId="20577"/>
          <ac:spMkLst>
            <pc:docMk/>
            <pc:sldMk cId="2381647034" sldId="376"/>
            <ac:spMk id="2" creationId="{66E20CF0-66EF-42EF-B23F-BE28152A237F}"/>
          </ac:spMkLst>
        </pc:spChg>
        <pc:spChg chg="mod">
          <ac:chgData name="James Franklin" userId="cf915d05-507f-491f-b4a6-b2aa085ee4b1" providerId="ADAL" clId="{63187CF3-D510-4C5E-9091-9990286572E4}" dt="2019-05-08T17:22:55.452" v="12860" actId="20577"/>
          <ac:spMkLst>
            <pc:docMk/>
            <pc:sldMk cId="2381647034" sldId="376"/>
            <ac:spMk id="3" creationId="{037FB689-72BB-484B-A17A-EE7793CA52E9}"/>
          </ac:spMkLst>
        </pc:spChg>
        <pc:picChg chg="add mod">
          <ac:chgData name="James Franklin" userId="cf915d05-507f-491f-b4a6-b2aa085ee4b1" providerId="ADAL" clId="{63187CF3-D510-4C5E-9091-9990286572E4}" dt="2019-05-08T17:20:00.610" v="12792" actId="1076"/>
          <ac:picMkLst>
            <pc:docMk/>
            <pc:sldMk cId="2381647034" sldId="376"/>
            <ac:picMk id="4" creationId="{0BC5D23C-7EBA-4124-8263-030BFFF2A3B9}"/>
          </ac:picMkLst>
        </pc:picChg>
        <pc:picChg chg="add mod">
          <ac:chgData name="James Franklin" userId="cf915d05-507f-491f-b4a6-b2aa085ee4b1" providerId="ADAL" clId="{63187CF3-D510-4C5E-9091-9990286572E4}" dt="2019-05-08T17:21:08.978" v="12801" actId="1076"/>
          <ac:picMkLst>
            <pc:docMk/>
            <pc:sldMk cId="2381647034" sldId="376"/>
            <ac:picMk id="15362" creationId="{D41A6082-D8F7-4A68-B370-5D3F91D24C98}"/>
          </ac:picMkLst>
        </pc:picChg>
      </pc:sldChg>
      <pc:sldChg chg="addSp delSp modSp ord setBg">
        <pc:chgData name="James Franklin" userId="cf915d05-507f-491f-b4a6-b2aa085ee4b1" providerId="ADAL" clId="{63187CF3-D510-4C5E-9091-9990286572E4}" dt="2019-05-15T15:45:48.706" v="13485" actId="20577"/>
        <pc:sldMkLst>
          <pc:docMk/>
          <pc:sldMk cId="700608833" sldId="377"/>
        </pc:sldMkLst>
        <pc:spChg chg="mod">
          <ac:chgData name="James Franklin" userId="cf915d05-507f-491f-b4a6-b2aa085ee4b1" providerId="ADAL" clId="{63187CF3-D510-4C5E-9091-9990286572E4}" dt="2019-05-08T12:20:49.339" v="5450" actId="207"/>
          <ac:spMkLst>
            <pc:docMk/>
            <pc:sldMk cId="700608833" sldId="377"/>
            <ac:spMk id="2" creationId="{66E20CF0-66EF-42EF-B23F-BE28152A237F}"/>
          </ac:spMkLst>
        </pc:spChg>
        <pc:spChg chg="mod">
          <ac:chgData name="James Franklin" userId="cf915d05-507f-491f-b4a6-b2aa085ee4b1" providerId="ADAL" clId="{63187CF3-D510-4C5E-9091-9990286572E4}" dt="2019-05-15T15:45:48.706" v="13485" actId="20577"/>
          <ac:spMkLst>
            <pc:docMk/>
            <pc:sldMk cId="700608833" sldId="377"/>
            <ac:spMk id="3" creationId="{037FB689-72BB-484B-A17A-EE7793CA52E9}"/>
          </ac:spMkLst>
        </pc:spChg>
        <pc:spChg chg="add del mod">
          <ac:chgData name="James Franklin" userId="cf915d05-507f-491f-b4a6-b2aa085ee4b1" providerId="ADAL" clId="{63187CF3-D510-4C5E-9091-9990286572E4}" dt="2019-05-08T12:02:16.306" v="5146"/>
          <ac:spMkLst>
            <pc:docMk/>
            <pc:sldMk cId="700608833" sldId="377"/>
            <ac:spMk id="7" creationId="{D0E29627-FA2F-41C7-B514-6108024A5B16}"/>
          </ac:spMkLst>
        </pc:spChg>
        <pc:spChg chg="add del mod">
          <ac:chgData name="James Franklin" userId="cf915d05-507f-491f-b4a6-b2aa085ee4b1" providerId="ADAL" clId="{63187CF3-D510-4C5E-9091-9990286572E4}" dt="2019-05-08T12:02:16.306" v="5146"/>
          <ac:spMkLst>
            <pc:docMk/>
            <pc:sldMk cId="700608833" sldId="377"/>
            <ac:spMk id="8" creationId="{C93708B0-1122-48D8-8583-23B9C2035D9A}"/>
          </ac:spMkLst>
        </pc:spChg>
        <pc:picChg chg="add del mod">
          <ac:chgData name="James Franklin" userId="cf915d05-507f-491f-b4a6-b2aa085ee4b1" providerId="ADAL" clId="{63187CF3-D510-4C5E-9091-9990286572E4}" dt="2019-05-08T11:58:53.116" v="5119" actId="478"/>
          <ac:picMkLst>
            <pc:docMk/>
            <pc:sldMk cId="700608833" sldId="377"/>
            <ac:picMk id="4" creationId="{7FE85E73-D249-4765-B971-23CF004FDFD5}"/>
          </ac:picMkLst>
        </pc:picChg>
        <pc:picChg chg="add del mod">
          <ac:chgData name="James Franklin" userId="cf915d05-507f-491f-b4a6-b2aa085ee4b1" providerId="ADAL" clId="{63187CF3-D510-4C5E-9091-9990286572E4}" dt="2019-05-08T12:00:50.227" v="5131" actId="478"/>
          <ac:picMkLst>
            <pc:docMk/>
            <pc:sldMk cId="700608833" sldId="377"/>
            <ac:picMk id="5" creationId="{84B12B3F-63B9-45CF-AD15-71E9F5A5657C}"/>
          </ac:picMkLst>
        </pc:picChg>
        <pc:picChg chg="add del mod">
          <ac:chgData name="James Franklin" userId="cf915d05-507f-491f-b4a6-b2aa085ee4b1" providerId="ADAL" clId="{63187CF3-D510-4C5E-9091-9990286572E4}" dt="2019-05-08T12:02:12.135" v="5145" actId="478"/>
          <ac:picMkLst>
            <pc:docMk/>
            <pc:sldMk cId="700608833" sldId="377"/>
            <ac:picMk id="6" creationId="{88823602-9029-4874-B1B2-7E43230C790B}"/>
          </ac:picMkLst>
        </pc:picChg>
        <pc:picChg chg="add">
          <ac:chgData name="James Franklin" userId="cf915d05-507f-491f-b4a6-b2aa085ee4b1" providerId="ADAL" clId="{63187CF3-D510-4C5E-9091-9990286572E4}" dt="2019-05-08T12:20:38.501" v="5448"/>
          <ac:picMkLst>
            <pc:docMk/>
            <pc:sldMk cId="700608833" sldId="377"/>
            <ac:picMk id="13" creationId="{15BE593D-B9D0-473C-B622-E94E5AD0B108}"/>
          </ac:picMkLst>
        </pc:picChg>
        <pc:picChg chg="add del mod">
          <ac:chgData name="James Franklin" userId="cf915d05-507f-491f-b4a6-b2aa085ee4b1" providerId="ADAL" clId="{63187CF3-D510-4C5E-9091-9990286572E4}" dt="2019-05-08T11:58:50.118" v="5118" actId="478"/>
          <ac:picMkLst>
            <pc:docMk/>
            <pc:sldMk cId="700608833" sldId="377"/>
            <ac:picMk id="11266" creationId="{220959D9-2750-44B8-9D9A-DC155CCB1A8C}"/>
          </ac:picMkLst>
        </pc:picChg>
        <pc:picChg chg="add del mod">
          <ac:chgData name="James Franklin" userId="cf915d05-507f-491f-b4a6-b2aa085ee4b1" providerId="ADAL" clId="{63187CF3-D510-4C5E-9091-9990286572E4}" dt="2019-05-08T12:00:27.119" v="5129" actId="478"/>
          <ac:picMkLst>
            <pc:docMk/>
            <pc:sldMk cId="700608833" sldId="377"/>
            <ac:picMk id="11268" creationId="{7BC26429-3A7A-44A6-BFD1-207C62C8D106}"/>
          </ac:picMkLst>
        </pc:picChg>
        <pc:picChg chg="add del mod">
          <ac:chgData name="James Franklin" userId="cf915d05-507f-491f-b4a6-b2aa085ee4b1" providerId="ADAL" clId="{63187CF3-D510-4C5E-9091-9990286572E4}" dt="2019-05-08T12:02:08.963" v="5144" actId="478"/>
          <ac:picMkLst>
            <pc:docMk/>
            <pc:sldMk cId="700608833" sldId="377"/>
            <ac:picMk id="11270" creationId="{CAA03F19-011B-4DB4-AC53-59855D20DC24}"/>
          </ac:picMkLst>
        </pc:picChg>
        <pc:picChg chg="add del mod">
          <ac:chgData name="James Franklin" userId="cf915d05-507f-491f-b4a6-b2aa085ee4b1" providerId="ADAL" clId="{63187CF3-D510-4C5E-9091-9990286572E4}" dt="2019-05-08T12:20:30.759" v="5445"/>
          <ac:picMkLst>
            <pc:docMk/>
            <pc:sldMk cId="700608833" sldId="377"/>
            <ac:picMk id="11272" creationId="{08FB1783-C54F-461C-A080-1D37E33CAA75}"/>
          </ac:picMkLst>
        </pc:picChg>
      </pc:sldChg>
      <pc:sldChg chg="modSp">
        <pc:chgData name="James Franklin" userId="cf915d05-507f-491f-b4a6-b2aa085ee4b1" providerId="ADAL" clId="{63187CF3-D510-4C5E-9091-9990286572E4}" dt="2019-05-08T10:48:09.139" v="4299" actId="207"/>
        <pc:sldMkLst>
          <pc:docMk/>
          <pc:sldMk cId="3269123516" sldId="378"/>
        </pc:sldMkLst>
        <pc:spChg chg="mod">
          <ac:chgData name="James Franklin" userId="cf915d05-507f-491f-b4a6-b2aa085ee4b1" providerId="ADAL" clId="{63187CF3-D510-4C5E-9091-9990286572E4}" dt="2019-05-08T10:37:26.300" v="3695" actId="20577"/>
          <ac:spMkLst>
            <pc:docMk/>
            <pc:sldMk cId="3269123516" sldId="378"/>
            <ac:spMk id="2" creationId="{66E20CF0-66EF-42EF-B23F-BE28152A237F}"/>
          </ac:spMkLst>
        </pc:spChg>
        <pc:spChg chg="mod">
          <ac:chgData name="James Franklin" userId="cf915d05-507f-491f-b4a6-b2aa085ee4b1" providerId="ADAL" clId="{63187CF3-D510-4C5E-9091-9990286572E4}" dt="2019-05-08T10:48:09.139" v="4299" actId="207"/>
          <ac:spMkLst>
            <pc:docMk/>
            <pc:sldMk cId="3269123516" sldId="378"/>
            <ac:spMk id="3" creationId="{037FB689-72BB-484B-A17A-EE7793CA52E9}"/>
          </ac:spMkLst>
        </pc:spChg>
      </pc:sldChg>
      <pc:sldChg chg="addSp delSp modSp add">
        <pc:chgData name="James Franklin" userId="cf915d05-507f-491f-b4a6-b2aa085ee4b1" providerId="ADAL" clId="{63187CF3-D510-4C5E-9091-9990286572E4}" dt="2019-05-08T13:54:46.832" v="6389" actId="207"/>
        <pc:sldMkLst>
          <pc:docMk/>
          <pc:sldMk cId="3924257145" sldId="379"/>
        </pc:sldMkLst>
        <pc:spChg chg="del">
          <ac:chgData name="James Franklin" userId="cf915d05-507f-491f-b4a6-b2aa085ee4b1" providerId="ADAL" clId="{63187CF3-D510-4C5E-9091-9990286572E4}" dt="2019-05-08T09:12:22.234" v="1112"/>
          <ac:spMkLst>
            <pc:docMk/>
            <pc:sldMk cId="3924257145" sldId="379"/>
            <ac:spMk id="2" creationId="{2A5E110E-D82F-45B5-9660-47DA0F43A689}"/>
          </ac:spMkLst>
        </pc:spChg>
        <pc:spChg chg="del">
          <ac:chgData name="James Franklin" userId="cf915d05-507f-491f-b4a6-b2aa085ee4b1" providerId="ADAL" clId="{63187CF3-D510-4C5E-9091-9990286572E4}" dt="2019-05-08T09:12:22.234" v="1112"/>
          <ac:spMkLst>
            <pc:docMk/>
            <pc:sldMk cId="3924257145" sldId="379"/>
            <ac:spMk id="3" creationId="{C6984724-A223-4B66-9915-C7FDA199D8B1}"/>
          </ac:spMkLst>
        </pc:spChg>
        <pc:spChg chg="add mod">
          <ac:chgData name="James Franklin" userId="cf915d05-507f-491f-b4a6-b2aa085ee4b1" providerId="ADAL" clId="{63187CF3-D510-4C5E-9091-9990286572E4}" dt="2019-05-08T09:13:01.822" v="1180" actId="20577"/>
          <ac:spMkLst>
            <pc:docMk/>
            <pc:sldMk cId="3924257145" sldId="379"/>
            <ac:spMk id="4" creationId="{89137694-8AE1-4F15-A065-89EAC7275A62}"/>
          </ac:spMkLst>
        </pc:spChg>
        <pc:spChg chg="add mod">
          <ac:chgData name="James Franklin" userId="cf915d05-507f-491f-b4a6-b2aa085ee4b1" providerId="ADAL" clId="{63187CF3-D510-4C5E-9091-9990286572E4}" dt="2019-05-08T13:54:46.832" v="6389" actId="207"/>
          <ac:spMkLst>
            <pc:docMk/>
            <pc:sldMk cId="3924257145" sldId="379"/>
            <ac:spMk id="5" creationId="{5C6C2BB5-70E0-4CA5-966B-F31738C35627}"/>
          </ac:spMkLst>
        </pc:spChg>
      </pc:sldChg>
      <pc:sldChg chg="addSp delSp modSp add">
        <pc:chgData name="James Franklin" userId="cf915d05-507f-491f-b4a6-b2aa085ee4b1" providerId="ADAL" clId="{63187CF3-D510-4C5E-9091-9990286572E4}" dt="2019-05-08T14:03:27.053" v="7036" actId="207"/>
        <pc:sldMkLst>
          <pc:docMk/>
          <pc:sldMk cId="1923555148" sldId="380"/>
        </pc:sldMkLst>
        <pc:spChg chg="mod">
          <ac:chgData name="James Franklin" userId="cf915d05-507f-491f-b4a6-b2aa085ee4b1" providerId="ADAL" clId="{63187CF3-D510-4C5E-9091-9990286572E4}" dt="2019-05-08T09:47:41.049" v="1985" actId="20577"/>
          <ac:spMkLst>
            <pc:docMk/>
            <pc:sldMk cId="1923555148" sldId="380"/>
            <ac:spMk id="2" creationId="{A26F01F0-2A71-4A89-A39B-88AE96619F26}"/>
          </ac:spMkLst>
        </pc:spChg>
        <pc:spChg chg="del">
          <ac:chgData name="James Franklin" userId="cf915d05-507f-491f-b4a6-b2aa085ee4b1" providerId="ADAL" clId="{63187CF3-D510-4C5E-9091-9990286572E4}" dt="2019-05-08T09:47:45.926" v="1986"/>
          <ac:spMkLst>
            <pc:docMk/>
            <pc:sldMk cId="1923555148" sldId="380"/>
            <ac:spMk id="3" creationId="{123843A1-B7EC-4BD5-A2B6-B7CF5ABF8A32}"/>
          </ac:spMkLst>
        </pc:spChg>
        <pc:spChg chg="add mod">
          <ac:chgData name="James Franklin" userId="cf915d05-507f-491f-b4a6-b2aa085ee4b1" providerId="ADAL" clId="{63187CF3-D510-4C5E-9091-9990286572E4}" dt="2019-05-08T14:03:27.053" v="7036" actId="207"/>
          <ac:spMkLst>
            <pc:docMk/>
            <pc:sldMk cId="1923555148" sldId="380"/>
            <ac:spMk id="4" creationId="{300616F6-49D1-497C-AE95-CCDF8A7D6288}"/>
          </ac:spMkLst>
        </pc:spChg>
      </pc:sldChg>
      <pc:sldChg chg="modSp add ord">
        <pc:chgData name="James Franklin" userId="cf915d05-507f-491f-b4a6-b2aa085ee4b1" providerId="ADAL" clId="{63187CF3-D510-4C5E-9091-9990286572E4}" dt="2019-05-08T19:05:39.785" v="13464" actId="6549"/>
        <pc:sldMkLst>
          <pc:docMk/>
          <pc:sldMk cId="3056840340" sldId="381"/>
        </pc:sldMkLst>
        <pc:spChg chg="mod">
          <ac:chgData name="James Franklin" userId="cf915d05-507f-491f-b4a6-b2aa085ee4b1" providerId="ADAL" clId="{63187CF3-D510-4C5E-9091-9990286572E4}" dt="2019-05-08T19:05:39.785" v="13464" actId="6549"/>
          <ac:spMkLst>
            <pc:docMk/>
            <pc:sldMk cId="3056840340" sldId="381"/>
            <ac:spMk id="5" creationId="{00000000-0000-0000-0000-000000000000}"/>
          </ac:spMkLst>
        </pc:spChg>
      </pc:sldChg>
      <pc:sldChg chg="modSp add ord">
        <pc:chgData name="James Franklin" userId="cf915d05-507f-491f-b4a6-b2aa085ee4b1" providerId="ADAL" clId="{63187CF3-D510-4C5E-9091-9990286572E4}" dt="2019-05-08T19:06:05.119" v="13473" actId="113"/>
        <pc:sldMkLst>
          <pc:docMk/>
          <pc:sldMk cId="2766143087" sldId="382"/>
        </pc:sldMkLst>
        <pc:spChg chg="mod">
          <ac:chgData name="James Franklin" userId="cf915d05-507f-491f-b4a6-b2aa085ee4b1" providerId="ADAL" clId="{63187CF3-D510-4C5E-9091-9990286572E4}" dt="2019-05-08T19:06:05.119" v="13473" actId="113"/>
          <ac:spMkLst>
            <pc:docMk/>
            <pc:sldMk cId="2766143087" sldId="382"/>
            <ac:spMk id="5" creationId="{00000000-0000-0000-0000-000000000000}"/>
          </ac:spMkLst>
        </pc:spChg>
      </pc:sldChg>
      <pc:sldChg chg="modSp add">
        <pc:chgData name="James Franklin" userId="cf915d05-507f-491f-b4a6-b2aa085ee4b1" providerId="ADAL" clId="{63187CF3-D510-4C5E-9091-9990286572E4}" dt="2019-05-08T15:51:14.161" v="10856" actId="207"/>
        <pc:sldMkLst>
          <pc:docMk/>
          <pc:sldMk cId="3953006123" sldId="384"/>
        </pc:sldMkLst>
        <pc:spChg chg="mod">
          <ac:chgData name="James Franklin" userId="cf915d05-507f-491f-b4a6-b2aa085ee4b1" providerId="ADAL" clId="{63187CF3-D510-4C5E-9091-9990286572E4}" dt="2019-05-08T15:47:47.333" v="10267" actId="20577"/>
          <ac:spMkLst>
            <pc:docMk/>
            <pc:sldMk cId="3953006123" sldId="384"/>
            <ac:spMk id="2" creationId="{66E20CF0-66EF-42EF-B23F-BE28152A237F}"/>
          </ac:spMkLst>
        </pc:spChg>
        <pc:spChg chg="mod">
          <ac:chgData name="James Franklin" userId="cf915d05-507f-491f-b4a6-b2aa085ee4b1" providerId="ADAL" clId="{63187CF3-D510-4C5E-9091-9990286572E4}" dt="2019-05-08T15:51:14.161" v="10856" actId="207"/>
          <ac:spMkLst>
            <pc:docMk/>
            <pc:sldMk cId="3953006123" sldId="384"/>
            <ac:spMk id="3" creationId="{037FB689-72BB-484B-A17A-EE7793CA52E9}"/>
          </ac:spMkLst>
        </pc:spChg>
      </pc:sldChg>
      <pc:sldChg chg="addSp delSp modSp add ord">
        <pc:chgData name="James Franklin" userId="cf915d05-507f-491f-b4a6-b2aa085ee4b1" providerId="ADAL" clId="{63187CF3-D510-4C5E-9091-9990286572E4}" dt="2019-05-08T16:04:08.402" v="12410"/>
        <pc:sldMkLst>
          <pc:docMk/>
          <pc:sldMk cId="798716238" sldId="386"/>
        </pc:sldMkLst>
        <pc:spChg chg="del">
          <ac:chgData name="James Franklin" userId="cf915d05-507f-491f-b4a6-b2aa085ee4b1" providerId="ADAL" clId="{63187CF3-D510-4C5E-9091-9990286572E4}" dt="2019-05-08T10:34:08.620" v="3323"/>
          <ac:spMkLst>
            <pc:docMk/>
            <pc:sldMk cId="798716238" sldId="386"/>
            <ac:spMk id="2" creationId="{66E20CF0-66EF-42EF-B23F-BE28152A237F}"/>
          </ac:spMkLst>
        </pc:spChg>
        <pc:spChg chg="del">
          <ac:chgData name="James Franklin" userId="cf915d05-507f-491f-b4a6-b2aa085ee4b1" providerId="ADAL" clId="{63187CF3-D510-4C5E-9091-9990286572E4}" dt="2019-05-08T10:34:08.620" v="3323"/>
          <ac:spMkLst>
            <pc:docMk/>
            <pc:sldMk cId="798716238" sldId="386"/>
            <ac:spMk id="3" creationId="{037FB689-72BB-484B-A17A-EE7793CA52E9}"/>
          </ac:spMkLst>
        </pc:spChg>
        <pc:spChg chg="add mod">
          <ac:chgData name="James Franklin" userId="cf915d05-507f-491f-b4a6-b2aa085ee4b1" providerId="ADAL" clId="{63187CF3-D510-4C5E-9091-9990286572E4}" dt="2019-05-08T16:00:52.236" v="12068" actId="20577"/>
          <ac:spMkLst>
            <pc:docMk/>
            <pc:sldMk cId="798716238" sldId="386"/>
            <ac:spMk id="4" creationId="{F6B66B57-AC1A-4D14-9926-495F4517A863}"/>
          </ac:spMkLst>
        </pc:spChg>
        <pc:spChg chg="add mod">
          <ac:chgData name="James Franklin" userId="cf915d05-507f-491f-b4a6-b2aa085ee4b1" providerId="ADAL" clId="{63187CF3-D510-4C5E-9091-9990286572E4}" dt="2019-05-08T16:03:00.236" v="12407" actId="207"/>
          <ac:spMkLst>
            <pc:docMk/>
            <pc:sldMk cId="798716238" sldId="386"/>
            <ac:spMk id="5" creationId="{204BF81E-2ED3-4D33-BD76-50AD37292266}"/>
          </ac:spMkLst>
        </pc:spChg>
        <pc:picChg chg="add mod">
          <ac:chgData name="James Franklin" userId="cf915d05-507f-491f-b4a6-b2aa085ee4b1" providerId="ADAL" clId="{63187CF3-D510-4C5E-9091-9990286572E4}" dt="2019-05-08T16:02:05.602" v="12248" actId="167"/>
          <ac:picMkLst>
            <pc:docMk/>
            <pc:sldMk cId="798716238" sldId="386"/>
            <ac:picMk id="6" creationId="{9C004C71-5307-448F-BC49-8F45708B8522}"/>
          </ac:picMkLst>
        </pc:picChg>
      </pc:sldChg>
      <pc:sldChg chg="addSp modSp add">
        <pc:chgData name="James Franklin" userId="cf915d05-507f-491f-b4a6-b2aa085ee4b1" providerId="ADAL" clId="{63187CF3-D510-4C5E-9091-9990286572E4}" dt="2019-05-08T12:27:21.857" v="5487" actId="20577"/>
        <pc:sldMkLst>
          <pc:docMk/>
          <pc:sldMk cId="1520027023" sldId="387"/>
        </pc:sldMkLst>
        <pc:spChg chg="mod">
          <ac:chgData name="James Franklin" userId="cf915d05-507f-491f-b4a6-b2aa085ee4b1" providerId="ADAL" clId="{63187CF3-D510-4C5E-9091-9990286572E4}" dt="2019-05-08T10:35:12.660" v="3371" actId="20577"/>
          <ac:spMkLst>
            <pc:docMk/>
            <pc:sldMk cId="1520027023" sldId="387"/>
            <ac:spMk id="2" creationId="{66E20CF0-66EF-42EF-B23F-BE28152A237F}"/>
          </ac:spMkLst>
        </pc:spChg>
        <pc:spChg chg="mod">
          <ac:chgData name="James Franklin" userId="cf915d05-507f-491f-b4a6-b2aa085ee4b1" providerId="ADAL" clId="{63187CF3-D510-4C5E-9091-9990286572E4}" dt="2019-05-08T12:27:21.857" v="5487" actId="20577"/>
          <ac:spMkLst>
            <pc:docMk/>
            <pc:sldMk cId="1520027023" sldId="387"/>
            <ac:spMk id="3" creationId="{037FB689-72BB-484B-A17A-EE7793CA52E9}"/>
          </ac:spMkLst>
        </pc:spChg>
        <pc:picChg chg="add mod">
          <ac:chgData name="James Franklin" userId="cf915d05-507f-491f-b4a6-b2aa085ee4b1" providerId="ADAL" clId="{63187CF3-D510-4C5E-9091-9990286572E4}" dt="2019-05-08T12:26:37.512" v="5477" actId="1076"/>
          <ac:picMkLst>
            <pc:docMk/>
            <pc:sldMk cId="1520027023" sldId="387"/>
            <ac:picMk id="4" creationId="{AE70ABE2-1568-4DCF-999E-4D4C7079058E}"/>
          </ac:picMkLst>
        </pc:picChg>
        <pc:picChg chg="add mod">
          <ac:chgData name="James Franklin" userId="cf915d05-507f-491f-b4a6-b2aa085ee4b1" providerId="ADAL" clId="{63187CF3-D510-4C5E-9091-9990286572E4}" dt="2019-05-08T12:27:06.808" v="5484" actId="167"/>
          <ac:picMkLst>
            <pc:docMk/>
            <pc:sldMk cId="1520027023" sldId="387"/>
            <ac:picMk id="13314" creationId="{01E62473-154A-4B1E-A864-55700BB61C4A}"/>
          </ac:picMkLst>
        </pc:picChg>
      </pc:sldChg>
      <pc:sldChg chg="addSp delSp modSp add">
        <pc:chgData name="James Franklin" userId="cf915d05-507f-491f-b4a6-b2aa085ee4b1" providerId="ADAL" clId="{63187CF3-D510-4C5E-9091-9990286572E4}" dt="2019-05-08T14:30:16.582" v="8711" actId="207"/>
        <pc:sldMkLst>
          <pc:docMk/>
          <pc:sldMk cId="4086671101" sldId="388"/>
        </pc:sldMkLst>
        <pc:spChg chg="del">
          <ac:chgData name="James Franklin" userId="cf915d05-507f-491f-b4a6-b2aa085ee4b1" providerId="ADAL" clId="{63187CF3-D510-4C5E-9091-9990286572E4}" dt="2019-05-08T14:15:50.176" v="8014"/>
          <ac:spMkLst>
            <pc:docMk/>
            <pc:sldMk cId="4086671101" sldId="388"/>
            <ac:spMk id="2" creationId="{5FAA395C-0306-4F38-A7A3-25030ABC441F}"/>
          </ac:spMkLst>
        </pc:spChg>
        <pc:spChg chg="del">
          <ac:chgData name="James Franklin" userId="cf915d05-507f-491f-b4a6-b2aa085ee4b1" providerId="ADAL" clId="{63187CF3-D510-4C5E-9091-9990286572E4}" dt="2019-05-08T14:15:50.176" v="8014"/>
          <ac:spMkLst>
            <pc:docMk/>
            <pc:sldMk cId="4086671101" sldId="388"/>
            <ac:spMk id="3" creationId="{7FD74830-AC40-48B8-835F-0F49D9483655}"/>
          </ac:spMkLst>
        </pc:spChg>
        <pc:spChg chg="add mod">
          <ac:chgData name="James Franklin" userId="cf915d05-507f-491f-b4a6-b2aa085ee4b1" providerId="ADAL" clId="{63187CF3-D510-4C5E-9091-9990286572E4}" dt="2019-05-08T14:16:54.607" v="8035" actId="20577"/>
          <ac:spMkLst>
            <pc:docMk/>
            <pc:sldMk cId="4086671101" sldId="388"/>
            <ac:spMk id="4" creationId="{A50CD4EA-2171-49F1-B5D4-C45793DD4F04}"/>
          </ac:spMkLst>
        </pc:spChg>
        <pc:spChg chg="add mod">
          <ac:chgData name="James Franklin" userId="cf915d05-507f-491f-b4a6-b2aa085ee4b1" providerId="ADAL" clId="{63187CF3-D510-4C5E-9091-9990286572E4}" dt="2019-05-08T14:30:16.582" v="8711" actId="207"/>
          <ac:spMkLst>
            <pc:docMk/>
            <pc:sldMk cId="4086671101" sldId="388"/>
            <ac:spMk id="5" creationId="{D67EC69F-A185-4230-91FE-E8DBA8C08632}"/>
          </ac:spMkLst>
        </pc:spChg>
      </pc:sldChg>
      <pc:sldChg chg="addSp delSp modSp add">
        <pc:chgData name="James Franklin" userId="cf915d05-507f-491f-b4a6-b2aa085ee4b1" providerId="ADAL" clId="{63187CF3-D510-4C5E-9091-9990286572E4}" dt="2019-05-08T15:29:58.354" v="9685" actId="207"/>
        <pc:sldMkLst>
          <pc:docMk/>
          <pc:sldMk cId="631094381" sldId="389"/>
        </pc:sldMkLst>
        <pc:spChg chg="del">
          <ac:chgData name="James Franklin" userId="cf915d05-507f-491f-b4a6-b2aa085ee4b1" providerId="ADAL" clId="{63187CF3-D510-4C5E-9091-9990286572E4}" dt="2019-05-08T15:25:33.467" v="9198"/>
          <ac:spMkLst>
            <pc:docMk/>
            <pc:sldMk cId="631094381" sldId="389"/>
            <ac:spMk id="2" creationId="{0B1A571A-1A8D-4322-A19F-AE97C9D2D82F}"/>
          </ac:spMkLst>
        </pc:spChg>
        <pc:spChg chg="del">
          <ac:chgData name="James Franklin" userId="cf915d05-507f-491f-b4a6-b2aa085ee4b1" providerId="ADAL" clId="{63187CF3-D510-4C5E-9091-9990286572E4}" dt="2019-05-08T15:25:33.467" v="9198"/>
          <ac:spMkLst>
            <pc:docMk/>
            <pc:sldMk cId="631094381" sldId="389"/>
            <ac:spMk id="3" creationId="{4A4C9846-1DC0-4C5D-A859-F939E56724CE}"/>
          </ac:spMkLst>
        </pc:spChg>
        <pc:spChg chg="add mod">
          <ac:chgData name="James Franklin" userId="cf915d05-507f-491f-b4a6-b2aa085ee4b1" providerId="ADAL" clId="{63187CF3-D510-4C5E-9091-9990286572E4}" dt="2019-05-08T15:26:13.269" v="9238" actId="20577"/>
          <ac:spMkLst>
            <pc:docMk/>
            <pc:sldMk cId="631094381" sldId="389"/>
            <ac:spMk id="4" creationId="{F103B89F-7B6A-460A-BE0C-A2C711672C31}"/>
          </ac:spMkLst>
        </pc:spChg>
        <pc:spChg chg="add mod">
          <ac:chgData name="James Franklin" userId="cf915d05-507f-491f-b4a6-b2aa085ee4b1" providerId="ADAL" clId="{63187CF3-D510-4C5E-9091-9990286572E4}" dt="2019-05-08T15:29:58.354" v="9685" actId="207"/>
          <ac:spMkLst>
            <pc:docMk/>
            <pc:sldMk cId="631094381" sldId="389"/>
            <ac:spMk id="5" creationId="{AC02E210-B5C8-4547-A5FE-DD5BB5BD4BCE}"/>
          </ac:spMkLst>
        </pc:spChg>
      </pc:sldChg>
      <pc:sldChg chg="addSp delSp modSp add">
        <pc:chgData name="James Franklin" userId="cf915d05-507f-491f-b4a6-b2aa085ee4b1" providerId="ADAL" clId="{63187CF3-D510-4C5E-9091-9990286572E4}" dt="2019-05-08T17:28:15.616" v="13420" actId="207"/>
        <pc:sldMkLst>
          <pc:docMk/>
          <pc:sldMk cId="2230589000" sldId="390"/>
        </pc:sldMkLst>
        <pc:spChg chg="del">
          <ac:chgData name="James Franklin" userId="cf915d05-507f-491f-b4a6-b2aa085ee4b1" providerId="ADAL" clId="{63187CF3-D510-4C5E-9091-9990286572E4}" dt="2019-05-08T16:11:34.531" v="12762"/>
          <ac:spMkLst>
            <pc:docMk/>
            <pc:sldMk cId="2230589000" sldId="390"/>
            <ac:spMk id="2" creationId="{BE5088D0-4779-411D-9F4F-18DB75CC9274}"/>
          </ac:spMkLst>
        </pc:spChg>
        <pc:spChg chg="del">
          <ac:chgData name="James Franklin" userId="cf915d05-507f-491f-b4a6-b2aa085ee4b1" providerId="ADAL" clId="{63187CF3-D510-4C5E-9091-9990286572E4}" dt="2019-05-08T16:11:34.531" v="12762"/>
          <ac:spMkLst>
            <pc:docMk/>
            <pc:sldMk cId="2230589000" sldId="390"/>
            <ac:spMk id="3" creationId="{B076ED72-21A1-4484-A0BD-35B2C90C4707}"/>
          </ac:spMkLst>
        </pc:spChg>
        <pc:spChg chg="add mod">
          <ac:chgData name="James Franklin" userId="cf915d05-507f-491f-b4a6-b2aa085ee4b1" providerId="ADAL" clId="{63187CF3-D510-4C5E-9091-9990286572E4}" dt="2019-05-08T17:22:46.923" v="12859" actId="20577"/>
          <ac:spMkLst>
            <pc:docMk/>
            <pc:sldMk cId="2230589000" sldId="390"/>
            <ac:spMk id="4" creationId="{F0E20309-417D-4A78-B266-3ACCD122281B}"/>
          </ac:spMkLst>
        </pc:spChg>
        <pc:spChg chg="add mod">
          <ac:chgData name="James Franklin" userId="cf915d05-507f-491f-b4a6-b2aa085ee4b1" providerId="ADAL" clId="{63187CF3-D510-4C5E-9091-9990286572E4}" dt="2019-05-08T17:28:15.616" v="13420" actId="207"/>
          <ac:spMkLst>
            <pc:docMk/>
            <pc:sldMk cId="2230589000" sldId="390"/>
            <ac:spMk id="5" creationId="{7FE1CBD0-CF14-4D1C-994A-1B6592FBF869}"/>
          </ac:spMkLst>
        </pc:spChg>
      </pc:sldChg>
    </pc:docChg>
  </pc:docChgLst>
  <pc:docChgLst>
    <pc:chgData name="Jessica Webb" userId="116bfa15-fab5-4298-95a6-2aaa2e478e3d" providerId="ADAL" clId="{74240180-489E-40BF-8B38-85123A075898}"/>
    <pc:docChg chg="undo redo custSel modSld modMainMaster">
      <pc:chgData name="Jessica Webb" userId="116bfa15-fab5-4298-95a6-2aaa2e478e3d" providerId="ADAL" clId="{74240180-489E-40BF-8B38-85123A075898}" dt="2019-03-27T15:31:42.900" v="582" actId="20577"/>
      <pc:docMkLst>
        <pc:docMk/>
      </pc:docMkLst>
      <pc:sldChg chg="addSp delSp modSp">
        <pc:chgData name="Jessica Webb" userId="116bfa15-fab5-4298-95a6-2aaa2e478e3d" providerId="ADAL" clId="{74240180-489E-40BF-8B38-85123A075898}" dt="2019-03-27T10:44:23.674" v="61" actId="6549"/>
        <pc:sldMkLst>
          <pc:docMk/>
          <pc:sldMk cId="2912915852" sldId="319"/>
        </pc:sldMkLst>
        <pc:spChg chg="mod">
          <ac:chgData name="Jessica Webb" userId="116bfa15-fab5-4298-95a6-2aaa2e478e3d" providerId="ADAL" clId="{74240180-489E-40BF-8B38-85123A075898}" dt="2019-03-27T10:44:23.674" v="61" actId="6549"/>
          <ac:spMkLst>
            <pc:docMk/>
            <pc:sldMk cId="2912915852" sldId="319"/>
            <ac:spMk id="3" creationId="{8841C565-F8A1-4DE6-88F1-F82B859E4087}"/>
          </ac:spMkLst>
        </pc:spChg>
        <pc:spChg chg="add del mod">
          <ac:chgData name="Jessica Webb" userId="116bfa15-fab5-4298-95a6-2aaa2e478e3d" providerId="ADAL" clId="{74240180-489E-40BF-8B38-85123A075898}" dt="2019-03-27T10:43:47.825" v="22"/>
          <ac:spMkLst>
            <pc:docMk/>
            <pc:sldMk cId="2912915852" sldId="319"/>
            <ac:spMk id="4" creationId="{716AD096-55DA-45C3-A765-91F202129F0E}"/>
          </ac:spMkLst>
        </pc:spChg>
        <pc:spChg chg="add del mod">
          <ac:chgData name="Jessica Webb" userId="116bfa15-fab5-4298-95a6-2aaa2e478e3d" providerId="ADAL" clId="{74240180-489E-40BF-8B38-85123A075898}" dt="2019-03-27T10:43:47.825" v="22"/>
          <ac:spMkLst>
            <pc:docMk/>
            <pc:sldMk cId="2912915852" sldId="319"/>
            <ac:spMk id="5" creationId="{FA44BA2C-DC84-462C-8B84-D6BCB2E7F14F}"/>
          </ac:spMkLst>
        </pc:spChg>
      </pc:sldChg>
      <pc:sldChg chg="addSp delSp modSp">
        <pc:chgData name="Jessica Webb" userId="116bfa15-fab5-4298-95a6-2aaa2e478e3d" providerId="ADAL" clId="{74240180-489E-40BF-8B38-85123A075898}" dt="2019-03-27T10:46:26.988" v="91" actId="1037"/>
        <pc:sldMkLst>
          <pc:docMk/>
          <pc:sldMk cId="3768048513" sldId="354"/>
        </pc:sldMkLst>
        <pc:picChg chg="del">
          <ac:chgData name="Jessica Webb" userId="116bfa15-fab5-4298-95a6-2aaa2e478e3d" providerId="ADAL" clId="{74240180-489E-40BF-8B38-85123A075898}" dt="2019-03-27T10:44:44.425" v="64" actId="478"/>
          <ac:picMkLst>
            <pc:docMk/>
            <pc:sldMk cId="3768048513" sldId="354"/>
            <ac:picMk id="4" creationId="{D16F8FDC-BC62-4B56-975E-B1382BB237BC}"/>
          </ac:picMkLst>
        </pc:picChg>
        <pc:picChg chg="del mod">
          <ac:chgData name="Jessica Webb" userId="116bfa15-fab5-4298-95a6-2aaa2e478e3d" providerId="ADAL" clId="{74240180-489E-40BF-8B38-85123A075898}" dt="2019-03-27T10:44:43.693" v="63" actId="478"/>
          <ac:picMkLst>
            <pc:docMk/>
            <pc:sldMk cId="3768048513" sldId="354"/>
            <ac:picMk id="5" creationId="{3CFBD9B6-D2CA-43C2-9AAA-27D4C0C18BE7}"/>
          </ac:picMkLst>
        </pc:picChg>
        <pc:picChg chg="add mod">
          <ac:chgData name="Jessica Webb" userId="116bfa15-fab5-4298-95a6-2aaa2e478e3d" providerId="ADAL" clId="{74240180-489E-40BF-8B38-85123A075898}" dt="2019-03-27T10:46:18.904" v="89" actId="1037"/>
          <ac:picMkLst>
            <pc:docMk/>
            <pc:sldMk cId="3768048513" sldId="354"/>
            <ac:picMk id="7" creationId="{2EF29170-8AF9-4865-9D01-0803DCABBD69}"/>
          </ac:picMkLst>
        </pc:picChg>
        <pc:picChg chg="add mod">
          <ac:chgData name="Jessica Webb" userId="116bfa15-fab5-4298-95a6-2aaa2e478e3d" providerId="ADAL" clId="{74240180-489E-40BF-8B38-85123A075898}" dt="2019-03-27T10:46:26.988" v="91" actId="1037"/>
          <ac:picMkLst>
            <pc:docMk/>
            <pc:sldMk cId="3768048513" sldId="354"/>
            <ac:picMk id="9" creationId="{B8116C1E-1B14-46EF-8773-20A437796F52}"/>
          </ac:picMkLst>
        </pc:picChg>
      </pc:sldChg>
      <pc:sldMasterChg chg="modSldLayout">
        <pc:chgData name="Jessica Webb" userId="116bfa15-fab5-4298-95a6-2aaa2e478e3d" providerId="ADAL" clId="{74240180-489E-40BF-8B38-85123A075898}" dt="2019-03-27T11:13:55.001" v="213"/>
        <pc:sldMasterMkLst>
          <pc:docMk/>
          <pc:sldMasterMk cId="2369807912" sldId="2147483660"/>
        </pc:sldMasterMkLst>
        <pc:sldLayoutChg chg="addSp delSp setBg">
          <pc:chgData name="Jessica Webb" userId="116bfa15-fab5-4298-95a6-2aaa2e478e3d" providerId="ADAL" clId="{74240180-489E-40BF-8B38-85123A075898}" dt="2019-03-27T11:13:49.426" v="212"/>
          <pc:sldLayoutMkLst>
            <pc:docMk/>
            <pc:sldMasterMk cId="2369807912" sldId="2147483660"/>
            <pc:sldLayoutMk cId="3265224848" sldId="2147483662"/>
          </pc:sldLayoutMkLst>
          <pc:spChg chg="del">
            <ac:chgData name="Jessica Webb" userId="116bfa15-fab5-4298-95a6-2aaa2e478e3d" providerId="ADAL" clId="{74240180-489E-40BF-8B38-85123A075898}" dt="2019-03-27T10:43:40.814" v="19"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6" creationId="{9381A80F-0075-4919-877A-375F2E3DADC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7" creationId="{132E9C0B-0F4D-4FF9-AD53-CD8D12698CE3}"/>
            </ac:spMkLst>
          </pc:spChg>
          <pc:spChg chg="del">
            <ac:chgData name="Jessica Webb" userId="116bfa15-fab5-4298-95a6-2aaa2e478e3d" providerId="ADAL" clId="{74240180-489E-40BF-8B38-85123A075898}" dt="2019-03-27T10:43:41.600" v="20" actId="478"/>
            <ac:spMkLst>
              <pc:docMk/>
              <pc:sldMasterMk cId="2369807912" sldId="2147483660"/>
              <pc:sldLayoutMk cId="3265224848" sldId="2147483662"/>
              <ac:spMk id="10" creationId="{00000000-0000-0000-0000-000000000000}"/>
            </ac:spMkLst>
          </pc:spChg>
        </pc:sldLayoutChg>
        <pc:sldLayoutChg chg="addSp delSp modSp setBg">
          <pc:chgData name="Jessica Webb" userId="116bfa15-fab5-4298-95a6-2aaa2e478e3d" providerId="ADAL" clId="{74240180-489E-40BF-8B38-85123A075898}" dt="2019-03-27T11:13:55.001" v="213"/>
          <pc:sldLayoutMkLst>
            <pc:docMk/>
            <pc:sldMasterMk cId="2369807912" sldId="2147483660"/>
            <pc:sldLayoutMk cId="1230368745" sldId="2147483663"/>
          </pc:sldLayoutMkLst>
          <pc:spChg chg="del">
            <ac:chgData name="Jessica Webb" userId="116bfa15-fab5-4298-95a6-2aaa2e478e3d" providerId="ADAL" clId="{74240180-489E-40BF-8B38-85123A075898}" dt="2019-03-27T10:43:35.222" v="17"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7" creationId="{76480C8F-AFE3-4015-B8C7-7F2A4FAF3AB7}"/>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8" creationId="{81ECB235-ABB4-41FA-A1C8-2D04CE269221}"/>
            </ac:spMkLst>
          </pc:spChg>
          <pc:spChg chg="del">
            <ac:chgData name="Jessica Webb" userId="116bfa15-fab5-4298-95a6-2aaa2e478e3d" providerId="ADAL" clId="{74240180-489E-40BF-8B38-85123A075898}" dt="2019-03-27T10:43:34.206" v="16" actId="478"/>
            <ac:spMkLst>
              <pc:docMk/>
              <pc:sldMasterMk cId="2369807912" sldId="2147483660"/>
              <pc:sldLayoutMk cId="1230368745" sldId="2147483663"/>
              <ac:spMk id="10" creationId="{00000000-0000-0000-0000-000000000000}"/>
            </ac:spMkLst>
          </pc:spChg>
          <pc:cxnChg chg="mod">
            <ac:chgData name="Jessica Webb" userId="116bfa15-fab5-4298-95a6-2aaa2e478e3d" providerId="ADAL" clId="{74240180-489E-40BF-8B38-85123A075898}" dt="2019-03-27T10:44:34.275" v="62"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74240180-489E-40BF-8B38-85123A075898}" dt="2019-03-27T11:13:18.559" v="209"/>
          <pc:sldLayoutMkLst>
            <pc:docMk/>
            <pc:sldMasterMk cId="2369807912" sldId="2147483660"/>
            <pc:sldLayoutMk cId="3864385121" sldId="2147483664"/>
          </pc:sldLayoutMkLst>
          <pc:spChg chg="mod">
            <ac:chgData name="Jessica Webb" userId="116bfa15-fab5-4298-95a6-2aaa2e478e3d" providerId="ADAL" clId="{74240180-489E-40BF-8B38-85123A075898}" dt="2019-03-27T11:09:41.921" v="174" actId="207"/>
            <ac:spMkLst>
              <pc:docMk/>
              <pc:sldMasterMk cId="2369807912" sldId="2147483660"/>
              <pc:sldLayoutMk cId="3864385121" sldId="2147483664"/>
              <ac:spMk id="9" creationId="{00000000-0000-0000-0000-000000000000}"/>
            </ac:spMkLst>
          </pc:spChg>
          <pc:picChg chg="add del mod">
            <ac:chgData name="Jessica Webb" userId="116bfa15-fab5-4298-95a6-2aaa2e478e3d" providerId="ADAL" clId="{74240180-489E-40BF-8B38-85123A075898}" dt="2019-03-27T11:13:18.340" v="208" actId="478"/>
            <ac:picMkLst>
              <pc:docMk/>
              <pc:sldMasterMk cId="2369807912" sldId="2147483660"/>
              <pc:sldLayoutMk cId="3864385121" sldId="2147483664"/>
              <ac:picMk id="7" creationId="{796A298A-6812-4FF4-8A71-F45C1055E4DC}"/>
            </ac:picMkLst>
          </pc:picChg>
          <pc:picChg chg="add">
            <ac:chgData name="Jessica Webb" userId="116bfa15-fab5-4298-95a6-2aaa2e478e3d" providerId="ADAL" clId="{74240180-489E-40BF-8B38-85123A075898}" dt="2019-03-27T11:13:18.559" v="209"/>
            <ac:picMkLst>
              <pc:docMk/>
              <pc:sldMasterMk cId="2369807912" sldId="2147483660"/>
              <pc:sldLayoutMk cId="3864385121" sldId="2147483664"/>
              <ac:picMk id="10" creationId="{6F837AC8-70BE-41B8-A82B-6C7EC49BA5B4}"/>
            </ac:picMkLst>
          </pc:picChg>
          <pc:picChg chg="del mod">
            <ac:chgData name="Jessica Webb" userId="116bfa15-fab5-4298-95a6-2aaa2e478e3d" providerId="ADAL" clId="{74240180-489E-40BF-8B38-85123A075898}" dt="2019-03-27T11:11:37.179" v="192" actId="478"/>
            <ac:picMkLst>
              <pc:docMk/>
              <pc:sldMasterMk cId="2369807912" sldId="2147483660"/>
              <pc:sldLayoutMk cId="3864385121" sldId="2147483664"/>
              <ac:picMk id="11" creationId="{39B0EAE4-4160-4ADF-B8AC-20D29E825CE9}"/>
            </ac:picMkLst>
          </pc:picChg>
        </pc:sldLayoutChg>
        <pc:sldLayoutChg chg="addSp delSp modSp">
          <pc:chgData name="Jessica Webb" userId="116bfa15-fab5-4298-95a6-2aaa2e478e3d" providerId="ADAL" clId="{74240180-489E-40BF-8B38-85123A075898}" dt="2019-03-27T11:13:05.510" v="203" actId="207"/>
          <pc:sldLayoutMkLst>
            <pc:docMk/>
            <pc:sldMasterMk cId="2369807912" sldId="2147483660"/>
            <pc:sldLayoutMk cId="1482273398" sldId="2147483665"/>
          </pc:sldLayoutMkLst>
          <pc:spChg chg="mod">
            <ac:chgData name="Jessica Webb" userId="116bfa15-fab5-4298-95a6-2aaa2e478e3d" providerId="ADAL" clId="{74240180-489E-40BF-8B38-85123A075898}" dt="2019-03-27T11:10:03.265" v="178" actId="207"/>
            <ac:spMkLst>
              <pc:docMk/>
              <pc:sldMasterMk cId="2369807912" sldId="2147483660"/>
              <pc:sldLayoutMk cId="1482273398" sldId="2147483665"/>
              <ac:spMk id="14" creationId="{00000000-0000-0000-0000-000000000000}"/>
            </ac:spMkLst>
          </pc:spChg>
          <pc:picChg chg="add del">
            <ac:chgData name="Jessica Webb" userId="116bfa15-fab5-4298-95a6-2aaa2e478e3d" providerId="ADAL" clId="{74240180-489E-40BF-8B38-85123A075898}" dt="2019-03-27T11:12:25.549" v="199" actId="478"/>
            <ac:picMkLst>
              <pc:docMk/>
              <pc:sldMasterMk cId="2369807912" sldId="2147483660"/>
              <pc:sldLayoutMk cId="1482273398" sldId="2147483665"/>
              <ac:picMk id="8" creationId="{59635564-156F-403E-8734-EE00A7FD2E8D}"/>
            </ac:picMkLst>
          </pc:picChg>
          <pc:picChg chg="add mod">
            <ac:chgData name="Jessica Webb" userId="116bfa15-fab5-4298-95a6-2aaa2e478e3d" providerId="ADAL" clId="{74240180-489E-40BF-8B38-85123A075898}" dt="2019-03-27T11:13:05.510" v="203" actId="207"/>
            <ac:picMkLst>
              <pc:docMk/>
              <pc:sldMasterMk cId="2369807912" sldId="2147483660"/>
              <pc:sldLayoutMk cId="1482273398" sldId="2147483665"/>
              <ac:picMk id="9" creationId="{76A081CD-0754-4947-9B68-2FADEEE5BDEE}"/>
            </ac:picMkLst>
          </pc:picChg>
          <pc:picChg chg="del mod">
            <ac:chgData name="Jessica Webb" userId="116bfa15-fab5-4298-95a6-2aaa2e478e3d" providerId="ADAL" clId="{74240180-489E-40BF-8B38-85123A075898}" dt="2019-03-27T11:11:28.750" v="188" actId="478"/>
            <ac:picMkLst>
              <pc:docMk/>
              <pc:sldMasterMk cId="2369807912" sldId="2147483660"/>
              <pc:sldLayoutMk cId="1482273398" sldId="2147483665"/>
              <ac:picMk id="16" creationId="{A3C7D1F3-45D3-452B-B8B7-C7AC9F264DCE}"/>
            </ac:picMkLst>
          </pc:picChg>
        </pc:sldLayoutChg>
        <pc:sldLayoutChg chg="modSp">
          <pc:chgData name="Jessica Webb" userId="116bfa15-fab5-4298-95a6-2aaa2e478e3d" providerId="ADAL" clId="{74240180-489E-40BF-8B38-85123A075898}" dt="2019-03-27T11:10:28.394" v="184" actId="207"/>
          <pc:sldLayoutMkLst>
            <pc:docMk/>
            <pc:sldMasterMk cId="2369807912" sldId="2147483660"/>
            <pc:sldLayoutMk cId="1345255809" sldId="2147483667"/>
          </pc:sldLayoutMkLst>
          <pc:spChg chg="mod">
            <ac:chgData name="Jessica Webb" userId="116bfa15-fab5-4298-95a6-2aaa2e478e3d" providerId="ADAL" clId="{74240180-489E-40BF-8B38-85123A075898}" dt="2019-03-27T11:10:28.394" v="184" actId="207"/>
            <ac:spMkLst>
              <pc:docMk/>
              <pc:sldMasterMk cId="2369807912" sldId="2147483660"/>
              <pc:sldLayoutMk cId="1345255809" sldId="2147483667"/>
              <ac:spMk id="13" creationId="{00000000-0000-0000-0000-000000000000}"/>
            </ac:spMkLst>
          </pc:spChg>
        </pc:sldLayoutChg>
        <pc:sldLayoutChg chg="addSp delSp modSp">
          <pc:chgData name="Jessica Webb" userId="116bfa15-fab5-4298-95a6-2aaa2e478e3d" providerId="ADAL" clId="{74240180-489E-40BF-8B38-85123A075898}" dt="2019-03-27T11:13:10.618" v="205"/>
          <pc:sldLayoutMkLst>
            <pc:docMk/>
            <pc:sldMasterMk cId="2369807912" sldId="2147483660"/>
            <pc:sldLayoutMk cId="3920882233" sldId="2147483668"/>
          </pc:sldLayoutMkLst>
          <pc:picChg chg="add">
            <ac:chgData name="Jessica Webb" userId="116bfa15-fab5-4298-95a6-2aaa2e478e3d" providerId="ADAL" clId="{74240180-489E-40BF-8B38-85123A075898}" dt="2019-03-27T11:13:10.618" v="205"/>
            <ac:picMkLst>
              <pc:docMk/>
              <pc:sldMasterMk cId="2369807912" sldId="2147483660"/>
              <pc:sldLayoutMk cId="3920882233" sldId="2147483668"/>
              <ac:picMk id="6" creationId="{B06B5AFB-DD88-44D0-84DB-9B997DA8A4A4}"/>
            </ac:picMkLst>
          </pc:picChg>
          <pc:picChg chg="del mod">
            <ac:chgData name="Jessica Webb" userId="116bfa15-fab5-4298-95a6-2aaa2e478e3d" providerId="ADAL" clId="{74240180-489E-40BF-8B38-85123A075898}" dt="2019-03-27T11:13:10.307" v="204" actId="478"/>
            <ac:picMkLst>
              <pc:docMk/>
              <pc:sldMasterMk cId="2369807912" sldId="2147483660"/>
              <pc:sldLayoutMk cId="3920882233" sldId="2147483668"/>
              <ac:picMk id="20" creationId="{5BF485A6-AECD-4FBA-A8F5-FC95EB956A9B}"/>
            </ac:picMkLst>
          </pc:picChg>
        </pc:sldLayoutChg>
        <pc:sldLayoutChg chg="addSp delSp modSp">
          <pc:chgData name="Jessica Webb" userId="116bfa15-fab5-4298-95a6-2aaa2e478e3d" providerId="ADAL" clId="{74240180-489E-40BF-8B38-85123A075898}" dt="2019-03-27T11:13:14.539" v="207"/>
          <pc:sldLayoutMkLst>
            <pc:docMk/>
            <pc:sldMasterMk cId="2369807912" sldId="2147483660"/>
            <pc:sldLayoutMk cId="930331741" sldId="2147483669"/>
          </pc:sldLayoutMkLst>
          <pc:spChg chg="mod">
            <ac:chgData name="Jessica Webb" userId="116bfa15-fab5-4298-95a6-2aaa2e478e3d" providerId="ADAL" clId="{74240180-489E-40BF-8B38-85123A075898}" dt="2019-03-27T11:09:55.754" v="176" actId="207"/>
            <ac:spMkLst>
              <pc:docMk/>
              <pc:sldMasterMk cId="2369807912" sldId="2147483660"/>
              <pc:sldLayoutMk cId="930331741" sldId="2147483669"/>
              <ac:spMk id="9" creationId="{00000000-0000-0000-0000-000000000000}"/>
            </ac:spMkLst>
          </pc:spChg>
          <pc:picChg chg="add">
            <ac:chgData name="Jessica Webb" userId="116bfa15-fab5-4298-95a6-2aaa2e478e3d" providerId="ADAL" clId="{74240180-489E-40BF-8B38-85123A075898}" dt="2019-03-27T10:42:12.582" v="13"/>
            <ac:picMkLst>
              <pc:docMk/>
              <pc:sldMasterMk cId="2369807912" sldId="2147483660"/>
              <pc:sldLayoutMk cId="930331741" sldId="2147483669"/>
              <ac:picMk id="7" creationId="{D460BBC8-286A-4820-AB62-CFDFC807B4B3}"/>
            </ac:picMkLst>
          </pc:picChg>
          <pc:picChg chg="add del">
            <ac:chgData name="Jessica Webb" userId="116bfa15-fab5-4298-95a6-2aaa2e478e3d" providerId="ADAL" clId="{74240180-489E-40BF-8B38-85123A075898}" dt="2019-03-27T11:12:22.443" v="197" actId="478"/>
            <ac:picMkLst>
              <pc:docMk/>
              <pc:sldMasterMk cId="2369807912" sldId="2147483660"/>
              <pc:sldLayoutMk cId="930331741" sldId="2147483669"/>
              <ac:picMk id="10" creationId="{5F66E396-CB2F-4D82-B272-EC3A3248C034}"/>
            </ac:picMkLst>
          </pc:picChg>
          <pc:picChg chg="del mod">
            <ac:chgData name="Jessica Webb" userId="116bfa15-fab5-4298-95a6-2aaa2e478e3d" providerId="ADAL" clId="{74240180-489E-40BF-8B38-85123A075898}" dt="2019-03-27T11:11:32.123" v="190" actId="478"/>
            <ac:picMkLst>
              <pc:docMk/>
              <pc:sldMasterMk cId="2369807912" sldId="2147483660"/>
              <pc:sldLayoutMk cId="930331741" sldId="2147483669"/>
              <ac:picMk id="11" creationId="{39B0EAE4-4160-4ADF-B8AC-20D29E825CE9}"/>
            </ac:picMkLst>
          </pc:picChg>
          <pc:picChg chg="add del">
            <ac:chgData name="Jessica Webb" userId="116bfa15-fab5-4298-95a6-2aaa2e478e3d" providerId="ADAL" clId="{74240180-489E-40BF-8B38-85123A075898}" dt="2019-03-27T11:13:14.330" v="206" actId="478"/>
            <ac:picMkLst>
              <pc:docMk/>
              <pc:sldMasterMk cId="2369807912" sldId="2147483660"/>
              <pc:sldLayoutMk cId="930331741" sldId="2147483669"/>
              <ac:picMk id="13" creationId="{97C2244A-44CB-4376-BA6F-DCFB5256F237}"/>
            </ac:picMkLst>
          </pc:picChg>
          <pc:picChg chg="add">
            <ac:chgData name="Jessica Webb" userId="116bfa15-fab5-4298-95a6-2aaa2e478e3d" providerId="ADAL" clId="{74240180-489E-40BF-8B38-85123A075898}" dt="2019-03-27T11:13:14.539" v="207"/>
            <ac:picMkLst>
              <pc:docMk/>
              <pc:sldMasterMk cId="2369807912" sldId="2147483660"/>
              <pc:sldLayoutMk cId="930331741" sldId="2147483669"/>
              <ac:picMk id="14" creationId="{B293EA16-036C-458A-9F7F-BCA1EBEF9095}"/>
            </ac:picMkLst>
          </pc:picChg>
        </pc:sldLayoutChg>
      </pc:sldMasterChg>
    </pc:docChg>
  </pc:docChgLst>
  <pc:docChgLst>
    <pc:chgData name="Rob Heathcote" userId="62419938-1f1d-43ca-9327-cfd6c1894440" providerId="ADAL" clId="{00F437E2-EC2F-4B97-9CEA-5FE45081613A}"/>
    <pc:docChg chg="modSld">
      <pc:chgData name="Rob Heathcote" userId="62419938-1f1d-43ca-9327-cfd6c1894440" providerId="ADAL" clId="{00F437E2-EC2F-4B97-9CEA-5FE45081613A}" dt="2019-05-23T08:31:38.035" v="1" actId="14100"/>
      <pc:docMkLst>
        <pc:docMk/>
      </pc:docMkLst>
      <pc:sldChg chg="modSp">
        <pc:chgData name="Rob Heathcote" userId="62419938-1f1d-43ca-9327-cfd6c1894440" providerId="ADAL" clId="{00F437E2-EC2F-4B97-9CEA-5FE45081613A}" dt="2019-05-23T08:31:38.035" v="1" actId="14100"/>
        <pc:sldMkLst>
          <pc:docMk/>
          <pc:sldMk cId="700608833" sldId="377"/>
        </pc:sldMkLst>
        <pc:picChg chg="mod modCrop">
          <ac:chgData name="Rob Heathcote" userId="62419938-1f1d-43ca-9327-cfd6c1894440" providerId="ADAL" clId="{00F437E2-EC2F-4B97-9CEA-5FE45081613A}" dt="2019-05-23T08:31:38.035" v="1" actId="14100"/>
          <ac:picMkLst>
            <pc:docMk/>
            <pc:sldMk cId="700608833" sldId="377"/>
            <ac:picMk id="5" creationId="{DBDC20A7-6C4C-411F-859C-ACBC8CD40063}"/>
          </ac:picMkLst>
        </pc:picChg>
      </pc:sldChg>
    </pc:docChg>
  </pc:docChgLst>
  <pc:docChgLst>
    <pc:chgData name="James Franklin" userId="cf915d05-507f-491f-b4a6-b2aa085ee4b1" providerId="ADAL" clId="{BC22A463-4E82-4B25-A5EE-FFB8841EC762}"/>
    <pc:docChg chg="custSel addSld delSld modSld">
      <pc:chgData name="James Franklin" userId="cf915d05-507f-491f-b4a6-b2aa085ee4b1" providerId="ADAL" clId="{BC22A463-4E82-4B25-A5EE-FFB8841EC762}" dt="2019-03-28T11:12:53.607" v="114" actId="20577"/>
      <pc:docMkLst>
        <pc:docMk/>
      </pc:docMkLst>
      <pc:sldChg chg="addSp modSp">
        <pc:chgData name="James Franklin" userId="cf915d05-507f-491f-b4a6-b2aa085ee4b1" providerId="ADAL" clId="{BC22A463-4E82-4B25-A5EE-FFB8841EC762}" dt="2019-03-28T11:12:53.607" v="114" actId="20577"/>
        <pc:sldMkLst>
          <pc:docMk/>
          <pc:sldMk cId="4088036100" sldId="259"/>
        </pc:sldMkLst>
        <pc:spChg chg="add mod">
          <ac:chgData name="James Franklin" userId="cf915d05-507f-491f-b4a6-b2aa085ee4b1" providerId="ADAL" clId="{BC22A463-4E82-4B25-A5EE-FFB8841EC762}" dt="2019-03-28T11:12:37.214" v="94" actId="20577"/>
          <ac:spMkLst>
            <pc:docMk/>
            <pc:sldMk cId="4088036100" sldId="259"/>
            <ac:spMk id="2" creationId="{C2FF3364-2D81-4476-A6D3-A34681DC1631}"/>
          </ac:spMkLst>
        </pc:spChg>
        <pc:spChg chg="add mod">
          <ac:chgData name="James Franklin" userId="cf915d05-507f-491f-b4a6-b2aa085ee4b1" providerId="ADAL" clId="{BC22A463-4E82-4B25-A5EE-FFB8841EC762}" dt="2019-03-28T11:12:53.607" v="114" actId="20577"/>
          <ac:spMkLst>
            <pc:docMk/>
            <pc:sldMk cId="4088036100" sldId="259"/>
            <ac:spMk id="3" creationId="{08031DB8-AE01-4A02-86AA-7978B495B428}"/>
          </ac:spMkLst>
        </pc:spChg>
      </pc:sldChg>
      <pc:sldChg chg="modSp">
        <pc:chgData name="James Franklin" userId="cf915d05-507f-491f-b4a6-b2aa085ee4b1" providerId="ADAL" clId="{BC22A463-4E82-4B25-A5EE-FFB8841EC762}" dt="2019-03-28T11:09:17.343" v="4" actId="20577"/>
        <pc:sldMkLst>
          <pc:docMk/>
          <pc:sldMk cId="2912915852" sldId="319"/>
        </pc:sldMkLst>
        <pc:spChg chg="mod">
          <ac:chgData name="James Franklin" userId="cf915d05-507f-491f-b4a6-b2aa085ee4b1" providerId="ADAL" clId="{BC22A463-4E82-4B25-A5EE-FFB8841EC762}" dt="2019-03-28T11:09:17.343" v="4" actId="20577"/>
          <ac:spMkLst>
            <pc:docMk/>
            <pc:sldMk cId="2912915852" sldId="319"/>
            <ac:spMk id="3" creationId="{8841C565-F8A1-4DE6-88F1-F82B859E4087}"/>
          </ac:spMkLst>
        </pc:spChg>
      </pc:sldChg>
      <pc:sldChg chg="delSp modSp">
        <pc:chgData name="James Franklin" userId="cf915d05-507f-491f-b4a6-b2aa085ee4b1" providerId="ADAL" clId="{BC22A463-4E82-4B25-A5EE-FFB8841EC762}" dt="2019-03-28T11:10:12.456" v="49" actId="6549"/>
        <pc:sldMkLst>
          <pc:docMk/>
          <pc:sldMk cId="3768048513" sldId="354"/>
        </pc:sldMkLst>
        <pc:spChg chg="mod">
          <ac:chgData name="James Franklin" userId="cf915d05-507f-491f-b4a6-b2aa085ee4b1" providerId="ADAL" clId="{BC22A463-4E82-4B25-A5EE-FFB8841EC762}" dt="2019-03-28T11:10:09.183" v="48" actId="6549"/>
          <ac:spMkLst>
            <pc:docMk/>
            <pc:sldMk cId="3768048513" sldId="354"/>
            <ac:spMk id="2" creationId="{66E20CF0-66EF-42EF-B23F-BE28152A237F}"/>
          </ac:spMkLst>
        </pc:spChg>
        <pc:spChg chg="mod">
          <ac:chgData name="James Franklin" userId="cf915d05-507f-491f-b4a6-b2aa085ee4b1" providerId="ADAL" clId="{BC22A463-4E82-4B25-A5EE-FFB8841EC762}" dt="2019-03-28T11:10:12.456" v="49" actId="6549"/>
          <ac:spMkLst>
            <pc:docMk/>
            <pc:sldMk cId="3768048513" sldId="354"/>
            <ac:spMk id="3" creationId="{037FB689-72BB-484B-A17A-EE7793CA52E9}"/>
          </ac:spMkLst>
        </pc:spChg>
        <pc:picChg chg="del">
          <ac:chgData name="James Franklin" userId="cf915d05-507f-491f-b4a6-b2aa085ee4b1" providerId="ADAL" clId="{BC22A463-4E82-4B25-A5EE-FFB8841EC762}" dt="2019-03-28T11:10:02.770" v="47" actId="478"/>
          <ac:picMkLst>
            <pc:docMk/>
            <pc:sldMk cId="3768048513" sldId="354"/>
            <ac:picMk id="7" creationId="{2EF29170-8AF9-4865-9D01-0803DCABBD69}"/>
          </ac:picMkLst>
        </pc:picChg>
        <pc:picChg chg="del">
          <ac:chgData name="James Franklin" userId="cf915d05-507f-491f-b4a6-b2aa085ee4b1" providerId="ADAL" clId="{BC22A463-4E82-4B25-A5EE-FFB8841EC762}" dt="2019-03-28T11:10:02.247" v="46" actId="478"/>
          <ac:picMkLst>
            <pc:docMk/>
            <pc:sldMk cId="3768048513" sldId="354"/>
            <ac:picMk id="9" creationId="{B8116C1E-1B14-46EF-8773-20A437796F52}"/>
          </ac:picMkLst>
        </pc:picChg>
      </pc:sldChg>
      <pc:sldChg chg="modSp">
        <pc:chgData name="James Franklin" userId="cf915d05-507f-491f-b4a6-b2aa085ee4b1" providerId="ADAL" clId="{BC22A463-4E82-4B25-A5EE-FFB8841EC762}" dt="2019-03-28T11:09:51.715" v="41" actId="20577"/>
        <pc:sldMkLst>
          <pc:docMk/>
          <pc:sldMk cId="1612668401" sldId="364"/>
        </pc:sldMkLst>
        <pc:spChg chg="mod">
          <ac:chgData name="James Franklin" userId="cf915d05-507f-491f-b4a6-b2aa085ee4b1" providerId="ADAL" clId="{BC22A463-4E82-4B25-A5EE-FFB8841EC762}" dt="2019-03-28T11:09:51.715" v="41" actId="20577"/>
          <ac:spMkLst>
            <pc:docMk/>
            <pc:sldMk cId="1612668401" sldId="364"/>
            <ac:spMk id="5" creationId="{00000000-0000-0000-0000-000000000000}"/>
          </ac:spMkLst>
        </pc:spChg>
      </pc:sldChg>
      <pc:sldChg chg="add">
        <pc:chgData name="James Franklin" userId="cf915d05-507f-491f-b4a6-b2aa085ee4b1" providerId="ADAL" clId="{BC22A463-4E82-4B25-A5EE-FFB8841EC762}" dt="2019-03-28T11:10:21.720" v="50"/>
        <pc:sldMkLst>
          <pc:docMk/>
          <pc:sldMk cId="1515091566" sldId="365"/>
        </pc:sldMkLst>
      </pc:sldChg>
      <pc:sldChg chg="add">
        <pc:chgData name="James Franklin" userId="cf915d05-507f-491f-b4a6-b2aa085ee4b1" providerId="ADAL" clId="{BC22A463-4E82-4B25-A5EE-FFB8841EC762}" dt="2019-03-28T11:10:21.895" v="51"/>
        <pc:sldMkLst>
          <pc:docMk/>
          <pc:sldMk cId="1244951885" sldId="366"/>
        </pc:sldMkLst>
      </pc:sldChg>
      <pc:sldChg chg="add">
        <pc:chgData name="James Franklin" userId="cf915d05-507f-491f-b4a6-b2aa085ee4b1" providerId="ADAL" clId="{BC22A463-4E82-4B25-A5EE-FFB8841EC762}" dt="2019-03-28T11:10:22.057" v="52"/>
        <pc:sldMkLst>
          <pc:docMk/>
          <pc:sldMk cId="3852316829" sldId="367"/>
        </pc:sldMkLst>
      </pc:sldChg>
      <pc:sldChg chg="add">
        <pc:chgData name="James Franklin" userId="cf915d05-507f-491f-b4a6-b2aa085ee4b1" providerId="ADAL" clId="{BC22A463-4E82-4B25-A5EE-FFB8841EC762}" dt="2019-03-28T11:10:22.273" v="53"/>
        <pc:sldMkLst>
          <pc:docMk/>
          <pc:sldMk cId="567189255" sldId="368"/>
        </pc:sldMkLst>
      </pc:sldChg>
      <pc:sldChg chg="add">
        <pc:chgData name="James Franklin" userId="cf915d05-507f-491f-b4a6-b2aa085ee4b1" providerId="ADAL" clId="{BC22A463-4E82-4B25-A5EE-FFB8841EC762}" dt="2019-03-28T11:10:22.441" v="54"/>
        <pc:sldMkLst>
          <pc:docMk/>
          <pc:sldMk cId="363531344" sldId="369"/>
        </pc:sldMkLst>
      </pc:sldChg>
      <pc:sldChg chg="add">
        <pc:chgData name="James Franklin" userId="cf915d05-507f-491f-b4a6-b2aa085ee4b1" providerId="ADAL" clId="{BC22A463-4E82-4B25-A5EE-FFB8841EC762}" dt="2019-03-28T11:10:22.600" v="55"/>
        <pc:sldMkLst>
          <pc:docMk/>
          <pc:sldMk cId="2205863446" sldId="370"/>
        </pc:sldMkLst>
      </pc:sldChg>
      <pc:sldChg chg="add">
        <pc:chgData name="James Franklin" userId="cf915d05-507f-491f-b4a6-b2aa085ee4b1" providerId="ADAL" clId="{BC22A463-4E82-4B25-A5EE-FFB8841EC762}" dt="2019-03-28T11:10:22.887" v="57"/>
        <pc:sldMkLst>
          <pc:docMk/>
          <pc:sldMk cId="1043684076" sldId="372"/>
        </pc:sldMkLst>
      </pc:sldChg>
      <pc:sldChg chg="add">
        <pc:chgData name="James Franklin" userId="cf915d05-507f-491f-b4a6-b2aa085ee4b1" providerId="ADAL" clId="{BC22A463-4E82-4B25-A5EE-FFB8841EC762}" dt="2019-03-28T11:10:23.031" v="58"/>
        <pc:sldMkLst>
          <pc:docMk/>
          <pc:sldMk cId="2965502656" sldId="373"/>
        </pc:sldMkLst>
      </pc:sldChg>
      <pc:sldChg chg="add">
        <pc:chgData name="James Franklin" userId="cf915d05-507f-491f-b4a6-b2aa085ee4b1" providerId="ADAL" clId="{BC22A463-4E82-4B25-A5EE-FFB8841EC762}" dt="2019-03-28T11:10:23.448" v="59"/>
        <pc:sldMkLst>
          <pc:docMk/>
          <pc:sldMk cId="2986392551" sldId="374"/>
        </pc:sldMkLst>
      </pc:sldChg>
      <pc:sldChg chg="add">
        <pc:chgData name="James Franklin" userId="cf915d05-507f-491f-b4a6-b2aa085ee4b1" providerId="ADAL" clId="{BC22A463-4E82-4B25-A5EE-FFB8841EC762}" dt="2019-03-28T11:10:23.594" v="60"/>
        <pc:sldMkLst>
          <pc:docMk/>
          <pc:sldMk cId="2694855769" sldId="375"/>
        </pc:sldMkLst>
      </pc:sldChg>
      <pc:sldChg chg="add">
        <pc:chgData name="James Franklin" userId="cf915d05-507f-491f-b4a6-b2aa085ee4b1" providerId="ADAL" clId="{BC22A463-4E82-4B25-A5EE-FFB8841EC762}" dt="2019-03-28T11:10:23.736" v="61"/>
        <pc:sldMkLst>
          <pc:docMk/>
          <pc:sldMk cId="2381647034" sldId="376"/>
        </pc:sldMkLst>
      </pc:sldChg>
      <pc:sldChg chg="add">
        <pc:chgData name="James Franklin" userId="cf915d05-507f-491f-b4a6-b2aa085ee4b1" providerId="ADAL" clId="{BC22A463-4E82-4B25-A5EE-FFB8841EC762}" dt="2019-03-28T11:10:23.872" v="62"/>
        <pc:sldMkLst>
          <pc:docMk/>
          <pc:sldMk cId="700608833" sldId="377"/>
        </pc:sldMkLst>
      </pc:sldChg>
      <pc:sldChg chg="add">
        <pc:chgData name="James Franklin" userId="cf915d05-507f-491f-b4a6-b2aa085ee4b1" providerId="ADAL" clId="{BC22A463-4E82-4B25-A5EE-FFB8841EC762}" dt="2019-03-28T11:10:24.024" v="63"/>
        <pc:sldMkLst>
          <pc:docMk/>
          <pc:sldMk cId="3269123516" sldId="378"/>
        </pc:sldMkLst>
      </pc:sldChg>
    </pc:docChg>
  </pc:docChgLst>
  <pc:docChgLst>
    <pc:chgData name="James Franklin" userId="cf915d05-507f-491f-b4a6-b2aa085ee4b1" providerId="ADAL" clId="{125C1370-674C-4759-A168-DF5CB8FCBABC}"/>
    <pc:docChg chg="undo custSel addSld delSld modSld sldOrd">
      <pc:chgData name="James Franklin" userId="cf915d05-507f-491f-b4a6-b2aa085ee4b1" providerId="ADAL" clId="{125C1370-674C-4759-A168-DF5CB8FCBABC}" dt="2019-03-25T15:01:30.773" v="6718" actId="20577"/>
      <pc:docMkLst>
        <pc:docMk/>
      </pc:docMkLst>
      <pc:sldChg chg="modSp">
        <pc:chgData name="James Franklin" userId="cf915d05-507f-491f-b4a6-b2aa085ee4b1" providerId="ADAL" clId="{125C1370-674C-4759-A168-DF5CB8FCBABC}" dt="2019-03-25T09:18:23.555" v="6394" actId="1076"/>
        <pc:sldMkLst>
          <pc:docMk/>
          <pc:sldMk cId="3768048513" sldId="354"/>
        </pc:sldMkLst>
        <pc:spChg chg="mod">
          <ac:chgData name="James Franklin" userId="cf915d05-507f-491f-b4a6-b2aa085ee4b1" providerId="ADAL" clId="{125C1370-674C-4759-A168-DF5CB8FCBABC}" dt="2019-03-25T09:18:15.176" v="6393" actId="6549"/>
          <ac:spMkLst>
            <pc:docMk/>
            <pc:sldMk cId="3768048513" sldId="354"/>
            <ac:spMk id="3" creationId="{037FB689-72BB-484B-A17A-EE7793CA52E9}"/>
          </ac:spMkLst>
        </pc:spChg>
        <pc:picChg chg="mod">
          <ac:chgData name="James Franklin" userId="cf915d05-507f-491f-b4a6-b2aa085ee4b1" providerId="ADAL" clId="{125C1370-674C-4759-A168-DF5CB8FCBABC}" dt="2019-03-25T09:18:23.555" v="6394" actId="1076"/>
          <ac:picMkLst>
            <pc:docMk/>
            <pc:sldMk cId="3768048513" sldId="354"/>
            <ac:picMk id="4" creationId="{D16F8FDC-BC62-4B56-975E-B1382BB237BC}"/>
          </ac:picMkLst>
        </pc:picChg>
        <pc:picChg chg="mod">
          <ac:chgData name="James Franklin" userId="cf915d05-507f-491f-b4a6-b2aa085ee4b1" providerId="ADAL" clId="{125C1370-674C-4759-A168-DF5CB8FCBABC}" dt="2019-03-25T09:18:23.555" v="6394" actId="1076"/>
          <ac:picMkLst>
            <pc:docMk/>
            <pc:sldMk cId="3768048513" sldId="354"/>
            <ac:picMk id="5" creationId="{3CFBD9B6-D2CA-43C2-9AAA-27D4C0C18BE7}"/>
          </ac:picMkLst>
        </pc:picChg>
      </pc:sldChg>
      <pc:sldChg chg="modSp add">
        <pc:chgData name="James Franklin" userId="cf915d05-507f-491f-b4a6-b2aa085ee4b1" providerId="ADAL" clId="{125C1370-674C-4759-A168-DF5CB8FCBABC}" dt="2019-03-07T15:41:01.108" v="6379" actId="20577"/>
        <pc:sldMkLst>
          <pc:docMk/>
          <pc:sldMk cId="1612668401" sldId="364"/>
        </pc:sldMkLst>
        <pc:spChg chg="mod">
          <ac:chgData name="James Franklin" userId="cf915d05-507f-491f-b4a6-b2aa085ee4b1" providerId="ADAL" clId="{125C1370-674C-4759-A168-DF5CB8FCBABC}" dt="2019-03-07T15:41:01.108" v="6379" actId="20577"/>
          <ac:spMkLst>
            <pc:docMk/>
            <pc:sldMk cId="1612668401" sldId="364"/>
            <ac:spMk id="5" creationId="{00000000-0000-0000-0000-000000000000}"/>
          </ac:spMkLst>
        </pc:spChg>
      </pc:sldChg>
    </pc:docChg>
  </pc:docChgLst>
  <pc:docChgLst>
    <pc:chgData name="Andy Gray" userId="3900aca3-aa6e-4813-b4e0-c02f9e48a0aa" providerId="ADAL" clId="{139558AC-0AF9-46F5-9302-4FBA98F85795}"/>
    <pc:docChg chg="undo custSel modSld modMainMaster">
      <pc:chgData name="Andy Gray" userId="3900aca3-aa6e-4813-b4e0-c02f9e48a0aa" providerId="ADAL" clId="{139558AC-0AF9-46F5-9302-4FBA98F85795}" dt="2019-05-20T13:18:44.630" v="382" actId="1076"/>
      <pc:docMkLst>
        <pc:docMk/>
      </pc:docMkLst>
      <pc:sldChg chg="delSp">
        <pc:chgData name="Andy Gray" userId="3900aca3-aa6e-4813-b4e0-c02f9e48a0aa" providerId="ADAL" clId="{139558AC-0AF9-46F5-9302-4FBA98F85795}" dt="2019-05-16T11:33:46.522" v="98" actId="478"/>
        <pc:sldMkLst>
          <pc:docMk/>
          <pc:sldMk cId="4088036100" sldId="259"/>
        </pc:sldMkLst>
        <pc:spChg chg="del">
          <ac:chgData name="Andy Gray" userId="3900aca3-aa6e-4813-b4e0-c02f9e48a0aa" providerId="ADAL" clId="{139558AC-0AF9-46F5-9302-4FBA98F85795}" dt="2019-05-16T11:33:46.522" v="98" actId="478"/>
          <ac:spMkLst>
            <pc:docMk/>
            <pc:sldMk cId="4088036100" sldId="259"/>
            <ac:spMk id="2" creationId="{C2FF3364-2D81-4476-A6D3-A34681DC1631}"/>
          </ac:spMkLst>
        </pc:spChg>
        <pc:spChg chg="del">
          <ac:chgData name="Andy Gray" userId="3900aca3-aa6e-4813-b4e0-c02f9e48a0aa" providerId="ADAL" clId="{139558AC-0AF9-46F5-9302-4FBA98F85795}" dt="2019-05-16T11:33:45.687" v="97" actId="478"/>
          <ac:spMkLst>
            <pc:docMk/>
            <pc:sldMk cId="4088036100" sldId="259"/>
            <ac:spMk id="3" creationId="{08031DB8-AE01-4A02-86AA-7978B495B428}"/>
          </ac:spMkLst>
        </pc:spChg>
      </pc:sldChg>
      <pc:sldChg chg="addSp delSp modSp">
        <pc:chgData name="Andy Gray" userId="3900aca3-aa6e-4813-b4e0-c02f9e48a0aa" providerId="ADAL" clId="{139558AC-0AF9-46F5-9302-4FBA98F85795}" dt="2019-05-20T12:39:13.045" v="147" actId="1076"/>
        <pc:sldMkLst>
          <pc:docMk/>
          <pc:sldMk cId="3768048513" sldId="354"/>
        </pc:sldMkLst>
        <pc:spChg chg="mod">
          <ac:chgData name="Andy Gray" userId="3900aca3-aa6e-4813-b4e0-c02f9e48a0aa" providerId="ADAL" clId="{139558AC-0AF9-46F5-9302-4FBA98F85795}" dt="2019-05-16T10:50:41.100" v="15" actId="20577"/>
          <ac:spMkLst>
            <pc:docMk/>
            <pc:sldMk cId="3768048513" sldId="354"/>
            <ac:spMk id="3" creationId="{037FB689-72BB-484B-A17A-EE7793CA52E9}"/>
          </ac:spMkLst>
        </pc:spChg>
        <pc:graphicFrameChg chg="mod modGraphic">
          <ac:chgData name="Andy Gray" userId="3900aca3-aa6e-4813-b4e0-c02f9e48a0aa" providerId="ADAL" clId="{139558AC-0AF9-46F5-9302-4FBA98F85795}" dt="2019-05-20T12:38:00.165" v="134" actId="2084"/>
          <ac:graphicFrameMkLst>
            <pc:docMk/>
            <pc:sldMk cId="3768048513" sldId="354"/>
            <ac:graphicFrameMk id="5" creationId="{D324B432-0BFB-437A-A017-4D7142EDA456}"/>
          </ac:graphicFrameMkLst>
        </pc:graphicFrameChg>
        <pc:picChg chg="add mod modCrop">
          <ac:chgData name="Andy Gray" userId="3900aca3-aa6e-4813-b4e0-c02f9e48a0aa" providerId="ADAL" clId="{139558AC-0AF9-46F5-9302-4FBA98F85795}" dt="2019-05-20T12:39:13.045" v="147" actId="1076"/>
          <ac:picMkLst>
            <pc:docMk/>
            <pc:sldMk cId="3768048513" sldId="354"/>
            <ac:picMk id="6" creationId="{F1A1C221-1CE8-42EE-B474-B76C3B3AF162}"/>
          </ac:picMkLst>
        </pc:picChg>
        <pc:picChg chg="del mod">
          <ac:chgData name="Andy Gray" userId="3900aca3-aa6e-4813-b4e0-c02f9e48a0aa" providerId="ADAL" clId="{139558AC-0AF9-46F5-9302-4FBA98F85795}" dt="2019-05-20T12:39:10.396" v="146" actId="478"/>
          <ac:picMkLst>
            <pc:docMk/>
            <pc:sldMk cId="3768048513" sldId="354"/>
            <ac:picMk id="1026" creationId="{62AAC7C2-DCD9-4348-A884-D03B998E779F}"/>
          </ac:picMkLst>
        </pc:picChg>
      </pc:sldChg>
      <pc:sldChg chg="addSp delSp modSp">
        <pc:chgData name="Andy Gray" userId="3900aca3-aa6e-4813-b4e0-c02f9e48a0aa" providerId="ADAL" clId="{139558AC-0AF9-46F5-9302-4FBA98F85795}" dt="2019-05-20T12:41:02.418" v="159" actId="1076"/>
        <pc:sldMkLst>
          <pc:docMk/>
          <pc:sldMk cId="1515091566" sldId="365"/>
        </pc:sldMkLst>
        <pc:spChg chg="mod">
          <ac:chgData name="Andy Gray" userId="3900aca3-aa6e-4813-b4e0-c02f9e48a0aa" providerId="ADAL" clId="{139558AC-0AF9-46F5-9302-4FBA98F85795}" dt="2019-05-20T12:40:47.348" v="155" actId="20577"/>
          <ac:spMkLst>
            <pc:docMk/>
            <pc:sldMk cId="1515091566" sldId="365"/>
            <ac:spMk id="3" creationId="{037FB689-72BB-484B-A17A-EE7793CA52E9}"/>
          </ac:spMkLst>
        </pc:spChg>
        <pc:graphicFrameChg chg="del">
          <ac:chgData name="Andy Gray" userId="3900aca3-aa6e-4813-b4e0-c02f9e48a0aa" providerId="ADAL" clId="{139558AC-0AF9-46F5-9302-4FBA98F85795}" dt="2019-05-20T12:39:27.958" v="148" actId="478"/>
          <ac:graphicFrameMkLst>
            <pc:docMk/>
            <pc:sldMk cId="1515091566" sldId="365"/>
            <ac:graphicFrameMk id="4" creationId="{65E99003-CB0E-4180-8F2B-44BA591BE2CB}"/>
          </ac:graphicFrameMkLst>
        </pc:graphicFrameChg>
        <pc:picChg chg="add mod">
          <ac:chgData name="Andy Gray" userId="3900aca3-aa6e-4813-b4e0-c02f9e48a0aa" providerId="ADAL" clId="{139558AC-0AF9-46F5-9302-4FBA98F85795}" dt="2019-05-20T12:41:02.418" v="159" actId="1076"/>
          <ac:picMkLst>
            <pc:docMk/>
            <pc:sldMk cId="1515091566" sldId="365"/>
            <ac:picMk id="6" creationId="{19F61578-85F2-4298-BC66-EF10F302BA99}"/>
          </ac:picMkLst>
        </pc:picChg>
      </pc:sldChg>
      <pc:sldChg chg="addSp delSp modSp">
        <pc:chgData name="Andy Gray" userId="3900aca3-aa6e-4813-b4e0-c02f9e48a0aa" providerId="ADAL" clId="{139558AC-0AF9-46F5-9302-4FBA98F85795}" dt="2019-05-20T12:41:50.147" v="168" actId="478"/>
        <pc:sldMkLst>
          <pc:docMk/>
          <pc:sldMk cId="1244951885" sldId="366"/>
        </pc:sldMkLst>
        <pc:picChg chg="add mod ord">
          <ac:chgData name="Andy Gray" userId="3900aca3-aa6e-4813-b4e0-c02f9e48a0aa" providerId="ADAL" clId="{139558AC-0AF9-46F5-9302-4FBA98F85795}" dt="2019-05-20T12:41:35.483" v="166" actId="14100"/>
          <ac:picMkLst>
            <pc:docMk/>
            <pc:sldMk cId="1244951885" sldId="366"/>
            <ac:picMk id="5" creationId="{028A9B79-4941-4E44-B596-8FE66A9D655F}"/>
          </ac:picMkLst>
        </pc:picChg>
        <pc:picChg chg="add del">
          <ac:chgData name="Andy Gray" userId="3900aca3-aa6e-4813-b4e0-c02f9e48a0aa" providerId="ADAL" clId="{139558AC-0AF9-46F5-9302-4FBA98F85795}" dt="2019-05-20T12:41:50.147" v="168" actId="478"/>
          <ac:picMkLst>
            <pc:docMk/>
            <pc:sldMk cId="1244951885" sldId="366"/>
            <ac:picMk id="7" creationId="{FE1C43D4-2252-4B3B-A5B0-CFC4F69BFDF7}"/>
          </ac:picMkLst>
        </pc:picChg>
        <pc:picChg chg="del mod">
          <ac:chgData name="Andy Gray" userId="3900aca3-aa6e-4813-b4e0-c02f9e48a0aa" providerId="ADAL" clId="{139558AC-0AF9-46F5-9302-4FBA98F85795}" dt="2019-05-20T12:41:30.419" v="165" actId="478"/>
          <ac:picMkLst>
            <pc:docMk/>
            <pc:sldMk cId="1244951885" sldId="366"/>
            <ac:picMk id="2050" creationId="{6D942135-27BB-49F3-B256-AD9556D67FCF}"/>
          </ac:picMkLst>
        </pc:picChg>
      </pc:sldChg>
      <pc:sldChg chg="addSp delSp modSp">
        <pc:chgData name="Andy Gray" userId="3900aca3-aa6e-4813-b4e0-c02f9e48a0aa" providerId="ADAL" clId="{139558AC-0AF9-46F5-9302-4FBA98F85795}" dt="2019-05-20T12:42:37.235" v="180" actId="18131"/>
        <pc:sldMkLst>
          <pc:docMk/>
          <pc:sldMk cId="3852316829" sldId="367"/>
        </pc:sldMkLst>
        <pc:picChg chg="add mod ord modCrop">
          <ac:chgData name="Andy Gray" userId="3900aca3-aa6e-4813-b4e0-c02f9e48a0aa" providerId="ADAL" clId="{139558AC-0AF9-46F5-9302-4FBA98F85795}" dt="2019-05-20T12:42:37.235" v="180" actId="18131"/>
          <ac:picMkLst>
            <pc:docMk/>
            <pc:sldMk cId="3852316829" sldId="367"/>
            <ac:picMk id="5" creationId="{EB2D7DFF-8691-4A4A-9524-2E1B074C8F49}"/>
          </ac:picMkLst>
        </pc:picChg>
        <pc:picChg chg="del">
          <ac:chgData name="Andy Gray" userId="3900aca3-aa6e-4813-b4e0-c02f9e48a0aa" providerId="ADAL" clId="{139558AC-0AF9-46F5-9302-4FBA98F85795}" dt="2019-05-20T12:42:09.762" v="176" actId="478"/>
          <ac:picMkLst>
            <pc:docMk/>
            <pc:sldMk cId="3852316829" sldId="367"/>
            <ac:picMk id="3076" creationId="{E8685EDE-7734-440D-BC3C-3B53B37CBA20}"/>
          </ac:picMkLst>
        </pc:picChg>
      </pc:sldChg>
      <pc:sldChg chg="addSp delSp modSp">
        <pc:chgData name="Andy Gray" userId="3900aca3-aa6e-4813-b4e0-c02f9e48a0aa" providerId="ADAL" clId="{139558AC-0AF9-46F5-9302-4FBA98F85795}" dt="2019-05-20T12:43:47.237" v="199"/>
        <pc:sldMkLst>
          <pc:docMk/>
          <pc:sldMk cId="567189255" sldId="368"/>
        </pc:sldMkLst>
        <pc:picChg chg="del">
          <ac:chgData name="Andy Gray" userId="3900aca3-aa6e-4813-b4e0-c02f9e48a0aa" providerId="ADAL" clId="{139558AC-0AF9-46F5-9302-4FBA98F85795}" dt="2019-05-20T12:42:44.308" v="181" actId="478"/>
          <ac:picMkLst>
            <pc:docMk/>
            <pc:sldMk cId="567189255" sldId="368"/>
            <ac:picMk id="4" creationId="{D20EF205-DB23-4E84-B93E-4CD35DD3F4C9}"/>
          </ac:picMkLst>
        </pc:picChg>
        <pc:picChg chg="add mod ord modCrop">
          <ac:chgData name="Andy Gray" userId="3900aca3-aa6e-4813-b4e0-c02f9e48a0aa" providerId="ADAL" clId="{139558AC-0AF9-46F5-9302-4FBA98F85795}" dt="2019-05-20T12:43:40.159" v="197" actId="167"/>
          <ac:picMkLst>
            <pc:docMk/>
            <pc:sldMk cId="567189255" sldId="368"/>
            <ac:picMk id="6" creationId="{9B133D75-CA34-41E5-82E4-E9253459615A}"/>
          </ac:picMkLst>
        </pc:picChg>
        <pc:picChg chg="add">
          <ac:chgData name="Andy Gray" userId="3900aca3-aa6e-4813-b4e0-c02f9e48a0aa" providerId="ADAL" clId="{139558AC-0AF9-46F5-9302-4FBA98F85795}" dt="2019-05-20T12:43:47.237" v="199"/>
          <ac:picMkLst>
            <pc:docMk/>
            <pc:sldMk cId="567189255" sldId="368"/>
            <ac:picMk id="8" creationId="{7F3B582A-7EEF-4CD9-AB1F-DAFC477FFF98}"/>
          </ac:picMkLst>
        </pc:picChg>
        <pc:picChg chg="del">
          <ac:chgData name="Andy Gray" userId="3900aca3-aa6e-4813-b4e0-c02f9e48a0aa" providerId="ADAL" clId="{139558AC-0AF9-46F5-9302-4FBA98F85795}" dt="2019-05-20T12:43:42.228" v="198" actId="478"/>
          <ac:picMkLst>
            <pc:docMk/>
            <pc:sldMk cId="567189255" sldId="368"/>
            <ac:picMk id="4098" creationId="{B7DB8B71-0243-47B2-AB9E-DAE8260CAA51}"/>
          </ac:picMkLst>
        </pc:picChg>
      </pc:sldChg>
      <pc:sldChg chg="addSp delSp modSp">
        <pc:chgData name="Andy Gray" userId="3900aca3-aa6e-4813-b4e0-c02f9e48a0aa" providerId="ADAL" clId="{139558AC-0AF9-46F5-9302-4FBA98F85795}" dt="2019-05-20T12:45:01.355" v="219" actId="1076"/>
        <pc:sldMkLst>
          <pc:docMk/>
          <pc:sldMk cId="363531344" sldId="369"/>
        </pc:sldMkLst>
        <pc:spChg chg="mod">
          <ac:chgData name="Andy Gray" userId="3900aca3-aa6e-4813-b4e0-c02f9e48a0aa" providerId="ADAL" clId="{139558AC-0AF9-46F5-9302-4FBA98F85795}" dt="2019-05-20T12:44:41.700" v="215" actId="20577"/>
          <ac:spMkLst>
            <pc:docMk/>
            <pc:sldMk cId="363531344" sldId="369"/>
            <ac:spMk id="3" creationId="{037FB689-72BB-484B-A17A-EE7793CA52E9}"/>
          </ac:spMkLst>
        </pc:spChg>
        <pc:picChg chg="add mod ord">
          <ac:chgData name="Andy Gray" userId="3900aca3-aa6e-4813-b4e0-c02f9e48a0aa" providerId="ADAL" clId="{139558AC-0AF9-46F5-9302-4FBA98F85795}" dt="2019-05-20T12:45:01.355" v="219" actId="1076"/>
          <ac:picMkLst>
            <pc:docMk/>
            <pc:sldMk cId="363531344" sldId="369"/>
            <ac:picMk id="5" creationId="{D80421F5-717E-4FFF-91D1-44120C9E4A20}"/>
          </ac:picMkLst>
        </pc:picChg>
        <pc:picChg chg="del">
          <ac:chgData name="Andy Gray" userId="3900aca3-aa6e-4813-b4e0-c02f9e48a0aa" providerId="ADAL" clId="{139558AC-0AF9-46F5-9302-4FBA98F85795}" dt="2019-05-20T12:44:22.796" v="208" actId="478"/>
          <ac:picMkLst>
            <pc:docMk/>
            <pc:sldMk cId="363531344" sldId="369"/>
            <ac:picMk id="5122" creationId="{0D7C9768-10A2-44D8-AB25-51E8439C2B62}"/>
          </ac:picMkLst>
        </pc:picChg>
      </pc:sldChg>
      <pc:sldChg chg="addSp delSp modSp">
        <pc:chgData name="Andy Gray" userId="3900aca3-aa6e-4813-b4e0-c02f9e48a0aa" providerId="ADAL" clId="{139558AC-0AF9-46F5-9302-4FBA98F85795}" dt="2019-05-20T12:48:55.483" v="231" actId="14100"/>
        <pc:sldMkLst>
          <pc:docMk/>
          <pc:sldMk cId="2205863446" sldId="370"/>
        </pc:sldMkLst>
        <pc:picChg chg="del">
          <ac:chgData name="Andy Gray" userId="3900aca3-aa6e-4813-b4e0-c02f9e48a0aa" providerId="ADAL" clId="{139558AC-0AF9-46F5-9302-4FBA98F85795}" dt="2019-05-20T12:48:00.404" v="220" actId="478"/>
          <ac:picMkLst>
            <pc:docMk/>
            <pc:sldMk cId="2205863446" sldId="370"/>
            <ac:picMk id="4" creationId="{D1C07622-BAF5-41AF-B8C7-6798626C44BE}"/>
          </ac:picMkLst>
        </pc:picChg>
        <pc:picChg chg="add mod ord modCrop">
          <ac:chgData name="Andy Gray" userId="3900aca3-aa6e-4813-b4e0-c02f9e48a0aa" providerId="ADAL" clId="{139558AC-0AF9-46F5-9302-4FBA98F85795}" dt="2019-05-20T12:48:55.483" v="231" actId="14100"/>
          <ac:picMkLst>
            <pc:docMk/>
            <pc:sldMk cId="2205863446" sldId="370"/>
            <ac:picMk id="6" creationId="{80FCE8DE-EE51-4D52-A790-6C951C22C6A1}"/>
          </ac:picMkLst>
        </pc:picChg>
        <pc:picChg chg="del">
          <ac:chgData name="Andy Gray" userId="3900aca3-aa6e-4813-b4e0-c02f9e48a0aa" providerId="ADAL" clId="{139558AC-0AF9-46F5-9302-4FBA98F85795}" dt="2019-05-20T12:48:33.627" v="226" actId="478"/>
          <ac:picMkLst>
            <pc:docMk/>
            <pc:sldMk cId="2205863446" sldId="370"/>
            <ac:picMk id="6146" creationId="{0D9BAFF2-0E0F-46D4-B370-2768CF89B655}"/>
          </ac:picMkLst>
        </pc:picChg>
      </pc:sldChg>
      <pc:sldChg chg="delSp setBg">
        <pc:chgData name="Andy Gray" userId="3900aca3-aa6e-4813-b4e0-c02f9e48a0aa" providerId="ADAL" clId="{139558AC-0AF9-46F5-9302-4FBA98F85795}" dt="2019-05-20T13:10:21.520" v="358"/>
        <pc:sldMkLst>
          <pc:docMk/>
          <pc:sldMk cId="1043684076" sldId="372"/>
        </pc:sldMkLst>
        <pc:picChg chg="del">
          <ac:chgData name="Andy Gray" userId="3900aca3-aa6e-4813-b4e0-c02f9e48a0aa" providerId="ADAL" clId="{139558AC-0AF9-46F5-9302-4FBA98F85795}" dt="2019-05-20T13:08:39.140" v="356" actId="478"/>
          <ac:picMkLst>
            <pc:docMk/>
            <pc:sldMk cId="1043684076" sldId="372"/>
            <ac:picMk id="7170" creationId="{AB2449E6-3261-46D8-9190-7DBFB1177454}"/>
          </ac:picMkLst>
        </pc:picChg>
      </pc:sldChg>
      <pc:sldChg chg="addSp delSp modSp">
        <pc:chgData name="Andy Gray" userId="3900aca3-aa6e-4813-b4e0-c02f9e48a0aa" providerId="ADAL" clId="{139558AC-0AF9-46F5-9302-4FBA98F85795}" dt="2019-05-20T12:50:32.260" v="250" actId="732"/>
        <pc:sldMkLst>
          <pc:docMk/>
          <pc:sldMk cId="2965502656" sldId="373"/>
        </pc:sldMkLst>
        <pc:picChg chg="del">
          <ac:chgData name="Andy Gray" userId="3900aca3-aa6e-4813-b4e0-c02f9e48a0aa" providerId="ADAL" clId="{139558AC-0AF9-46F5-9302-4FBA98F85795}" dt="2019-05-20T12:49:55.157" v="243" actId="478"/>
          <ac:picMkLst>
            <pc:docMk/>
            <pc:sldMk cId="2965502656" sldId="373"/>
            <ac:picMk id="5" creationId="{615570EC-7CC1-4FBA-91DE-5BD33CEE7CF3}"/>
          </ac:picMkLst>
        </pc:picChg>
        <pc:picChg chg="add mod ord modCrop">
          <ac:chgData name="Andy Gray" userId="3900aca3-aa6e-4813-b4e0-c02f9e48a0aa" providerId="ADAL" clId="{139558AC-0AF9-46F5-9302-4FBA98F85795}" dt="2019-05-20T12:50:32.260" v="250" actId="732"/>
          <ac:picMkLst>
            <pc:docMk/>
            <pc:sldMk cId="2965502656" sldId="373"/>
            <ac:picMk id="6" creationId="{1DB9CC9F-750F-4692-95F1-237B6E9A2A48}"/>
          </ac:picMkLst>
        </pc:picChg>
        <pc:picChg chg="del">
          <ac:chgData name="Andy Gray" userId="3900aca3-aa6e-4813-b4e0-c02f9e48a0aa" providerId="ADAL" clId="{139558AC-0AF9-46F5-9302-4FBA98F85795}" dt="2019-05-20T12:50:05.021" v="245" actId="478"/>
          <ac:picMkLst>
            <pc:docMk/>
            <pc:sldMk cId="2965502656" sldId="373"/>
            <ac:picMk id="8194" creationId="{13B9E9F5-354F-4D17-AC05-66675B59B4FC}"/>
          </ac:picMkLst>
        </pc:picChg>
      </pc:sldChg>
      <pc:sldChg chg="addSp delSp modSp">
        <pc:chgData name="Andy Gray" userId="3900aca3-aa6e-4813-b4e0-c02f9e48a0aa" providerId="ADAL" clId="{139558AC-0AF9-46F5-9302-4FBA98F85795}" dt="2019-05-20T12:53:06.724" v="267" actId="14100"/>
        <pc:sldMkLst>
          <pc:docMk/>
          <pc:sldMk cId="2986392551" sldId="374"/>
        </pc:sldMkLst>
        <pc:picChg chg="del">
          <ac:chgData name="Andy Gray" userId="3900aca3-aa6e-4813-b4e0-c02f9e48a0aa" providerId="ADAL" clId="{139558AC-0AF9-46F5-9302-4FBA98F85795}" dt="2019-05-20T12:50:40.708" v="251" actId="478"/>
          <ac:picMkLst>
            <pc:docMk/>
            <pc:sldMk cId="2986392551" sldId="374"/>
            <ac:picMk id="5" creationId="{1D8DCB3C-AE4B-4CA4-922A-0965CBE632E0}"/>
          </ac:picMkLst>
        </pc:picChg>
        <pc:picChg chg="add mod ord modCrop">
          <ac:chgData name="Andy Gray" userId="3900aca3-aa6e-4813-b4e0-c02f9e48a0aa" providerId="ADAL" clId="{139558AC-0AF9-46F5-9302-4FBA98F85795}" dt="2019-05-20T12:53:06.724" v="267" actId="14100"/>
          <ac:picMkLst>
            <pc:docMk/>
            <pc:sldMk cId="2986392551" sldId="374"/>
            <ac:picMk id="6" creationId="{BEBCEF3E-EB9D-40AB-8771-4C1636B74E89}"/>
          </ac:picMkLst>
        </pc:picChg>
        <pc:picChg chg="del">
          <ac:chgData name="Andy Gray" userId="3900aca3-aa6e-4813-b4e0-c02f9e48a0aa" providerId="ADAL" clId="{139558AC-0AF9-46F5-9302-4FBA98F85795}" dt="2019-05-20T12:52:42.836" v="263" actId="478"/>
          <ac:picMkLst>
            <pc:docMk/>
            <pc:sldMk cId="2986392551" sldId="374"/>
            <ac:picMk id="9220" creationId="{AFEB096E-C6F2-4123-B666-9B07A529B5C4}"/>
          </ac:picMkLst>
        </pc:picChg>
      </pc:sldChg>
      <pc:sldChg chg="addSp delSp modSp">
        <pc:chgData name="Andy Gray" userId="3900aca3-aa6e-4813-b4e0-c02f9e48a0aa" providerId="ADAL" clId="{139558AC-0AF9-46F5-9302-4FBA98F85795}" dt="2019-05-20T12:54:48.469" v="287"/>
        <pc:sldMkLst>
          <pc:docMk/>
          <pc:sldMk cId="2694855769" sldId="375"/>
        </pc:sldMkLst>
        <pc:spChg chg="mod">
          <ac:chgData name="Andy Gray" userId="3900aca3-aa6e-4813-b4e0-c02f9e48a0aa" providerId="ADAL" clId="{139558AC-0AF9-46F5-9302-4FBA98F85795}" dt="2019-05-20T12:54:05.237" v="279" actId="20577"/>
          <ac:spMkLst>
            <pc:docMk/>
            <pc:sldMk cId="2694855769" sldId="375"/>
            <ac:spMk id="3" creationId="{037FB689-72BB-484B-A17A-EE7793CA52E9}"/>
          </ac:spMkLst>
        </pc:spChg>
        <pc:picChg chg="del">
          <ac:chgData name="Andy Gray" userId="3900aca3-aa6e-4813-b4e0-c02f9e48a0aa" providerId="ADAL" clId="{139558AC-0AF9-46F5-9302-4FBA98F85795}" dt="2019-05-20T12:53:25.949" v="268" actId="478"/>
          <ac:picMkLst>
            <pc:docMk/>
            <pc:sldMk cId="2694855769" sldId="375"/>
            <ac:picMk id="4" creationId="{E5B58B58-1AA2-4623-845F-44F7419D73D6}"/>
          </ac:picMkLst>
        </pc:picChg>
        <pc:picChg chg="add mod ord modCrop">
          <ac:chgData name="Andy Gray" userId="3900aca3-aa6e-4813-b4e0-c02f9e48a0aa" providerId="ADAL" clId="{139558AC-0AF9-46F5-9302-4FBA98F85795}" dt="2019-05-20T12:54:43.596" v="286" actId="14100"/>
          <ac:picMkLst>
            <pc:docMk/>
            <pc:sldMk cId="2694855769" sldId="375"/>
            <ac:picMk id="6" creationId="{1F834691-A2AD-4E42-84D8-D52BD2840567}"/>
          </ac:picMkLst>
        </pc:picChg>
        <pc:picChg chg="add">
          <ac:chgData name="Andy Gray" userId="3900aca3-aa6e-4813-b4e0-c02f9e48a0aa" providerId="ADAL" clId="{139558AC-0AF9-46F5-9302-4FBA98F85795}" dt="2019-05-20T12:54:48.469" v="287"/>
          <ac:picMkLst>
            <pc:docMk/>
            <pc:sldMk cId="2694855769" sldId="375"/>
            <ac:picMk id="8" creationId="{6AEF63D6-86EF-4BFE-8ED1-49C7BB3E7897}"/>
          </ac:picMkLst>
        </pc:picChg>
        <pc:picChg chg="del">
          <ac:chgData name="Andy Gray" userId="3900aca3-aa6e-4813-b4e0-c02f9e48a0aa" providerId="ADAL" clId="{139558AC-0AF9-46F5-9302-4FBA98F85795}" dt="2019-05-20T12:54:12.871" v="281" actId="478"/>
          <ac:picMkLst>
            <pc:docMk/>
            <pc:sldMk cId="2694855769" sldId="375"/>
            <ac:picMk id="10242" creationId="{5C117546-7747-475C-BF67-B50FDBE81839}"/>
          </ac:picMkLst>
        </pc:picChg>
      </pc:sldChg>
      <pc:sldChg chg="addSp delSp modSp setBg">
        <pc:chgData name="Andy Gray" userId="3900aca3-aa6e-4813-b4e0-c02f9e48a0aa" providerId="ADAL" clId="{139558AC-0AF9-46F5-9302-4FBA98F85795}" dt="2019-05-20T13:18:44.630" v="382" actId="1076"/>
        <pc:sldMkLst>
          <pc:docMk/>
          <pc:sldMk cId="2381647034" sldId="376"/>
        </pc:sldMkLst>
        <pc:spChg chg="mod">
          <ac:chgData name="Andy Gray" userId="3900aca3-aa6e-4813-b4e0-c02f9e48a0aa" providerId="ADAL" clId="{139558AC-0AF9-46F5-9302-4FBA98F85795}" dt="2019-05-20T13:18:26.163" v="379" actId="20577"/>
          <ac:spMkLst>
            <pc:docMk/>
            <pc:sldMk cId="2381647034" sldId="376"/>
            <ac:spMk id="3" creationId="{037FB689-72BB-484B-A17A-EE7793CA52E9}"/>
          </ac:spMkLst>
        </pc:spChg>
        <pc:picChg chg="del">
          <ac:chgData name="Andy Gray" userId="3900aca3-aa6e-4813-b4e0-c02f9e48a0aa" providerId="ADAL" clId="{139558AC-0AF9-46F5-9302-4FBA98F85795}" dt="2019-05-20T13:10:34.487" v="359" actId="478"/>
          <ac:picMkLst>
            <pc:docMk/>
            <pc:sldMk cId="2381647034" sldId="376"/>
            <ac:picMk id="4" creationId="{0BC5D23C-7EBA-4124-8263-030BFFF2A3B9}"/>
          </ac:picMkLst>
        </pc:picChg>
        <pc:picChg chg="add mod">
          <ac:chgData name="Andy Gray" userId="3900aca3-aa6e-4813-b4e0-c02f9e48a0aa" providerId="ADAL" clId="{139558AC-0AF9-46F5-9302-4FBA98F85795}" dt="2019-05-20T13:18:44.630" v="382" actId="1076"/>
          <ac:picMkLst>
            <pc:docMk/>
            <pc:sldMk cId="2381647034" sldId="376"/>
            <ac:picMk id="6" creationId="{A97C5AFD-7E98-4842-BCC7-7EEF57236C3C}"/>
          </ac:picMkLst>
        </pc:picChg>
        <pc:picChg chg="del">
          <ac:chgData name="Andy Gray" userId="3900aca3-aa6e-4813-b4e0-c02f9e48a0aa" providerId="ADAL" clId="{139558AC-0AF9-46F5-9302-4FBA98F85795}" dt="2019-05-20T13:17:44.239" v="365" actId="478"/>
          <ac:picMkLst>
            <pc:docMk/>
            <pc:sldMk cId="2381647034" sldId="376"/>
            <ac:picMk id="15362" creationId="{D41A6082-D8F7-4A68-B370-5D3F91D24C98}"/>
          </ac:picMkLst>
        </pc:picChg>
      </pc:sldChg>
      <pc:sldChg chg="addSp delSp modSp">
        <pc:chgData name="Andy Gray" userId="3900aca3-aa6e-4813-b4e0-c02f9e48a0aa" providerId="ADAL" clId="{139558AC-0AF9-46F5-9302-4FBA98F85795}" dt="2019-05-20T12:56:37.573" v="310" actId="1037"/>
        <pc:sldMkLst>
          <pc:docMk/>
          <pc:sldMk cId="700608833" sldId="377"/>
        </pc:sldMkLst>
        <pc:picChg chg="add mod ord">
          <ac:chgData name="Andy Gray" userId="3900aca3-aa6e-4813-b4e0-c02f9e48a0aa" providerId="ADAL" clId="{139558AC-0AF9-46F5-9302-4FBA98F85795}" dt="2019-05-20T12:56:37.573" v="310" actId="1037"/>
          <ac:picMkLst>
            <pc:docMk/>
            <pc:sldMk cId="700608833" sldId="377"/>
            <ac:picMk id="5" creationId="{DBDC20A7-6C4C-411F-859C-ACBC8CD40063}"/>
          </ac:picMkLst>
        </pc:picChg>
        <pc:picChg chg="del mod modCrop">
          <ac:chgData name="Andy Gray" userId="3900aca3-aa6e-4813-b4e0-c02f9e48a0aa" providerId="ADAL" clId="{139558AC-0AF9-46F5-9302-4FBA98F85795}" dt="2019-05-20T12:55:23.405" v="296" actId="478"/>
          <ac:picMkLst>
            <pc:docMk/>
            <pc:sldMk cId="700608833" sldId="377"/>
            <ac:picMk id="13" creationId="{15BE593D-B9D0-473C-B622-E94E5AD0B108}"/>
          </ac:picMkLst>
        </pc:picChg>
      </pc:sldChg>
      <pc:sldChg chg="addSp delSp modSp">
        <pc:chgData name="Andy Gray" userId="3900aca3-aa6e-4813-b4e0-c02f9e48a0aa" providerId="ADAL" clId="{139558AC-0AF9-46F5-9302-4FBA98F85795}" dt="2019-05-16T11:38:43.943" v="129" actId="207"/>
        <pc:sldMkLst>
          <pc:docMk/>
          <pc:sldMk cId="3269123516" sldId="378"/>
        </pc:sldMkLst>
        <pc:spChg chg="mod">
          <ac:chgData name="Andy Gray" userId="3900aca3-aa6e-4813-b4e0-c02f9e48a0aa" providerId="ADAL" clId="{139558AC-0AF9-46F5-9302-4FBA98F85795}" dt="2019-05-16T11:38:43.943" v="129" actId="207"/>
          <ac:spMkLst>
            <pc:docMk/>
            <pc:sldMk cId="3269123516" sldId="378"/>
            <ac:spMk id="3" creationId="{037FB689-72BB-484B-A17A-EE7793CA52E9}"/>
          </ac:spMkLst>
        </pc:spChg>
        <pc:spChg chg="add del mod">
          <ac:chgData name="Andy Gray" userId="3900aca3-aa6e-4813-b4e0-c02f9e48a0aa" providerId="ADAL" clId="{139558AC-0AF9-46F5-9302-4FBA98F85795}" dt="2019-05-16T11:38:33.654" v="127"/>
          <ac:spMkLst>
            <pc:docMk/>
            <pc:sldMk cId="3269123516" sldId="378"/>
            <ac:spMk id="4" creationId="{1A16713F-EA3A-48A2-A2A6-561B9872492F}"/>
          </ac:spMkLst>
        </pc:spChg>
        <pc:spChg chg="add del mod">
          <ac:chgData name="Andy Gray" userId="3900aca3-aa6e-4813-b4e0-c02f9e48a0aa" providerId="ADAL" clId="{139558AC-0AF9-46F5-9302-4FBA98F85795}" dt="2019-05-16T11:38:33.654" v="127"/>
          <ac:spMkLst>
            <pc:docMk/>
            <pc:sldMk cId="3269123516" sldId="378"/>
            <ac:spMk id="5" creationId="{FF8A70E3-EBDA-4000-9817-6EBE5D079488}"/>
          </ac:spMkLst>
        </pc:spChg>
      </pc:sldChg>
      <pc:sldChg chg="addSp delSp modSp">
        <pc:chgData name="Andy Gray" userId="3900aca3-aa6e-4813-b4e0-c02f9e48a0aa" providerId="ADAL" clId="{139558AC-0AF9-46F5-9302-4FBA98F85795}" dt="2019-05-16T11:34:25.714" v="99"/>
        <pc:sldMkLst>
          <pc:docMk/>
          <pc:sldMk cId="3924257145" sldId="379"/>
        </pc:sldMkLst>
        <pc:spChg chg="add del mod">
          <ac:chgData name="Andy Gray" userId="3900aca3-aa6e-4813-b4e0-c02f9e48a0aa" providerId="ADAL" clId="{139558AC-0AF9-46F5-9302-4FBA98F85795}" dt="2019-05-16T11:34:25.714" v="99"/>
          <ac:spMkLst>
            <pc:docMk/>
            <pc:sldMk cId="3924257145" sldId="379"/>
            <ac:spMk id="2" creationId="{9ECF67B2-42EF-45C3-A6C9-D5CBB94438AB}"/>
          </ac:spMkLst>
        </pc:spChg>
        <pc:spChg chg="add del mod">
          <ac:chgData name="Andy Gray" userId="3900aca3-aa6e-4813-b4e0-c02f9e48a0aa" providerId="ADAL" clId="{139558AC-0AF9-46F5-9302-4FBA98F85795}" dt="2019-05-16T11:34:25.714" v="99"/>
          <ac:spMkLst>
            <pc:docMk/>
            <pc:sldMk cId="3924257145" sldId="379"/>
            <ac:spMk id="3" creationId="{A3E73571-5AB9-4021-8A64-F4AFD0C48021}"/>
          </ac:spMkLst>
        </pc:spChg>
      </pc:sldChg>
      <pc:sldChg chg="addSp delSp modSp">
        <pc:chgData name="Andy Gray" userId="3900aca3-aa6e-4813-b4e0-c02f9e48a0aa" providerId="ADAL" clId="{139558AC-0AF9-46F5-9302-4FBA98F85795}" dt="2019-05-16T11:38:19.724" v="126" actId="20577"/>
        <pc:sldMkLst>
          <pc:docMk/>
          <pc:sldMk cId="2766143087" sldId="382"/>
        </pc:sldMkLst>
        <pc:spChg chg="add del mod">
          <ac:chgData name="Andy Gray" userId="3900aca3-aa6e-4813-b4e0-c02f9e48a0aa" providerId="ADAL" clId="{139558AC-0AF9-46F5-9302-4FBA98F85795}" dt="2019-05-16T11:38:00.794" v="119"/>
          <ac:spMkLst>
            <pc:docMk/>
            <pc:sldMk cId="2766143087" sldId="382"/>
            <ac:spMk id="2" creationId="{4C12477C-A6F1-407A-A1FB-09A5A2BDAD6C}"/>
          </ac:spMkLst>
        </pc:spChg>
        <pc:spChg chg="add del mod">
          <ac:chgData name="Andy Gray" userId="3900aca3-aa6e-4813-b4e0-c02f9e48a0aa" providerId="ADAL" clId="{139558AC-0AF9-46F5-9302-4FBA98F85795}" dt="2019-05-16T11:38:00.794" v="119"/>
          <ac:spMkLst>
            <pc:docMk/>
            <pc:sldMk cId="2766143087" sldId="382"/>
            <ac:spMk id="3" creationId="{5BB2CBE0-0859-40E4-B597-84F32E3CE514}"/>
          </ac:spMkLst>
        </pc:spChg>
        <pc:spChg chg="mod">
          <ac:chgData name="Andy Gray" userId="3900aca3-aa6e-4813-b4e0-c02f9e48a0aa" providerId="ADAL" clId="{139558AC-0AF9-46F5-9302-4FBA98F85795}" dt="2019-05-16T11:38:19.724" v="126" actId="20577"/>
          <ac:spMkLst>
            <pc:docMk/>
            <pc:sldMk cId="2766143087" sldId="382"/>
            <ac:spMk id="5" creationId="{00000000-0000-0000-0000-000000000000}"/>
          </ac:spMkLst>
        </pc:spChg>
      </pc:sldChg>
      <pc:sldChg chg="addSp delSp modSp">
        <pc:chgData name="Andy Gray" userId="3900aca3-aa6e-4813-b4e0-c02f9e48a0aa" providerId="ADAL" clId="{139558AC-0AF9-46F5-9302-4FBA98F85795}" dt="2019-05-16T11:36:16.666" v="107" actId="207"/>
        <pc:sldMkLst>
          <pc:docMk/>
          <pc:sldMk cId="3953006123" sldId="384"/>
        </pc:sldMkLst>
        <pc:spChg chg="mod">
          <ac:chgData name="Andy Gray" userId="3900aca3-aa6e-4813-b4e0-c02f9e48a0aa" providerId="ADAL" clId="{139558AC-0AF9-46F5-9302-4FBA98F85795}" dt="2019-05-16T11:36:16.666" v="107" actId="207"/>
          <ac:spMkLst>
            <pc:docMk/>
            <pc:sldMk cId="3953006123" sldId="384"/>
            <ac:spMk id="3" creationId="{037FB689-72BB-484B-A17A-EE7793CA52E9}"/>
          </ac:spMkLst>
        </pc:spChg>
        <pc:spChg chg="add del mod">
          <ac:chgData name="Andy Gray" userId="3900aca3-aa6e-4813-b4e0-c02f9e48a0aa" providerId="ADAL" clId="{139558AC-0AF9-46F5-9302-4FBA98F85795}" dt="2019-05-16T11:35:58.981" v="105"/>
          <ac:spMkLst>
            <pc:docMk/>
            <pc:sldMk cId="3953006123" sldId="384"/>
            <ac:spMk id="4" creationId="{0D26C935-50C1-4EBC-8944-CFF89F22F81C}"/>
          </ac:spMkLst>
        </pc:spChg>
        <pc:spChg chg="add del mod">
          <ac:chgData name="Andy Gray" userId="3900aca3-aa6e-4813-b4e0-c02f9e48a0aa" providerId="ADAL" clId="{139558AC-0AF9-46F5-9302-4FBA98F85795}" dt="2019-05-16T11:35:58.981" v="105"/>
          <ac:spMkLst>
            <pc:docMk/>
            <pc:sldMk cId="3953006123" sldId="384"/>
            <ac:spMk id="5" creationId="{74ECA0B5-84DC-439D-ADB4-34A3FFDB9965}"/>
          </ac:spMkLst>
        </pc:spChg>
      </pc:sldChg>
      <pc:sldChg chg="addSp delSp modSp setBg">
        <pc:chgData name="Andy Gray" userId="3900aca3-aa6e-4813-b4e0-c02f9e48a0aa" providerId="ADAL" clId="{139558AC-0AF9-46F5-9302-4FBA98F85795}" dt="2019-05-20T13:03:39.397" v="337" actId="478"/>
        <pc:sldMkLst>
          <pc:docMk/>
          <pc:sldMk cId="798716238" sldId="386"/>
        </pc:sldMkLst>
        <pc:spChg chg="add del mod">
          <ac:chgData name="Andy Gray" userId="3900aca3-aa6e-4813-b4e0-c02f9e48a0aa" providerId="ADAL" clId="{139558AC-0AF9-46F5-9302-4FBA98F85795}" dt="2019-05-16T11:37:23.037" v="114"/>
          <ac:spMkLst>
            <pc:docMk/>
            <pc:sldMk cId="798716238" sldId="386"/>
            <ac:spMk id="2" creationId="{6D62CB50-C754-4CF4-B5F6-069B433A06FA}"/>
          </ac:spMkLst>
        </pc:spChg>
        <pc:spChg chg="add del mod">
          <ac:chgData name="Andy Gray" userId="3900aca3-aa6e-4813-b4e0-c02f9e48a0aa" providerId="ADAL" clId="{139558AC-0AF9-46F5-9302-4FBA98F85795}" dt="2019-05-16T11:37:23.037" v="114"/>
          <ac:spMkLst>
            <pc:docMk/>
            <pc:sldMk cId="798716238" sldId="386"/>
            <ac:spMk id="3" creationId="{1477C23A-66DE-4D96-AE6A-5C623568885E}"/>
          </ac:spMkLst>
        </pc:spChg>
        <pc:spChg chg="mod">
          <ac:chgData name="Andy Gray" userId="3900aca3-aa6e-4813-b4e0-c02f9e48a0aa" providerId="ADAL" clId="{139558AC-0AF9-46F5-9302-4FBA98F85795}" dt="2019-05-16T11:37:27.066" v="115" actId="207"/>
          <ac:spMkLst>
            <pc:docMk/>
            <pc:sldMk cId="798716238" sldId="386"/>
            <ac:spMk id="5" creationId="{204BF81E-2ED3-4D33-BD76-50AD37292266}"/>
          </ac:spMkLst>
        </pc:spChg>
        <pc:picChg chg="add del mod ord modCrop">
          <ac:chgData name="Andy Gray" userId="3900aca3-aa6e-4813-b4e0-c02f9e48a0aa" providerId="ADAL" clId="{139558AC-0AF9-46F5-9302-4FBA98F85795}" dt="2019-05-20T13:03:39.397" v="337" actId="478"/>
          <ac:picMkLst>
            <pc:docMk/>
            <pc:sldMk cId="798716238" sldId="386"/>
            <ac:picMk id="3" creationId="{B005E835-D403-472D-8072-E12BC77B075D}"/>
          </ac:picMkLst>
        </pc:picChg>
        <pc:picChg chg="del mod modCrop">
          <ac:chgData name="Andy Gray" userId="3900aca3-aa6e-4813-b4e0-c02f9e48a0aa" providerId="ADAL" clId="{139558AC-0AF9-46F5-9302-4FBA98F85795}" dt="2019-05-20T12:58:04.622" v="328" actId="478"/>
          <ac:picMkLst>
            <pc:docMk/>
            <pc:sldMk cId="798716238" sldId="386"/>
            <ac:picMk id="6" creationId="{9C004C71-5307-448F-BC49-8F45708B8522}"/>
          </ac:picMkLst>
        </pc:picChg>
      </pc:sldChg>
      <pc:sldChg chg="addSp delSp modSp">
        <pc:chgData name="Andy Gray" userId="3900aca3-aa6e-4813-b4e0-c02f9e48a0aa" providerId="ADAL" clId="{139558AC-0AF9-46F5-9302-4FBA98F85795}" dt="2019-05-20T13:04:36.431" v="352"/>
        <pc:sldMkLst>
          <pc:docMk/>
          <pc:sldMk cId="1520027023" sldId="387"/>
        </pc:sldMkLst>
        <pc:graphicFrameChg chg="add del mod">
          <ac:chgData name="Andy Gray" userId="3900aca3-aa6e-4813-b4e0-c02f9e48a0aa" providerId="ADAL" clId="{139558AC-0AF9-46F5-9302-4FBA98F85795}" dt="2019-05-20T13:04:26.335" v="351"/>
          <ac:graphicFrameMkLst>
            <pc:docMk/>
            <pc:sldMk cId="1520027023" sldId="387"/>
            <ac:graphicFrameMk id="7" creationId="{20B3A63C-4E2C-43A4-9A41-D9D87BE851CE}"/>
          </ac:graphicFrameMkLst>
        </pc:graphicFrameChg>
        <pc:picChg chg="del">
          <ac:chgData name="Andy Gray" userId="3900aca3-aa6e-4813-b4e0-c02f9e48a0aa" providerId="ADAL" clId="{139558AC-0AF9-46F5-9302-4FBA98F85795}" dt="2019-05-20T13:04:15.509" v="348" actId="478"/>
          <ac:picMkLst>
            <pc:docMk/>
            <pc:sldMk cId="1520027023" sldId="387"/>
            <ac:picMk id="4" creationId="{AE70ABE2-1568-4DCF-999E-4D4C7079058E}"/>
          </ac:picMkLst>
        </pc:picChg>
        <pc:picChg chg="add mod ord">
          <ac:chgData name="Andy Gray" userId="3900aca3-aa6e-4813-b4e0-c02f9e48a0aa" providerId="ADAL" clId="{139558AC-0AF9-46F5-9302-4FBA98F85795}" dt="2019-05-20T13:04:17.469" v="349" actId="1036"/>
          <ac:picMkLst>
            <pc:docMk/>
            <pc:sldMk cId="1520027023" sldId="387"/>
            <ac:picMk id="6" creationId="{910368B1-5E75-460E-825E-814492CB1D20}"/>
          </ac:picMkLst>
        </pc:picChg>
        <pc:picChg chg="add">
          <ac:chgData name="Andy Gray" userId="3900aca3-aa6e-4813-b4e0-c02f9e48a0aa" providerId="ADAL" clId="{139558AC-0AF9-46F5-9302-4FBA98F85795}" dt="2019-05-20T13:04:36.431" v="352"/>
          <ac:picMkLst>
            <pc:docMk/>
            <pc:sldMk cId="1520027023" sldId="387"/>
            <ac:picMk id="9" creationId="{1DD8B387-8896-4C65-BF41-EF54F9F1FB31}"/>
          </ac:picMkLst>
        </pc:picChg>
        <pc:picChg chg="del mod">
          <ac:chgData name="Andy Gray" userId="3900aca3-aa6e-4813-b4e0-c02f9e48a0aa" providerId="ADAL" clId="{139558AC-0AF9-46F5-9302-4FBA98F85795}" dt="2019-05-20T13:04:05.198" v="345" actId="478"/>
          <ac:picMkLst>
            <pc:docMk/>
            <pc:sldMk cId="1520027023" sldId="387"/>
            <ac:picMk id="13314" creationId="{01E62473-154A-4B1E-A864-55700BB61C4A}"/>
          </ac:picMkLst>
        </pc:picChg>
      </pc:sldChg>
      <pc:sldChg chg="addSp delSp modSp">
        <pc:chgData name="Andy Gray" userId="3900aca3-aa6e-4813-b4e0-c02f9e48a0aa" providerId="ADAL" clId="{139558AC-0AF9-46F5-9302-4FBA98F85795}" dt="2019-05-16T11:35:33.827" v="104" actId="207"/>
        <pc:sldMkLst>
          <pc:docMk/>
          <pc:sldMk cId="631094381" sldId="389"/>
        </pc:sldMkLst>
        <pc:spChg chg="add del mod">
          <ac:chgData name="Andy Gray" userId="3900aca3-aa6e-4813-b4e0-c02f9e48a0aa" providerId="ADAL" clId="{139558AC-0AF9-46F5-9302-4FBA98F85795}" dt="2019-05-16T11:35:17.530" v="100"/>
          <ac:spMkLst>
            <pc:docMk/>
            <pc:sldMk cId="631094381" sldId="389"/>
            <ac:spMk id="2" creationId="{CCE4BDB4-8F99-4F85-96E5-15216358ED29}"/>
          </ac:spMkLst>
        </pc:spChg>
        <pc:spChg chg="add del mod">
          <ac:chgData name="Andy Gray" userId="3900aca3-aa6e-4813-b4e0-c02f9e48a0aa" providerId="ADAL" clId="{139558AC-0AF9-46F5-9302-4FBA98F85795}" dt="2019-05-16T11:35:17.530" v="100"/>
          <ac:spMkLst>
            <pc:docMk/>
            <pc:sldMk cId="631094381" sldId="389"/>
            <ac:spMk id="3" creationId="{8275832D-ACE5-4668-BB1B-B7790B86F109}"/>
          </ac:spMkLst>
        </pc:spChg>
        <pc:spChg chg="mod">
          <ac:chgData name="Andy Gray" userId="3900aca3-aa6e-4813-b4e0-c02f9e48a0aa" providerId="ADAL" clId="{139558AC-0AF9-46F5-9302-4FBA98F85795}" dt="2019-05-16T11:35:33.827" v="104" actId="207"/>
          <ac:spMkLst>
            <pc:docMk/>
            <pc:sldMk cId="631094381" sldId="389"/>
            <ac:spMk id="5" creationId="{AC02E210-B5C8-4547-A5FE-DD5BB5BD4BCE}"/>
          </ac:spMkLst>
        </pc:spChg>
      </pc:sldChg>
      <pc:sldChg chg="addSp delSp modSp">
        <pc:chgData name="Andy Gray" userId="3900aca3-aa6e-4813-b4e0-c02f9e48a0aa" providerId="ADAL" clId="{139558AC-0AF9-46F5-9302-4FBA98F85795}" dt="2019-05-16T11:36:49.129" v="113" actId="20577"/>
        <pc:sldMkLst>
          <pc:docMk/>
          <pc:sldMk cId="2230589000" sldId="390"/>
        </pc:sldMkLst>
        <pc:spChg chg="add del mod">
          <ac:chgData name="Andy Gray" userId="3900aca3-aa6e-4813-b4e0-c02f9e48a0aa" providerId="ADAL" clId="{139558AC-0AF9-46F5-9302-4FBA98F85795}" dt="2019-05-16T11:36:31.915" v="108"/>
          <ac:spMkLst>
            <pc:docMk/>
            <pc:sldMk cId="2230589000" sldId="390"/>
            <ac:spMk id="2" creationId="{54263256-989E-4899-8F3B-311099B24F6C}"/>
          </ac:spMkLst>
        </pc:spChg>
        <pc:spChg chg="add del mod">
          <ac:chgData name="Andy Gray" userId="3900aca3-aa6e-4813-b4e0-c02f9e48a0aa" providerId="ADAL" clId="{139558AC-0AF9-46F5-9302-4FBA98F85795}" dt="2019-05-16T11:36:31.915" v="108"/>
          <ac:spMkLst>
            <pc:docMk/>
            <pc:sldMk cId="2230589000" sldId="390"/>
            <ac:spMk id="3" creationId="{CBE7E3CC-BC33-4923-A313-6C60588A6710}"/>
          </ac:spMkLst>
        </pc:spChg>
        <pc:spChg chg="mod">
          <ac:chgData name="Andy Gray" userId="3900aca3-aa6e-4813-b4e0-c02f9e48a0aa" providerId="ADAL" clId="{139558AC-0AF9-46F5-9302-4FBA98F85795}" dt="2019-05-16T11:36:49.129" v="113" actId="20577"/>
          <ac:spMkLst>
            <pc:docMk/>
            <pc:sldMk cId="2230589000" sldId="390"/>
            <ac:spMk id="5" creationId="{7FE1CBD0-CF14-4D1C-994A-1B6592FBF869}"/>
          </ac:spMkLst>
        </pc:spChg>
      </pc:sldChg>
      <pc:sldMasterChg chg="delSldLayout modSldLayout">
        <pc:chgData name="Andy Gray" userId="3900aca3-aa6e-4813-b4e0-c02f9e48a0aa" providerId="ADAL" clId="{139558AC-0AF9-46F5-9302-4FBA98F85795}" dt="2019-05-20T12:55:53.453" v="298" actId="207"/>
        <pc:sldMasterMkLst>
          <pc:docMk/>
          <pc:sldMasterMk cId="2369807912" sldId="2147483660"/>
        </pc:sldMasterMkLst>
        <pc:sldLayoutChg chg="addSp delSp modSp">
          <pc:chgData name="Andy Gray" userId="3900aca3-aa6e-4813-b4e0-c02f9e48a0aa" providerId="ADAL" clId="{139558AC-0AF9-46F5-9302-4FBA98F85795}" dt="2019-05-16T11:33:39.485" v="96" actId="20577"/>
          <pc:sldLayoutMkLst>
            <pc:docMk/>
            <pc:sldMasterMk cId="2369807912" sldId="2147483660"/>
            <pc:sldLayoutMk cId="1593432957" sldId="2147483661"/>
          </pc:sldLayoutMkLst>
          <pc:spChg chg="mod">
            <ac:chgData name="Andy Gray" userId="3900aca3-aa6e-4813-b4e0-c02f9e48a0aa" providerId="ADAL" clId="{139558AC-0AF9-46F5-9302-4FBA98F85795}" dt="2019-05-16T11:33:39.485" v="96" actId="20577"/>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139558AC-0AF9-46F5-9302-4FBA98F85795}" dt="2019-05-16T11:28:45.199" v="30" actId="167"/>
            <ac:picMkLst>
              <pc:docMk/>
              <pc:sldMasterMk cId="2369807912" sldId="2147483660"/>
              <pc:sldLayoutMk cId="1593432957" sldId="2147483661"/>
              <ac:picMk id="3" creationId="{A2409E2B-2A67-482C-84F0-749A8F005CA0}"/>
            </ac:picMkLst>
          </pc:picChg>
          <pc:picChg chg="del">
            <ac:chgData name="Andy Gray" userId="3900aca3-aa6e-4813-b4e0-c02f9e48a0aa" providerId="ADAL" clId="{139558AC-0AF9-46F5-9302-4FBA98F85795}" dt="2019-05-16T11:28:34.152" v="26" actId="478"/>
            <ac:picMkLst>
              <pc:docMk/>
              <pc:sldMasterMk cId="2369807912" sldId="2147483660"/>
              <pc:sldLayoutMk cId="1593432957" sldId="2147483661"/>
              <ac:picMk id="13" creationId="{AEE686FF-1E59-41AC-901E-7A175318FE40}"/>
            </ac:picMkLst>
          </pc:picChg>
        </pc:sldLayoutChg>
        <pc:sldLayoutChg chg="modSp setBg">
          <pc:chgData name="Andy Gray" userId="3900aca3-aa6e-4813-b4e0-c02f9e48a0aa" providerId="ADAL" clId="{139558AC-0AF9-46F5-9302-4FBA98F85795}" dt="2019-05-16T11:29:40.631" v="44"/>
          <pc:sldLayoutMkLst>
            <pc:docMk/>
            <pc:sldMasterMk cId="2369807912" sldId="2147483660"/>
            <pc:sldLayoutMk cId="3265224848" sldId="2147483662"/>
          </pc:sldLayoutMkLst>
          <pc:spChg chg="mod">
            <ac:chgData name="Andy Gray" userId="3900aca3-aa6e-4813-b4e0-c02f9e48a0aa" providerId="ADAL" clId="{139558AC-0AF9-46F5-9302-4FBA98F85795}" dt="2019-05-16T11:29:40.631" v="44"/>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139558AC-0AF9-46F5-9302-4FBA98F85795}" dt="2019-05-16T11:29:35.347" v="43" actId="20577"/>
          <pc:sldLayoutMkLst>
            <pc:docMk/>
            <pc:sldMasterMk cId="2369807912" sldId="2147483660"/>
            <pc:sldLayoutMk cId="1230368745" sldId="2147483663"/>
          </pc:sldLayoutMkLst>
          <pc:spChg chg="mod">
            <ac:chgData name="Andy Gray" userId="3900aca3-aa6e-4813-b4e0-c02f9e48a0aa" providerId="ADAL" clId="{139558AC-0AF9-46F5-9302-4FBA98F85795}" dt="2019-05-16T11:29:35.347" v="43"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139558AC-0AF9-46F5-9302-4FBA98F85795}" dt="2019-05-16T11:31:29.636" v="59"/>
          <pc:sldLayoutMkLst>
            <pc:docMk/>
            <pc:sldMasterMk cId="2369807912" sldId="2147483660"/>
            <pc:sldLayoutMk cId="3864385121" sldId="2147483664"/>
          </pc:sldLayoutMkLst>
          <pc:spChg chg="mod">
            <ac:chgData name="Andy Gray" userId="3900aca3-aa6e-4813-b4e0-c02f9e48a0aa" providerId="ADAL" clId="{139558AC-0AF9-46F5-9302-4FBA98F85795}" dt="2019-05-16T11:30:12.613" v="50" actId="207"/>
            <ac:spMkLst>
              <pc:docMk/>
              <pc:sldMasterMk cId="2369807912" sldId="2147483660"/>
              <pc:sldLayoutMk cId="3864385121" sldId="2147483664"/>
              <ac:spMk id="9" creationId="{00000000-0000-0000-0000-000000000000}"/>
            </ac:spMkLst>
          </pc:spChg>
          <pc:spChg chg="mod">
            <ac:chgData name="Andy Gray" userId="3900aca3-aa6e-4813-b4e0-c02f9e48a0aa" providerId="ADAL" clId="{139558AC-0AF9-46F5-9302-4FBA98F85795}" dt="2019-05-16T11:31:29.636" v="59"/>
            <ac:spMkLst>
              <pc:docMk/>
              <pc:sldMasterMk cId="2369807912" sldId="2147483660"/>
              <pc:sldLayoutMk cId="3864385121" sldId="2147483664"/>
              <ac:spMk id="12" creationId="{00000000-0000-0000-0000-000000000000}"/>
            </ac:spMkLst>
          </pc:spChg>
          <pc:picChg chg="add mod ord modCrop">
            <ac:chgData name="Andy Gray" userId="3900aca3-aa6e-4813-b4e0-c02f9e48a0aa" providerId="ADAL" clId="{139558AC-0AF9-46F5-9302-4FBA98F85795}" dt="2019-05-16T11:30:00.748" v="47" actId="167"/>
            <ac:picMkLst>
              <pc:docMk/>
              <pc:sldMasterMk cId="2369807912" sldId="2147483660"/>
              <pc:sldLayoutMk cId="3864385121" sldId="2147483664"/>
              <ac:picMk id="3" creationId="{C4E05738-D3CB-48C6-A0F6-B9A532DF2E1A}"/>
            </ac:picMkLst>
          </pc:picChg>
          <pc:picChg chg="del">
            <ac:chgData name="Andy Gray" userId="3900aca3-aa6e-4813-b4e0-c02f9e48a0aa" providerId="ADAL" clId="{139558AC-0AF9-46F5-9302-4FBA98F85795}" dt="2019-05-16T11:30:02.522" v="48"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139558AC-0AF9-46F5-9302-4FBA98F85795}" dt="2019-05-16T11:30:19.647" v="51"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139558AC-0AF9-46F5-9302-4FBA98F85795}" dt="2019-05-16T11:32:55.740" v="83" actId="20577"/>
          <pc:sldLayoutMkLst>
            <pc:docMk/>
            <pc:sldMasterMk cId="2369807912" sldId="2147483660"/>
            <pc:sldLayoutMk cId="1482273398" sldId="2147483665"/>
          </pc:sldLayoutMkLst>
          <pc:spChg chg="del">
            <ac:chgData name="Andy Gray" userId="3900aca3-aa6e-4813-b4e0-c02f9e48a0aa" providerId="ADAL" clId="{139558AC-0AF9-46F5-9302-4FBA98F85795}" dt="2019-05-16T11:32:35.253" v="70"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139558AC-0AF9-46F5-9302-4FBA98F85795}" dt="2019-05-16T11:32:55.740" v="83" actId="20577"/>
            <ac:spMkLst>
              <pc:docMk/>
              <pc:sldMasterMk cId="2369807912" sldId="2147483660"/>
              <pc:sldLayoutMk cId="1482273398" sldId="2147483665"/>
              <ac:spMk id="12" creationId="{A1753D0A-EEDA-4A55-9870-6DCB8C41BCB4}"/>
            </ac:spMkLst>
          </pc:spChg>
          <pc:spChg chg="del">
            <ac:chgData name="Andy Gray" userId="3900aca3-aa6e-4813-b4e0-c02f9e48a0aa" providerId="ADAL" clId="{139558AC-0AF9-46F5-9302-4FBA98F85795}" dt="2019-05-16T11:32:35.253" v="70"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139558AC-0AF9-46F5-9302-4FBA98F85795}" dt="2019-05-16T11:32:35.253" v="70"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139558AC-0AF9-46F5-9302-4FBA98F85795}" dt="2019-05-16T11:32:36.363" v="71"/>
            <ac:spMkLst>
              <pc:docMk/>
              <pc:sldMasterMk cId="2369807912" sldId="2147483660"/>
              <pc:sldLayoutMk cId="1482273398" sldId="2147483665"/>
              <ac:spMk id="15" creationId="{C1D0B39A-4CA9-4F78-A68B-B380648808E7}"/>
            </ac:spMkLst>
          </pc:spChg>
          <pc:spChg chg="add">
            <ac:chgData name="Andy Gray" userId="3900aca3-aa6e-4813-b4e0-c02f9e48a0aa" providerId="ADAL" clId="{139558AC-0AF9-46F5-9302-4FBA98F85795}" dt="2019-05-16T11:32:36.363" v="71"/>
            <ac:spMkLst>
              <pc:docMk/>
              <pc:sldMasterMk cId="2369807912" sldId="2147483660"/>
              <pc:sldLayoutMk cId="1482273398" sldId="2147483665"/>
              <ac:spMk id="16" creationId="{07D2AB83-0CD5-4CA6-BEED-FF77775160B9}"/>
            </ac:spMkLst>
          </pc:spChg>
          <pc:picChg chg="add">
            <ac:chgData name="Andy Gray" userId="3900aca3-aa6e-4813-b4e0-c02f9e48a0aa" providerId="ADAL" clId="{139558AC-0AF9-46F5-9302-4FBA98F85795}" dt="2019-05-16T11:32:36.363" v="71"/>
            <ac:picMkLst>
              <pc:docMk/>
              <pc:sldMasterMk cId="2369807912" sldId="2147483660"/>
              <pc:sldLayoutMk cId="1482273398" sldId="2147483665"/>
              <ac:picMk id="8" creationId="{26082783-ECB8-41CF-852C-B510684E6789}"/>
            </ac:picMkLst>
          </pc:picChg>
          <pc:picChg chg="del">
            <ac:chgData name="Andy Gray" userId="3900aca3-aa6e-4813-b4e0-c02f9e48a0aa" providerId="ADAL" clId="{139558AC-0AF9-46F5-9302-4FBA98F85795}" dt="2019-05-16T11:32:35.253" v="70" actId="478"/>
            <ac:picMkLst>
              <pc:docMk/>
              <pc:sldMasterMk cId="2369807912" sldId="2147483660"/>
              <pc:sldLayoutMk cId="1482273398" sldId="2147483665"/>
              <ac:picMk id="9" creationId="{76A081CD-0754-4947-9B68-2FADEEE5BDEE}"/>
            </ac:picMkLst>
          </pc:picChg>
          <pc:picChg chg="del mod">
            <ac:chgData name="Andy Gray" userId="3900aca3-aa6e-4813-b4e0-c02f9e48a0aa" providerId="ADAL" clId="{139558AC-0AF9-46F5-9302-4FBA98F85795}" dt="2019-05-16T11:32:35.253" v="70" actId="478"/>
            <ac:picMkLst>
              <pc:docMk/>
              <pc:sldMasterMk cId="2369807912" sldId="2147483660"/>
              <pc:sldLayoutMk cId="1482273398" sldId="2147483665"/>
              <ac:picMk id="10" creationId="{CC60EF19-724F-4A21-AADC-6B7F158F7EBB}"/>
            </ac:picMkLst>
          </pc:picChg>
          <pc:picChg chg="add">
            <ac:chgData name="Andy Gray" userId="3900aca3-aa6e-4813-b4e0-c02f9e48a0aa" providerId="ADAL" clId="{139558AC-0AF9-46F5-9302-4FBA98F85795}" dt="2019-05-16T11:32:36.363" v="71"/>
            <ac:picMkLst>
              <pc:docMk/>
              <pc:sldMasterMk cId="2369807912" sldId="2147483660"/>
              <pc:sldLayoutMk cId="1482273398" sldId="2147483665"/>
              <ac:picMk id="17" creationId="{6F33E42B-864A-4CEA-ADC6-DD42F53523CF}"/>
            </ac:picMkLst>
          </pc:picChg>
        </pc:sldLayoutChg>
        <pc:sldLayoutChg chg="addSp delSp modSp">
          <pc:chgData name="Andy Gray" userId="3900aca3-aa6e-4813-b4e0-c02f9e48a0aa" providerId="ADAL" clId="{139558AC-0AF9-46F5-9302-4FBA98F85795}" dt="2019-05-16T11:33:02.483" v="92" actId="20577"/>
          <pc:sldLayoutMkLst>
            <pc:docMk/>
            <pc:sldMasterMk cId="2369807912" sldId="2147483660"/>
            <pc:sldLayoutMk cId="1345255809" sldId="2147483667"/>
          </pc:sldLayoutMkLst>
          <pc:spChg chg="del">
            <ac:chgData name="Andy Gray" userId="3900aca3-aa6e-4813-b4e0-c02f9e48a0aa" providerId="ADAL" clId="{139558AC-0AF9-46F5-9302-4FBA98F85795}" dt="2019-05-16T11:32:42.858" v="72" actId="478"/>
            <ac:spMkLst>
              <pc:docMk/>
              <pc:sldMasterMk cId="2369807912" sldId="2147483660"/>
              <pc:sldLayoutMk cId="1345255809" sldId="2147483667"/>
              <ac:spMk id="9" creationId="{4CE8BDB8-4F82-4E06-B99D-9EC0EECC42A2}"/>
            </ac:spMkLst>
          </pc:spChg>
          <pc:spChg chg="add mod">
            <ac:chgData name="Andy Gray" userId="3900aca3-aa6e-4813-b4e0-c02f9e48a0aa" providerId="ADAL" clId="{139558AC-0AF9-46F5-9302-4FBA98F85795}" dt="2019-05-16T11:33:02.483" v="92" actId="20577"/>
            <ac:spMkLst>
              <pc:docMk/>
              <pc:sldMasterMk cId="2369807912" sldId="2147483660"/>
              <pc:sldLayoutMk cId="1345255809" sldId="2147483667"/>
              <ac:spMk id="11" creationId="{954A345B-22ED-411E-B17C-EA8A4332B7C4}"/>
            </ac:spMkLst>
          </pc:spChg>
          <pc:spChg chg="del">
            <ac:chgData name="Andy Gray" userId="3900aca3-aa6e-4813-b4e0-c02f9e48a0aa" providerId="ADAL" clId="{139558AC-0AF9-46F5-9302-4FBA98F85795}" dt="2019-05-16T11:32:42.858" v="72" actId="478"/>
            <ac:spMkLst>
              <pc:docMk/>
              <pc:sldMasterMk cId="2369807912" sldId="2147483660"/>
              <pc:sldLayoutMk cId="1345255809" sldId="2147483667"/>
              <ac:spMk id="12" creationId="{00000000-0000-0000-0000-000000000000}"/>
            </ac:spMkLst>
          </pc:spChg>
          <pc:spChg chg="del">
            <ac:chgData name="Andy Gray" userId="3900aca3-aa6e-4813-b4e0-c02f9e48a0aa" providerId="ADAL" clId="{139558AC-0AF9-46F5-9302-4FBA98F85795}" dt="2019-05-16T11:32:42.858" v="72" actId="478"/>
            <ac:spMkLst>
              <pc:docMk/>
              <pc:sldMasterMk cId="2369807912" sldId="2147483660"/>
              <pc:sldLayoutMk cId="1345255809" sldId="2147483667"/>
              <ac:spMk id="13" creationId="{00000000-0000-0000-0000-000000000000}"/>
            </ac:spMkLst>
          </pc:spChg>
          <pc:spChg chg="add">
            <ac:chgData name="Andy Gray" userId="3900aca3-aa6e-4813-b4e0-c02f9e48a0aa" providerId="ADAL" clId="{139558AC-0AF9-46F5-9302-4FBA98F85795}" dt="2019-05-16T11:32:43.285" v="73"/>
            <ac:spMkLst>
              <pc:docMk/>
              <pc:sldMasterMk cId="2369807912" sldId="2147483660"/>
              <pc:sldLayoutMk cId="1345255809" sldId="2147483667"/>
              <ac:spMk id="14" creationId="{A39B3D2F-4D3D-4D12-8A16-721C1560DABD}"/>
            </ac:spMkLst>
          </pc:spChg>
          <pc:spChg chg="add">
            <ac:chgData name="Andy Gray" userId="3900aca3-aa6e-4813-b4e0-c02f9e48a0aa" providerId="ADAL" clId="{139558AC-0AF9-46F5-9302-4FBA98F85795}" dt="2019-05-16T11:32:43.285" v="73"/>
            <ac:spMkLst>
              <pc:docMk/>
              <pc:sldMasterMk cId="2369807912" sldId="2147483660"/>
              <pc:sldLayoutMk cId="1345255809" sldId="2147483667"/>
              <ac:spMk id="15" creationId="{5806B43C-B52F-4262-9600-A88F0985ED81}"/>
            </ac:spMkLst>
          </pc:spChg>
          <pc:picChg chg="del">
            <ac:chgData name="Andy Gray" userId="3900aca3-aa6e-4813-b4e0-c02f9e48a0aa" providerId="ADAL" clId="{139558AC-0AF9-46F5-9302-4FBA98F85795}" dt="2019-05-16T11:32:42.858" v="72" actId="478"/>
            <ac:picMkLst>
              <pc:docMk/>
              <pc:sldMasterMk cId="2369807912" sldId="2147483660"/>
              <pc:sldLayoutMk cId="1345255809" sldId="2147483667"/>
              <ac:picMk id="7" creationId="{15D832E6-ABFF-4E33-9599-4BE66669F4BD}"/>
            </ac:picMkLst>
          </pc:picChg>
          <pc:picChg chg="add">
            <ac:chgData name="Andy Gray" userId="3900aca3-aa6e-4813-b4e0-c02f9e48a0aa" providerId="ADAL" clId="{139558AC-0AF9-46F5-9302-4FBA98F85795}" dt="2019-05-16T11:32:43.285" v="73"/>
            <ac:picMkLst>
              <pc:docMk/>
              <pc:sldMasterMk cId="2369807912" sldId="2147483660"/>
              <pc:sldLayoutMk cId="1345255809" sldId="2147483667"/>
              <ac:picMk id="8" creationId="{4140962F-1D0F-41CD-A306-5FE3F23A5523}"/>
            </ac:picMkLst>
          </pc:picChg>
          <pc:picChg chg="add del">
            <ac:chgData name="Andy Gray" userId="3900aca3-aa6e-4813-b4e0-c02f9e48a0aa" providerId="ADAL" clId="{139558AC-0AF9-46F5-9302-4FBA98F85795}" dt="2019-05-16T11:32:45.516" v="74" actId="478"/>
            <ac:picMkLst>
              <pc:docMk/>
              <pc:sldMasterMk cId="2369807912" sldId="2147483660"/>
              <pc:sldLayoutMk cId="1345255809" sldId="2147483667"/>
              <ac:picMk id="16" creationId="{1E0A2D90-0829-4F47-B18D-E9B6EEF0F77B}"/>
            </ac:picMkLst>
          </pc:picChg>
        </pc:sldLayoutChg>
        <pc:sldLayoutChg chg="addSp delSp modSp">
          <pc:chgData name="Andy Gray" userId="3900aca3-aa6e-4813-b4e0-c02f9e48a0aa" providerId="ADAL" clId="{139558AC-0AF9-46F5-9302-4FBA98F85795}" dt="2019-05-16T11:33:18.718" v="95" actId="207"/>
          <pc:sldLayoutMkLst>
            <pc:docMk/>
            <pc:sldMasterMk cId="2369807912" sldId="2147483660"/>
            <pc:sldLayoutMk cId="3920882233" sldId="2147483668"/>
          </pc:sldLayoutMkLst>
          <pc:spChg chg="del">
            <ac:chgData name="Andy Gray" userId="3900aca3-aa6e-4813-b4e0-c02f9e48a0aa" providerId="ADAL" clId="{139558AC-0AF9-46F5-9302-4FBA98F85795}" dt="2019-05-16T11:33:11.876" v="93"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139558AC-0AF9-46F5-9302-4FBA98F85795}" dt="2019-05-16T11:33:12.242" v="94"/>
            <ac:spMkLst>
              <pc:docMk/>
              <pc:sldMasterMk cId="2369807912" sldId="2147483660"/>
              <pc:sldLayoutMk cId="3920882233" sldId="2147483668"/>
              <ac:spMk id="10" creationId="{7CA8834E-022E-4C95-9399-CD260886E03A}"/>
            </ac:spMkLst>
          </pc:spChg>
          <pc:picChg chg="mod">
            <ac:chgData name="Andy Gray" userId="3900aca3-aa6e-4813-b4e0-c02f9e48a0aa" providerId="ADAL" clId="{139558AC-0AF9-46F5-9302-4FBA98F85795}" dt="2019-05-16T11:33:18.718" v="95"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139558AC-0AF9-46F5-9302-4FBA98F85795}" dt="2019-05-16T11:33:12.242" v="94"/>
            <ac:picMkLst>
              <pc:docMk/>
              <pc:sldMasterMk cId="2369807912" sldId="2147483660"/>
              <pc:sldLayoutMk cId="3920882233" sldId="2147483668"/>
              <ac:picMk id="7" creationId="{0BCAB70F-C130-4BCA-AFE9-4636B0CEDA65}"/>
            </ac:picMkLst>
          </pc:picChg>
          <pc:picChg chg="del">
            <ac:chgData name="Andy Gray" userId="3900aca3-aa6e-4813-b4e0-c02f9e48a0aa" providerId="ADAL" clId="{139558AC-0AF9-46F5-9302-4FBA98F85795}" dt="2019-05-16T11:33:11.876" v="93"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139558AC-0AF9-46F5-9302-4FBA98F85795}" dt="2019-05-16T11:31:59.002" v="66" actId="1035"/>
          <pc:sldLayoutMkLst>
            <pc:docMk/>
            <pc:sldMasterMk cId="2369807912" sldId="2147483660"/>
            <pc:sldLayoutMk cId="930331741" sldId="2147483669"/>
          </pc:sldLayoutMkLst>
          <pc:spChg chg="del">
            <ac:chgData name="Andy Gray" userId="3900aca3-aa6e-4813-b4e0-c02f9e48a0aa" providerId="ADAL" clId="{139558AC-0AF9-46F5-9302-4FBA98F85795}" dt="2019-05-16T11:31:02.075" v="54"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139558AC-0AF9-46F5-9302-4FBA98F85795}" dt="2019-05-16T11:31:02.075" v="54" actId="478"/>
            <ac:spMkLst>
              <pc:docMk/>
              <pc:sldMasterMk cId="2369807912" sldId="2147483660"/>
              <pc:sldLayoutMk cId="930331741" sldId="2147483669"/>
              <ac:spMk id="9" creationId="{00000000-0000-0000-0000-000000000000}"/>
            </ac:spMkLst>
          </pc:spChg>
          <pc:spChg chg="add mod">
            <ac:chgData name="Andy Gray" userId="3900aca3-aa6e-4813-b4e0-c02f9e48a0aa" providerId="ADAL" clId="{139558AC-0AF9-46F5-9302-4FBA98F85795}" dt="2019-05-16T11:31:40.864" v="61" actId="20577"/>
            <ac:spMkLst>
              <pc:docMk/>
              <pc:sldMasterMk cId="2369807912" sldId="2147483660"/>
              <pc:sldLayoutMk cId="930331741" sldId="2147483669"/>
              <ac:spMk id="11" creationId="{F7F813DC-10F5-41D7-85AF-19C96FBB1A00}"/>
            </ac:spMkLst>
          </pc:spChg>
          <pc:spChg chg="del">
            <ac:chgData name="Andy Gray" userId="3900aca3-aa6e-4813-b4e0-c02f9e48a0aa" providerId="ADAL" clId="{139558AC-0AF9-46F5-9302-4FBA98F85795}" dt="2019-05-16T11:31:02.075" v="54" actId="478"/>
            <ac:spMkLst>
              <pc:docMk/>
              <pc:sldMasterMk cId="2369807912" sldId="2147483660"/>
              <pc:sldLayoutMk cId="930331741" sldId="2147483669"/>
              <ac:spMk id="12" creationId="{00000000-0000-0000-0000-000000000000}"/>
            </ac:spMkLst>
          </pc:spChg>
          <pc:spChg chg="add">
            <ac:chgData name="Andy Gray" userId="3900aca3-aa6e-4813-b4e0-c02f9e48a0aa" providerId="ADAL" clId="{139558AC-0AF9-46F5-9302-4FBA98F85795}" dt="2019-05-16T11:31:02.783" v="55"/>
            <ac:spMkLst>
              <pc:docMk/>
              <pc:sldMasterMk cId="2369807912" sldId="2147483660"/>
              <pc:sldLayoutMk cId="930331741" sldId="2147483669"/>
              <ac:spMk id="13" creationId="{361FEAB7-52C7-4C3E-B68C-456FAD8E0C4D}"/>
            </ac:spMkLst>
          </pc:spChg>
          <pc:spChg chg="add mod">
            <ac:chgData name="Andy Gray" userId="3900aca3-aa6e-4813-b4e0-c02f9e48a0aa" providerId="ADAL" clId="{139558AC-0AF9-46F5-9302-4FBA98F85795}" dt="2019-05-16T11:31:23.307" v="58" actId="20577"/>
            <ac:spMkLst>
              <pc:docMk/>
              <pc:sldMasterMk cId="2369807912" sldId="2147483660"/>
              <pc:sldLayoutMk cId="930331741" sldId="2147483669"/>
              <ac:spMk id="15" creationId="{7E117A18-3B14-44DA-BFF6-BE5C4CF02EBE}"/>
            </ac:spMkLst>
          </pc:spChg>
          <pc:picChg chg="del">
            <ac:chgData name="Andy Gray" userId="3900aca3-aa6e-4813-b4e0-c02f9e48a0aa" providerId="ADAL" clId="{139558AC-0AF9-46F5-9302-4FBA98F85795}" dt="2019-05-16T11:31:02.075" v="54" actId="478"/>
            <ac:picMkLst>
              <pc:docMk/>
              <pc:sldMasterMk cId="2369807912" sldId="2147483660"/>
              <pc:sldLayoutMk cId="930331741" sldId="2147483669"/>
              <ac:picMk id="4" creationId="{84C9E5D7-593D-4744-9564-2245C6666109}"/>
            </ac:picMkLst>
          </pc:picChg>
          <pc:picChg chg="mod ord">
            <ac:chgData name="Andy Gray" userId="3900aca3-aa6e-4813-b4e0-c02f9e48a0aa" providerId="ADAL" clId="{139558AC-0AF9-46F5-9302-4FBA98F85795}" dt="2019-05-16T11:31:59.002" v="66" actId="1035"/>
            <ac:picMkLst>
              <pc:docMk/>
              <pc:sldMasterMk cId="2369807912" sldId="2147483660"/>
              <pc:sldLayoutMk cId="930331741" sldId="2147483669"/>
              <ac:picMk id="7" creationId="{D460BBC8-286A-4820-AB62-CFDFC807B4B3}"/>
            </ac:picMkLst>
          </pc:picChg>
          <pc:picChg chg="add">
            <ac:chgData name="Andy Gray" userId="3900aca3-aa6e-4813-b4e0-c02f9e48a0aa" providerId="ADAL" clId="{139558AC-0AF9-46F5-9302-4FBA98F85795}" dt="2019-05-16T11:31:02.783" v="55"/>
            <ac:picMkLst>
              <pc:docMk/>
              <pc:sldMasterMk cId="2369807912" sldId="2147483660"/>
              <pc:sldLayoutMk cId="930331741" sldId="2147483669"/>
              <ac:picMk id="10" creationId="{1D61300A-4C85-4CBA-8257-5B2B700ED61C}"/>
            </ac:picMkLst>
          </pc:picChg>
          <pc:picChg chg="del">
            <ac:chgData name="Andy Gray" userId="3900aca3-aa6e-4813-b4e0-c02f9e48a0aa" providerId="ADAL" clId="{139558AC-0AF9-46F5-9302-4FBA98F85795}" dt="2019-05-16T11:31:02.075" v="54" actId="478"/>
            <ac:picMkLst>
              <pc:docMk/>
              <pc:sldMasterMk cId="2369807912" sldId="2147483660"/>
              <pc:sldLayoutMk cId="930331741" sldId="2147483669"/>
              <ac:picMk id="14" creationId="{B293EA16-036C-458A-9F7F-BCA1EBEF9095}"/>
            </ac:picMkLst>
          </pc:picChg>
          <pc:picChg chg="add">
            <ac:chgData name="Andy Gray" userId="3900aca3-aa6e-4813-b4e0-c02f9e48a0aa" providerId="ADAL" clId="{139558AC-0AF9-46F5-9302-4FBA98F85795}" dt="2019-05-16T11:31:02.783" v="55"/>
            <ac:picMkLst>
              <pc:docMk/>
              <pc:sldMasterMk cId="2369807912" sldId="2147483660"/>
              <pc:sldLayoutMk cId="930331741" sldId="2147483669"/>
              <ac:picMk id="16" creationId="{7B6ED192-3FF7-4444-88C4-6ABAFDDDC939}"/>
            </ac:picMkLst>
          </pc:picChg>
        </pc:sldLayoutChg>
        <pc:sldLayoutChg chg="delSp modSp">
          <pc:chgData name="Andy Gray" userId="3900aca3-aa6e-4813-b4e0-c02f9e48a0aa" providerId="ADAL" clId="{139558AC-0AF9-46F5-9302-4FBA98F85795}" dt="2019-05-16T11:31:32.561" v="60"/>
          <pc:sldLayoutMkLst>
            <pc:docMk/>
            <pc:sldMasterMk cId="2369807912" sldId="2147483660"/>
            <pc:sldLayoutMk cId="4061758455" sldId="2147483671"/>
          </pc:sldLayoutMkLst>
          <pc:spChg chg="mod">
            <ac:chgData name="Andy Gray" userId="3900aca3-aa6e-4813-b4e0-c02f9e48a0aa" providerId="ADAL" clId="{139558AC-0AF9-46F5-9302-4FBA98F85795}" dt="2019-05-16T11:31:32.561" v="60"/>
            <ac:spMkLst>
              <pc:docMk/>
              <pc:sldMasterMk cId="2369807912" sldId="2147483660"/>
              <pc:sldLayoutMk cId="4061758455" sldId="2147483671"/>
              <ac:spMk id="12" creationId="{00000000-0000-0000-0000-000000000000}"/>
            </ac:spMkLst>
          </pc:spChg>
          <pc:picChg chg="del">
            <ac:chgData name="Andy Gray" userId="3900aca3-aa6e-4813-b4e0-c02f9e48a0aa" providerId="ADAL" clId="{139558AC-0AF9-46F5-9302-4FBA98F85795}" dt="2019-05-16T11:30:26.643" v="52" actId="478"/>
            <ac:picMkLst>
              <pc:docMk/>
              <pc:sldMasterMk cId="2369807912" sldId="2147483660"/>
              <pc:sldLayoutMk cId="4061758455" sldId="2147483671"/>
              <ac:picMk id="10" creationId="{6F837AC8-70BE-41B8-A82B-6C7EC49BA5B4}"/>
            </ac:picMkLst>
          </pc:picChg>
        </pc:sldLayoutChg>
        <pc:sldLayoutChg chg="delSp">
          <pc:chgData name="Andy Gray" userId="3900aca3-aa6e-4813-b4e0-c02f9e48a0aa" providerId="ADAL" clId="{139558AC-0AF9-46F5-9302-4FBA98F85795}" dt="2019-05-16T11:32:11.529" v="67" actId="478"/>
          <pc:sldLayoutMkLst>
            <pc:docMk/>
            <pc:sldMasterMk cId="2369807912" sldId="2147483660"/>
            <pc:sldLayoutMk cId="1779814996" sldId="2147483672"/>
          </pc:sldLayoutMkLst>
          <pc:picChg chg="del">
            <ac:chgData name="Andy Gray" userId="3900aca3-aa6e-4813-b4e0-c02f9e48a0aa" providerId="ADAL" clId="{139558AC-0AF9-46F5-9302-4FBA98F85795}" dt="2019-05-16T11:32:11.529" v="67" actId="478"/>
            <ac:picMkLst>
              <pc:docMk/>
              <pc:sldMasterMk cId="2369807912" sldId="2147483660"/>
              <pc:sldLayoutMk cId="1779814996" sldId="2147483672"/>
              <ac:picMk id="16" creationId="{7B6ED192-3FF7-4444-88C4-6ABAFDDDC939}"/>
            </ac:picMkLst>
          </pc:picChg>
        </pc:sldLayoutChg>
        <pc:sldLayoutChg chg="modSp">
          <pc:chgData name="Andy Gray" userId="3900aca3-aa6e-4813-b4e0-c02f9e48a0aa" providerId="ADAL" clId="{139558AC-0AF9-46F5-9302-4FBA98F85795}" dt="2019-05-20T12:55:53.453" v="298" actId="207"/>
          <pc:sldLayoutMkLst>
            <pc:docMk/>
            <pc:sldMasterMk cId="2369807912" sldId="2147483660"/>
            <pc:sldLayoutMk cId="3882338671" sldId="2147483673"/>
          </pc:sldLayoutMkLst>
          <pc:picChg chg="mod">
            <ac:chgData name="Andy Gray" userId="3900aca3-aa6e-4813-b4e0-c02f9e48a0aa" providerId="ADAL" clId="{139558AC-0AF9-46F5-9302-4FBA98F85795}" dt="2019-05-20T12:55:53.453" v="298" actId="207"/>
            <ac:picMkLst>
              <pc:docMk/>
              <pc:sldMasterMk cId="2369807912" sldId="2147483660"/>
              <pc:sldLayoutMk cId="3882338671" sldId="2147483673"/>
              <ac:picMk id="10" creationId="{6F837AC8-70BE-41B8-A82B-6C7EC49BA5B4}"/>
            </ac:picMkLst>
          </pc:picChg>
        </pc:sldLayoutChg>
      </pc:sldMasterChg>
    </pc:docChg>
  </pc:docChgLst>
  <pc:docChgLst>
    <pc:chgData name="James Franklin" userId="cf915d05-507f-491f-b4a6-b2aa085ee4b1" providerId="ADAL" clId="{7BFD7666-3000-43C9-A534-CA42315B741B}"/>
    <pc:docChg chg="undo modSld modMainMaster">
      <pc:chgData name="James Franklin" userId="cf915d05-507f-491f-b4a6-b2aa085ee4b1" providerId="ADAL" clId="{7BFD7666-3000-43C9-A534-CA42315B741B}" dt="2019-03-28T11:48:15.750" v="183" actId="20577"/>
      <pc:docMkLst>
        <pc:docMk/>
      </pc:docMkLst>
      <pc:sldChg chg="modSp">
        <pc:chgData name="James Franklin" userId="cf915d05-507f-491f-b4a6-b2aa085ee4b1" providerId="ADAL" clId="{7BFD7666-3000-43C9-A534-CA42315B741B}" dt="2019-03-28T11:48:15.750" v="183" actId="20577"/>
        <pc:sldMkLst>
          <pc:docMk/>
          <pc:sldMk cId="4088036100" sldId="259"/>
        </pc:sldMkLst>
        <pc:spChg chg="mod">
          <ac:chgData name="James Franklin" userId="cf915d05-507f-491f-b4a6-b2aa085ee4b1" providerId="ADAL" clId="{7BFD7666-3000-43C9-A534-CA42315B741B}" dt="2019-03-28T11:48:15.750" v="183" actId="20577"/>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sldChg chg="modSp">
        <pc:chgData name="James Franklin" userId="cf915d05-507f-491f-b4a6-b2aa085ee4b1" providerId="ADAL" clId="{7BFD7666-3000-43C9-A534-CA42315B741B}" dt="2019-03-28T11:36:02.508" v="62" actId="20577"/>
        <pc:sldMkLst>
          <pc:docMk/>
          <pc:sldMk cId="2912915852" sldId="319"/>
        </pc:sldMkLst>
        <pc:spChg chg="mod">
          <ac:chgData name="James Franklin" userId="cf915d05-507f-491f-b4a6-b2aa085ee4b1" providerId="ADAL" clId="{7BFD7666-3000-43C9-A534-CA42315B741B}" dt="2019-03-28T11:36:02.508" v="62" actId="20577"/>
          <ac:spMkLst>
            <pc:docMk/>
            <pc:sldMk cId="2912915852" sldId="319"/>
            <ac:spMk id="3" creationId="{8841C565-F8A1-4DE6-88F1-F82B859E4087}"/>
          </ac:spMkLst>
        </pc:spChg>
      </pc:sldChg>
      <pc:sldMasterChg chg="modSldLayout">
        <pc:chgData name="James Franklin" userId="cf915d05-507f-491f-b4a6-b2aa085ee4b1" providerId="ADAL" clId="{7BFD7666-3000-43C9-A534-CA42315B741B}" dt="2019-03-28T11:47:44.534" v="153"/>
        <pc:sldMasterMkLst>
          <pc:docMk/>
          <pc:sldMasterMk cId="2369807912" sldId="2147483660"/>
        </pc:sldMasterMkLst>
        <pc:sldLayoutChg chg="modSp">
          <pc:chgData name="James Franklin" userId="cf915d05-507f-491f-b4a6-b2aa085ee4b1" providerId="ADAL" clId="{7BFD7666-3000-43C9-A534-CA42315B741B}" dt="2019-03-28T11:47:31.508" v="148" actId="20577"/>
          <pc:sldLayoutMkLst>
            <pc:docMk/>
            <pc:sldMasterMk cId="2369807912" sldId="2147483660"/>
            <pc:sldLayoutMk cId="3864385121" sldId="2147483664"/>
          </pc:sldLayoutMkLst>
          <pc:spChg chg="mod">
            <ac:chgData name="James Franklin" userId="cf915d05-507f-491f-b4a6-b2aa085ee4b1" providerId="ADAL" clId="{7BFD7666-3000-43C9-A534-CA42315B741B}" dt="2019-03-28T11:47:31.508" v="148"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7BFD7666-3000-43C9-A534-CA42315B741B}" dt="2019-03-28T11:47:37.680" v="150"/>
          <pc:sldLayoutMkLst>
            <pc:docMk/>
            <pc:sldMasterMk cId="2369807912" sldId="2147483660"/>
            <pc:sldLayoutMk cId="1482273398" sldId="2147483665"/>
          </pc:sldLayoutMkLst>
          <pc:spChg chg="mod">
            <ac:chgData name="James Franklin" userId="cf915d05-507f-491f-b4a6-b2aa085ee4b1" providerId="ADAL" clId="{7BFD7666-3000-43C9-A534-CA42315B741B}" dt="2019-03-28T11:47:37.680" v="150"/>
            <ac:spMkLst>
              <pc:docMk/>
              <pc:sldMasterMk cId="2369807912" sldId="2147483660"/>
              <pc:sldLayoutMk cId="1482273398" sldId="2147483665"/>
              <ac:spMk id="11" creationId="{F37FE98E-0FCE-43CB-BBF3-CF0E4B0EDC25}"/>
            </ac:spMkLst>
          </pc:spChg>
        </pc:sldLayoutChg>
        <pc:sldLayoutChg chg="modSp">
          <pc:chgData name="James Franklin" userId="cf915d05-507f-491f-b4a6-b2aa085ee4b1" providerId="ADAL" clId="{7BFD7666-3000-43C9-A534-CA42315B741B}" dt="2019-03-28T11:47:44.534" v="153"/>
          <pc:sldLayoutMkLst>
            <pc:docMk/>
            <pc:sldMasterMk cId="2369807912" sldId="2147483660"/>
            <pc:sldLayoutMk cId="1345255809" sldId="2147483667"/>
          </pc:sldLayoutMkLst>
          <pc:spChg chg="mod">
            <ac:chgData name="James Franklin" userId="cf915d05-507f-491f-b4a6-b2aa085ee4b1" providerId="ADAL" clId="{7BFD7666-3000-43C9-A534-CA42315B741B}" dt="2019-03-28T11:47:44.534" v="153"/>
            <ac:spMkLst>
              <pc:docMk/>
              <pc:sldMasterMk cId="2369807912" sldId="2147483660"/>
              <pc:sldLayoutMk cId="1345255809" sldId="2147483667"/>
              <ac:spMk id="9" creationId="{4CE8BDB8-4F82-4E06-B99D-9EC0EECC42A2}"/>
            </ac:spMkLst>
          </pc:spChg>
        </pc:sldLayoutChg>
        <pc:sldLayoutChg chg="modSp">
          <pc:chgData name="James Franklin" userId="cf915d05-507f-491f-b4a6-b2aa085ee4b1" providerId="ADAL" clId="{7BFD7666-3000-43C9-A534-CA42315B741B}" dt="2019-03-28T11:24:01.838" v="61" actId="20577"/>
          <pc:sldLayoutMkLst>
            <pc:docMk/>
            <pc:sldMasterMk cId="2369807912" sldId="2147483660"/>
            <pc:sldLayoutMk cId="3920882233" sldId="2147483668"/>
          </pc:sldLayoutMkLst>
          <pc:spChg chg="mod">
            <ac:chgData name="James Franklin" userId="cf915d05-507f-491f-b4a6-b2aa085ee4b1" providerId="ADAL" clId="{7BFD7666-3000-43C9-A534-CA42315B741B}" dt="2019-03-28T11:24:01.838" v="61" actId="20577"/>
            <ac:spMkLst>
              <pc:docMk/>
              <pc:sldMasterMk cId="2369807912" sldId="2147483660"/>
              <pc:sldLayoutMk cId="3920882233" sldId="2147483668"/>
              <ac:spMk id="9" creationId="{2C0FA0A8-C7D4-43BB-AF10-236A9F5764F5}"/>
            </ac:spMkLst>
          </pc:spChg>
        </pc:sldLayoutChg>
        <pc:sldLayoutChg chg="modSp">
          <pc:chgData name="James Franklin" userId="cf915d05-507f-491f-b4a6-b2aa085ee4b1" providerId="ADAL" clId="{7BFD7666-3000-43C9-A534-CA42315B741B}" dt="2019-03-28T11:47:35.486" v="149"/>
          <pc:sldLayoutMkLst>
            <pc:docMk/>
            <pc:sldMasterMk cId="2369807912" sldId="2147483660"/>
            <pc:sldLayoutMk cId="930331741" sldId="2147483669"/>
          </pc:sldLayoutMkLst>
          <pc:spChg chg="mod">
            <ac:chgData name="James Franklin" userId="cf915d05-507f-491f-b4a6-b2aa085ee4b1" providerId="ADAL" clId="{7BFD7666-3000-43C9-A534-CA42315B741B}" dt="2019-03-28T11:47:35.486" v="149"/>
            <ac:spMkLst>
              <pc:docMk/>
              <pc:sldMasterMk cId="2369807912" sldId="2147483660"/>
              <pc:sldLayoutMk cId="930331741" sldId="2147483669"/>
              <ac:spMk id="12" creationId="{00000000-0000-0000-0000-000000000000}"/>
            </ac:spMkLst>
          </pc:spChg>
        </pc:sldLayoutChg>
      </pc:sldMasterChg>
    </pc:docChg>
  </pc:docChgLst>
  <pc:docChgLst>
    <pc:chgData name="Leonora Sheppard" userId="3688f6d8-1f97-408e-a4fe-cc859c551ddb" providerId="ADAL" clId="{3F1B92D2-72FA-436D-9C5B-102E74FDCC1D}"/>
  </pc:docChgLst>
  <pc:docChgLst>
    <pc:chgData name="James Franklin" userId="cf915d05-507f-491f-b4a6-b2aa085ee4b1" providerId="ADAL" clId="{02C7F34D-CD32-4D3C-B471-A6298D7FA1C3}"/>
    <pc:docChg chg="undo custSel addSld delSld modSld">
      <pc:chgData name="James Franklin" userId="cf915d05-507f-491f-b4a6-b2aa085ee4b1" providerId="ADAL" clId="{02C7F34D-CD32-4D3C-B471-A6298D7FA1C3}" dt="2019-03-22T10:59:05.063" v="648" actId="2696"/>
      <pc:docMkLst>
        <pc:docMk/>
      </pc:docMkLst>
    </pc:docChg>
  </pc:docChgLst>
  <pc:docChgLst>
    <pc:chgData name="James Franklin" userId="S::james.franklin@pgonline.co.uk::cf915d05-507f-491f-b4a6-b2aa085ee4b1" providerId="AD" clId="Web-{21863CC5-C300-1302-A806-D10489CDB4D1}"/>
    <pc:docChg chg="modSld sldOrd">
      <pc:chgData name="James Franklin" userId="S::james.franklin@pgonline.co.uk::cf915d05-507f-491f-b4a6-b2aa085ee4b1" providerId="AD" clId="Web-{21863CC5-C300-1302-A806-D10489CDB4D1}" dt="2019-03-22T10:52:15.101" v="22" actId="2057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23/05/2019</a:t>
            </a:fld>
            <a:endParaRPr lang="en-GB"/>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23/05/2019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A2409E2B-2A67-482C-84F0-749A8F005C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4CBBFF"/>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4CBBFF"/>
                </a:solidFill>
              </a:rPr>
              <a:t>7</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8" name="Picture 7">
            <a:extLst>
              <a:ext uri="{FF2B5EF4-FFF2-40B4-BE49-F238E27FC236}">
                <a16:creationId xmlns:a16="http://schemas.microsoft.com/office/drawing/2014/main" id="{4140962F-1D0F-41CD-A306-5FE3F23A552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1" name="Text Placeholder 7">
            <a:extLst>
              <a:ext uri="{FF2B5EF4-FFF2-40B4-BE49-F238E27FC236}">
                <a16:creationId xmlns:a16="http://schemas.microsoft.com/office/drawing/2014/main" id="{954A345B-22ED-411E-B17C-EA8A4332B7C4}"/>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4" name="Text Placeholder 11">
            <a:extLst>
              <a:ext uri="{FF2B5EF4-FFF2-40B4-BE49-F238E27FC236}">
                <a16:creationId xmlns:a16="http://schemas.microsoft.com/office/drawing/2014/main" id="{A39B3D2F-4D3D-4D12-8A16-721C1560DABD}"/>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5" name="TextBox 14">
            <a:extLst>
              <a:ext uri="{FF2B5EF4-FFF2-40B4-BE49-F238E27FC236}">
                <a16:creationId xmlns:a16="http://schemas.microsoft.com/office/drawing/2014/main" id="{5806B43C-B52F-4262-9600-A88F0985ED8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Emerging technologies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525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7" name="Picture 6">
            <a:extLst>
              <a:ext uri="{FF2B5EF4-FFF2-40B4-BE49-F238E27FC236}">
                <a16:creationId xmlns:a16="http://schemas.microsoft.com/office/drawing/2014/main" id="{0BCAB70F-C130-4BCA-AFE9-4636B0CEDA6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7CA8834E-022E-4C95-9399-CD260886E03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Emerging technologies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CBBF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09823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F1C7A"/>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00788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E05738-D3CB-48C6-A0F6-B9A532DF2E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Emerging technologies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E05738-D3CB-48C6-A0F6-B9A532DF2E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Emerging technologies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8233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E05738-D3CB-48C6-A0F6-B9A532DF2E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Emerging technologies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406175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61300A-4C85-4CBA-8257-5B2B700ED6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1" name="Text Placeholder 7">
            <a:extLst>
              <a:ext uri="{FF2B5EF4-FFF2-40B4-BE49-F238E27FC236}">
                <a16:creationId xmlns:a16="http://schemas.microsoft.com/office/drawing/2014/main" id="{F7F813DC-10F5-41D7-85AF-19C96FBB1A0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361FEAB7-52C7-4C3E-B68C-456FAD8E0C4D}"/>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5" name="TextBox 14">
            <a:extLst>
              <a:ext uri="{FF2B5EF4-FFF2-40B4-BE49-F238E27FC236}">
                <a16:creationId xmlns:a16="http://schemas.microsoft.com/office/drawing/2014/main" id="{7E117A18-3B14-44DA-BFF6-BE5C4CF02EB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Emerging technologies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6" name="Graphic 15">
            <a:extLst>
              <a:ext uri="{FF2B5EF4-FFF2-40B4-BE49-F238E27FC236}">
                <a16:creationId xmlns:a16="http://schemas.microsoft.com/office/drawing/2014/main" id="{7B6ED192-3FF7-4444-88C4-6ABAFDDDC93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72481" y="900257"/>
            <a:ext cx="1474704" cy="554400"/>
          </a:xfrm>
          <a:prstGeom prst="rect">
            <a:avLst/>
          </a:prstGeom>
        </p:spPr>
      </p:pic>
    </p:spTree>
    <p:extLst>
      <p:ext uri="{BB962C8B-B14F-4D97-AF65-F5344CB8AC3E}">
        <p14:creationId xmlns:p14="http://schemas.microsoft.com/office/powerpoint/2010/main" val="93033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61300A-4C85-4CBA-8257-5B2B700ED6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1" name="Text Placeholder 7">
            <a:extLst>
              <a:ext uri="{FF2B5EF4-FFF2-40B4-BE49-F238E27FC236}">
                <a16:creationId xmlns:a16="http://schemas.microsoft.com/office/drawing/2014/main" id="{F7F813DC-10F5-41D7-85AF-19C96FBB1A0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361FEAB7-52C7-4C3E-B68C-456FAD8E0C4D}"/>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5" name="TextBox 14">
            <a:extLst>
              <a:ext uri="{FF2B5EF4-FFF2-40B4-BE49-F238E27FC236}">
                <a16:creationId xmlns:a16="http://schemas.microsoft.com/office/drawing/2014/main" id="{7E117A18-3B14-44DA-BFF6-BE5C4CF02EB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Emerging technologies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72481" y="900257"/>
            <a:ext cx="1474704" cy="554400"/>
          </a:xfrm>
          <a:prstGeom prst="rect">
            <a:avLst/>
          </a:prstGeom>
        </p:spPr>
      </p:pic>
    </p:spTree>
    <p:extLst>
      <p:ext uri="{BB962C8B-B14F-4D97-AF65-F5344CB8AC3E}">
        <p14:creationId xmlns:p14="http://schemas.microsoft.com/office/powerpoint/2010/main" val="177981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8" name="Picture 7">
            <a:extLst>
              <a:ext uri="{FF2B5EF4-FFF2-40B4-BE49-F238E27FC236}">
                <a16:creationId xmlns:a16="http://schemas.microsoft.com/office/drawing/2014/main" id="{26082783-ECB8-41CF-852C-B510684E678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 Placeholder 7">
            <a:extLst>
              <a:ext uri="{FF2B5EF4-FFF2-40B4-BE49-F238E27FC236}">
                <a16:creationId xmlns:a16="http://schemas.microsoft.com/office/drawing/2014/main" id="{A1753D0A-EEDA-4A55-9870-6DCB8C41BCB4}"/>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5" name="Text Placeholder 11">
            <a:extLst>
              <a:ext uri="{FF2B5EF4-FFF2-40B4-BE49-F238E27FC236}">
                <a16:creationId xmlns:a16="http://schemas.microsoft.com/office/drawing/2014/main" id="{C1D0B39A-4CA9-4F78-A68B-B380648808E7}"/>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6" name="TextBox 15">
            <a:extLst>
              <a:ext uri="{FF2B5EF4-FFF2-40B4-BE49-F238E27FC236}">
                <a16:creationId xmlns:a16="http://schemas.microsoft.com/office/drawing/2014/main" id="{07D2AB83-0CD5-4CA6-BEED-FF77775160B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Emerging technologies</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7" name="Graphic 16">
            <a:extLst>
              <a:ext uri="{FF2B5EF4-FFF2-40B4-BE49-F238E27FC236}">
                <a16:creationId xmlns:a16="http://schemas.microsoft.com/office/drawing/2014/main" id="{6F33E42B-864A-4CEA-ADC6-DD42F53523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3" r:id="rId5"/>
    <p:sldLayoutId id="2147483671" r:id="rId6"/>
    <p:sldLayoutId id="2147483669" r:id="rId7"/>
    <p:sldLayoutId id="2147483672" r:id="rId8"/>
    <p:sldLayoutId id="2147483665"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7</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1</a:t>
            </a:r>
            <a:r>
              <a:rPr lang="en-GB" dirty="0"/>
              <a:t> on </a:t>
            </a:r>
            <a:r>
              <a:rPr lang="en-GB" b="1" dirty="0"/>
              <a:t>Worksheet 7</a:t>
            </a:r>
          </a:p>
        </p:txBody>
      </p:sp>
    </p:spTree>
    <p:extLst>
      <p:ext uri="{BB962C8B-B14F-4D97-AF65-F5344CB8AC3E}">
        <p14:creationId xmlns:p14="http://schemas.microsoft.com/office/powerpoint/2010/main" val="161266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 shot of a person&#10;&#10;Description generated with very high confidence">
            <a:extLst>
              <a:ext uri="{FF2B5EF4-FFF2-40B4-BE49-F238E27FC236}">
                <a16:creationId xmlns:a16="http://schemas.microsoft.com/office/drawing/2014/main" id="{D80421F5-717E-4FFF-91D1-44120C9E4A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6098" y="4024933"/>
            <a:ext cx="4009834" cy="2141251"/>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Video conferencing</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Video communication became possible in 1964</a:t>
            </a:r>
          </a:p>
          <a:p>
            <a:pPr lvl="1"/>
            <a:r>
              <a:rPr lang="en-GB" dirty="0"/>
              <a:t>It was black and white and only between two people</a:t>
            </a:r>
          </a:p>
          <a:p>
            <a:pPr lvl="1"/>
            <a:r>
              <a:rPr lang="en-GB" dirty="0"/>
              <a:t>The cost was over £1000 for 15 minutes of use</a:t>
            </a:r>
          </a:p>
          <a:p>
            <a:r>
              <a:rPr lang="en-GB" dirty="0"/>
              <a:t>Families, friends and employees are now able to communicate with live high quality video for free</a:t>
            </a:r>
          </a:p>
          <a:p>
            <a:pPr lvl="1"/>
            <a:r>
              <a:rPr lang="en-GB" dirty="0"/>
              <a:t>How does this benefit </a:t>
            </a:r>
            <a:br>
              <a:rPr lang="en-GB" dirty="0"/>
            </a:br>
            <a:r>
              <a:rPr lang="en-GB" dirty="0"/>
              <a:t>both individuals </a:t>
            </a:r>
            <a:br>
              <a:rPr lang="en-GB" dirty="0"/>
            </a:br>
            <a:r>
              <a:rPr lang="en-GB" dirty="0"/>
              <a:t>and organisations?</a:t>
            </a:r>
          </a:p>
          <a:p>
            <a:pPr lvl="1"/>
            <a:endParaRPr lang="en-GB" dirty="0"/>
          </a:p>
        </p:txBody>
      </p:sp>
    </p:spTree>
    <p:extLst>
      <p:ext uri="{BB962C8B-B14F-4D97-AF65-F5344CB8AC3E}">
        <p14:creationId xmlns:p14="http://schemas.microsoft.com/office/powerpoint/2010/main" val="36353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0CD4EA-2171-49F1-B5D4-C45793DD4F04}"/>
              </a:ext>
            </a:extLst>
          </p:cNvPr>
          <p:cNvSpPr>
            <a:spLocks noGrp="1"/>
          </p:cNvSpPr>
          <p:nvPr>
            <p:ph type="body" sz="quarter" idx="13"/>
          </p:nvPr>
        </p:nvSpPr>
        <p:spPr>
          <a:prstGeom prst="rect">
            <a:avLst/>
          </a:prstGeom>
        </p:spPr>
        <p:txBody>
          <a:bodyPr/>
          <a:lstStyle/>
          <a:p>
            <a:r>
              <a:rPr lang="en-GB" dirty="0"/>
              <a:t>Video conferencing</a:t>
            </a:r>
          </a:p>
        </p:txBody>
      </p:sp>
      <p:sp>
        <p:nvSpPr>
          <p:cNvPr id="5" name="Text Placeholder 4">
            <a:extLst>
              <a:ext uri="{FF2B5EF4-FFF2-40B4-BE49-F238E27FC236}">
                <a16:creationId xmlns:a16="http://schemas.microsoft.com/office/drawing/2014/main" id="{D67EC69F-A185-4230-91FE-E8DBA8C08632}"/>
              </a:ext>
            </a:extLst>
          </p:cNvPr>
          <p:cNvSpPr>
            <a:spLocks noGrp="1"/>
          </p:cNvSpPr>
          <p:nvPr>
            <p:ph type="body" sz="quarter" idx="14"/>
          </p:nvPr>
        </p:nvSpPr>
        <p:spPr>
          <a:prstGeom prst="rect">
            <a:avLst/>
          </a:prstGeom>
        </p:spPr>
        <p:txBody>
          <a:bodyPr/>
          <a:lstStyle/>
          <a:p>
            <a:r>
              <a:rPr lang="en-GB" dirty="0"/>
              <a:t>Benefits to employees:</a:t>
            </a:r>
          </a:p>
          <a:p>
            <a:pPr lvl="1"/>
            <a:r>
              <a:rPr lang="en-GB" dirty="0">
                <a:solidFill>
                  <a:srgbClr val="FF0000"/>
                </a:solidFill>
              </a:rPr>
              <a:t>Allows employees to work from home</a:t>
            </a:r>
          </a:p>
          <a:p>
            <a:pPr lvl="1"/>
            <a:r>
              <a:rPr lang="en-GB" dirty="0">
                <a:solidFill>
                  <a:srgbClr val="FF0000"/>
                </a:solidFill>
              </a:rPr>
              <a:t>It is possible to talk to consultants who may live on the other side of the world</a:t>
            </a:r>
          </a:p>
          <a:p>
            <a:r>
              <a:rPr lang="en-GB" dirty="0"/>
              <a:t>Benefits to individuals:</a:t>
            </a:r>
          </a:p>
          <a:p>
            <a:pPr lvl="1"/>
            <a:r>
              <a:rPr lang="en-GB" dirty="0">
                <a:solidFill>
                  <a:srgbClr val="FF0000"/>
                </a:solidFill>
              </a:rPr>
              <a:t>It is possible to communicate with family when away </a:t>
            </a:r>
            <a:br>
              <a:rPr lang="en-GB" dirty="0">
                <a:solidFill>
                  <a:srgbClr val="FF0000"/>
                </a:solidFill>
              </a:rPr>
            </a:br>
            <a:r>
              <a:rPr lang="en-GB" dirty="0">
                <a:solidFill>
                  <a:srgbClr val="FF0000"/>
                </a:solidFill>
              </a:rPr>
              <a:t>from home e.g. to offer advice or read a bed-time story</a:t>
            </a:r>
          </a:p>
          <a:p>
            <a:pPr lvl="1"/>
            <a:r>
              <a:rPr lang="en-GB" dirty="0">
                <a:solidFill>
                  <a:srgbClr val="FF0000"/>
                </a:solidFill>
              </a:rPr>
              <a:t>Friends can easily be contacted to socialise</a:t>
            </a:r>
          </a:p>
          <a:p>
            <a:pPr lvl="1"/>
            <a:r>
              <a:rPr lang="en-GB" dirty="0">
                <a:solidFill>
                  <a:srgbClr val="FF0000"/>
                </a:solidFill>
              </a:rPr>
              <a:t>People such as the elderly or disabled can stay in touch with friends or family</a:t>
            </a:r>
          </a:p>
        </p:txBody>
      </p:sp>
    </p:spTree>
    <p:extLst>
      <p:ext uri="{BB962C8B-B14F-4D97-AF65-F5344CB8AC3E}">
        <p14:creationId xmlns:p14="http://schemas.microsoft.com/office/powerpoint/2010/main" val="408667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FCE8DE-EE51-4D52-A790-6C951C22C6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99576" y="3404392"/>
            <a:ext cx="4644424" cy="3453607"/>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Games industry</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The market for computer games has grown as computer technology has improved</a:t>
            </a:r>
          </a:p>
          <a:p>
            <a:pPr lvl="1"/>
            <a:r>
              <a:rPr lang="en-GB" dirty="0"/>
              <a:t>In 2013, Grand Theft Auto V made $1 billion in sales in just three days</a:t>
            </a:r>
          </a:p>
          <a:p>
            <a:pPr lvl="1"/>
            <a:r>
              <a:rPr lang="en-GB" dirty="0"/>
              <a:t>By 2018, the game had made more than $6 billion – more than any entertainment product in history</a:t>
            </a:r>
          </a:p>
          <a:p>
            <a:r>
              <a:rPr lang="en-GB" dirty="0" err="1"/>
              <a:t>Fortnite</a:t>
            </a:r>
            <a:r>
              <a:rPr lang="en-GB" dirty="0"/>
              <a:t> was making over $200 </a:t>
            </a:r>
            <a:br>
              <a:rPr lang="en-GB" dirty="0"/>
            </a:br>
            <a:r>
              <a:rPr lang="en-GB" dirty="0"/>
              <a:t>million per month in 2018 </a:t>
            </a:r>
            <a:br>
              <a:rPr lang="en-GB" dirty="0"/>
            </a:br>
            <a:r>
              <a:rPr lang="en-GB" dirty="0"/>
              <a:t>from add-on purchases</a:t>
            </a:r>
          </a:p>
          <a:p>
            <a:pPr lvl="1"/>
            <a:r>
              <a:rPr lang="en-GB" dirty="0"/>
              <a:t>What computer technologies </a:t>
            </a:r>
            <a:br>
              <a:rPr lang="en-GB" dirty="0"/>
            </a:br>
            <a:r>
              <a:rPr lang="en-GB" dirty="0"/>
              <a:t>do modern games use?</a:t>
            </a:r>
          </a:p>
        </p:txBody>
      </p:sp>
    </p:spTree>
    <p:extLst>
      <p:ext uri="{BB962C8B-B14F-4D97-AF65-F5344CB8AC3E}">
        <p14:creationId xmlns:p14="http://schemas.microsoft.com/office/powerpoint/2010/main" val="220586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Case study: Roomba</a:t>
            </a:r>
            <a:r>
              <a:rPr lang="en-GB" sz="3200" baseline="36000" dirty="0"/>
              <a:t>®</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Roomba is a robotic vacuum cleaner. The latest versions have:</a:t>
            </a:r>
          </a:p>
          <a:p>
            <a:pPr lvl="1"/>
            <a:r>
              <a:rPr lang="en-GB" dirty="0"/>
              <a:t>an infra-red sensor to detect objects</a:t>
            </a:r>
          </a:p>
          <a:p>
            <a:pPr lvl="1"/>
            <a:r>
              <a:rPr lang="en-GB" dirty="0"/>
              <a:t>a camera that can map a room </a:t>
            </a:r>
            <a:br>
              <a:rPr lang="en-GB" dirty="0"/>
            </a:br>
            <a:r>
              <a:rPr lang="en-GB" dirty="0"/>
              <a:t>and work out its location</a:t>
            </a:r>
          </a:p>
          <a:p>
            <a:pPr lvl="1"/>
            <a:r>
              <a:rPr lang="en-GB" dirty="0"/>
              <a:t>Wi-Fi connection so it can be </a:t>
            </a:r>
            <a:br>
              <a:rPr lang="en-GB" dirty="0"/>
            </a:br>
            <a:r>
              <a:rPr lang="en-GB" dirty="0"/>
              <a:t>started or told to clean a </a:t>
            </a:r>
            <a:br>
              <a:rPr lang="en-GB" dirty="0"/>
            </a:br>
            <a:r>
              <a:rPr lang="en-GB" dirty="0"/>
              <a:t>certain room by an app or </a:t>
            </a:r>
            <a:br>
              <a:rPr lang="en-GB" dirty="0"/>
            </a:br>
            <a:r>
              <a:rPr lang="en-GB" dirty="0"/>
              <a:t>smart assistant </a:t>
            </a:r>
          </a:p>
          <a:p>
            <a:r>
              <a:rPr lang="en-GB" dirty="0"/>
              <a:t>What other digital </a:t>
            </a:r>
            <a:br>
              <a:rPr lang="en-GB" dirty="0"/>
            </a:br>
            <a:r>
              <a:rPr lang="en-GB" dirty="0"/>
              <a:t>machines are used </a:t>
            </a:r>
            <a:br>
              <a:rPr lang="en-GB" dirty="0"/>
            </a:br>
            <a:r>
              <a:rPr lang="en-GB" dirty="0"/>
              <a:t>in the home?</a:t>
            </a:r>
          </a:p>
        </p:txBody>
      </p:sp>
    </p:spTree>
    <p:extLst>
      <p:ext uri="{BB962C8B-B14F-4D97-AF65-F5344CB8AC3E}">
        <p14:creationId xmlns:p14="http://schemas.microsoft.com/office/powerpoint/2010/main" val="104368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03B89F-7B6A-460A-BE0C-A2C711672C31}"/>
              </a:ext>
            </a:extLst>
          </p:cNvPr>
          <p:cNvSpPr>
            <a:spLocks noGrp="1"/>
          </p:cNvSpPr>
          <p:nvPr>
            <p:ph type="body" sz="quarter" idx="13"/>
          </p:nvPr>
        </p:nvSpPr>
        <p:spPr/>
        <p:txBody>
          <a:bodyPr/>
          <a:lstStyle/>
          <a:p>
            <a:r>
              <a:rPr lang="en-GB"/>
              <a:t>Home devices</a:t>
            </a:r>
            <a:endParaRPr lang="en-GB" dirty="0"/>
          </a:p>
        </p:txBody>
      </p:sp>
      <p:sp>
        <p:nvSpPr>
          <p:cNvPr id="5" name="Text Placeholder 4">
            <a:extLst>
              <a:ext uri="{FF2B5EF4-FFF2-40B4-BE49-F238E27FC236}">
                <a16:creationId xmlns:a16="http://schemas.microsoft.com/office/drawing/2014/main" id="{AC02E210-B5C8-4547-A5FE-DD5BB5BD4BCE}"/>
              </a:ext>
            </a:extLst>
          </p:cNvPr>
          <p:cNvSpPr>
            <a:spLocks noGrp="1"/>
          </p:cNvSpPr>
          <p:nvPr>
            <p:ph type="body" sz="quarter" idx="14"/>
          </p:nvPr>
        </p:nvSpPr>
        <p:spPr/>
        <p:txBody>
          <a:bodyPr/>
          <a:lstStyle/>
          <a:p>
            <a:r>
              <a:rPr lang="en-GB" dirty="0"/>
              <a:t>Entertainment:</a:t>
            </a:r>
          </a:p>
          <a:p>
            <a:pPr lvl="1"/>
            <a:r>
              <a:rPr lang="en-GB" dirty="0">
                <a:solidFill>
                  <a:srgbClr val="FF0000"/>
                </a:solidFill>
              </a:rPr>
              <a:t>Digital/Smart TV, digital radio, electronic assistants</a:t>
            </a:r>
          </a:p>
          <a:p>
            <a:r>
              <a:rPr lang="en-GB" dirty="0"/>
              <a:t>Controlling systems:</a:t>
            </a:r>
          </a:p>
          <a:p>
            <a:pPr lvl="1"/>
            <a:r>
              <a:rPr lang="en-GB" dirty="0">
                <a:solidFill>
                  <a:srgbClr val="FF0000"/>
                </a:solidFill>
              </a:rPr>
              <a:t>Thermostats, smart meters, smart lighting</a:t>
            </a:r>
          </a:p>
          <a:p>
            <a:r>
              <a:rPr lang="en-GB" dirty="0"/>
              <a:t>Kitchen appliances:</a:t>
            </a:r>
          </a:p>
          <a:p>
            <a:pPr lvl="1"/>
            <a:r>
              <a:rPr lang="en-GB" dirty="0">
                <a:solidFill>
                  <a:srgbClr val="FF0000"/>
                </a:solidFill>
              </a:rPr>
              <a:t>Microwaves, cookers, washing/drying machines</a:t>
            </a:r>
          </a:p>
          <a:p>
            <a:r>
              <a:rPr lang="en-GB" dirty="0"/>
              <a:t>Garden, outside and security:</a:t>
            </a:r>
          </a:p>
          <a:p>
            <a:pPr lvl="1"/>
            <a:r>
              <a:rPr lang="en-GB" dirty="0">
                <a:solidFill>
                  <a:srgbClr val="FF0000"/>
                </a:solidFill>
              </a:rPr>
              <a:t>Robot lawnmowers, CCTV, smart doorbells, smart security lighting, burglar alarms</a:t>
            </a:r>
          </a:p>
          <a:p>
            <a:endParaRPr lang="en-GB" dirty="0"/>
          </a:p>
          <a:p>
            <a:pPr lvl="1"/>
            <a:endParaRPr lang="en-GB" dirty="0"/>
          </a:p>
        </p:txBody>
      </p:sp>
    </p:spTree>
    <p:extLst>
      <p:ext uri="{BB962C8B-B14F-4D97-AF65-F5344CB8AC3E}">
        <p14:creationId xmlns:p14="http://schemas.microsoft.com/office/powerpoint/2010/main" val="631094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appliance, sewing machine, indoor&#10;&#10;Description generated with very high confidence">
            <a:extLst>
              <a:ext uri="{FF2B5EF4-FFF2-40B4-BE49-F238E27FC236}">
                <a16:creationId xmlns:a16="http://schemas.microsoft.com/office/drawing/2014/main" id="{1DB9CC9F-750F-4692-95F1-237B6E9A2A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370814" y="2447883"/>
            <a:ext cx="4773186" cy="3453606"/>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Case study: Amazon Prime Air</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Amazon Prime Air Delivery is a fully autonomous drone delivery system announced in 2016</a:t>
            </a:r>
          </a:p>
          <a:p>
            <a:pPr lvl="1"/>
            <a:r>
              <a:rPr lang="en-GB" dirty="0"/>
              <a:t>Was trialled in Cambridge</a:t>
            </a:r>
          </a:p>
          <a:p>
            <a:pPr lvl="1"/>
            <a:r>
              <a:rPr lang="en-GB" dirty="0"/>
              <a:t>Delivery times will be less than </a:t>
            </a:r>
            <a:br>
              <a:rPr lang="en-GB" dirty="0"/>
            </a:br>
            <a:r>
              <a:rPr lang="en-GB" dirty="0"/>
              <a:t>30 minutes from ordering</a:t>
            </a:r>
          </a:p>
          <a:p>
            <a:pPr lvl="1"/>
            <a:r>
              <a:rPr lang="en-GB" dirty="0"/>
              <a:t>Orders can be up to 2.25 kg</a:t>
            </a:r>
          </a:p>
          <a:p>
            <a:pPr lvl="1"/>
            <a:r>
              <a:rPr lang="en-GB" dirty="0"/>
              <a:t>They must be within 10 miles </a:t>
            </a:r>
            <a:br>
              <a:rPr lang="en-GB" dirty="0"/>
            </a:br>
            <a:r>
              <a:rPr lang="en-GB" dirty="0"/>
              <a:t>of a fulfilment centre</a:t>
            </a:r>
          </a:p>
          <a:p>
            <a:r>
              <a:rPr lang="en-GB" dirty="0"/>
              <a:t>What are the benefits of </a:t>
            </a:r>
            <a:br>
              <a:rPr lang="en-GB" dirty="0"/>
            </a:br>
            <a:r>
              <a:rPr lang="en-GB" dirty="0"/>
              <a:t>such a delivery method?</a:t>
            </a:r>
          </a:p>
        </p:txBody>
      </p:sp>
    </p:spTree>
    <p:extLst>
      <p:ext uri="{BB962C8B-B14F-4D97-AF65-F5344CB8AC3E}">
        <p14:creationId xmlns:p14="http://schemas.microsoft.com/office/powerpoint/2010/main" val="296550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7</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2</a:t>
            </a:r>
            <a:r>
              <a:rPr lang="en-GB" dirty="0"/>
              <a:t> on </a:t>
            </a:r>
            <a:r>
              <a:rPr lang="en-GB" b="1" dirty="0"/>
              <a:t>Worksheet 7</a:t>
            </a:r>
          </a:p>
        </p:txBody>
      </p:sp>
    </p:spTree>
    <p:extLst>
      <p:ext uri="{BB962C8B-B14F-4D97-AF65-F5344CB8AC3E}">
        <p14:creationId xmlns:p14="http://schemas.microsoft.com/office/powerpoint/2010/main" val="305684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yellow&#10;&#10;Description generated with very high confidence">
            <a:extLst>
              <a:ext uri="{FF2B5EF4-FFF2-40B4-BE49-F238E27FC236}">
                <a16:creationId xmlns:a16="http://schemas.microsoft.com/office/drawing/2014/main" id="{BEBCEF3E-EB9D-40AB-8771-4C1636B74E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189862" y="1703378"/>
            <a:ext cx="4954137" cy="5154623"/>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Effects on organisations </a:t>
            </a:r>
            <a:br>
              <a:rPr lang="en-GB" dirty="0"/>
            </a:br>
            <a:r>
              <a:rPr lang="en-GB" dirty="0"/>
              <a:t>and employees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a:xfrm>
            <a:off x="724280" y="2161379"/>
            <a:ext cx="7797230" cy="3453607"/>
          </a:xfrm>
        </p:spPr>
        <p:txBody>
          <a:bodyPr/>
          <a:lstStyle/>
          <a:p>
            <a:r>
              <a:rPr lang="en-GB" dirty="0"/>
              <a:t>Over 2.5 million industrial robots </a:t>
            </a:r>
            <a:br>
              <a:rPr lang="en-GB" dirty="0"/>
            </a:br>
            <a:r>
              <a:rPr lang="en-GB" dirty="0"/>
              <a:t>will be at work in 2019</a:t>
            </a:r>
          </a:p>
          <a:p>
            <a:pPr lvl="1"/>
            <a:r>
              <a:rPr lang="en-GB" dirty="0"/>
              <a:t>The number of robots has been </a:t>
            </a:r>
            <a:br>
              <a:rPr lang="en-GB" dirty="0"/>
            </a:br>
            <a:r>
              <a:rPr lang="en-GB" dirty="0"/>
              <a:t>increasing by 12% per year</a:t>
            </a:r>
          </a:p>
          <a:p>
            <a:r>
              <a:rPr lang="en-GB" dirty="0"/>
              <a:t>How will this affect:</a:t>
            </a:r>
          </a:p>
          <a:p>
            <a:pPr lvl="1"/>
            <a:r>
              <a:rPr lang="en-GB" dirty="0"/>
              <a:t>productivity for the organisation?</a:t>
            </a:r>
          </a:p>
          <a:p>
            <a:pPr lvl="1"/>
            <a:r>
              <a:rPr lang="en-GB" dirty="0"/>
              <a:t>jobs for the employees?</a:t>
            </a:r>
          </a:p>
          <a:p>
            <a:pPr lvl="1"/>
            <a:endParaRPr lang="en-GB" dirty="0"/>
          </a:p>
        </p:txBody>
      </p:sp>
    </p:spTree>
    <p:extLst>
      <p:ext uri="{BB962C8B-B14F-4D97-AF65-F5344CB8AC3E}">
        <p14:creationId xmlns:p14="http://schemas.microsoft.com/office/powerpoint/2010/main" val="2986392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Effects on organisations </a:t>
            </a:r>
            <a:br>
              <a:rPr lang="en-GB" dirty="0"/>
            </a:br>
            <a:r>
              <a:rPr lang="en-GB" dirty="0"/>
              <a:t>and employees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a:xfrm>
            <a:off x="724280" y="2143331"/>
            <a:ext cx="7797230" cy="3453607"/>
          </a:xfrm>
        </p:spPr>
        <p:txBody>
          <a:bodyPr/>
          <a:lstStyle/>
          <a:p>
            <a:r>
              <a:rPr lang="en-GB" dirty="0">
                <a:solidFill>
                  <a:srgbClr val="FF0000"/>
                </a:solidFill>
              </a:rPr>
              <a:t>No one is completely sure on the long term effects. Possible suggestions are:</a:t>
            </a:r>
          </a:p>
          <a:p>
            <a:pPr lvl="1"/>
            <a:r>
              <a:rPr lang="en-GB" dirty="0">
                <a:solidFill>
                  <a:srgbClr val="FF0000"/>
                </a:solidFill>
              </a:rPr>
              <a:t>Robots increase productivity and competitiveness</a:t>
            </a:r>
          </a:p>
          <a:p>
            <a:pPr lvl="1"/>
            <a:r>
              <a:rPr lang="en-GB" dirty="0">
                <a:solidFill>
                  <a:srgbClr val="FF0000"/>
                </a:solidFill>
              </a:rPr>
              <a:t>Increased productivity increases demand and creates jobs</a:t>
            </a:r>
          </a:p>
          <a:p>
            <a:pPr lvl="1"/>
            <a:r>
              <a:rPr lang="en-GB" dirty="0">
                <a:solidFill>
                  <a:srgbClr val="FF0000"/>
                </a:solidFill>
              </a:rPr>
              <a:t>Large organisations may be able to manufacture goods in their home country with robots rather than making use of cheap labour abroad</a:t>
            </a:r>
          </a:p>
          <a:p>
            <a:pPr lvl="1"/>
            <a:r>
              <a:rPr lang="en-GB" dirty="0">
                <a:solidFill>
                  <a:srgbClr val="FF0000"/>
                </a:solidFill>
              </a:rPr>
              <a:t>Jobs may become either more skilled or more creative as these are harder to be replaced by robots</a:t>
            </a:r>
          </a:p>
        </p:txBody>
      </p:sp>
    </p:spTree>
    <p:extLst>
      <p:ext uri="{BB962C8B-B14F-4D97-AF65-F5344CB8AC3E}">
        <p14:creationId xmlns:p14="http://schemas.microsoft.com/office/powerpoint/2010/main" val="395300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a:t>Objectives</a:t>
            </a:r>
            <a:endParaRPr lang="en-GB" dirty="0"/>
          </a:p>
        </p:txBody>
      </p:sp>
      <p:sp>
        <p:nvSpPr>
          <p:cNvPr id="3" name="Text Placeholder 2">
            <a:extLst>
              <a:ext uri="{FF2B5EF4-FFF2-40B4-BE49-F238E27FC236}">
                <a16:creationId xmlns:a16="http://schemas.microsoft.com/office/drawing/2014/main" id="{8841C565-F8A1-4DE6-88F1-F82B859E4087}"/>
              </a:ext>
            </a:extLst>
          </p:cNvPr>
          <p:cNvSpPr>
            <a:spLocks noGrp="1"/>
          </p:cNvSpPr>
          <p:nvPr>
            <p:ph sz="quarter" idx="15"/>
          </p:nvPr>
        </p:nvSpPr>
        <p:spPr/>
        <p:txBody>
          <a:bodyPr/>
          <a:lstStyle/>
          <a:p>
            <a:r>
              <a:rPr lang="en-GB" dirty="0"/>
              <a:t>Describe:</a:t>
            </a:r>
          </a:p>
          <a:p>
            <a:pPr lvl="1"/>
            <a:r>
              <a:rPr lang="en-US" dirty="0"/>
              <a:t>the concepts and implications of how emerging technologies affect the performance of IT systems</a:t>
            </a:r>
          </a:p>
          <a:p>
            <a:pPr lvl="1"/>
            <a:r>
              <a:rPr lang="en-US" dirty="0"/>
              <a:t>the implications of emerging technologies on the personal use of IT systems and on the use of IT systems in </a:t>
            </a:r>
            <a:r>
              <a:rPr lang="en-US" dirty="0" err="1"/>
              <a:t>organisations</a:t>
            </a:r>
            <a:endParaRPr lang="en-GB" dirty="0"/>
          </a:p>
          <a:p>
            <a:endParaRPr lang="en-GB" dirty="0"/>
          </a:p>
          <a:p>
            <a:endParaRPr lang="en-GB" dirty="0"/>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ree&#10;&#10;Description generated with very high confidence">
            <a:extLst>
              <a:ext uri="{FF2B5EF4-FFF2-40B4-BE49-F238E27FC236}">
                <a16:creationId xmlns:a16="http://schemas.microsoft.com/office/drawing/2014/main" id="{1F834691-A2AD-4E42-84D8-D52BD28405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9"/>
          <a:stretch/>
        </p:blipFill>
        <p:spPr>
          <a:xfrm>
            <a:off x="4859155" y="3084393"/>
            <a:ext cx="4284846" cy="3713097"/>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Artificial intelligence</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In the future, artificial intelligence and machine learning will make robots and computers </a:t>
            </a:r>
            <a:br>
              <a:rPr lang="en-GB" dirty="0"/>
            </a:br>
            <a:r>
              <a:rPr lang="en-GB" dirty="0"/>
              <a:t>more flexible</a:t>
            </a:r>
          </a:p>
          <a:p>
            <a:r>
              <a:rPr lang="en-GB" dirty="0"/>
              <a:t>Traditional computer programs use fixed </a:t>
            </a:r>
            <a:br>
              <a:rPr lang="en-GB" dirty="0"/>
            </a:br>
            <a:r>
              <a:rPr lang="en-GB" dirty="0"/>
              <a:t>pre-programmed instructions</a:t>
            </a:r>
          </a:p>
          <a:p>
            <a:pPr lvl="1"/>
            <a:r>
              <a:rPr lang="en-GB" dirty="0"/>
              <a:t>Artificial intelligence (AI) works differently</a:t>
            </a:r>
          </a:p>
          <a:p>
            <a:pPr lvl="1"/>
            <a:r>
              <a:rPr lang="en-GB" dirty="0"/>
              <a:t>The computer or robot is given a desired </a:t>
            </a:r>
            <a:br>
              <a:rPr lang="en-GB" dirty="0"/>
            </a:br>
            <a:r>
              <a:rPr lang="en-GB" dirty="0"/>
              <a:t>result which it then has to learn or figure </a:t>
            </a:r>
            <a:br>
              <a:rPr lang="en-GB" dirty="0"/>
            </a:br>
            <a:r>
              <a:rPr lang="en-GB" dirty="0"/>
              <a:t>out a way to solve</a:t>
            </a:r>
          </a:p>
          <a:p>
            <a:pPr lvl="1"/>
            <a:r>
              <a:rPr lang="en-GB" dirty="0"/>
              <a:t>For example, Japanese robots </a:t>
            </a:r>
            <a:br>
              <a:rPr lang="en-GB" dirty="0"/>
            </a:br>
            <a:r>
              <a:rPr lang="en-GB" dirty="0"/>
              <a:t>have taught themselves how </a:t>
            </a:r>
            <a:br>
              <a:rPr lang="en-GB" dirty="0"/>
            </a:br>
            <a:r>
              <a:rPr lang="en-GB" dirty="0"/>
              <a:t>to dance</a:t>
            </a:r>
          </a:p>
        </p:txBody>
      </p:sp>
      <p:pic>
        <p:nvPicPr>
          <p:cNvPr id="8" name="Graphic 7">
            <a:extLst>
              <a:ext uri="{FF2B5EF4-FFF2-40B4-BE49-F238E27FC236}">
                <a16:creationId xmlns:a16="http://schemas.microsoft.com/office/drawing/2014/main" id="{6AEF63D6-86EF-4BFE-8ED1-49C7BB3E78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694855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The effect of AI and automation</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AI is expected to have a large effect </a:t>
            </a:r>
            <a:br>
              <a:rPr lang="en-GB" dirty="0"/>
            </a:br>
            <a:r>
              <a:rPr lang="en-GB" dirty="0"/>
              <a:t>on employment and society</a:t>
            </a:r>
          </a:p>
          <a:p>
            <a:pPr lvl="1"/>
            <a:r>
              <a:rPr lang="en-GB" dirty="0"/>
              <a:t>Up to 30% of jobs could be lost to </a:t>
            </a:r>
            <a:br>
              <a:rPr lang="en-GB" dirty="0"/>
            </a:br>
            <a:r>
              <a:rPr lang="en-GB" dirty="0"/>
              <a:t>automation by 2035</a:t>
            </a:r>
          </a:p>
          <a:p>
            <a:pPr lvl="1"/>
            <a:r>
              <a:rPr lang="en-GB" dirty="0"/>
              <a:t>Some of the most affected areas will </a:t>
            </a:r>
            <a:br>
              <a:rPr lang="en-GB" dirty="0"/>
            </a:br>
            <a:r>
              <a:rPr lang="en-GB" dirty="0"/>
              <a:t>be in transport (50%) and financial </a:t>
            </a:r>
            <a:br>
              <a:rPr lang="en-GB" dirty="0"/>
            </a:br>
            <a:r>
              <a:rPr lang="en-GB" dirty="0"/>
              <a:t>services (30%)</a:t>
            </a:r>
          </a:p>
          <a:p>
            <a:r>
              <a:rPr lang="en-GB" dirty="0"/>
              <a:t>Why are transport and financial </a:t>
            </a:r>
            <a:br>
              <a:rPr lang="en-GB" dirty="0"/>
            </a:br>
            <a:r>
              <a:rPr lang="en-GB" dirty="0"/>
              <a:t>services likely to be highly </a:t>
            </a:r>
            <a:br>
              <a:rPr lang="en-GB" dirty="0"/>
            </a:br>
            <a:r>
              <a:rPr lang="en-GB" dirty="0"/>
              <a:t>affected by automation?</a:t>
            </a:r>
          </a:p>
        </p:txBody>
      </p:sp>
      <p:pic>
        <p:nvPicPr>
          <p:cNvPr id="6" name="Picture 5" descr="A close up of a sign&#10;&#10;Description generated with very high confidence">
            <a:extLst>
              <a:ext uri="{FF2B5EF4-FFF2-40B4-BE49-F238E27FC236}">
                <a16:creationId xmlns:a16="http://schemas.microsoft.com/office/drawing/2014/main" id="{A97C5AFD-7E98-4842-BCC7-7EEF57236C3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86390" y="1784435"/>
            <a:ext cx="2254359" cy="4363702"/>
          </a:xfrm>
          <a:prstGeom prst="rect">
            <a:avLst/>
          </a:prstGeom>
        </p:spPr>
      </p:pic>
    </p:spTree>
    <p:extLst>
      <p:ext uri="{BB962C8B-B14F-4D97-AF65-F5344CB8AC3E}">
        <p14:creationId xmlns:p14="http://schemas.microsoft.com/office/powerpoint/2010/main" val="2381647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20309-417D-4A78-B266-3ACCD122281B}"/>
              </a:ext>
            </a:extLst>
          </p:cNvPr>
          <p:cNvSpPr>
            <a:spLocks noGrp="1"/>
          </p:cNvSpPr>
          <p:nvPr>
            <p:ph type="body" sz="quarter" idx="13"/>
          </p:nvPr>
        </p:nvSpPr>
        <p:spPr/>
        <p:txBody>
          <a:bodyPr/>
          <a:lstStyle/>
          <a:p>
            <a:r>
              <a:rPr lang="en-GB"/>
              <a:t>Effects of AI and automation</a:t>
            </a:r>
            <a:endParaRPr lang="en-GB" dirty="0"/>
          </a:p>
        </p:txBody>
      </p:sp>
      <p:sp>
        <p:nvSpPr>
          <p:cNvPr id="5" name="Text Placeholder 4">
            <a:extLst>
              <a:ext uri="{FF2B5EF4-FFF2-40B4-BE49-F238E27FC236}">
                <a16:creationId xmlns:a16="http://schemas.microsoft.com/office/drawing/2014/main" id="{7FE1CBD0-CF14-4D1C-994A-1B6592FBF869}"/>
              </a:ext>
            </a:extLst>
          </p:cNvPr>
          <p:cNvSpPr>
            <a:spLocks noGrp="1"/>
          </p:cNvSpPr>
          <p:nvPr>
            <p:ph type="body" sz="quarter" idx="14"/>
          </p:nvPr>
        </p:nvSpPr>
        <p:spPr/>
        <p:txBody>
          <a:bodyPr/>
          <a:lstStyle/>
          <a:p>
            <a:r>
              <a:rPr lang="en-GB" dirty="0"/>
              <a:t>Transport</a:t>
            </a:r>
          </a:p>
          <a:p>
            <a:pPr lvl="1"/>
            <a:r>
              <a:rPr lang="en-GB" dirty="0">
                <a:solidFill>
                  <a:srgbClr val="FF0000"/>
                </a:solidFill>
              </a:rPr>
              <a:t>Self driving cars will affect taxi drivers and delivery vans</a:t>
            </a:r>
          </a:p>
          <a:p>
            <a:pPr lvl="1"/>
            <a:r>
              <a:rPr lang="en-GB" dirty="0">
                <a:solidFill>
                  <a:srgbClr val="FF0000"/>
                </a:solidFill>
              </a:rPr>
              <a:t>Self driving trucks will affect truck drivers</a:t>
            </a:r>
          </a:p>
          <a:p>
            <a:pPr lvl="1"/>
            <a:r>
              <a:rPr lang="en-GB" dirty="0">
                <a:solidFill>
                  <a:srgbClr val="FF0000"/>
                </a:solidFill>
              </a:rPr>
              <a:t>Trains can also be driven by computer</a:t>
            </a:r>
          </a:p>
          <a:p>
            <a:r>
              <a:rPr lang="en-GB" dirty="0"/>
              <a:t>Finance</a:t>
            </a:r>
          </a:p>
          <a:p>
            <a:pPr lvl="1"/>
            <a:r>
              <a:rPr lang="en-GB" dirty="0">
                <a:solidFill>
                  <a:srgbClr val="FF0000"/>
                </a:solidFill>
              </a:rPr>
              <a:t>Electronic payments will result in less use of cash </a:t>
            </a:r>
            <a:br>
              <a:rPr lang="en-GB" dirty="0">
                <a:solidFill>
                  <a:srgbClr val="FF0000"/>
                </a:solidFill>
              </a:rPr>
            </a:br>
            <a:r>
              <a:rPr lang="en-GB" dirty="0">
                <a:solidFill>
                  <a:srgbClr val="FF0000"/>
                </a:solidFill>
              </a:rPr>
              <a:t>and cheques so fewer branch visits</a:t>
            </a:r>
          </a:p>
          <a:p>
            <a:pPr lvl="1"/>
            <a:r>
              <a:rPr lang="en-GB" dirty="0">
                <a:solidFill>
                  <a:srgbClr val="FF0000"/>
                </a:solidFill>
              </a:rPr>
              <a:t>Information and help can be given by websites and </a:t>
            </a:r>
            <a:br>
              <a:rPr lang="en-GB" dirty="0">
                <a:solidFill>
                  <a:srgbClr val="FF0000"/>
                </a:solidFill>
              </a:rPr>
            </a:br>
            <a:r>
              <a:rPr lang="en-GB" dirty="0">
                <a:solidFill>
                  <a:srgbClr val="FF0000"/>
                </a:solidFill>
              </a:rPr>
              <a:t>automated help assistants with AI</a:t>
            </a:r>
          </a:p>
          <a:p>
            <a:pPr lvl="1"/>
            <a:r>
              <a:rPr lang="en-GB" dirty="0">
                <a:solidFill>
                  <a:srgbClr val="FF0000"/>
                </a:solidFill>
              </a:rPr>
              <a:t>Financial trading of stocks and shares can use AI </a:t>
            </a:r>
            <a:br>
              <a:rPr lang="en-GB" dirty="0">
                <a:solidFill>
                  <a:srgbClr val="FF0000"/>
                </a:solidFill>
              </a:rPr>
            </a:br>
            <a:r>
              <a:rPr lang="en-GB" dirty="0">
                <a:solidFill>
                  <a:srgbClr val="FF0000"/>
                </a:solidFill>
              </a:rPr>
              <a:t>and be further automated</a:t>
            </a:r>
          </a:p>
        </p:txBody>
      </p:sp>
    </p:spTree>
    <p:extLst>
      <p:ext uri="{BB962C8B-B14F-4D97-AF65-F5344CB8AC3E}">
        <p14:creationId xmlns:p14="http://schemas.microsoft.com/office/powerpoint/2010/main" val="2230589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50505"/>
        </a:solidFill>
        <a:effectLst/>
      </p:bgPr>
    </p:bg>
    <p:spTree>
      <p:nvGrpSpPr>
        <p:cNvPr id="1" name=""/>
        <p:cNvGrpSpPr/>
        <p:nvPr/>
      </p:nvGrpSpPr>
      <p:grpSpPr>
        <a:xfrm>
          <a:off x="0" y="0"/>
          <a:ext cx="0" cy="0"/>
          <a:chOff x="0" y="0"/>
          <a:chExt cx="0" cy="0"/>
        </a:xfrm>
      </p:grpSpPr>
      <p:pic>
        <p:nvPicPr>
          <p:cNvPr id="5" name="Picture 4" descr="A picture containing object, bottle, photo, group&#10;&#10;Description generated with very high confidence">
            <a:extLst>
              <a:ext uri="{FF2B5EF4-FFF2-40B4-BE49-F238E27FC236}">
                <a16:creationId xmlns:a16="http://schemas.microsoft.com/office/drawing/2014/main" id="{DBDC20A7-6C4C-411F-859C-ACBC8CD400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24823" y="1713863"/>
            <a:ext cx="3179159" cy="4237904"/>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solidFill>
                  <a:schemeClr val="bg1"/>
                </a:solidFill>
              </a:rPr>
              <a:t>Technologies in medicine</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solidFill>
                  <a:schemeClr val="bg1"/>
                </a:solidFill>
              </a:rPr>
              <a:t>Computers have made many </a:t>
            </a:r>
            <a:br>
              <a:rPr lang="en-GB" dirty="0">
                <a:solidFill>
                  <a:schemeClr val="bg1"/>
                </a:solidFill>
              </a:rPr>
            </a:br>
            <a:r>
              <a:rPr lang="en-GB" dirty="0">
                <a:solidFill>
                  <a:schemeClr val="bg1"/>
                </a:solidFill>
              </a:rPr>
              <a:t>advances in medicine possible:</a:t>
            </a:r>
          </a:p>
          <a:p>
            <a:pPr lvl="1"/>
            <a:r>
              <a:rPr lang="en-GB" dirty="0">
                <a:solidFill>
                  <a:schemeClr val="bg1"/>
                </a:solidFill>
              </a:rPr>
              <a:t>Robotic arms to perform ‘keyhole’ </a:t>
            </a:r>
            <a:br>
              <a:rPr lang="en-GB" dirty="0">
                <a:solidFill>
                  <a:schemeClr val="bg1"/>
                </a:solidFill>
              </a:rPr>
            </a:br>
            <a:r>
              <a:rPr lang="en-GB" dirty="0">
                <a:solidFill>
                  <a:schemeClr val="bg1"/>
                </a:solidFill>
              </a:rPr>
              <a:t>surgery</a:t>
            </a:r>
          </a:p>
          <a:p>
            <a:pPr lvl="1"/>
            <a:r>
              <a:rPr lang="en-GB" dirty="0">
                <a:solidFill>
                  <a:schemeClr val="bg1"/>
                </a:solidFill>
              </a:rPr>
              <a:t>MRI scans</a:t>
            </a:r>
          </a:p>
          <a:p>
            <a:pPr lvl="1"/>
            <a:r>
              <a:rPr lang="en-GB" dirty="0">
                <a:solidFill>
                  <a:schemeClr val="bg1"/>
                </a:solidFill>
              </a:rPr>
              <a:t>Digital x-rays which can be sent </a:t>
            </a:r>
            <a:br>
              <a:rPr lang="en-GB" dirty="0">
                <a:solidFill>
                  <a:schemeClr val="bg1"/>
                </a:solidFill>
              </a:rPr>
            </a:br>
            <a:r>
              <a:rPr lang="en-GB" dirty="0">
                <a:solidFill>
                  <a:schemeClr val="bg1"/>
                </a:solidFill>
              </a:rPr>
              <a:t>electronically to other doctors</a:t>
            </a:r>
          </a:p>
          <a:p>
            <a:r>
              <a:rPr lang="en-GB" dirty="0">
                <a:solidFill>
                  <a:schemeClr val="bg1"/>
                </a:solidFill>
              </a:rPr>
              <a:t>What other uses of technology </a:t>
            </a:r>
            <a:br>
              <a:rPr lang="en-GB" dirty="0">
                <a:solidFill>
                  <a:schemeClr val="bg1"/>
                </a:solidFill>
              </a:rPr>
            </a:br>
            <a:r>
              <a:rPr lang="en-GB" dirty="0">
                <a:solidFill>
                  <a:schemeClr val="bg1"/>
                </a:solidFill>
              </a:rPr>
              <a:t>are there in medicine, health </a:t>
            </a:r>
            <a:br>
              <a:rPr lang="en-GB" dirty="0">
                <a:solidFill>
                  <a:schemeClr val="bg1"/>
                </a:solidFill>
              </a:rPr>
            </a:br>
            <a:r>
              <a:rPr lang="en-GB" dirty="0">
                <a:solidFill>
                  <a:schemeClr val="bg1"/>
                </a:solidFill>
              </a:rPr>
              <a:t>or fitness?</a:t>
            </a:r>
          </a:p>
        </p:txBody>
      </p:sp>
    </p:spTree>
    <p:extLst>
      <p:ext uri="{BB962C8B-B14F-4D97-AF65-F5344CB8AC3E}">
        <p14:creationId xmlns:p14="http://schemas.microsoft.com/office/powerpoint/2010/main" val="700608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B66B57-AC1A-4D14-9926-495F4517A863}"/>
              </a:ext>
            </a:extLst>
          </p:cNvPr>
          <p:cNvSpPr>
            <a:spLocks noGrp="1"/>
          </p:cNvSpPr>
          <p:nvPr>
            <p:ph type="body" sz="quarter" idx="13"/>
          </p:nvPr>
        </p:nvSpPr>
        <p:spPr/>
        <p:txBody>
          <a:bodyPr/>
          <a:lstStyle/>
          <a:p>
            <a:r>
              <a:rPr lang="en-GB"/>
              <a:t>Health technologies</a:t>
            </a:r>
            <a:endParaRPr lang="en-GB" dirty="0"/>
          </a:p>
        </p:txBody>
      </p:sp>
      <p:sp>
        <p:nvSpPr>
          <p:cNvPr id="5" name="Text Placeholder 4">
            <a:extLst>
              <a:ext uri="{FF2B5EF4-FFF2-40B4-BE49-F238E27FC236}">
                <a16:creationId xmlns:a16="http://schemas.microsoft.com/office/drawing/2014/main" id="{204BF81E-2ED3-4D33-BD76-50AD37292266}"/>
              </a:ext>
            </a:extLst>
          </p:cNvPr>
          <p:cNvSpPr>
            <a:spLocks noGrp="1"/>
          </p:cNvSpPr>
          <p:nvPr>
            <p:ph type="body" sz="quarter" idx="14"/>
          </p:nvPr>
        </p:nvSpPr>
        <p:spPr/>
        <p:txBody>
          <a:bodyPr/>
          <a:lstStyle/>
          <a:p>
            <a:r>
              <a:rPr lang="en-GB" dirty="0">
                <a:solidFill>
                  <a:srgbClr val="FF0000"/>
                </a:solidFill>
              </a:rPr>
              <a:t>Medicine and health:</a:t>
            </a:r>
          </a:p>
          <a:p>
            <a:pPr lvl="1"/>
            <a:r>
              <a:rPr lang="en-GB" dirty="0">
                <a:solidFill>
                  <a:srgbClr val="FF0000"/>
                </a:solidFill>
              </a:rPr>
              <a:t>CT scans</a:t>
            </a:r>
          </a:p>
          <a:p>
            <a:pPr lvl="1"/>
            <a:r>
              <a:rPr lang="en-GB" dirty="0">
                <a:solidFill>
                  <a:srgbClr val="FF0000"/>
                </a:solidFill>
              </a:rPr>
              <a:t>Patient booking systems</a:t>
            </a:r>
          </a:p>
          <a:p>
            <a:pPr lvl="1"/>
            <a:r>
              <a:rPr lang="en-GB" dirty="0">
                <a:solidFill>
                  <a:srgbClr val="FF0000"/>
                </a:solidFill>
              </a:rPr>
              <a:t>Electronic patient notes</a:t>
            </a:r>
          </a:p>
          <a:p>
            <a:pPr lvl="1"/>
            <a:r>
              <a:rPr lang="en-GB" dirty="0">
                <a:solidFill>
                  <a:srgbClr val="FF0000"/>
                </a:solidFill>
              </a:rPr>
              <a:t>Electronic monitors for blood pressure, </a:t>
            </a:r>
            <a:br>
              <a:rPr lang="en-GB" dirty="0">
                <a:solidFill>
                  <a:srgbClr val="FF0000"/>
                </a:solidFill>
              </a:rPr>
            </a:br>
            <a:r>
              <a:rPr lang="en-GB" dirty="0">
                <a:solidFill>
                  <a:srgbClr val="FF0000"/>
                </a:solidFill>
              </a:rPr>
              <a:t>blood sugars, heart rate and </a:t>
            </a:r>
            <a:br>
              <a:rPr lang="en-GB" dirty="0">
                <a:solidFill>
                  <a:srgbClr val="FF0000"/>
                </a:solidFill>
              </a:rPr>
            </a:br>
            <a:r>
              <a:rPr lang="en-GB" dirty="0">
                <a:solidFill>
                  <a:srgbClr val="FF0000"/>
                </a:solidFill>
              </a:rPr>
              <a:t>oxygen levels</a:t>
            </a:r>
          </a:p>
          <a:p>
            <a:r>
              <a:rPr lang="en-GB" dirty="0">
                <a:solidFill>
                  <a:srgbClr val="FF0000"/>
                </a:solidFill>
              </a:rPr>
              <a:t>Fitness:</a:t>
            </a:r>
          </a:p>
          <a:p>
            <a:pPr lvl="1"/>
            <a:r>
              <a:rPr lang="en-GB" dirty="0">
                <a:solidFill>
                  <a:srgbClr val="FF0000"/>
                </a:solidFill>
              </a:rPr>
              <a:t>Apps and wearable devices to monitor </a:t>
            </a:r>
            <a:br>
              <a:rPr lang="en-GB" dirty="0">
                <a:solidFill>
                  <a:srgbClr val="FF0000"/>
                </a:solidFill>
              </a:rPr>
            </a:br>
            <a:r>
              <a:rPr lang="en-GB" dirty="0">
                <a:solidFill>
                  <a:srgbClr val="FF0000"/>
                </a:solidFill>
              </a:rPr>
              <a:t>information such as heart rate and </a:t>
            </a:r>
            <a:br>
              <a:rPr lang="en-GB" dirty="0">
                <a:solidFill>
                  <a:srgbClr val="FF0000"/>
                </a:solidFill>
              </a:rPr>
            </a:br>
            <a:r>
              <a:rPr lang="en-GB" dirty="0">
                <a:solidFill>
                  <a:srgbClr val="FF0000"/>
                </a:solidFill>
              </a:rPr>
              <a:t>distance travelled</a:t>
            </a:r>
          </a:p>
        </p:txBody>
      </p:sp>
    </p:spTree>
    <p:extLst>
      <p:ext uri="{BB962C8B-B14F-4D97-AF65-F5344CB8AC3E}">
        <p14:creationId xmlns:p14="http://schemas.microsoft.com/office/powerpoint/2010/main" val="798716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7</a:t>
            </a:r>
            <a:endParaRPr lang="en-GB" dirty="0"/>
          </a:p>
        </p:txBody>
      </p:sp>
      <p:sp>
        <p:nvSpPr>
          <p:cNvPr id="5" name="Text Placeholder 4"/>
          <p:cNvSpPr>
            <a:spLocks noGrp="1"/>
          </p:cNvSpPr>
          <p:nvPr>
            <p:ph type="body" sz="quarter" idx="14"/>
          </p:nvPr>
        </p:nvSpPr>
        <p:spPr/>
        <p:txBody>
          <a:bodyPr/>
          <a:lstStyle/>
          <a:p>
            <a:r>
              <a:rPr lang="en-GB" dirty="0"/>
              <a:t>Now complete </a:t>
            </a:r>
            <a:r>
              <a:rPr lang="en-GB" b="1" dirty="0"/>
              <a:t>Task 3</a:t>
            </a:r>
            <a:r>
              <a:rPr lang="en-GB" dirty="0"/>
              <a:t>, </a:t>
            </a:r>
            <a:r>
              <a:rPr lang="en-GB" b="1" dirty="0"/>
              <a:t>Task 4 </a:t>
            </a:r>
            <a:r>
              <a:rPr lang="en-GB" dirty="0"/>
              <a:t>and </a:t>
            </a:r>
            <a:br>
              <a:rPr lang="en-GB" dirty="0"/>
            </a:br>
            <a:r>
              <a:rPr lang="en-GB" b="1" dirty="0"/>
              <a:t>Task 5 </a:t>
            </a:r>
            <a:r>
              <a:rPr lang="en-GB" dirty="0"/>
              <a:t>on </a:t>
            </a:r>
            <a:r>
              <a:rPr lang="en-GB" b="1" dirty="0"/>
              <a:t>Worksheet 7</a:t>
            </a:r>
          </a:p>
        </p:txBody>
      </p:sp>
    </p:spTree>
    <p:extLst>
      <p:ext uri="{BB962C8B-B14F-4D97-AF65-F5344CB8AC3E}">
        <p14:creationId xmlns:p14="http://schemas.microsoft.com/office/powerpoint/2010/main" val="2766143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0368B1-5E75-460E-825E-814492CB1D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18646" y="1073086"/>
            <a:ext cx="4325353" cy="5782557"/>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Could a robot replace a teacher?</a:t>
            </a:r>
          </a:p>
          <a:p>
            <a:pPr lvl="1"/>
            <a:r>
              <a:rPr lang="en-GB" dirty="0"/>
              <a:t>What does a teacher do that could </a:t>
            </a:r>
            <a:br>
              <a:rPr lang="en-GB" dirty="0"/>
            </a:br>
            <a:r>
              <a:rPr lang="en-GB" dirty="0"/>
              <a:t>be easily automated?</a:t>
            </a:r>
          </a:p>
          <a:p>
            <a:pPr lvl="1"/>
            <a:r>
              <a:rPr lang="en-GB" dirty="0"/>
              <a:t>What things does a teacher do that </a:t>
            </a:r>
            <a:br>
              <a:rPr lang="en-GB" dirty="0"/>
            </a:br>
            <a:r>
              <a:rPr lang="en-GB" dirty="0"/>
              <a:t>would be difficult for computers or </a:t>
            </a:r>
            <a:br>
              <a:rPr lang="en-GB" dirty="0"/>
            </a:br>
            <a:r>
              <a:rPr lang="en-GB" dirty="0"/>
              <a:t>technology to replicate?</a:t>
            </a:r>
          </a:p>
        </p:txBody>
      </p:sp>
      <p:pic>
        <p:nvPicPr>
          <p:cNvPr id="9" name="Graphic 8">
            <a:extLst>
              <a:ext uri="{FF2B5EF4-FFF2-40B4-BE49-F238E27FC236}">
                <a16:creationId xmlns:a16="http://schemas.microsoft.com/office/drawing/2014/main" id="{1DD8B387-8896-4C65-BF41-EF54F9F1FB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520027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a:t>Plenary</a:t>
            </a:r>
            <a:endParaRPr lang="en-GB" dirty="0"/>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Easy to automate:</a:t>
            </a:r>
          </a:p>
          <a:p>
            <a:pPr lvl="1"/>
            <a:r>
              <a:rPr lang="en-GB" dirty="0">
                <a:solidFill>
                  <a:srgbClr val="FF0000"/>
                </a:solidFill>
              </a:rPr>
              <a:t>Taking registers</a:t>
            </a:r>
          </a:p>
          <a:p>
            <a:pPr lvl="1"/>
            <a:r>
              <a:rPr lang="en-GB" dirty="0">
                <a:solidFill>
                  <a:srgbClr val="FF0000"/>
                </a:solidFill>
              </a:rPr>
              <a:t>Drilling students with certain knowledge e.g. vocabulary</a:t>
            </a:r>
          </a:p>
          <a:p>
            <a:pPr lvl="1"/>
            <a:r>
              <a:rPr lang="en-GB" dirty="0">
                <a:solidFill>
                  <a:srgbClr val="FF0000"/>
                </a:solidFill>
              </a:rPr>
              <a:t>Marking multi-choice quizzes</a:t>
            </a:r>
          </a:p>
          <a:p>
            <a:r>
              <a:rPr lang="en-GB" dirty="0"/>
              <a:t>Difficult to automate:</a:t>
            </a:r>
          </a:p>
          <a:p>
            <a:pPr lvl="1"/>
            <a:r>
              <a:rPr lang="en-GB" dirty="0">
                <a:solidFill>
                  <a:srgbClr val="FF0000"/>
                </a:solidFill>
              </a:rPr>
              <a:t>Understanding where a student has a misconception and creating new examples to explain it</a:t>
            </a:r>
          </a:p>
          <a:p>
            <a:pPr lvl="1"/>
            <a:r>
              <a:rPr lang="en-GB" dirty="0">
                <a:solidFill>
                  <a:srgbClr val="FF0000"/>
                </a:solidFill>
              </a:rPr>
              <a:t>Creative practical subjects such as art, sport, music or drama would require sophisticated AI to understand</a:t>
            </a:r>
          </a:p>
          <a:p>
            <a:pPr lvl="1"/>
            <a:r>
              <a:rPr lang="en-GB" dirty="0">
                <a:solidFill>
                  <a:srgbClr val="FF0000"/>
                </a:solidFill>
              </a:rPr>
              <a:t>Dealing with student behaviour</a:t>
            </a:r>
          </a:p>
          <a:p>
            <a:pPr lvl="1"/>
            <a:r>
              <a:rPr lang="en-GB" dirty="0">
                <a:solidFill>
                  <a:srgbClr val="FF0000"/>
                </a:solidFill>
              </a:rPr>
              <a:t>Coaching and inspiring students</a:t>
            </a:r>
          </a:p>
          <a:p>
            <a:endParaRPr lang="en-GB" dirty="0"/>
          </a:p>
        </p:txBody>
      </p:sp>
    </p:spTree>
    <p:extLst>
      <p:ext uri="{BB962C8B-B14F-4D97-AF65-F5344CB8AC3E}">
        <p14:creationId xmlns:p14="http://schemas.microsoft.com/office/powerpoint/2010/main" val="3269123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Look at the cost of manufacturing a CPU with 2000 transistors since 1970</a:t>
            </a:r>
          </a:p>
          <a:p>
            <a:pPr marL="0" indent="0">
              <a:buNone/>
            </a:pPr>
            <a:endParaRPr lang="en-GB" dirty="0"/>
          </a:p>
          <a:p>
            <a:pPr marL="0" indent="0">
              <a:buNone/>
            </a:pPr>
            <a:endParaRPr lang="en-GB" dirty="0"/>
          </a:p>
          <a:p>
            <a:pPr marL="0" indent="0">
              <a:buNone/>
            </a:pPr>
            <a:endParaRPr lang="en-GB" dirty="0"/>
          </a:p>
          <a:p>
            <a:pPr marL="0" indent="0">
              <a:buNone/>
            </a:pPr>
            <a:br>
              <a:rPr lang="en-GB" dirty="0"/>
            </a:br>
            <a:endParaRPr lang="en-GB" dirty="0"/>
          </a:p>
          <a:p>
            <a:pPr lvl="1"/>
            <a:r>
              <a:rPr lang="en-GB" dirty="0"/>
              <a:t>What is the effect of cheaper and faster processors </a:t>
            </a:r>
            <a:br>
              <a:rPr lang="en-GB" dirty="0"/>
            </a:br>
            <a:r>
              <a:rPr lang="en-GB" dirty="0"/>
              <a:t>on new technology?</a:t>
            </a:r>
          </a:p>
          <a:p>
            <a:pPr marL="0" indent="0">
              <a:buNone/>
            </a:pPr>
            <a:endParaRPr lang="en-GB" dirty="0"/>
          </a:p>
          <a:p>
            <a:endParaRPr lang="en-GB" dirty="0"/>
          </a:p>
        </p:txBody>
      </p:sp>
      <p:graphicFrame>
        <p:nvGraphicFramePr>
          <p:cNvPr id="5" name="Table 4">
            <a:extLst>
              <a:ext uri="{FF2B5EF4-FFF2-40B4-BE49-F238E27FC236}">
                <a16:creationId xmlns:a16="http://schemas.microsoft.com/office/drawing/2014/main" id="{D324B432-0BFB-437A-A017-4D7142EDA456}"/>
              </a:ext>
            </a:extLst>
          </p:cNvPr>
          <p:cNvGraphicFramePr>
            <a:graphicFrameLocks noGrp="1"/>
          </p:cNvGraphicFramePr>
          <p:nvPr>
            <p:extLst>
              <p:ext uri="{D42A27DB-BD31-4B8C-83A1-F6EECF244321}">
                <p14:modId xmlns:p14="http://schemas.microsoft.com/office/powerpoint/2010/main" val="909418505"/>
              </p:ext>
            </p:extLst>
          </p:nvPr>
        </p:nvGraphicFramePr>
        <p:xfrm>
          <a:off x="1007084" y="2716752"/>
          <a:ext cx="3852254" cy="2225040"/>
        </p:xfrm>
        <a:graphic>
          <a:graphicData uri="http://schemas.openxmlformats.org/drawingml/2006/table">
            <a:tbl>
              <a:tblPr firstRow="1" bandRow="1">
                <a:tableStyleId>{5C22544A-7EE6-4342-B048-85BDC9FD1C3A}</a:tableStyleId>
              </a:tblPr>
              <a:tblGrid>
                <a:gridCol w="1926127">
                  <a:extLst>
                    <a:ext uri="{9D8B030D-6E8A-4147-A177-3AD203B41FA5}">
                      <a16:colId xmlns:a16="http://schemas.microsoft.com/office/drawing/2014/main" val="3914609196"/>
                    </a:ext>
                  </a:extLst>
                </a:gridCol>
                <a:gridCol w="1926127">
                  <a:extLst>
                    <a:ext uri="{9D8B030D-6E8A-4147-A177-3AD203B41FA5}">
                      <a16:colId xmlns:a16="http://schemas.microsoft.com/office/drawing/2014/main" val="1132241615"/>
                    </a:ext>
                  </a:extLst>
                </a:gridCol>
              </a:tblGrid>
              <a:tr h="370840">
                <a:tc>
                  <a:txBody>
                    <a:bodyPr/>
                    <a:lstStyle/>
                    <a:p>
                      <a:r>
                        <a:rPr lang="en-GB" dirty="0"/>
                        <a:t>Year</a:t>
                      </a:r>
                    </a:p>
                  </a:txBody>
                  <a:tcPr>
                    <a:lnL w="12700" cap="flat" cmpd="sng" algn="ctr">
                      <a:solidFill>
                        <a:srgbClr val="3F1C7A"/>
                      </a:solidFill>
                      <a:prstDash val="solid"/>
                      <a:round/>
                      <a:headEnd type="none" w="med" len="med"/>
                      <a:tailEnd type="none" w="med" len="med"/>
                    </a:lnL>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rgbClr val="3F1C7A"/>
                    </a:solidFill>
                  </a:tcPr>
                </a:tc>
                <a:tc>
                  <a:txBody>
                    <a:bodyPr/>
                    <a:lstStyle/>
                    <a:p>
                      <a:r>
                        <a:rPr lang="en-GB" dirty="0"/>
                        <a:t>Cost (£)</a:t>
                      </a:r>
                    </a:p>
                  </a:txBody>
                  <a:tcPr>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rgbClr val="3F1C7A"/>
                    </a:solidFill>
                  </a:tcPr>
                </a:tc>
                <a:extLst>
                  <a:ext uri="{0D108BD9-81ED-4DB2-BD59-A6C34878D82A}">
                    <a16:rowId xmlns:a16="http://schemas.microsoft.com/office/drawing/2014/main" val="1749025231"/>
                  </a:ext>
                </a:extLst>
              </a:tr>
              <a:tr h="370840">
                <a:tc>
                  <a:txBody>
                    <a:bodyPr/>
                    <a:lstStyle/>
                    <a:p>
                      <a:r>
                        <a:rPr lang="en-GB" dirty="0"/>
                        <a:t>1970</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tc>
                  <a:txBody>
                    <a:bodyPr/>
                    <a:lstStyle/>
                    <a:p>
                      <a:r>
                        <a:rPr lang="en-GB" dirty="0"/>
                        <a:t>1000</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extLst>
                  <a:ext uri="{0D108BD9-81ED-4DB2-BD59-A6C34878D82A}">
                    <a16:rowId xmlns:a16="http://schemas.microsoft.com/office/drawing/2014/main" val="1008398228"/>
                  </a:ext>
                </a:extLst>
              </a:tr>
              <a:tr h="370840">
                <a:tc>
                  <a:txBody>
                    <a:bodyPr/>
                    <a:lstStyle/>
                    <a:p>
                      <a:r>
                        <a:rPr lang="en-GB" dirty="0"/>
                        <a:t>1972</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tc>
                  <a:txBody>
                    <a:bodyPr/>
                    <a:lstStyle/>
                    <a:p>
                      <a:r>
                        <a:rPr lang="en-GB" dirty="0"/>
                        <a:t>500</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extLst>
                  <a:ext uri="{0D108BD9-81ED-4DB2-BD59-A6C34878D82A}">
                    <a16:rowId xmlns:a16="http://schemas.microsoft.com/office/drawing/2014/main" val="1036619760"/>
                  </a:ext>
                </a:extLst>
              </a:tr>
              <a:tr h="370840">
                <a:tc>
                  <a:txBody>
                    <a:bodyPr/>
                    <a:lstStyle/>
                    <a:p>
                      <a:r>
                        <a:rPr lang="en-GB" dirty="0"/>
                        <a:t>1974</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tc>
                  <a:txBody>
                    <a:bodyPr/>
                    <a:lstStyle/>
                    <a:p>
                      <a:r>
                        <a:rPr lang="en-GB" dirty="0"/>
                        <a:t>250</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extLst>
                  <a:ext uri="{0D108BD9-81ED-4DB2-BD59-A6C34878D82A}">
                    <a16:rowId xmlns:a16="http://schemas.microsoft.com/office/drawing/2014/main" val="3460268924"/>
                  </a:ext>
                </a:extLst>
              </a:tr>
              <a:tr h="370840">
                <a:tc>
                  <a:txBody>
                    <a:bodyPr/>
                    <a:lstStyle/>
                    <a:p>
                      <a:r>
                        <a:rPr lang="en-GB" dirty="0"/>
                        <a:t>1990</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tc>
                  <a:txBody>
                    <a:bodyPr/>
                    <a:lstStyle/>
                    <a:p>
                      <a:r>
                        <a:rPr lang="en-GB" dirty="0"/>
                        <a:t>0.97</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extLst>
                  <a:ext uri="{0D108BD9-81ED-4DB2-BD59-A6C34878D82A}">
                    <a16:rowId xmlns:a16="http://schemas.microsoft.com/office/drawing/2014/main" val="179728138"/>
                  </a:ext>
                </a:extLst>
              </a:tr>
              <a:tr h="370840">
                <a:tc>
                  <a:txBody>
                    <a:bodyPr/>
                    <a:lstStyle/>
                    <a:p>
                      <a:r>
                        <a:rPr lang="en-GB" dirty="0"/>
                        <a:t>2018</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tc>
                  <a:txBody>
                    <a:bodyPr/>
                    <a:lstStyle/>
                    <a:p>
                      <a:r>
                        <a:rPr lang="en-GB" dirty="0"/>
                        <a:t>0.02</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noFill/>
                  </a:tcPr>
                </a:tc>
                <a:extLst>
                  <a:ext uri="{0D108BD9-81ED-4DB2-BD59-A6C34878D82A}">
                    <a16:rowId xmlns:a16="http://schemas.microsoft.com/office/drawing/2014/main" val="2941481307"/>
                  </a:ext>
                </a:extLst>
              </a:tr>
            </a:tbl>
          </a:graphicData>
        </a:graphic>
      </p:graphicFrame>
      <p:pic>
        <p:nvPicPr>
          <p:cNvPr id="6" name="Picture 5" descr="A circuit board&#10;&#10;Description generated with very high confidence">
            <a:extLst>
              <a:ext uri="{FF2B5EF4-FFF2-40B4-BE49-F238E27FC236}">
                <a16:creationId xmlns:a16="http://schemas.microsoft.com/office/drawing/2014/main" id="{F1A1C221-1CE8-42EE-B474-B76C3B3AF1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72668" y="3058270"/>
            <a:ext cx="3466538" cy="1838582"/>
          </a:xfrm>
          <a:prstGeom prst="rect">
            <a:avLst/>
          </a:prstGeom>
        </p:spPr>
      </p:pic>
    </p:spTree>
    <p:extLst>
      <p:ext uri="{BB962C8B-B14F-4D97-AF65-F5344CB8AC3E}">
        <p14:creationId xmlns:p14="http://schemas.microsoft.com/office/powerpoint/2010/main" val="376804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9137694-8AE1-4F15-A065-89EAC7275A62}"/>
              </a:ext>
            </a:extLst>
          </p:cNvPr>
          <p:cNvSpPr>
            <a:spLocks noGrp="1"/>
          </p:cNvSpPr>
          <p:nvPr>
            <p:ph type="body" sz="quarter" idx="13"/>
          </p:nvPr>
        </p:nvSpPr>
        <p:spPr/>
        <p:txBody>
          <a:bodyPr/>
          <a:lstStyle/>
          <a:p>
            <a:r>
              <a:rPr lang="en-GB"/>
              <a:t>Effect of CPU improvements</a:t>
            </a:r>
            <a:endParaRPr lang="en-GB" dirty="0"/>
          </a:p>
        </p:txBody>
      </p:sp>
      <p:sp>
        <p:nvSpPr>
          <p:cNvPr id="5" name="Text Placeholder 4">
            <a:extLst>
              <a:ext uri="{FF2B5EF4-FFF2-40B4-BE49-F238E27FC236}">
                <a16:creationId xmlns:a16="http://schemas.microsoft.com/office/drawing/2014/main" id="{5C6C2BB5-70E0-4CA5-966B-F31738C35627}"/>
              </a:ext>
            </a:extLst>
          </p:cNvPr>
          <p:cNvSpPr>
            <a:spLocks noGrp="1"/>
          </p:cNvSpPr>
          <p:nvPr>
            <p:ph type="body" sz="quarter" idx="14"/>
          </p:nvPr>
        </p:nvSpPr>
        <p:spPr/>
        <p:txBody>
          <a:bodyPr/>
          <a:lstStyle/>
          <a:p>
            <a:r>
              <a:rPr lang="en-GB"/>
              <a:t>Faster and cheaper processors have made the following possible:</a:t>
            </a:r>
          </a:p>
          <a:p>
            <a:pPr lvl="1"/>
            <a:r>
              <a:rPr lang="en-GB"/>
              <a:t>Internet of Things – e.g. SmartTVs and video door bells</a:t>
            </a:r>
          </a:p>
          <a:p>
            <a:pPr lvl="1"/>
            <a:r>
              <a:rPr lang="en-GB"/>
              <a:t>Mobile devices – processors can be made small and fast enough to power sophisticated operating systems and apps</a:t>
            </a:r>
          </a:p>
          <a:p>
            <a:pPr lvl="1"/>
            <a:r>
              <a:rPr lang="en-GB"/>
              <a:t>Processor intensive applications – The ability is now available for ordinary people to record and edit 4K video with mobile phones and personal computers</a:t>
            </a:r>
          </a:p>
          <a:p>
            <a:pPr lvl="1"/>
            <a:r>
              <a:rPr lang="en-GB"/>
              <a:t>Organisations are able to process ‘big data’ to find trends from huge data sets</a:t>
            </a:r>
            <a:endParaRPr lang="en-GB" dirty="0"/>
          </a:p>
        </p:txBody>
      </p:sp>
    </p:spTree>
    <p:extLst>
      <p:ext uri="{BB962C8B-B14F-4D97-AF65-F5344CB8AC3E}">
        <p14:creationId xmlns:p14="http://schemas.microsoft.com/office/powerpoint/2010/main" val="392425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Moore’s Law</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Moore’s Law says that the number of transistors on a CPU will double every two years</a:t>
            </a:r>
          </a:p>
          <a:p>
            <a:pPr lvl="1"/>
            <a:r>
              <a:rPr lang="en-GB" dirty="0"/>
              <a:t>The speed of a processor is closely related to the number </a:t>
            </a:r>
            <a:br>
              <a:rPr lang="en-GB" dirty="0"/>
            </a:br>
            <a:r>
              <a:rPr lang="en-GB" dirty="0"/>
              <a:t>of transistors on it</a:t>
            </a:r>
          </a:p>
          <a:p>
            <a:endParaRPr lang="en-GB" dirty="0"/>
          </a:p>
        </p:txBody>
      </p:sp>
      <p:pic>
        <p:nvPicPr>
          <p:cNvPr id="6" name="Picture 5" descr="A screenshot of a cell phone&#10;&#10;Description generated with high confidence">
            <a:extLst>
              <a:ext uri="{FF2B5EF4-FFF2-40B4-BE49-F238E27FC236}">
                <a16:creationId xmlns:a16="http://schemas.microsoft.com/office/drawing/2014/main" id="{19F61578-85F2-4298-BC66-EF10F302BA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5379" y="3495173"/>
            <a:ext cx="6448818" cy="2583935"/>
          </a:xfrm>
          <a:prstGeom prst="rect">
            <a:avLst/>
          </a:prstGeom>
        </p:spPr>
      </p:pic>
    </p:spTree>
    <p:extLst>
      <p:ext uri="{BB962C8B-B14F-4D97-AF65-F5344CB8AC3E}">
        <p14:creationId xmlns:p14="http://schemas.microsoft.com/office/powerpoint/2010/main" val="1515091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8A9B79-4941-4E44-B596-8FE66A9D65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243888" y="2257926"/>
            <a:ext cx="6900111" cy="4600074"/>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Storage capacity</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The first hard drive used 0.6 metre wide disks and stored 3.75 MB</a:t>
            </a:r>
          </a:p>
          <a:p>
            <a:pPr lvl="1"/>
            <a:r>
              <a:rPr lang="en-GB" dirty="0"/>
              <a:t>The disk was leased for $3,200 per month</a:t>
            </a:r>
          </a:p>
          <a:p>
            <a:r>
              <a:rPr lang="en-GB" dirty="0"/>
              <a:t>A microSD card in 2005 could hold 128MB</a:t>
            </a:r>
          </a:p>
          <a:p>
            <a:pPr lvl="1"/>
            <a:r>
              <a:rPr lang="en-GB" dirty="0"/>
              <a:t>Ten years later it could hold 128GB – </a:t>
            </a:r>
            <a:br>
              <a:rPr lang="en-GB" dirty="0"/>
            </a:br>
            <a:r>
              <a:rPr lang="en-GB" dirty="0"/>
              <a:t>1000 times the storage</a:t>
            </a:r>
          </a:p>
          <a:p>
            <a:pPr lvl="1"/>
            <a:r>
              <a:rPr lang="en-GB" dirty="0"/>
              <a:t>In 2019, a 128GB SD card </a:t>
            </a:r>
            <a:br>
              <a:rPr lang="en-GB" dirty="0"/>
            </a:br>
            <a:r>
              <a:rPr lang="en-GB" dirty="0"/>
              <a:t>costs around £15</a:t>
            </a:r>
          </a:p>
          <a:p>
            <a:r>
              <a:rPr lang="en-GB" dirty="0"/>
              <a:t>What new technologies have </a:t>
            </a:r>
            <a:br>
              <a:rPr lang="en-GB" dirty="0"/>
            </a:br>
            <a:r>
              <a:rPr lang="en-GB" dirty="0"/>
              <a:t>emerged as a result of cheaper, </a:t>
            </a:r>
            <a:br>
              <a:rPr lang="en-GB" dirty="0"/>
            </a:br>
            <a:r>
              <a:rPr lang="en-GB" dirty="0"/>
              <a:t>smaller and more robust storage?</a:t>
            </a:r>
          </a:p>
          <a:p>
            <a:endParaRPr lang="en-GB" dirty="0"/>
          </a:p>
        </p:txBody>
      </p:sp>
    </p:spTree>
    <p:extLst>
      <p:ext uri="{BB962C8B-B14F-4D97-AF65-F5344CB8AC3E}">
        <p14:creationId xmlns:p14="http://schemas.microsoft.com/office/powerpoint/2010/main" val="124495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6F01F0-2A71-4A89-A39B-88AE96619F26}"/>
              </a:ext>
            </a:extLst>
          </p:cNvPr>
          <p:cNvSpPr>
            <a:spLocks noGrp="1"/>
          </p:cNvSpPr>
          <p:nvPr>
            <p:ph type="body" sz="quarter" idx="13"/>
          </p:nvPr>
        </p:nvSpPr>
        <p:spPr>
          <a:prstGeom prst="rect">
            <a:avLst/>
          </a:prstGeom>
        </p:spPr>
        <p:txBody>
          <a:bodyPr/>
          <a:lstStyle/>
          <a:p>
            <a:r>
              <a:rPr lang="en-GB" dirty="0"/>
              <a:t>New technologies</a:t>
            </a:r>
          </a:p>
        </p:txBody>
      </p:sp>
      <p:sp>
        <p:nvSpPr>
          <p:cNvPr id="4" name="Text Placeholder 3">
            <a:extLst>
              <a:ext uri="{FF2B5EF4-FFF2-40B4-BE49-F238E27FC236}">
                <a16:creationId xmlns:a16="http://schemas.microsoft.com/office/drawing/2014/main" id="{300616F6-49D1-497C-AE95-CCDF8A7D6288}"/>
              </a:ext>
            </a:extLst>
          </p:cNvPr>
          <p:cNvSpPr>
            <a:spLocks noGrp="1"/>
          </p:cNvSpPr>
          <p:nvPr>
            <p:ph type="body" sz="quarter" idx="14"/>
          </p:nvPr>
        </p:nvSpPr>
        <p:spPr>
          <a:prstGeom prst="rect">
            <a:avLst/>
          </a:prstGeom>
        </p:spPr>
        <p:txBody>
          <a:bodyPr/>
          <a:lstStyle/>
          <a:p>
            <a:r>
              <a:rPr lang="en-GB" dirty="0">
                <a:solidFill>
                  <a:srgbClr val="FF0000"/>
                </a:solidFill>
              </a:rPr>
              <a:t>Solid state storage is more durable making it ideal for portable devices such as mobiles and tablets</a:t>
            </a:r>
          </a:p>
          <a:p>
            <a:r>
              <a:rPr lang="en-GB" dirty="0"/>
              <a:t>The significant increase in storage capacity has resulted in:</a:t>
            </a:r>
          </a:p>
          <a:p>
            <a:pPr lvl="1"/>
            <a:r>
              <a:rPr lang="en-GB" dirty="0">
                <a:solidFill>
                  <a:srgbClr val="FF0000"/>
                </a:solidFill>
              </a:rPr>
              <a:t>High quality cameras (HD and 4K) being added to phones</a:t>
            </a:r>
          </a:p>
          <a:p>
            <a:pPr lvl="1"/>
            <a:r>
              <a:rPr lang="en-GB" dirty="0">
                <a:solidFill>
                  <a:srgbClr val="FF0000"/>
                </a:solidFill>
              </a:rPr>
              <a:t>Automatic cloud backups</a:t>
            </a:r>
          </a:p>
          <a:p>
            <a:pPr lvl="1"/>
            <a:r>
              <a:rPr lang="en-GB" dirty="0">
                <a:solidFill>
                  <a:srgbClr val="FF0000"/>
                </a:solidFill>
              </a:rPr>
              <a:t>A reduced need to delete files</a:t>
            </a:r>
          </a:p>
          <a:p>
            <a:pPr lvl="1"/>
            <a:r>
              <a:rPr lang="en-GB" dirty="0">
                <a:solidFill>
                  <a:srgbClr val="FF0000"/>
                </a:solidFill>
              </a:rPr>
              <a:t>CCTV with inbuilt or cloud storage</a:t>
            </a:r>
          </a:p>
          <a:p>
            <a:r>
              <a:rPr lang="en-GB" dirty="0"/>
              <a:t>What other technologies to CPUs and storage have made significant improvements in IT?</a:t>
            </a:r>
          </a:p>
        </p:txBody>
      </p:sp>
    </p:spTree>
    <p:extLst>
      <p:ext uri="{BB962C8B-B14F-4D97-AF65-F5344CB8AC3E}">
        <p14:creationId xmlns:p14="http://schemas.microsoft.com/office/powerpoint/2010/main" val="192355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router&#10;&#10;Description generated with high confidence">
            <a:extLst>
              <a:ext uri="{FF2B5EF4-FFF2-40B4-BE49-F238E27FC236}">
                <a16:creationId xmlns:a16="http://schemas.microsoft.com/office/drawing/2014/main" id="{EB2D7DFF-8691-4A4A-9524-2E1B074C8F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475"/>
          <a:stretch/>
        </p:blipFill>
        <p:spPr>
          <a:xfrm>
            <a:off x="5147511" y="3314700"/>
            <a:ext cx="3996489" cy="3543300"/>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The Internet</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In 1998, just 9% of households had Internet access</a:t>
            </a:r>
          </a:p>
          <a:p>
            <a:pPr lvl="1"/>
            <a:r>
              <a:rPr lang="en-GB" dirty="0"/>
              <a:t>Typical speeds were 33kbps</a:t>
            </a:r>
          </a:p>
          <a:p>
            <a:pPr lvl="1"/>
            <a:r>
              <a:rPr lang="en-GB" dirty="0"/>
              <a:t>A 15 MB download would take over one hour</a:t>
            </a:r>
          </a:p>
          <a:p>
            <a:r>
              <a:rPr lang="en-GB" dirty="0"/>
              <a:t>In 2018, 90% of households had </a:t>
            </a:r>
            <a:br>
              <a:rPr lang="en-GB" dirty="0"/>
            </a:br>
            <a:r>
              <a:rPr lang="en-GB" dirty="0"/>
              <a:t>Internet access</a:t>
            </a:r>
          </a:p>
          <a:p>
            <a:pPr lvl="1"/>
            <a:r>
              <a:rPr lang="en-GB" dirty="0"/>
              <a:t>The average UK broadband speed is 55Mbps</a:t>
            </a:r>
          </a:p>
          <a:p>
            <a:pPr lvl="1"/>
            <a:r>
              <a:rPr lang="en-GB" dirty="0"/>
              <a:t>A 15 MB download takes under three seconds</a:t>
            </a:r>
          </a:p>
          <a:p>
            <a:r>
              <a:rPr lang="en-GB" dirty="0"/>
              <a:t>What other improvements </a:t>
            </a:r>
            <a:br>
              <a:rPr lang="en-GB" dirty="0"/>
            </a:br>
            <a:r>
              <a:rPr lang="en-GB" dirty="0"/>
              <a:t>have been made to </a:t>
            </a:r>
            <a:br>
              <a:rPr lang="en-GB" dirty="0"/>
            </a:br>
            <a:r>
              <a:rPr lang="en-GB" dirty="0"/>
              <a:t>communication technologies?</a:t>
            </a:r>
          </a:p>
        </p:txBody>
      </p:sp>
    </p:spTree>
    <p:extLst>
      <p:ext uri="{BB962C8B-B14F-4D97-AF65-F5344CB8AC3E}">
        <p14:creationId xmlns:p14="http://schemas.microsoft.com/office/powerpoint/2010/main" val="385231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computer&#10;&#10;Description generated with high confidence">
            <a:extLst>
              <a:ext uri="{FF2B5EF4-FFF2-40B4-BE49-F238E27FC236}">
                <a16:creationId xmlns:a16="http://schemas.microsoft.com/office/drawing/2014/main" id="{9B133D75-CA34-41E5-82E4-E925345961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3050005"/>
            <a:ext cx="4572000" cy="3807995"/>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a:prstGeom prst="rect">
            <a:avLst/>
          </a:prstGeom>
        </p:spPr>
        <p:txBody>
          <a:bodyPr/>
          <a:lstStyle/>
          <a:p>
            <a:r>
              <a:rPr lang="en-GB" dirty="0"/>
              <a:t>Communication advances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a:prstGeom prst="rect">
            <a:avLst/>
          </a:prstGeom>
        </p:spPr>
        <p:txBody>
          <a:bodyPr/>
          <a:lstStyle/>
          <a:p>
            <a:r>
              <a:rPr lang="en-GB" dirty="0"/>
              <a:t>Advances in digital communications have been significant since the year 2000</a:t>
            </a:r>
          </a:p>
          <a:p>
            <a:pPr lvl="1"/>
            <a:r>
              <a:rPr lang="en-GB" dirty="0">
                <a:solidFill>
                  <a:srgbClr val="FF0000"/>
                </a:solidFill>
              </a:rPr>
              <a:t>Digital mobile signals such as 3G, 4G and 5G give a constant connection to the Internet when on the move</a:t>
            </a:r>
          </a:p>
          <a:p>
            <a:pPr lvl="1"/>
            <a:r>
              <a:rPr lang="en-GB" dirty="0">
                <a:solidFill>
                  <a:srgbClr val="FF0000"/>
                </a:solidFill>
              </a:rPr>
              <a:t>Wi-Fi connections allow devices</a:t>
            </a:r>
            <a:br>
              <a:rPr lang="en-GB" dirty="0">
                <a:solidFill>
                  <a:srgbClr val="FF0000"/>
                </a:solidFill>
              </a:rPr>
            </a:br>
            <a:r>
              <a:rPr lang="en-GB" dirty="0">
                <a:solidFill>
                  <a:srgbClr val="FF0000"/>
                </a:solidFill>
              </a:rPr>
              <a:t>to connect to the Internet without </a:t>
            </a:r>
            <a:br>
              <a:rPr lang="en-GB" dirty="0">
                <a:solidFill>
                  <a:srgbClr val="FF0000"/>
                </a:solidFill>
              </a:rPr>
            </a:br>
            <a:r>
              <a:rPr lang="en-GB" dirty="0">
                <a:solidFill>
                  <a:srgbClr val="FF0000"/>
                </a:solidFill>
              </a:rPr>
              <a:t>a network cable</a:t>
            </a:r>
          </a:p>
          <a:p>
            <a:pPr lvl="1"/>
            <a:r>
              <a:rPr lang="en-GB" dirty="0">
                <a:solidFill>
                  <a:srgbClr val="FF0000"/>
                </a:solidFill>
              </a:rPr>
              <a:t>Bluetooth connections make </a:t>
            </a:r>
            <a:br>
              <a:rPr lang="en-GB" dirty="0">
                <a:solidFill>
                  <a:srgbClr val="FF0000"/>
                </a:solidFill>
              </a:rPr>
            </a:br>
            <a:r>
              <a:rPr lang="en-GB" dirty="0">
                <a:solidFill>
                  <a:srgbClr val="FF0000"/>
                </a:solidFill>
              </a:rPr>
              <a:t>connecting headphones </a:t>
            </a:r>
            <a:br>
              <a:rPr lang="en-GB" dirty="0">
                <a:solidFill>
                  <a:srgbClr val="FF0000"/>
                </a:solidFill>
              </a:rPr>
            </a:br>
            <a:r>
              <a:rPr lang="en-GB" dirty="0">
                <a:solidFill>
                  <a:srgbClr val="FF0000"/>
                </a:solidFill>
              </a:rPr>
              <a:t>and microphones easier</a:t>
            </a:r>
          </a:p>
          <a:p>
            <a:pPr lvl="1"/>
            <a:r>
              <a:rPr lang="en-GB" dirty="0">
                <a:solidFill>
                  <a:srgbClr val="FF0000"/>
                </a:solidFill>
              </a:rPr>
              <a:t>Near Field Communication </a:t>
            </a:r>
            <a:br>
              <a:rPr lang="en-GB" dirty="0">
                <a:solidFill>
                  <a:srgbClr val="FF0000"/>
                </a:solidFill>
              </a:rPr>
            </a:br>
            <a:r>
              <a:rPr lang="en-GB" dirty="0">
                <a:solidFill>
                  <a:srgbClr val="FF0000"/>
                </a:solidFill>
              </a:rPr>
              <a:t>(NFC) can be used for </a:t>
            </a:r>
            <a:br>
              <a:rPr lang="en-GB" dirty="0">
                <a:solidFill>
                  <a:srgbClr val="FF0000"/>
                </a:solidFill>
              </a:rPr>
            </a:br>
            <a:r>
              <a:rPr lang="en-GB" dirty="0">
                <a:solidFill>
                  <a:srgbClr val="FF0000"/>
                </a:solidFill>
              </a:rPr>
              <a:t>mobile payments</a:t>
            </a:r>
          </a:p>
        </p:txBody>
      </p:sp>
      <p:pic>
        <p:nvPicPr>
          <p:cNvPr id="8" name="Graphic 7">
            <a:extLst>
              <a:ext uri="{FF2B5EF4-FFF2-40B4-BE49-F238E27FC236}">
                <a16:creationId xmlns:a16="http://schemas.microsoft.com/office/drawing/2014/main" id="{7F3B582A-7EEF-4CD9-AB1F-DAFC477FFF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567189255"/>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2.xml><?xml version="1.0" encoding="utf-8"?>
<ds:datastoreItem xmlns:ds="http://schemas.openxmlformats.org/officeDocument/2006/customXml" ds:itemID="{A254669D-EDB3-4C5F-8809-889D861D6F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5F3F7C-0E1E-48F5-B58E-9D0DAAE166F7}">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94dce8ab-38ff-4714-b1ed-1fc5e4d9abd1"/>
    <ds:schemaRef ds:uri="1ef05dc5-97a2-498b-bf7c-bd189143a1ff"/>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16979</TotalTime>
  <Words>907</Words>
  <Application>Microsoft Office PowerPoint</Application>
  <PresentationFormat>On-screen Show (4:3)</PresentationFormat>
  <Paragraphs>169</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290</cp:revision>
  <cp:lastPrinted>2018-12-20T16:13:44Z</cp:lastPrinted>
  <dcterms:created xsi:type="dcterms:W3CDTF">2016-01-18T14:01:19Z</dcterms:created>
  <dcterms:modified xsi:type="dcterms:W3CDTF">2019-05-23T08:32:04Z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1536">
    <vt:lpwstr>219</vt:lpwstr>
  </property>
</Properties>
</file>