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handoutMasterIdLst>
    <p:handoutMasterId r:id="rId33"/>
  </p:handoutMasterIdLst>
  <p:sldIdLst>
    <p:sldId id="259" r:id="rId5"/>
    <p:sldId id="319" r:id="rId6"/>
    <p:sldId id="403" r:id="rId7"/>
    <p:sldId id="412" r:id="rId8"/>
    <p:sldId id="413" r:id="rId9"/>
    <p:sldId id="428" r:id="rId10"/>
    <p:sldId id="405" r:id="rId11"/>
    <p:sldId id="392" r:id="rId12"/>
    <p:sldId id="407" r:id="rId13"/>
    <p:sldId id="408" r:id="rId14"/>
    <p:sldId id="424" r:id="rId15"/>
    <p:sldId id="414" r:id="rId16"/>
    <p:sldId id="409" r:id="rId17"/>
    <p:sldId id="426" r:id="rId18"/>
    <p:sldId id="411" r:id="rId19"/>
    <p:sldId id="430" r:id="rId20"/>
    <p:sldId id="410" r:id="rId21"/>
    <p:sldId id="415" r:id="rId22"/>
    <p:sldId id="425" r:id="rId23"/>
    <p:sldId id="417" r:id="rId24"/>
    <p:sldId id="416" r:id="rId25"/>
    <p:sldId id="429" r:id="rId26"/>
    <p:sldId id="418" r:id="rId27"/>
    <p:sldId id="419" r:id="rId28"/>
    <p:sldId id="427" r:id="rId29"/>
    <p:sldId id="404" r:id="rId30"/>
    <p:sldId id="262" r:id="rId31"/>
  </p:sldIdLst>
  <p:sldSz cx="9144000" cy="6858000" type="screen4x3"/>
  <p:notesSz cx="6797675" cy="9926638"/>
  <p:embeddedFontLst>
    <p:embeddedFont>
      <p:font typeface="Calibri" panose="020F0502020204030204" pitchFamily="34" charset="0"/>
      <p:regular r:id="rId34"/>
      <p:bold r:id="rId35"/>
      <p:italic r:id="rId36"/>
      <p:boldItalic r:id="rId37"/>
    </p:embeddedFont>
    <p:embeddedFont>
      <p:font typeface="Wingdings 2" panose="05020102010507070707" pitchFamily="18" charset="2"/>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4" userDrawn="1">
          <p15:clr>
            <a:srgbClr val="A4A3A4"/>
          </p15:clr>
        </p15:guide>
        <p15:guide id="2" pos="136" userDrawn="1">
          <p15:clr>
            <a:srgbClr val="A4A3A4"/>
          </p15:clr>
        </p15:guide>
        <p15:guide id="3" orient="horz" pos="4133" userDrawn="1">
          <p15:clr>
            <a:srgbClr val="A4A3A4"/>
          </p15:clr>
        </p15:guide>
        <p15:guide id="4" pos="5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0"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1171"/>
    <a:srgbClr val="000B67"/>
    <a:srgbClr val="C46DEF"/>
    <a:srgbClr val="8682F1"/>
    <a:srgbClr val="E6EAEB"/>
    <a:srgbClr val="E2E4E1"/>
    <a:srgbClr val="E2E2E2"/>
    <a:srgbClr val="031372"/>
    <a:srgbClr val="C3CCD3"/>
    <a:srgbClr val="FE5A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90834" autoAdjust="0"/>
  </p:normalViewPr>
  <p:slideViewPr>
    <p:cSldViewPr snapToGrid="0">
      <p:cViewPr varScale="1">
        <p:scale>
          <a:sx n="114" d="100"/>
          <a:sy n="114" d="100"/>
        </p:scale>
        <p:origin x="1662" y="102"/>
      </p:cViewPr>
      <p:guideLst>
        <p:guide orient="horz" pos="1114"/>
        <p:guide pos="136"/>
        <p:guide orient="horz" pos="4133"/>
        <p:guide pos="5488"/>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20T15:08:27.522" v="362"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ames Franklin" userId="cf915d05-507f-491f-b4a6-b2aa085ee4b1" providerId="ADAL" clId="{02C7F34D-CD32-4D3C-B471-A6298D7FA1C3}"/>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docChg>
  </pc:docChgLst>
  <pc:docChgLst>
    <pc:chgData name="Jessica Webb" userId="116bfa15-fab5-4298-95a6-2aaa2e478e3d" providerId="ADAL" clId="{74240180-489E-40BF-8B38-85123A075898}"/>
  </pc:docChgLst>
  <pc:docChgLst>
    <pc:chgData name="James Franklin" userId="cf915d05-507f-491f-b4a6-b2aa085ee4b1" providerId="ADAL" clId="{BC22A463-4E82-4B25-A5EE-FFB8841EC762}"/>
  </pc:docChgLst>
  <pc:docChgLst>
    <pc:chgData name="Leonora Sheppard" userId="3688f6d8-1f97-408e-a4fe-cc859c551ddb" providerId="ADAL" clId="{5D3E4B75-493B-4236-B938-96ECDE2DC3E2}"/>
    <pc:docChg chg="custSel addSld modSld">
      <pc:chgData name="Leonora Sheppard" userId="3688f6d8-1f97-408e-a4fe-cc859c551ddb" providerId="ADAL" clId="{5D3E4B75-493B-4236-B938-96ECDE2DC3E2}" dt="2019-07-23T09:18:17.144" v="78" actId="20577"/>
      <pc:docMkLst>
        <pc:docMk/>
      </pc:docMkLst>
      <pc:sldChg chg="modSp">
        <pc:chgData name="Leonora Sheppard" userId="3688f6d8-1f97-408e-a4fe-cc859c551ddb" providerId="ADAL" clId="{5D3E4B75-493B-4236-B938-96ECDE2DC3E2}" dt="2019-07-23T09:18:17.144" v="78" actId="20577"/>
        <pc:sldMkLst>
          <pc:docMk/>
          <pc:sldMk cId="3749215389" sldId="404"/>
        </pc:sldMkLst>
        <pc:spChg chg="mod">
          <ac:chgData name="Leonora Sheppard" userId="3688f6d8-1f97-408e-a4fe-cc859c551ddb" providerId="ADAL" clId="{5D3E4B75-493B-4236-B938-96ECDE2DC3E2}" dt="2019-07-23T09:18:17.144" v="78" actId="20577"/>
          <ac:spMkLst>
            <pc:docMk/>
            <pc:sldMk cId="3749215389" sldId="404"/>
            <ac:spMk id="3" creationId="{95622CE7-8CCA-4DB3-A4FF-195035A47331}"/>
          </ac:spMkLst>
        </pc:spChg>
      </pc:sldChg>
      <pc:sldChg chg="modSp">
        <pc:chgData name="Leonora Sheppard" userId="3688f6d8-1f97-408e-a4fe-cc859c551ddb" providerId="ADAL" clId="{5D3E4B75-493B-4236-B938-96ECDE2DC3E2}" dt="2019-07-23T08:47:06.619" v="3" actId="20577"/>
        <pc:sldMkLst>
          <pc:docMk/>
          <pc:sldMk cId="516094189" sldId="405"/>
        </pc:sldMkLst>
        <pc:spChg chg="mod">
          <ac:chgData name="Leonora Sheppard" userId="3688f6d8-1f97-408e-a4fe-cc859c551ddb" providerId="ADAL" clId="{5D3E4B75-493B-4236-B938-96ECDE2DC3E2}" dt="2019-07-23T08:47:06.619" v="3" actId="20577"/>
          <ac:spMkLst>
            <pc:docMk/>
            <pc:sldMk cId="516094189" sldId="405"/>
            <ac:spMk id="3" creationId="{95622CE7-8CCA-4DB3-A4FF-195035A47331}"/>
          </ac:spMkLst>
        </pc:spChg>
      </pc:sldChg>
      <pc:sldChg chg="modSp">
        <pc:chgData name="Leonora Sheppard" userId="3688f6d8-1f97-408e-a4fe-cc859c551ddb" providerId="ADAL" clId="{5D3E4B75-493B-4236-B938-96ECDE2DC3E2}" dt="2019-07-23T08:44:03.790" v="1" actId="20577"/>
        <pc:sldMkLst>
          <pc:docMk/>
          <pc:sldMk cId="2187002821" sldId="412"/>
        </pc:sldMkLst>
        <pc:spChg chg="mod">
          <ac:chgData name="Leonora Sheppard" userId="3688f6d8-1f97-408e-a4fe-cc859c551ddb" providerId="ADAL" clId="{5D3E4B75-493B-4236-B938-96ECDE2DC3E2}" dt="2019-07-23T08:44:03.790" v="1" actId="20577"/>
          <ac:spMkLst>
            <pc:docMk/>
            <pc:sldMk cId="2187002821" sldId="412"/>
            <ac:spMk id="3" creationId="{094E359F-A90B-4184-AFDF-4BD1C5040A39}"/>
          </ac:spMkLst>
        </pc:spChg>
      </pc:sldChg>
      <pc:sldChg chg="modSp">
        <pc:chgData name="Leonora Sheppard" userId="3688f6d8-1f97-408e-a4fe-cc859c551ddb" providerId="ADAL" clId="{5D3E4B75-493B-4236-B938-96ECDE2DC3E2}" dt="2019-07-23T08:48:14.579" v="4" actId="20577"/>
        <pc:sldMkLst>
          <pc:docMk/>
          <pc:sldMk cId="483965238" sldId="414"/>
        </pc:sldMkLst>
        <pc:spChg chg="mod">
          <ac:chgData name="Leonora Sheppard" userId="3688f6d8-1f97-408e-a4fe-cc859c551ddb" providerId="ADAL" clId="{5D3E4B75-493B-4236-B938-96ECDE2DC3E2}" dt="2019-07-23T08:48:14.579" v="4" actId="20577"/>
          <ac:spMkLst>
            <pc:docMk/>
            <pc:sldMk cId="483965238" sldId="414"/>
            <ac:spMk id="3" creationId="{3BD2AC7A-51BE-4B21-96C2-4145AA521583}"/>
          </ac:spMkLst>
        </pc:spChg>
      </pc:sldChg>
      <pc:sldChg chg="modSp">
        <pc:chgData name="Leonora Sheppard" userId="3688f6d8-1f97-408e-a4fe-cc859c551ddb" providerId="ADAL" clId="{5D3E4B75-493B-4236-B938-96ECDE2DC3E2}" dt="2019-07-23T08:59:23.214" v="72" actId="20577"/>
        <pc:sldMkLst>
          <pc:docMk/>
          <pc:sldMk cId="3827579028" sldId="415"/>
        </pc:sldMkLst>
        <pc:spChg chg="mod">
          <ac:chgData name="Leonora Sheppard" userId="3688f6d8-1f97-408e-a4fe-cc859c551ddb" providerId="ADAL" clId="{5D3E4B75-493B-4236-B938-96ECDE2DC3E2}" dt="2019-07-23T08:59:23.214" v="72" actId="20577"/>
          <ac:spMkLst>
            <pc:docMk/>
            <pc:sldMk cId="3827579028" sldId="415"/>
            <ac:spMk id="4" creationId="{87557C1F-D2AD-4C47-8FED-890A9E806F55}"/>
          </ac:spMkLst>
        </pc:spChg>
      </pc:sldChg>
      <pc:sldChg chg="modSp">
        <pc:chgData name="Leonora Sheppard" userId="3688f6d8-1f97-408e-a4fe-cc859c551ddb" providerId="ADAL" clId="{5D3E4B75-493B-4236-B938-96ECDE2DC3E2}" dt="2019-07-23T09:17:31.664" v="76" actId="20577"/>
        <pc:sldMkLst>
          <pc:docMk/>
          <pc:sldMk cId="4212401093" sldId="418"/>
        </pc:sldMkLst>
        <pc:spChg chg="mod">
          <ac:chgData name="Leonora Sheppard" userId="3688f6d8-1f97-408e-a4fe-cc859c551ddb" providerId="ADAL" clId="{5D3E4B75-493B-4236-B938-96ECDE2DC3E2}" dt="2019-07-23T09:17:31.664" v="76" actId="20577"/>
          <ac:spMkLst>
            <pc:docMk/>
            <pc:sldMk cId="4212401093" sldId="418"/>
            <ac:spMk id="3" creationId="{42B1680A-1479-4985-8512-C46D0C7FE469}"/>
          </ac:spMkLst>
        </pc:spChg>
      </pc:sldChg>
      <pc:sldChg chg="modSp">
        <pc:chgData name="Leonora Sheppard" userId="3688f6d8-1f97-408e-a4fe-cc859c551ddb" providerId="ADAL" clId="{5D3E4B75-493B-4236-B938-96ECDE2DC3E2}" dt="2019-07-23T08:50:48.625" v="40" actId="20577"/>
        <pc:sldMkLst>
          <pc:docMk/>
          <pc:sldMk cId="2159883506" sldId="426"/>
        </pc:sldMkLst>
        <pc:spChg chg="mod">
          <ac:chgData name="Leonora Sheppard" userId="3688f6d8-1f97-408e-a4fe-cc859c551ddb" providerId="ADAL" clId="{5D3E4B75-493B-4236-B938-96ECDE2DC3E2}" dt="2019-07-23T08:50:48.625" v="40" actId="20577"/>
          <ac:spMkLst>
            <pc:docMk/>
            <pc:sldMk cId="2159883506" sldId="426"/>
            <ac:spMk id="5" creationId="{08DBD2FF-F79F-47CE-8671-2175FC602F68}"/>
          </ac:spMkLst>
        </pc:spChg>
      </pc:sldChg>
      <pc:sldChg chg="addSp delSp modSp add setBg">
        <pc:chgData name="Leonora Sheppard" userId="3688f6d8-1f97-408e-a4fe-cc859c551ddb" providerId="ADAL" clId="{5D3E4B75-493B-4236-B938-96ECDE2DC3E2}" dt="2019-07-23T08:59:10.878" v="71" actId="14100"/>
        <pc:sldMkLst>
          <pc:docMk/>
          <pc:sldMk cId="2754045924" sldId="430"/>
        </pc:sldMkLst>
        <pc:spChg chg="mod">
          <ac:chgData name="Leonora Sheppard" userId="3688f6d8-1f97-408e-a4fe-cc859c551ddb" providerId="ADAL" clId="{5D3E4B75-493B-4236-B938-96ECDE2DC3E2}" dt="2019-07-23T08:59:10.878" v="71" actId="14100"/>
          <ac:spMkLst>
            <pc:docMk/>
            <pc:sldMk cId="2754045924" sldId="430"/>
            <ac:spMk id="3" creationId="{95622CE7-8CCA-4DB3-A4FF-195035A47331}"/>
          </ac:spMkLst>
        </pc:spChg>
        <pc:graphicFrameChg chg="add del mod">
          <ac:chgData name="Leonora Sheppard" userId="3688f6d8-1f97-408e-a4fe-cc859c551ddb" providerId="ADAL" clId="{5D3E4B75-493B-4236-B938-96ECDE2DC3E2}" dt="2019-07-23T08:56:50.789" v="53"/>
          <ac:graphicFrameMkLst>
            <pc:docMk/>
            <pc:sldMk cId="2754045924" sldId="430"/>
            <ac:graphicFrameMk id="7" creationId="{4C3B98ED-549B-4DB5-BEBF-8F57AE48B5DA}"/>
          </ac:graphicFrameMkLst>
        </pc:graphicFrameChg>
        <pc:graphicFrameChg chg="add del mod">
          <ac:chgData name="Leonora Sheppard" userId="3688f6d8-1f97-408e-a4fe-cc859c551ddb" providerId="ADAL" clId="{5D3E4B75-493B-4236-B938-96ECDE2DC3E2}" dt="2019-07-23T08:56:55.759" v="55" actId="478"/>
          <ac:graphicFrameMkLst>
            <pc:docMk/>
            <pc:sldMk cId="2754045924" sldId="430"/>
            <ac:graphicFrameMk id="8" creationId="{673CE98E-4110-4DE6-B741-D47BD4FFE7AA}"/>
          </ac:graphicFrameMkLst>
        </pc:graphicFrameChg>
        <pc:graphicFrameChg chg="add del mod">
          <ac:chgData name="Leonora Sheppard" userId="3688f6d8-1f97-408e-a4fe-cc859c551ddb" providerId="ADAL" clId="{5D3E4B75-493B-4236-B938-96ECDE2DC3E2}" dt="2019-07-23T08:57:02.503" v="57" actId="478"/>
          <ac:graphicFrameMkLst>
            <pc:docMk/>
            <pc:sldMk cId="2754045924" sldId="430"/>
            <ac:graphicFrameMk id="9" creationId="{7DFEA54A-5CB4-47E2-8613-BA267BA2DAF2}"/>
          </ac:graphicFrameMkLst>
        </pc:graphicFrameChg>
        <pc:graphicFrameChg chg="add del mod">
          <ac:chgData name="Leonora Sheppard" userId="3688f6d8-1f97-408e-a4fe-cc859c551ddb" providerId="ADAL" clId="{5D3E4B75-493B-4236-B938-96ECDE2DC3E2}" dt="2019-07-23T08:57:26.071" v="61" actId="478"/>
          <ac:graphicFrameMkLst>
            <pc:docMk/>
            <pc:sldMk cId="2754045924" sldId="430"/>
            <ac:graphicFrameMk id="10" creationId="{F41F5064-EB7A-43D7-8CAE-C7735A6296A7}"/>
          </ac:graphicFrameMkLst>
        </pc:graphicFrameChg>
        <pc:graphicFrameChg chg="add del mod">
          <ac:chgData name="Leonora Sheppard" userId="3688f6d8-1f97-408e-a4fe-cc859c551ddb" providerId="ADAL" clId="{5D3E4B75-493B-4236-B938-96ECDE2DC3E2}" dt="2019-07-23T08:57:23.703" v="60" actId="478"/>
          <ac:graphicFrameMkLst>
            <pc:docMk/>
            <pc:sldMk cId="2754045924" sldId="430"/>
            <ac:graphicFrameMk id="11" creationId="{521ECC5C-1163-483D-B2E4-3E571472694E}"/>
          </ac:graphicFrameMkLst>
        </pc:graphicFrameChg>
        <pc:graphicFrameChg chg="add del mod">
          <ac:chgData name="Leonora Sheppard" userId="3688f6d8-1f97-408e-a4fe-cc859c551ddb" providerId="ADAL" clId="{5D3E4B75-493B-4236-B938-96ECDE2DC3E2}" dt="2019-07-23T08:57:35.519" v="63" actId="478"/>
          <ac:graphicFrameMkLst>
            <pc:docMk/>
            <pc:sldMk cId="2754045924" sldId="430"/>
            <ac:graphicFrameMk id="12" creationId="{6DFAC91F-069B-4950-8656-49061AB215A2}"/>
          </ac:graphicFrameMkLst>
        </pc:graphicFrameChg>
        <pc:picChg chg="add del mod ord">
          <ac:chgData name="Leonora Sheppard" userId="3688f6d8-1f97-408e-a4fe-cc859c551ddb" providerId="ADAL" clId="{5D3E4B75-493B-4236-B938-96ECDE2DC3E2}" dt="2019-07-23T08:55:46.657" v="51" actId="478"/>
          <ac:picMkLst>
            <pc:docMk/>
            <pc:sldMk cId="2754045924" sldId="430"/>
            <ac:picMk id="6" creationId="{07612073-9B16-4C42-90A4-B6A596314ED9}"/>
          </ac:picMkLst>
        </pc:picChg>
        <pc:picChg chg="add mod ord">
          <ac:chgData name="Leonora Sheppard" userId="3688f6d8-1f97-408e-a4fe-cc859c551ddb" providerId="ADAL" clId="{5D3E4B75-493B-4236-B938-96ECDE2DC3E2}" dt="2019-07-23T08:58:09.989" v="70" actId="1076"/>
          <ac:picMkLst>
            <pc:docMk/>
            <pc:sldMk cId="2754045924" sldId="430"/>
            <ac:picMk id="13" creationId="{A38D6BA1-B8CB-4E23-8624-AD02D0C262A0}"/>
          </ac:picMkLst>
        </pc:picChg>
        <pc:picChg chg="del">
          <ac:chgData name="Leonora Sheppard" userId="3688f6d8-1f97-408e-a4fe-cc859c551ddb" providerId="ADAL" clId="{5D3E4B75-493B-4236-B938-96ECDE2DC3E2}" dt="2019-07-23T08:54:41.209" v="42" actId="478"/>
          <ac:picMkLst>
            <pc:docMk/>
            <pc:sldMk cId="2754045924" sldId="430"/>
            <ac:picMk id="8196" creationId="{C96C6C46-67D7-433E-BD70-9674DA2DD07A}"/>
          </ac:picMkLst>
        </pc:picChg>
      </pc:sldChg>
    </pc:docChg>
  </pc:docChgLst>
  <pc:docChgLst>
    <pc:chgData name="James Franklin" userId="S::james.franklin@pgonline.co.uk::cf915d05-507f-491f-b4a6-b2aa085ee4b1" providerId="AD" clId="Web-{21863CC5-C300-1302-A806-D10489CDB4D1}"/>
  </pc:docChgLst>
  <pc:docChgLst>
    <pc:chgData name="James Franklin" userId="cf915d05-507f-491f-b4a6-b2aa085ee4b1" providerId="ADAL" clId="{154C3C67-8657-4CEC-A80E-7A882D2DC7E1}"/>
    <pc:docChg chg="undo redo custSel addSld delSld modSld sldOrd modMainMaster">
      <pc:chgData name="James Franklin" userId="cf915d05-507f-491f-b4a6-b2aa085ee4b1" providerId="ADAL" clId="{154C3C67-8657-4CEC-A80E-7A882D2DC7E1}" dt="2019-07-23T15:30:19.721" v="10001" actId="732"/>
      <pc:docMkLst>
        <pc:docMk/>
      </pc:docMkLst>
      <pc:sldChg chg="addSp modSp">
        <pc:chgData name="James Franklin" userId="cf915d05-507f-491f-b4a6-b2aa085ee4b1" providerId="ADAL" clId="{154C3C67-8657-4CEC-A80E-7A882D2DC7E1}" dt="2019-07-03T15:03:46.507" v="84" actId="1076"/>
        <pc:sldMkLst>
          <pc:docMk/>
          <pc:sldMk cId="4088036100" sldId="259"/>
        </pc:sldMkLst>
        <pc:spChg chg="add mod">
          <ac:chgData name="James Franklin" userId="cf915d05-507f-491f-b4a6-b2aa085ee4b1" providerId="ADAL" clId="{154C3C67-8657-4CEC-A80E-7A882D2DC7E1}" dt="2019-07-03T15:03:46.507" v="84" actId="1076"/>
          <ac:spMkLst>
            <pc:docMk/>
            <pc:sldMk cId="4088036100" sldId="259"/>
            <ac:spMk id="2" creationId="{2903F362-87D7-4421-B903-E14403A02E53}"/>
          </ac:spMkLst>
        </pc:spChg>
        <pc:spChg chg="add mod">
          <ac:chgData name="James Franklin" userId="cf915d05-507f-491f-b4a6-b2aa085ee4b1" providerId="ADAL" clId="{154C3C67-8657-4CEC-A80E-7A882D2DC7E1}" dt="2019-07-03T15:03:24.627" v="51" actId="1076"/>
          <ac:spMkLst>
            <pc:docMk/>
            <pc:sldMk cId="4088036100" sldId="259"/>
            <ac:spMk id="3" creationId="{ED1A84E5-E83B-41B6-A658-081D9B37A5BF}"/>
          </ac:spMkLst>
        </pc:spChg>
        <pc:spChg chg="add mod">
          <ac:chgData name="James Franklin" userId="cf915d05-507f-491f-b4a6-b2aa085ee4b1" providerId="ADAL" clId="{154C3C67-8657-4CEC-A80E-7A882D2DC7E1}" dt="2019-07-03T15:03:34.443" v="69" actId="20577"/>
          <ac:spMkLst>
            <pc:docMk/>
            <pc:sldMk cId="4088036100" sldId="259"/>
            <ac:spMk id="4" creationId="{9B123F5F-534C-4B4B-9C9E-1737CDA68929}"/>
          </ac:spMkLst>
        </pc:spChg>
      </pc:sldChg>
      <pc:sldChg chg="modSp">
        <pc:chgData name="James Franklin" userId="cf915d05-507f-491f-b4a6-b2aa085ee4b1" providerId="ADAL" clId="{154C3C67-8657-4CEC-A80E-7A882D2DC7E1}" dt="2019-07-03T15:54:40.904" v="218" actId="20577"/>
        <pc:sldMkLst>
          <pc:docMk/>
          <pc:sldMk cId="2912915852" sldId="319"/>
        </pc:sldMkLst>
        <pc:spChg chg="mod">
          <ac:chgData name="James Franklin" userId="cf915d05-507f-491f-b4a6-b2aa085ee4b1" providerId="ADAL" clId="{154C3C67-8657-4CEC-A80E-7A882D2DC7E1}" dt="2019-07-03T15:54:40.904" v="218" actId="20577"/>
          <ac:spMkLst>
            <pc:docMk/>
            <pc:sldMk cId="2912915852" sldId="319"/>
            <ac:spMk id="3" creationId="{8841C565-F8A1-4DE6-88F1-F82B859E4087}"/>
          </ac:spMkLst>
        </pc:spChg>
      </pc:sldChg>
      <pc:sldChg chg="modSp ord">
        <pc:chgData name="James Franklin" userId="cf915d05-507f-491f-b4a6-b2aa085ee4b1" providerId="ADAL" clId="{154C3C67-8657-4CEC-A80E-7A882D2DC7E1}" dt="2019-07-07T08:19:29.807" v="9685" actId="20577"/>
        <pc:sldMkLst>
          <pc:docMk/>
          <pc:sldMk cId="383292592" sldId="392"/>
        </pc:sldMkLst>
        <pc:spChg chg="mod">
          <ac:chgData name="James Franklin" userId="cf915d05-507f-491f-b4a6-b2aa085ee4b1" providerId="ADAL" clId="{154C3C67-8657-4CEC-A80E-7A882D2DC7E1}" dt="2019-07-07T08:19:29.807" v="9685" actId="20577"/>
          <ac:spMkLst>
            <pc:docMk/>
            <pc:sldMk cId="383292592" sldId="392"/>
            <ac:spMk id="5" creationId="{00000000-0000-0000-0000-000000000000}"/>
          </ac:spMkLst>
        </pc:spChg>
      </pc:sldChg>
      <pc:sldChg chg="addSp modSp add setBg">
        <pc:chgData name="James Franklin" userId="cf915d05-507f-491f-b4a6-b2aa085ee4b1" providerId="ADAL" clId="{154C3C67-8657-4CEC-A80E-7A882D2DC7E1}" dt="2019-07-22T14:42:03.379" v="9772" actId="20577"/>
        <pc:sldMkLst>
          <pc:docMk/>
          <pc:sldMk cId="3291576925" sldId="403"/>
        </pc:sldMkLst>
        <pc:spChg chg="mod">
          <ac:chgData name="James Franklin" userId="cf915d05-507f-491f-b4a6-b2aa085ee4b1" providerId="ADAL" clId="{154C3C67-8657-4CEC-A80E-7A882D2DC7E1}" dt="2019-07-04T14:32:38.463" v="1969" actId="207"/>
          <ac:spMkLst>
            <pc:docMk/>
            <pc:sldMk cId="3291576925" sldId="403"/>
            <ac:spMk id="2" creationId="{12AEE3D5-3709-4B7A-89A4-E78B5A2C40CA}"/>
          </ac:spMkLst>
        </pc:spChg>
        <pc:spChg chg="mod">
          <ac:chgData name="James Franklin" userId="cf915d05-507f-491f-b4a6-b2aa085ee4b1" providerId="ADAL" clId="{154C3C67-8657-4CEC-A80E-7A882D2DC7E1}" dt="2019-07-22T14:42:03.379" v="9772" actId="20577"/>
          <ac:spMkLst>
            <pc:docMk/>
            <pc:sldMk cId="3291576925" sldId="403"/>
            <ac:spMk id="3" creationId="{95622CE7-8CCA-4DB3-A4FF-195035A47331}"/>
          </ac:spMkLst>
        </pc:spChg>
        <pc:picChg chg="add mod">
          <ac:chgData name="James Franklin" userId="cf915d05-507f-491f-b4a6-b2aa085ee4b1" providerId="ADAL" clId="{154C3C67-8657-4CEC-A80E-7A882D2DC7E1}" dt="2019-07-04T14:32:59.775" v="1974" actId="732"/>
          <ac:picMkLst>
            <pc:docMk/>
            <pc:sldMk cId="3291576925" sldId="403"/>
            <ac:picMk id="1026" creationId="{35F833A8-3A11-411E-9B72-848322CBD2A4}"/>
          </ac:picMkLst>
        </pc:picChg>
      </pc:sldChg>
      <pc:sldChg chg="addSp modSp add ord">
        <pc:chgData name="James Franklin" userId="cf915d05-507f-491f-b4a6-b2aa085ee4b1" providerId="ADAL" clId="{154C3C67-8657-4CEC-A80E-7A882D2DC7E1}" dt="2019-07-22T15:09:47.441" v="9920" actId="20577"/>
        <pc:sldMkLst>
          <pc:docMk/>
          <pc:sldMk cId="3749215389" sldId="404"/>
        </pc:sldMkLst>
        <pc:spChg chg="mod">
          <ac:chgData name="James Franklin" userId="cf915d05-507f-491f-b4a6-b2aa085ee4b1" providerId="ADAL" clId="{154C3C67-8657-4CEC-A80E-7A882D2DC7E1}" dt="2019-07-03T15:08:29.939" v="194" actId="20577"/>
          <ac:spMkLst>
            <pc:docMk/>
            <pc:sldMk cId="3749215389" sldId="404"/>
            <ac:spMk id="2" creationId="{12AEE3D5-3709-4B7A-89A4-E78B5A2C40CA}"/>
          </ac:spMkLst>
        </pc:spChg>
        <pc:spChg chg="mod">
          <ac:chgData name="James Franklin" userId="cf915d05-507f-491f-b4a6-b2aa085ee4b1" providerId="ADAL" clId="{154C3C67-8657-4CEC-A80E-7A882D2DC7E1}" dt="2019-07-22T15:09:47.441" v="9920" actId="20577"/>
          <ac:spMkLst>
            <pc:docMk/>
            <pc:sldMk cId="3749215389" sldId="404"/>
            <ac:spMk id="3" creationId="{95622CE7-8CCA-4DB3-A4FF-195035A47331}"/>
          </ac:spMkLst>
        </pc:spChg>
        <pc:spChg chg="add mod">
          <ac:chgData name="James Franklin" userId="cf915d05-507f-491f-b4a6-b2aa085ee4b1" providerId="ADAL" clId="{154C3C67-8657-4CEC-A80E-7A882D2DC7E1}" dt="2019-07-06T17:06:52.665" v="9576" actId="20577"/>
          <ac:spMkLst>
            <pc:docMk/>
            <pc:sldMk cId="3749215389" sldId="404"/>
            <ac:spMk id="4" creationId="{3025CFB2-3206-4DDF-A2A5-FC951F6B8894}"/>
          </ac:spMkLst>
        </pc:spChg>
        <pc:spChg chg="add mod">
          <ac:chgData name="James Franklin" userId="cf915d05-507f-491f-b4a6-b2aa085ee4b1" providerId="ADAL" clId="{154C3C67-8657-4CEC-A80E-7A882D2DC7E1}" dt="2019-07-06T17:07:06.122" v="9613" actId="20577"/>
          <ac:spMkLst>
            <pc:docMk/>
            <pc:sldMk cId="3749215389" sldId="404"/>
            <ac:spMk id="5" creationId="{93981175-0576-43ED-B34B-DC0DC2537DA4}"/>
          </ac:spMkLst>
        </pc:spChg>
        <pc:spChg chg="add mod">
          <ac:chgData name="James Franklin" userId="cf915d05-507f-491f-b4a6-b2aa085ee4b1" providerId="ADAL" clId="{154C3C67-8657-4CEC-A80E-7A882D2DC7E1}" dt="2019-07-06T17:07:19.120" v="9664" actId="20577"/>
          <ac:spMkLst>
            <pc:docMk/>
            <pc:sldMk cId="3749215389" sldId="404"/>
            <ac:spMk id="6" creationId="{D07AF1BC-D49F-4229-970E-6C04AB126575}"/>
          </ac:spMkLst>
        </pc:spChg>
        <pc:spChg chg="add mod">
          <ac:chgData name="James Franklin" userId="cf915d05-507f-491f-b4a6-b2aa085ee4b1" providerId="ADAL" clId="{154C3C67-8657-4CEC-A80E-7A882D2DC7E1}" dt="2019-07-06T17:07:23.987" v="9667" actId="20577"/>
          <ac:spMkLst>
            <pc:docMk/>
            <pc:sldMk cId="3749215389" sldId="404"/>
            <ac:spMk id="7" creationId="{50C5844A-2C2A-493A-A035-12E7F92CB050}"/>
          </ac:spMkLst>
        </pc:spChg>
        <pc:spChg chg="add mod">
          <ac:chgData name="James Franklin" userId="cf915d05-507f-491f-b4a6-b2aa085ee4b1" providerId="ADAL" clId="{154C3C67-8657-4CEC-A80E-7A882D2DC7E1}" dt="2019-07-06T17:07:29.592" v="9671" actId="20577"/>
          <ac:spMkLst>
            <pc:docMk/>
            <pc:sldMk cId="3749215389" sldId="404"/>
            <ac:spMk id="8" creationId="{CD667564-E5FA-4D9E-9828-86977052CDA2}"/>
          </ac:spMkLst>
        </pc:spChg>
        <pc:spChg chg="add mod">
          <ac:chgData name="James Franklin" userId="cf915d05-507f-491f-b4a6-b2aa085ee4b1" providerId="ADAL" clId="{154C3C67-8657-4CEC-A80E-7A882D2DC7E1}" dt="2019-07-06T17:07:45.323" v="9684" actId="20577"/>
          <ac:spMkLst>
            <pc:docMk/>
            <pc:sldMk cId="3749215389" sldId="404"/>
            <ac:spMk id="9" creationId="{9F42D784-2187-484C-9187-A8844AA8F191}"/>
          </ac:spMkLst>
        </pc:spChg>
      </pc:sldChg>
      <pc:sldChg chg="addSp modSp add setBg">
        <pc:chgData name="James Franklin" userId="cf915d05-507f-491f-b4a6-b2aa085ee4b1" providerId="ADAL" clId="{154C3C67-8657-4CEC-A80E-7A882D2DC7E1}" dt="2019-07-06T15:27:05.553" v="3906" actId="20577"/>
        <pc:sldMkLst>
          <pc:docMk/>
          <pc:sldMk cId="516094189" sldId="405"/>
        </pc:sldMkLst>
        <pc:spChg chg="mod">
          <ac:chgData name="James Franklin" userId="cf915d05-507f-491f-b4a6-b2aa085ee4b1" providerId="ADAL" clId="{154C3C67-8657-4CEC-A80E-7A882D2DC7E1}" dt="2019-07-04T15:00:00.625" v="2042" actId="207"/>
          <ac:spMkLst>
            <pc:docMk/>
            <pc:sldMk cId="516094189" sldId="405"/>
            <ac:spMk id="2" creationId="{12AEE3D5-3709-4B7A-89A4-E78B5A2C40CA}"/>
          </ac:spMkLst>
        </pc:spChg>
        <pc:spChg chg="mod">
          <ac:chgData name="James Franklin" userId="cf915d05-507f-491f-b4a6-b2aa085ee4b1" providerId="ADAL" clId="{154C3C67-8657-4CEC-A80E-7A882D2DC7E1}" dt="2019-07-06T15:27:05.553" v="3906" actId="20577"/>
          <ac:spMkLst>
            <pc:docMk/>
            <pc:sldMk cId="516094189" sldId="405"/>
            <ac:spMk id="3" creationId="{95622CE7-8CCA-4DB3-A4FF-195035A47331}"/>
          </ac:spMkLst>
        </pc:spChg>
        <pc:picChg chg="add mod">
          <ac:chgData name="James Franklin" userId="cf915d05-507f-491f-b4a6-b2aa085ee4b1" providerId="ADAL" clId="{154C3C67-8657-4CEC-A80E-7A882D2DC7E1}" dt="2019-07-04T15:00:24.798" v="2046" actId="1076"/>
          <ac:picMkLst>
            <pc:docMk/>
            <pc:sldMk cId="516094189" sldId="405"/>
            <ac:picMk id="4" creationId="{F743275A-FC85-4934-8B6C-91D606A14999}"/>
          </ac:picMkLst>
        </pc:picChg>
        <pc:picChg chg="add mod">
          <ac:chgData name="James Franklin" userId="cf915d05-507f-491f-b4a6-b2aa085ee4b1" providerId="ADAL" clId="{154C3C67-8657-4CEC-A80E-7A882D2DC7E1}" dt="2019-07-04T15:00:31.127" v="2047" actId="732"/>
          <ac:picMkLst>
            <pc:docMk/>
            <pc:sldMk cId="516094189" sldId="405"/>
            <ac:picMk id="4098" creationId="{70425846-F44E-4A26-BDB8-53DCF8E23C65}"/>
          </ac:picMkLst>
        </pc:picChg>
      </pc:sldChg>
      <pc:sldChg chg="addSp modSp add">
        <pc:chgData name="James Franklin" userId="cf915d05-507f-491f-b4a6-b2aa085ee4b1" providerId="ADAL" clId="{154C3C67-8657-4CEC-A80E-7A882D2DC7E1}" dt="2019-07-06T15:30:33.657" v="4277" actId="20577"/>
        <pc:sldMkLst>
          <pc:docMk/>
          <pc:sldMk cId="3277582269" sldId="407"/>
        </pc:sldMkLst>
        <pc:spChg chg="mod">
          <ac:chgData name="James Franklin" userId="cf915d05-507f-491f-b4a6-b2aa085ee4b1" providerId="ADAL" clId="{154C3C67-8657-4CEC-A80E-7A882D2DC7E1}" dt="2019-07-04T10:14:53.075" v="626" actId="20577"/>
          <ac:spMkLst>
            <pc:docMk/>
            <pc:sldMk cId="3277582269" sldId="407"/>
            <ac:spMk id="2" creationId="{12AEE3D5-3709-4B7A-89A4-E78B5A2C40CA}"/>
          </ac:spMkLst>
        </pc:spChg>
        <pc:spChg chg="mod">
          <ac:chgData name="James Franklin" userId="cf915d05-507f-491f-b4a6-b2aa085ee4b1" providerId="ADAL" clId="{154C3C67-8657-4CEC-A80E-7A882D2DC7E1}" dt="2019-07-06T15:30:33.657" v="4277" actId="20577"/>
          <ac:spMkLst>
            <pc:docMk/>
            <pc:sldMk cId="3277582269" sldId="407"/>
            <ac:spMk id="3" creationId="{95622CE7-8CCA-4DB3-A4FF-195035A47331}"/>
          </ac:spMkLst>
        </pc:spChg>
        <pc:grpChg chg="add mod">
          <ac:chgData name="James Franklin" userId="cf915d05-507f-491f-b4a6-b2aa085ee4b1" providerId="ADAL" clId="{154C3C67-8657-4CEC-A80E-7A882D2DC7E1}" dt="2019-07-06T15:28:22.111" v="4048" actId="167"/>
          <ac:grpSpMkLst>
            <pc:docMk/>
            <pc:sldMk cId="3277582269" sldId="407"/>
            <ac:grpSpMk id="6" creationId="{7CD1B54D-F1C5-43CE-BD66-D5BA8D59DFCB}"/>
          </ac:grpSpMkLst>
        </pc:grpChg>
        <pc:picChg chg="add mod">
          <ac:chgData name="James Franklin" userId="cf915d05-507f-491f-b4a6-b2aa085ee4b1" providerId="ADAL" clId="{154C3C67-8657-4CEC-A80E-7A882D2DC7E1}" dt="2019-07-04T15:03:48.431" v="2052" actId="1076"/>
          <ac:picMkLst>
            <pc:docMk/>
            <pc:sldMk cId="3277582269" sldId="407"/>
            <ac:picMk id="4" creationId="{82532BD6-CFDD-4800-8469-840EE984FABA}"/>
          </ac:picMkLst>
        </pc:picChg>
        <pc:picChg chg="add mod">
          <ac:chgData name="James Franklin" userId="cf915d05-507f-491f-b4a6-b2aa085ee4b1" providerId="ADAL" clId="{154C3C67-8657-4CEC-A80E-7A882D2DC7E1}" dt="2019-07-04T15:04:01.175" v="2056" actId="1076"/>
          <ac:picMkLst>
            <pc:docMk/>
            <pc:sldMk cId="3277582269" sldId="407"/>
            <ac:picMk id="5" creationId="{156E9D63-0D2B-4A73-B25F-FB675BD1C31A}"/>
          </ac:picMkLst>
        </pc:picChg>
        <pc:picChg chg="add mod">
          <ac:chgData name="James Franklin" userId="cf915d05-507f-491f-b4a6-b2aa085ee4b1" providerId="ADAL" clId="{154C3C67-8657-4CEC-A80E-7A882D2DC7E1}" dt="2019-07-04T15:17:49.650" v="2066" actId="164"/>
          <ac:picMkLst>
            <pc:docMk/>
            <pc:sldMk cId="3277582269" sldId="407"/>
            <ac:picMk id="5122" creationId="{1C7DEC09-E58E-4595-8333-BE2F16B01259}"/>
          </ac:picMkLst>
        </pc:picChg>
        <pc:picChg chg="add mod">
          <ac:chgData name="James Franklin" userId="cf915d05-507f-491f-b4a6-b2aa085ee4b1" providerId="ADAL" clId="{154C3C67-8657-4CEC-A80E-7A882D2DC7E1}" dt="2019-07-04T15:18:03.751" v="2068" actId="732"/>
          <ac:picMkLst>
            <pc:docMk/>
            <pc:sldMk cId="3277582269" sldId="407"/>
            <ac:picMk id="5124" creationId="{CB9E642E-2164-439B-B762-12259D3B8F8F}"/>
          </ac:picMkLst>
        </pc:picChg>
      </pc:sldChg>
      <pc:sldChg chg="addSp delSp modSp add ord setBg">
        <pc:chgData name="James Franklin" userId="cf915d05-507f-491f-b4a6-b2aa085ee4b1" providerId="ADAL" clId="{154C3C67-8657-4CEC-A80E-7A882D2DC7E1}" dt="2019-07-22T15:03:39.672" v="9827" actId="1076"/>
        <pc:sldMkLst>
          <pc:docMk/>
          <pc:sldMk cId="2509848417" sldId="408"/>
        </pc:sldMkLst>
        <pc:spChg chg="mod">
          <ac:chgData name="James Franklin" userId="cf915d05-507f-491f-b4a6-b2aa085ee4b1" providerId="ADAL" clId="{154C3C67-8657-4CEC-A80E-7A882D2DC7E1}" dt="2019-07-22T15:02:37.217" v="9818" actId="207"/>
          <ac:spMkLst>
            <pc:docMk/>
            <pc:sldMk cId="2509848417" sldId="408"/>
            <ac:spMk id="2" creationId="{12AEE3D5-3709-4B7A-89A4-E78B5A2C40CA}"/>
          </ac:spMkLst>
        </pc:spChg>
        <pc:spChg chg="mod">
          <ac:chgData name="James Franklin" userId="cf915d05-507f-491f-b4a6-b2aa085ee4b1" providerId="ADAL" clId="{154C3C67-8657-4CEC-A80E-7A882D2DC7E1}" dt="2019-07-22T15:03:22.106" v="9825" actId="20577"/>
          <ac:spMkLst>
            <pc:docMk/>
            <pc:sldMk cId="2509848417" sldId="408"/>
            <ac:spMk id="3" creationId="{95622CE7-8CCA-4DB3-A4FF-195035A47331}"/>
          </ac:spMkLst>
        </pc:spChg>
        <pc:picChg chg="add del mod">
          <ac:chgData name="James Franklin" userId="cf915d05-507f-491f-b4a6-b2aa085ee4b1" providerId="ADAL" clId="{154C3C67-8657-4CEC-A80E-7A882D2DC7E1}" dt="2019-07-22T14:46:04.377" v="9803" actId="478"/>
          <ac:picMkLst>
            <pc:docMk/>
            <pc:sldMk cId="2509848417" sldId="408"/>
            <ac:picMk id="4" creationId="{3F61EC16-29DF-4552-AF8F-E177D008BB16}"/>
          </ac:picMkLst>
        </pc:picChg>
        <pc:picChg chg="add mod">
          <ac:chgData name="James Franklin" userId="cf915d05-507f-491f-b4a6-b2aa085ee4b1" providerId="ADAL" clId="{154C3C67-8657-4CEC-A80E-7A882D2DC7E1}" dt="2019-07-22T14:46:29.507" v="9809" actId="1076"/>
          <ac:picMkLst>
            <pc:docMk/>
            <pc:sldMk cId="2509848417" sldId="408"/>
            <ac:picMk id="5" creationId="{0BFA6C08-605D-4E35-853F-834312220B3D}"/>
          </ac:picMkLst>
        </pc:picChg>
        <pc:picChg chg="add del mod">
          <ac:chgData name="James Franklin" userId="cf915d05-507f-491f-b4a6-b2aa085ee4b1" providerId="ADAL" clId="{154C3C67-8657-4CEC-A80E-7A882D2DC7E1}" dt="2019-07-22T14:46:11.826" v="9806" actId="478"/>
          <ac:picMkLst>
            <pc:docMk/>
            <pc:sldMk cId="2509848417" sldId="408"/>
            <ac:picMk id="6" creationId="{D5487752-2891-4045-9299-7024FB03FDCF}"/>
          </ac:picMkLst>
        </pc:picChg>
        <pc:picChg chg="add mod">
          <ac:chgData name="James Franklin" userId="cf915d05-507f-491f-b4a6-b2aa085ee4b1" providerId="ADAL" clId="{154C3C67-8657-4CEC-A80E-7A882D2DC7E1}" dt="2019-07-22T15:03:39.672" v="9827" actId="1076"/>
          <ac:picMkLst>
            <pc:docMk/>
            <pc:sldMk cId="2509848417" sldId="408"/>
            <ac:picMk id="1026" creationId="{69927C40-C8AB-45FE-87E8-4665F0D403B0}"/>
          </ac:picMkLst>
        </pc:picChg>
        <pc:picChg chg="add del mod">
          <ac:chgData name="James Franklin" userId="cf915d05-507f-491f-b4a6-b2aa085ee4b1" providerId="ADAL" clId="{154C3C67-8657-4CEC-A80E-7A882D2DC7E1}" dt="2019-07-22T14:46:05.617" v="9804" actId="478"/>
          <ac:picMkLst>
            <pc:docMk/>
            <pc:sldMk cId="2509848417" sldId="408"/>
            <ac:picMk id="6146" creationId="{EB4DC306-EF3C-49E1-9D3B-B694A8904499}"/>
          </ac:picMkLst>
        </pc:picChg>
      </pc:sldChg>
      <pc:sldChg chg="addSp delSp modSp add">
        <pc:chgData name="James Franklin" userId="cf915d05-507f-491f-b4a6-b2aa085ee4b1" providerId="ADAL" clId="{154C3C67-8657-4CEC-A80E-7A882D2DC7E1}" dt="2019-07-06T15:42:00.698" v="5242" actId="20577"/>
        <pc:sldMkLst>
          <pc:docMk/>
          <pc:sldMk cId="1476826563" sldId="409"/>
        </pc:sldMkLst>
        <pc:spChg chg="mod">
          <ac:chgData name="James Franklin" userId="cf915d05-507f-491f-b4a6-b2aa085ee4b1" providerId="ADAL" clId="{154C3C67-8657-4CEC-A80E-7A882D2DC7E1}" dt="2019-07-06T15:35:53.793" v="4745" actId="20577"/>
          <ac:spMkLst>
            <pc:docMk/>
            <pc:sldMk cId="1476826563" sldId="409"/>
            <ac:spMk id="2" creationId="{12AEE3D5-3709-4B7A-89A4-E78B5A2C40CA}"/>
          </ac:spMkLst>
        </pc:spChg>
        <pc:spChg chg="mod">
          <ac:chgData name="James Franklin" userId="cf915d05-507f-491f-b4a6-b2aa085ee4b1" providerId="ADAL" clId="{154C3C67-8657-4CEC-A80E-7A882D2DC7E1}" dt="2019-07-06T15:42:00.698" v="5242" actId="20577"/>
          <ac:spMkLst>
            <pc:docMk/>
            <pc:sldMk cId="1476826563" sldId="409"/>
            <ac:spMk id="3" creationId="{95622CE7-8CCA-4DB3-A4FF-195035A47331}"/>
          </ac:spMkLst>
        </pc:spChg>
        <pc:picChg chg="add mod">
          <ac:chgData name="James Franklin" userId="cf915d05-507f-491f-b4a6-b2aa085ee4b1" providerId="ADAL" clId="{154C3C67-8657-4CEC-A80E-7A882D2DC7E1}" dt="2019-07-04T15:52:07.887" v="2128" actId="1076"/>
          <ac:picMkLst>
            <pc:docMk/>
            <pc:sldMk cId="1476826563" sldId="409"/>
            <ac:picMk id="4" creationId="{3131CBA9-856E-4B19-A874-36AF27D602F0}"/>
          </ac:picMkLst>
        </pc:picChg>
        <pc:picChg chg="add del mod">
          <ac:chgData name="James Franklin" userId="cf915d05-507f-491f-b4a6-b2aa085ee4b1" providerId="ADAL" clId="{154C3C67-8657-4CEC-A80E-7A882D2DC7E1}" dt="2019-07-04T15:50:27.027" v="2123" actId="478"/>
          <ac:picMkLst>
            <pc:docMk/>
            <pc:sldMk cId="1476826563" sldId="409"/>
            <ac:picMk id="7170" creationId="{CB4B6889-D847-42A9-8353-8A1B5C1FDF75}"/>
          </ac:picMkLst>
        </pc:picChg>
        <pc:picChg chg="add mod">
          <ac:chgData name="James Franklin" userId="cf915d05-507f-491f-b4a6-b2aa085ee4b1" providerId="ADAL" clId="{154C3C67-8657-4CEC-A80E-7A882D2DC7E1}" dt="2019-07-04T15:53:50.542" v="2141" actId="1076"/>
          <ac:picMkLst>
            <pc:docMk/>
            <pc:sldMk cId="1476826563" sldId="409"/>
            <ac:picMk id="7172" creationId="{3499B316-D14C-4DE4-B580-CBC756020D47}"/>
          </ac:picMkLst>
        </pc:picChg>
      </pc:sldChg>
      <pc:sldChg chg="modSp add">
        <pc:chgData name="James Franklin" userId="cf915d05-507f-491f-b4a6-b2aa085ee4b1" providerId="ADAL" clId="{154C3C67-8657-4CEC-A80E-7A882D2DC7E1}" dt="2019-07-06T15:55:44.549" v="6484" actId="207"/>
        <pc:sldMkLst>
          <pc:docMk/>
          <pc:sldMk cId="1299378461" sldId="410"/>
        </pc:sldMkLst>
        <pc:spChg chg="mod">
          <ac:chgData name="James Franklin" userId="cf915d05-507f-491f-b4a6-b2aa085ee4b1" providerId="ADAL" clId="{154C3C67-8657-4CEC-A80E-7A882D2DC7E1}" dt="2019-07-04T10:21:03.811" v="848" actId="20577"/>
          <ac:spMkLst>
            <pc:docMk/>
            <pc:sldMk cId="1299378461" sldId="410"/>
            <ac:spMk id="2" creationId="{12AEE3D5-3709-4B7A-89A4-E78B5A2C40CA}"/>
          </ac:spMkLst>
        </pc:spChg>
        <pc:spChg chg="mod">
          <ac:chgData name="James Franklin" userId="cf915d05-507f-491f-b4a6-b2aa085ee4b1" providerId="ADAL" clId="{154C3C67-8657-4CEC-A80E-7A882D2DC7E1}" dt="2019-07-06T15:55:44.549" v="6484" actId="207"/>
          <ac:spMkLst>
            <pc:docMk/>
            <pc:sldMk cId="1299378461" sldId="410"/>
            <ac:spMk id="3" creationId="{95622CE7-8CCA-4DB3-A4FF-195035A47331}"/>
          </ac:spMkLst>
        </pc:spChg>
      </pc:sldChg>
      <pc:sldChg chg="addSp delSp modSp add ord setBg">
        <pc:chgData name="James Franklin" userId="cf915d05-507f-491f-b4a6-b2aa085ee4b1" providerId="ADAL" clId="{154C3C67-8657-4CEC-A80E-7A882D2DC7E1}" dt="2019-07-23T15:30:19.721" v="10001" actId="732"/>
        <pc:sldMkLst>
          <pc:docMk/>
          <pc:sldMk cId="2962771489" sldId="411"/>
        </pc:sldMkLst>
        <pc:spChg chg="mod">
          <ac:chgData name="James Franklin" userId="cf915d05-507f-491f-b4a6-b2aa085ee4b1" providerId="ADAL" clId="{154C3C67-8657-4CEC-A80E-7A882D2DC7E1}" dt="2019-07-04T10:33:41.148" v="893" actId="20577"/>
          <ac:spMkLst>
            <pc:docMk/>
            <pc:sldMk cId="2962771489" sldId="411"/>
            <ac:spMk id="2" creationId="{12AEE3D5-3709-4B7A-89A4-E78B5A2C40CA}"/>
          </ac:spMkLst>
        </pc:spChg>
        <pc:spChg chg="mod">
          <ac:chgData name="James Franklin" userId="cf915d05-507f-491f-b4a6-b2aa085ee4b1" providerId="ADAL" clId="{154C3C67-8657-4CEC-A80E-7A882D2DC7E1}" dt="2019-07-23T15:29:49.906" v="9997" actId="20577"/>
          <ac:spMkLst>
            <pc:docMk/>
            <pc:sldMk cId="2962771489" sldId="411"/>
            <ac:spMk id="3" creationId="{95622CE7-8CCA-4DB3-A4FF-195035A47331}"/>
          </ac:spMkLst>
        </pc:spChg>
        <pc:spChg chg="add del mod">
          <ac:chgData name="James Franklin" userId="cf915d05-507f-491f-b4a6-b2aa085ee4b1" providerId="ADAL" clId="{154C3C67-8657-4CEC-A80E-7A882D2DC7E1}" dt="2019-07-16T15:42:41.310" v="9750" actId="478"/>
          <ac:spMkLst>
            <pc:docMk/>
            <pc:sldMk cId="2962771489" sldId="411"/>
            <ac:spMk id="5" creationId="{84036E3A-F066-47F7-9398-F7CB28E07253}"/>
          </ac:spMkLst>
        </pc:spChg>
        <pc:picChg chg="add del mod">
          <ac:chgData name="James Franklin" userId="cf915d05-507f-491f-b4a6-b2aa085ee4b1" providerId="ADAL" clId="{154C3C67-8657-4CEC-A80E-7A882D2DC7E1}" dt="2019-07-23T15:26:12.963" v="9967" actId="478"/>
          <ac:picMkLst>
            <pc:docMk/>
            <pc:sldMk cId="2962771489" sldId="411"/>
            <ac:picMk id="4" creationId="{0F492605-D181-476A-B5C7-0F0F456FFDEF}"/>
          </ac:picMkLst>
        </pc:picChg>
        <pc:picChg chg="add del mod">
          <ac:chgData name="James Franklin" userId="cf915d05-507f-491f-b4a6-b2aa085ee4b1" providerId="ADAL" clId="{154C3C67-8657-4CEC-A80E-7A882D2DC7E1}" dt="2019-07-23T15:27:24.621" v="9979" actId="478"/>
          <ac:picMkLst>
            <pc:docMk/>
            <pc:sldMk cId="2962771489" sldId="411"/>
            <ac:picMk id="5" creationId="{1F50799B-0FCB-4032-A5A8-9E1CD9D97A9B}"/>
          </ac:picMkLst>
        </pc:picChg>
        <pc:picChg chg="add mod">
          <ac:chgData name="James Franklin" userId="cf915d05-507f-491f-b4a6-b2aa085ee4b1" providerId="ADAL" clId="{154C3C67-8657-4CEC-A80E-7A882D2DC7E1}" dt="2019-07-23T15:27:27.033" v="9981" actId="1076"/>
          <ac:picMkLst>
            <pc:docMk/>
            <pc:sldMk cId="2962771489" sldId="411"/>
            <ac:picMk id="6" creationId="{58A939D2-DED6-458F-BFCD-985D9512521F}"/>
          </ac:picMkLst>
        </pc:picChg>
        <pc:picChg chg="add del mod">
          <ac:chgData name="James Franklin" userId="cf915d05-507f-491f-b4a6-b2aa085ee4b1" providerId="ADAL" clId="{154C3C67-8657-4CEC-A80E-7A882D2DC7E1}" dt="2019-07-23T15:27:05.650" v="9977" actId="478"/>
          <ac:picMkLst>
            <pc:docMk/>
            <pc:sldMk cId="2962771489" sldId="411"/>
            <ac:picMk id="1026" creationId="{23EF1F76-CC51-4752-B71B-99C957629717}"/>
          </ac:picMkLst>
        </pc:picChg>
        <pc:picChg chg="add mod">
          <ac:chgData name="James Franklin" userId="cf915d05-507f-491f-b4a6-b2aa085ee4b1" providerId="ADAL" clId="{154C3C67-8657-4CEC-A80E-7A882D2DC7E1}" dt="2019-07-23T15:30:19.721" v="10001" actId="732"/>
          <ac:picMkLst>
            <pc:docMk/>
            <pc:sldMk cId="2962771489" sldId="411"/>
            <ac:picMk id="1028" creationId="{FE510721-C996-496C-A846-46AF1C39D917}"/>
          </ac:picMkLst>
        </pc:picChg>
        <pc:picChg chg="add del mod">
          <ac:chgData name="James Franklin" userId="cf915d05-507f-491f-b4a6-b2aa085ee4b1" providerId="ADAL" clId="{154C3C67-8657-4CEC-A80E-7A882D2DC7E1}" dt="2019-07-04T15:57:19.106" v="2147" actId="478"/>
          <ac:picMkLst>
            <pc:docMk/>
            <pc:sldMk cId="2962771489" sldId="411"/>
            <ac:picMk id="8194" creationId="{8CD60600-EA26-4FF6-9D70-67648D9D58C4}"/>
          </ac:picMkLst>
        </pc:picChg>
        <pc:picChg chg="add del mod">
          <ac:chgData name="James Franklin" userId="cf915d05-507f-491f-b4a6-b2aa085ee4b1" providerId="ADAL" clId="{154C3C67-8657-4CEC-A80E-7A882D2DC7E1}" dt="2019-07-23T15:26:12.030" v="9966" actId="478"/>
          <ac:picMkLst>
            <pc:docMk/>
            <pc:sldMk cId="2962771489" sldId="411"/>
            <ac:picMk id="8196" creationId="{C96C6C46-67D7-433E-BD70-9674DA2DD07A}"/>
          </ac:picMkLst>
        </pc:picChg>
      </pc:sldChg>
      <pc:sldChg chg="addSp modSp add">
        <pc:chgData name="James Franklin" userId="cf915d05-507f-491f-b4a6-b2aa085ee4b1" providerId="ADAL" clId="{154C3C67-8657-4CEC-A80E-7A882D2DC7E1}" dt="2019-07-22T14:42:28.771" v="9776" actId="20577"/>
        <pc:sldMkLst>
          <pc:docMk/>
          <pc:sldMk cId="2187002821" sldId="412"/>
        </pc:sldMkLst>
        <pc:spChg chg="mod">
          <ac:chgData name="James Franklin" userId="cf915d05-507f-491f-b4a6-b2aa085ee4b1" providerId="ADAL" clId="{154C3C67-8657-4CEC-A80E-7A882D2DC7E1}" dt="2019-07-04T10:08:37.923" v="540" actId="20577"/>
          <ac:spMkLst>
            <pc:docMk/>
            <pc:sldMk cId="2187002821" sldId="412"/>
            <ac:spMk id="2" creationId="{8D0D95A5-A278-4D3D-B21C-C7D940FC458E}"/>
          </ac:spMkLst>
        </pc:spChg>
        <pc:spChg chg="mod">
          <ac:chgData name="James Franklin" userId="cf915d05-507f-491f-b4a6-b2aa085ee4b1" providerId="ADAL" clId="{154C3C67-8657-4CEC-A80E-7A882D2DC7E1}" dt="2019-07-22T14:42:28.771" v="9776" actId="20577"/>
          <ac:spMkLst>
            <pc:docMk/>
            <pc:sldMk cId="2187002821" sldId="412"/>
            <ac:spMk id="3" creationId="{094E359F-A90B-4184-AFDF-4BD1C5040A39}"/>
          </ac:spMkLst>
        </pc:spChg>
        <pc:picChg chg="add mod">
          <ac:chgData name="James Franklin" userId="cf915d05-507f-491f-b4a6-b2aa085ee4b1" providerId="ADAL" clId="{154C3C67-8657-4CEC-A80E-7A882D2DC7E1}" dt="2019-07-04T14:48:48.535" v="1978" actId="1076"/>
          <ac:picMkLst>
            <pc:docMk/>
            <pc:sldMk cId="2187002821" sldId="412"/>
            <ac:picMk id="4" creationId="{53EC105E-8F80-4E1A-9791-74C41ABE757C}"/>
          </ac:picMkLst>
        </pc:picChg>
        <pc:picChg chg="add mod">
          <ac:chgData name="James Franklin" userId="cf915d05-507f-491f-b4a6-b2aa085ee4b1" providerId="ADAL" clId="{154C3C67-8657-4CEC-A80E-7A882D2DC7E1}" dt="2019-07-06T15:05:28.104" v="2926" actId="1076"/>
          <ac:picMkLst>
            <pc:docMk/>
            <pc:sldMk cId="2187002821" sldId="412"/>
            <ac:picMk id="2050" creationId="{43F27788-58BF-4025-8D8F-717D048FA78F}"/>
          </ac:picMkLst>
        </pc:picChg>
      </pc:sldChg>
      <pc:sldChg chg="addSp delSp modSp add">
        <pc:chgData name="James Franklin" userId="cf915d05-507f-491f-b4a6-b2aa085ee4b1" providerId="ADAL" clId="{154C3C67-8657-4CEC-A80E-7A882D2DC7E1}" dt="2019-07-06T15:10:44.166" v="3171" actId="207"/>
        <pc:sldMkLst>
          <pc:docMk/>
          <pc:sldMk cId="3884672792" sldId="413"/>
        </pc:sldMkLst>
        <pc:spChg chg="del">
          <ac:chgData name="James Franklin" userId="cf915d05-507f-491f-b4a6-b2aa085ee4b1" providerId="ADAL" clId="{154C3C67-8657-4CEC-A80E-7A882D2DC7E1}" dt="2019-07-04T10:09:17.665" v="560"/>
          <ac:spMkLst>
            <pc:docMk/>
            <pc:sldMk cId="3884672792" sldId="413"/>
            <ac:spMk id="2" creationId="{F8BE0E69-A2C4-4ED0-9A10-B33E1A5555A6}"/>
          </ac:spMkLst>
        </pc:spChg>
        <pc:spChg chg="del">
          <ac:chgData name="James Franklin" userId="cf915d05-507f-491f-b4a6-b2aa085ee4b1" providerId="ADAL" clId="{154C3C67-8657-4CEC-A80E-7A882D2DC7E1}" dt="2019-07-04T10:09:17.665" v="560"/>
          <ac:spMkLst>
            <pc:docMk/>
            <pc:sldMk cId="3884672792" sldId="413"/>
            <ac:spMk id="3" creationId="{A23AA215-693B-47E0-8644-D70B1E5A1950}"/>
          </ac:spMkLst>
        </pc:spChg>
        <pc:spChg chg="add mod">
          <ac:chgData name="James Franklin" userId="cf915d05-507f-491f-b4a6-b2aa085ee4b1" providerId="ADAL" clId="{154C3C67-8657-4CEC-A80E-7A882D2DC7E1}" dt="2019-07-04T10:09:22.794" v="583" actId="20577"/>
          <ac:spMkLst>
            <pc:docMk/>
            <pc:sldMk cId="3884672792" sldId="413"/>
            <ac:spMk id="4" creationId="{EBE74BFE-99DF-4B24-9B60-1C60CCB6BD3C}"/>
          </ac:spMkLst>
        </pc:spChg>
        <pc:spChg chg="add mod">
          <ac:chgData name="James Franklin" userId="cf915d05-507f-491f-b4a6-b2aa085ee4b1" providerId="ADAL" clId="{154C3C67-8657-4CEC-A80E-7A882D2DC7E1}" dt="2019-07-06T15:10:44.166" v="3171" actId="207"/>
          <ac:spMkLst>
            <pc:docMk/>
            <pc:sldMk cId="3884672792" sldId="413"/>
            <ac:spMk id="5" creationId="{B1AECD5B-3A5C-4872-A661-11900656EB30}"/>
          </ac:spMkLst>
        </pc:spChg>
      </pc:sldChg>
      <pc:sldChg chg="addSp modSp add">
        <pc:chgData name="James Franklin" userId="cf915d05-507f-491f-b4a6-b2aa085ee4b1" providerId="ADAL" clId="{154C3C67-8657-4CEC-A80E-7A882D2DC7E1}" dt="2019-07-22T15:04:16.500" v="9857" actId="20577"/>
        <pc:sldMkLst>
          <pc:docMk/>
          <pc:sldMk cId="483965238" sldId="414"/>
        </pc:sldMkLst>
        <pc:spChg chg="mod">
          <ac:chgData name="James Franklin" userId="cf915d05-507f-491f-b4a6-b2aa085ee4b1" providerId="ADAL" clId="{154C3C67-8657-4CEC-A80E-7A882D2DC7E1}" dt="2019-07-04T10:16:35.162" v="682" actId="20577"/>
          <ac:spMkLst>
            <pc:docMk/>
            <pc:sldMk cId="483965238" sldId="414"/>
            <ac:spMk id="2" creationId="{12E303DF-4B67-4A40-91F9-152BE09EE45D}"/>
          </ac:spMkLst>
        </pc:spChg>
        <pc:spChg chg="mod">
          <ac:chgData name="James Franklin" userId="cf915d05-507f-491f-b4a6-b2aa085ee4b1" providerId="ADAL" clId="{154C3C67-8657-4CEC-A80E-7A882D2DC7E1}" dt="2019-07-22T15:04:16.500" v="9857" actId="20577"/>
          <ac:spMkLst>
            <pc:docMk/>
            <pc:sldMk cId="483965238" sldId="414"/>
            <ac:spMk id="3" creationId="{3BD2AC7A-51BE-4B21-96C2-4145AA521583}"/>
          </ac:spMkLst>
        </pc:spChg>
        <pc:spChg chg="add mod">
          <ac:chgData name="James Franklin" userId="cf915d05-507f-491f-b4a6-b2aa085ee4b1" providerId="ADAL" clId="{154C3C67-8657-4CEC-A80E-7A882D2DC7E1}" dt="2019-07-06T15:34:38.516" v="4720" actId="408"/>
          <ac:spMkLst>
            <pc:docMk/>
            <pc:sldMk cId="483965238" sldId="414"/>
            <ac:spMk id="4" creationId="{96FB60F4-C4FE-4252-BE2A-D9A2AD3D7356}"/>
          </ac:spMkLst>
        </pc:spChg>
        <pc:spChg chg="add mod">
          <ac:chgData name="James Franklin" userId="cf915d05-507f-491f-b4a6-b2aa085ee4b1" providerId="ADAL" clId="{154C3C67-8657-4CEC-A80E-7A882D2DC7E1}" dt="2019-07-06T15:34:38.516" v="4720" actId="408"/>
          <ac:spMkLst>
            <pc:docMk/>
            <pc:sldMk cId="483965238" sldId="414"/>
            <ac:spMk id="5" creationId="{27FE58DC-6710-4BE6-A9F6-DBD174DB6FE7}"/>
          </ac:spMkLst>
        </pc:spChg>
        <pc:spChg chg="add mod">
          <ac:chgData name="James Franklin" userId="cf915d05-507f-491f-b4a6-b2aa085ee4b1" providerId="ADAL" clId="{154C3C67-8657-4CEC-A80E-7A882D2DC7E1}" dt="2019-07-06T15:34:38.516" v="4720" actId="408"/>
          <ac:spMkLst>
            <pc:docMk/>
            <pc:sldMk cId="483965238" sldId="414"/>
            <ac:spMk id="6" creationId="{271C2B85-6198-43AD-8956-F795BFBBA1D4}"/>
          </ac:spMkLst>
        </pc:spChg>
      </pc:sldChg>
      <pc:sldChg chg="addSp delSp modSp add">
        <pc:chgData name="James Franklin" userId="cf915d05-507f-491f-b4a6-b2aa085ee4b1" providerId="ADAL" clId="{154C3C67-8657-4CEC-A80E-7A882D2DC7E1}" dt="2019-07-22T15:07:14.867" v="9888" actId="20577"/>
        <pc:sldMkLst>
          <pc:docMk/>
          <pc:sldMk cId="3827579028" sldId="415"/>
        </pc:sldMkLst>
        <pc:spChg chg="mod">
          <ac:chgData name="James Franklin" userId="cf915d05-507f-491f-b4a6-b2aa085ee4b1" providerId="ADAL" clId="{154C3C67-8657-4CEC-A80E-7A882D2DC7E1}" dt="2019-07-22T15:07:14.867" v="9888" actId="20577"/>
          <ac:spMkLst>
            <pc:docMk/>
            <pc:sldMk cId="3827579028" sldId="415"/>
            <ac:spMk id="2" creationId="{5FE12D5A-45BE-4766-85DA-8B512EB52DD6}"/>
          </ac:spMkLst>
        </pc:spChg>
        <pc:spChg chg="del">
          <ac:chgData name="James Franklin" userId="cf915d05-507f-491f-b4a6-b2aa085ee4b1" providerId="ADAL" clId="{154C3C67-8657-4CEC-A80E-7A882D2DC7E1}" dt="2019-07-04T10:34:14.415" v="911"/>
          <ac:spMkLst>
            <pc:docMk/>
            <pc:sldMk cId="3827579028" sldId="415"/>
            <ac:spMk id="3" creationId="{860209D1-362B-4976-B187-3CA08BD38C3C}"/>
          </ac:spMkLst>
        </pc:spChg>
        <pc:spChg chg="add mod">
          <ac:chgData name="James Franklin" userId="cf915d05-507f-491f-b4a6-b2aa085ee4b1" providerId="ADAL" clId="{154C3C67-8657-4CEC-A80E-7A882D2DC7E1}" dt="2019-07-06T16:02:23.559" v="6940" actId="20577"/>
          <ac:spMkLst>
            <pc:docMk/>
            <pc:sldMk cId="3827579028" sldId="415"/>
            <ac:spMk id="4" creationId="{87557C1F-D2AD-4C47-8FED-890A9E806F55}"/>
          </ac:spMkLst>
        </pc:spChg>
      </pc:sldChg>
      <pc:sldChg chg="addSp delSp modSp add addCm modCm">
        <pc:chgData name="James Franklin" userId="cf915d05-507f-491f-b4a6-b2aa085ee4b1" providerId="ADAL" clId="{154C3C67-8657-4CEC-A80E-7A882D2DC7E1}" dt="2019-07-16T15:50:41.707" v="9757" actId="20577"/>
        <pc:sldMkLst>
          <pc:docMk/>
          <pc:sldMk cId="1002338662" sldId="416"/>
        </pc:sldMkLst>
        <pc:spChg chg="mod">
          <ac:chgData name="James Franklin" userId="cf915d05-507f-491f-b4a6-b2aa085ee4b1" providerId="ADAL" clId="{154C3C67-8657-4CEC-A80E-7A882D2DC7E1}" dt="2019-07-16T15:36:04.321" v="9748" actId="20577"/>
          <ac:spMkLst>
            <pc:docMk/>
            <pc:sldMk cId="1002338662" sldId="416"/>
            <ac:spMk id="2" creationId="{9CCC2E30-D3A6-4408-ABCA-16D33263BB49}"/>
          </ac:spMkLst>
        </pc:spChg>
        <pc:spChg chg="mod">
          <ac:chgData name="James Franklin" userId="cf915d05-507f-491f-b4a6-b2aa085ee4b1" providerId="ADAL" clId="{154C3C67-8657-4CEC-A80E-7A882D2DC7E1}" dt="2019-07-16T15:50:41.707" v="9757" actId="20577"/>
          <ac:spMkLst>
            <pc:docMk/>
            <pc:sldMk cId="1002338662" sldId="416"/>
            <ac:spMk id="3" creationId="{42B1680A-1479-4985-8512-C46D0C7FE469}"/>
          </ac:spMkLst>
        </pc:spChg>
        <pc:spChg chg="add mod ord">
          <ac:chgData name="James Franklin" userId="cf915d05-507f-491f-b4a6-b2aa085ee4b1" providerId="ADAL" clId="{154C3C67-8657-4CEC-A80E-7A882D2DC7E1}" dt="2019-07-06T16:22:07.561" v="7869" actId="20577"/>
          <ac:spMkLst>
            <pc:docMk/>
            <pc:sldMk cId="1002338662" sldId="416"/>
            <ac:spMk id="4" creationId="{0DEFAA2D-E9B4-4D81-8667-B2F9918CD920}"/>
          </ac:spMkLst>
        </pc:spChg>
        <pc:spChg chg="add del mod">
          <ac:chgData name="James Franklin" userId="cf915d05-507f-491f-b4a6-b2aa085ee4b1" providerId="ADAL" clId="{154C3C67-8657-4CEC-A80E-7A882D2DC7E1}" dt="2019-07-06T16:20:18.108" v="7760" actId="478"/>
          <ac:spMkLst>
            <pc:docMk/>
            <pc:sldMk cId="1002338662" sldId="416"/>
            <ac:spMk id="5" creationId="{06D785E9-C7A0-4B60-A589-C5ADF90FE6D5}"/>
          </ac:spMkLst>
        </pc:spChg>
        <pc:spChg chg="add mod ord">
          <ac:chgData name="James Franklin" userId="cf915d05-507f-491f-b4a6-b2aa085ee4b1" providerId="ADAL" clId="{154C3C67-8657-4CEC-A80E-7A882D2DC7E1}" dt="2019-07-06T16:22:02.953" v="7862" actId="20577"/>
          <ac:spMkLst>
            <pc:docMk/>
            <pc:sldMk cId="1002338662" sldId="416"/>
            <ac:spMk id="6" creationId="{6BD483CE-32B2-4107-8870-C2465C030968}"/>
          </ac:spMkLst>
        </pc:spChg>
        <pc:spChg chg="add mod">
          <ac:chgData name="James Franklin" userId="cf915d05-507f-491f-b4a6-b2aa085ee4b1" providerId="ADAL" clId="{154C3C67-8657-4CEC-A80E-7A882D2DC7E1}" dt="2019-07-06T16:21:56.825" v="7855" actId="20577"/>
          <ac:spMkLst>
            <pc:docMk/>
            <pc:sldMk cId="1002338662" sldId="416"/>
            <ac:spMk id="7" creationId="{7C6E45E2-82AA-4F98-88AB-A386A946DA69}"/>
          </ac:spMkLst>
        </pc:spChg>
      </pc:sldChg>
      <pc:sldChg chg="modSp add ord">
        <pc:chgData name="James Franklin" userId="cf915d05-507f-491f-b4a6-b2aa085ee4b1" providerId="ADAL" clId="{154C3C67-8657-4CEC-A80E-7A882D2DC7E1}" dt="2019-07-16T15:35:55.915" v="9721" actId="20577"/>
        <pc:sldMkLst>
          <pc:docMk/>
          <pc:sldMk cId="4119873575" sldId="417"/>
        </pc:sldMkLst>
        <pc:spChg chg="mod">
          <ac:chgData name="James Franklin" userId="cf915d05-507f-491f-b4a6-b2aa085ee4b1" providerId="ADAL" clId="{154C3C67-8657-4CEC-A80E-7A882D2DC7E1}" dt="2019-07-16T15:35:55.915" v="9721" actId="20577"/>
          <ac:spMkLst>
            <pc:docMk/>
            <pc:sldMk cId="4119873575" sldId="417"/>
            <ac:spMk id="2" creationId="{9CCC2E30-D3A6-4408-ABCA-16D33263BB49}"/>
          </ac:spMkLst>
        </pc:spChg>
        <pc:spChg chg="mod">
          <ac:chgData name="James Franklin" userId="cf915d05-507f-491f-b4a6-b2aa085ee4b1" providerId="ADAL" clId="{154C3C67-8657-4CEC-A80E-7A882D2DC7E1}" dt="2019-07-06T16:05:17.241" v="7434" actId="20577"/>
          <ac:spMkLst>
            <pc:docMk/>
            <pc:sldMk cId="4119873575" sldId="417"/>
            <ac:spMk id="3" creationId="{42B1680A-1479-4985-8512-C46D0C7FE469}"/>
          </ac:spMkLst>
        </pc:spChg>
      </pc:sldChg>
      <pc:sldChg chg="addSp modSp add setBg">
        <pc:chgData name="James Franklin" userId="cf915d05-507f-491f-b4a6-b2aa085ee4b1" providerId="ADAL" clId="{154C3C67-8657-4CEC-A80E-7A882D2DC7E1}" dt="2019-07-22T15:08:37.913" v="9898" actId="732"/>
        <pc:sldMkLst>
          <pc:docMk/>
          <pc:sldMk cId="4212401093" sldId="418"/>
        </pc:sldMkLst>
        <pc:spChg chg="mod">
          <ac:chgData name="James Franklin" userId="cf915d05-507f-491f-b4a6-b2aa085ee4b1" providerId="ADAL" clId="{154C3C67-8657-4CEC-A80E-7A882D2DC7E1}" dt="2019-07-06T14:37:06.931" v="2323" actId="207"/>
          <ac:spMkLst>
            <pc:docMk/>
            <pc:sldMk cId="4212401093" sldId="418"/>
            <ac:spMk id="2" creationId="{9CCC2E30-D3A6-4408-ABCA-16D33263BB49}"/>
          </ac:spMkLst>
        </pc:spChg>
        <pc:spChg chg="mod">
          <ac:chgData name="James Franklin" userId="cf915d05-507f-491f-b4a6-b2aa085ee4b1" providerId="ADAL" clId="{154C3C67-8657-4CEC-A80E-7A882D2DC7E1}" dt="2019-07-22T15:08:27.209" v="9896" actId="6549"/>
          <ac:spMkLst>
            <pc:docMk/>
            <pc:sldMk cId="4212401093" sldId="418"/>
            <ac:spMk id="3" creationId="{42B1680A-1479-4985-8512-C46D0C7FE469}"/>
          </ac:spMkLst>
        </pc:spChg>
        <pc:picChg chg="add mod">
          <ac:chgData name="James Franklin" userId="cf915d05-507f-491f-b4a6-b2aa085ee4b1" providerId="ADAL" clId="{154C3C67-8657-4CEC-A80E-7A882D2DC7E1}" dt="2019-07-06T14:37:24.793" v="2326" actId="1076"/>
          <ac:picMkLst>
            <pc:docMk/>
            <pc:sldMk cId="4212401093" sldId="418"/>
            <ac:picMk id="4" creationId="{3EF04A4B-DB5C-4104-91D4-CBE0FA07B1FA}"/>
          </ac:picMkLst>
        </pc:picChg>
        <pc:picChg chg="add mod">
          <ac:chgData name="James Franklin" userId="cf915d05-507f-491f-b4a6-b2aa085ee4b1" providerId="ADAL" clId="{154C3C67-8657-4CEC-A80E-7A882D2DC7E1}" dt="2019-07-22T15:08:37.913" v="9898" actId="732"/>
          <ac:picMkLst>
            <pc:docMk/>
            <pc:sldMk cId="4212401093" sldId="418"/>
            <ac:picMk id="9218" creationId="{C1605D37-AC63-4D2D-931D-792E5E4D0A0C}"/>
          </ac:picMkLst>
        </pc:picChg>
      </pc:sldChg>
      <pc:sldChg chg="addSp delSp modSp add">
        <pc:chgData name="James Franklin" userId="cf915d05-507f-491f-b4a6-b2aa085ee4b1" providerId="ADAL" clId="{154C3C67-8657-4CEC-A80E-7A882D2DC7E1}" dt="2019-07-06T17:04:35.467" v="9378" actId="207"/>
        <pc:sldMkLst>
          <pc:docMk/>
          <pc:sldMk cId="480285391" sldId="419"/>
        </pc:sldMkLst>
        <pc:spChg chg="mod">
          <ac:chgData name="James Franklin" userId="cf915d05-507f-491f-b4a6-b2aa085ee4b1" providerId="ADAL" clId="{154C3C67-8657-4CEC-A80E-7A882D2DC7E1}" dt="2019-07-04T10:37:50.610" v="1114" actId="20577"/>
          <ac:spMkLst>
            <pc:docMk/>
            <pc:sldMk cId="480285391" sldId="419"/>
            <ac:spMk id="2" creationId="{9CCC2E30-D3A6-4408-ABCA-16D33263BB49}"/>
          </ac:spMkLst>
        </pc:spChg>
        <pc:spChg chg="del mod">
          <ac:chgData name="James Franklin" userId="cf915d05-507f-491f-b4a6-b2aa085ee4b1" providerId="ADAL" clId="{154C3C67-8657-4CEC-A80E-7A882D2DC7E1}" dt="2019-07-06T16:52:23.449" v="8777"/>
          <ac:spMkLst>
            <pc:docMk/>
            <pc:sldMk cId="480285391" sldId="419"/>
            <ac:spMk id="3" creationId="{42B1680A-1479-4985-8512-C46D0C7FE469}"/>
          </ac:spMkLst>
        </pc:spChg>
        <pc:spChg chg="add mod">
          <ac:chgData name="James Franklin" userId="cf915d05-507f-491f-b4a6-b2aa085ee4b1" providerId="ADAL" clId="{154C3C67-8657-4CEC-A80E-7A882D2DC7E1}" dt="2019-07-06T16:52:23.449" v="8777"/>
          <ac:spMkLst>
            <pc:docMk/>
            <pc:sldMk cId="480285391" sldId="419"/>
            <ac:spMk id="4" creationId="{1B40277D-FBE2-4D0F-B459-79D6974E2E26}"/>
          </ac:spMkLst>
        </pc:spChg>
        <pc:graphicFrameChg chg="add mod modGraphic">
          <ac:chgData name="James Franklin" userId="cf915d05-507f-491f-b4a6-b2aa085ee4b1" providerId="ADAL" clId="{154C3C67-8657-4CEC-A80E-7A882D2DC7E1}" dt="2019-07-06T17:04:35.467" v="9378" actId="207"/>
          <ac:graphicFrameMkLst>
            <pc:docMk/>
            <pc:sldMk cId="480285391" sldId="419"/>
            <ac:graphicFrameMk id="5" creationId="{E84C9BDD-E1A1-4D79-BD4F-95F34D2A7B65}"/>
          </ac:graphicFrameMkLst>
        </pc:graphicFrameChg>
      </pc:sldChg>
      <pc:sldChg chg="modSp add ord">
        <pc:chgData name="James Franklin" userId="cf915d05-507f-491f-b4a6-b2aa085ee4b1" providerId="ADAL" clId="{154C3C67-8657-4CEC-A80E-7A882D2DC7E1}" dt="2019-07-07T09:08:18.407" v="9687" actId="20577"/>
        <pc:sldMkLst>
          <pc:docMk/>
          <pc:sldMk cId="1597443576" sldId="424"/>
        </pc:sldMkLst>
        <pc:spChg chg="mod">
          <ac:chgData name="James Franklin" userId="cf915d05-507f-491f-b4a6-b2aa085ee4b1" providerId="ADAL" clId="{154C3C67-8657-4CEC-A80E-7A882D2DC7E1}" dt="2019-07-07T09:08:18.407" v="9687" actId="20577"/>
          <ac:spMkLst>
            <pc:docMk/>
            <pc:sldMk cId="1597443576" sldId="424"/>
            <ac:spMk id="5" creationId="{00000000-0000-0000-0000-000000000000}"/>
          </ac:spMkLst>
        </pc:spChg>
      </pc:sldChg>
      <pc:sldChg chg="modSp add ord">
        <pc:chgData name="James Franklin" userId="cf915d05-507f-491f-b4a6-b2aa085ee4b1" providerId="ADAL" clId="{154C3C67-8657-4CEC-A80E-7A882D2DC7E1}" dt="2019-07-07T09:08:47.651" v="9689" actId="6549"/>
        <pc:sldMkLst>
          <pc:docMk/>
          <pc:sldMk cId="3261585773" sldId="425"/>
        </pc:sldMkLst>
        <pc:spChg chg="mod">
          <ac:chgData name="James Franklin" userId="cf915d05-507f-491f-b4a6-b2aa085ee4b1" providerId="ADAL" clId="{154C3C67-8657-4CEC-A80E-7A882D2DC7E1}" dt="2019-07-07T09:08:47.651" v="9689" actId="6549"/>
          <ac:spMkLst>
            <pc:docMk/>
            <pc:sldMk cId="3261585773" sldId="425"/>
            <ac:spMk id="5" creationId="{00000000-0000-0000-0000-000000000000}"/>
          </ac:spMkLst>
        </pc:spChg>
      </pc:sldChg>
      <pc:sldChg chg="addSp delSp modSp add">
        <pc:chgData name="James Franklin" userId="cf915d05-507f-491f-b4a6-b2aa085ee4b1" providerId="ADAL" clId="{154C3C67-8657-4CEC-A80E-7A882D2DC7E1}" dt="2019-07-23T15:22:57.648" v="9965" actId="20577"/>
        <pc:sldMkLst>
          <pc:docMk/>
          <pc:sldMk cId="2159883506" sldId="426"/>
        </pc:sldMkLst>
        <pc:spChg chg="del">
          <ac:chgData name="James Franklin" userId="cf915d05-507f-491f-b4a6-b2aa085ee4b1" providerId="ADAL" clId="{154C3C67-8657-4CEC-A80E-7A882D2DC7E1}" dt="2019-07-04T14:14:25.721" v="1674"/>
          <ac:spMkLst>
            <pc:docMk/>
            <pc:sldMk cId="2159883506" sldId="426"/>
            <ac:spMk id="2" creationId="{93A2EE6C-E2C3-4783-B740-1183F3BDD9B0}"/>
          </ac:spMkLst>
        </pc:spChg>
        <pc:spChg chg="del">
          <ac:chgData name="James Franklin" userId="cf915d05-507f-491f-b4a6-b2aa085ee4b1" providerId="ADAL" clId="{154C3C67-8657-4CEC-A80E-7A882D2DC7E1}" dt="2019-07-04T14:14:25.721" v="1674"/>
          <ac:spMkLst>
            <pc:docMk/>
            <pc:sldMk cId="2159883506" sldId="426"/>
            <ac:spMk id="3" creationId="{9F8A0AED-49E0-43C8-A9BB-73F08111F937}"/>
          </ac:spMkLst>
        </pc:spChg>
        <pc:spChg chg="add mod">
          <ac:chgData name="James Franklin" userId="cf915d05-507f-491f-b4a6-b2aa085ee4b1" providerId="ADAL" clId="{154C3C67-8657-4CEC-A80E-7A882D2DC7E1}" dt="2019-07-06T15:42:31.449" v="5287" actId="20577"/>
          <ac:spMkLst>
            <pc:docMk/>
            <pc:sldMk cId="2159883506" sldId="426"/>
            <ac:spMk id="4" creationId="{AED6DBE0-BDC8-4848-B107-854CB887060C}"/>
          </ac:spMkLst>
        </pc:spChg>
        <pc:spChg chg="add mod">
          <ac:chgData name="James Franklin" userId="cf915d05-507f-491f-b4a6-b2aa085ee4b1" providerId="ADAL" clId="{154C3C67-8657-4CEC-A80E-7A882D2DC7E1}" dt="2019-07-23T15:22:57.648" v="9965" actId="20577"/>
          <ac:spMkLst>
            <pc:docMk/>
            <pc:sldMk cId="2159883506" sldId="426"/>
            <ac:spMk id="5" creationId="{08DBD2FF-F79F-47CE-8671-2175FC602F68}"/>
          </ac:spMkLst>
        </pc:spChg>
      </pc:sldChg>
      <pc:sldChg chg="modSp add">
        <pc:chgData name="James Franklin" userId="cf915d05-507f-491f-b4a6-b2aa085ee4b1" providerId="ADAL" clId="{154C3C67-8657-4CEC-A80E-7A882D2DC7E1}" dt="2019-07-07T10:00:58.204" v="9691" actId="20577"/>
        <pc:sldMkLst>
          <pc:docMk/>
          <pc:sldMk cId="3720748205" sldId="427"/>
        </pc:sldMkLst>
        <pc:spChg chg="mod">
          <ac:chgData name="James Franklin" userId="cf915d05-507f-491f-b4a6-b2aa085ee4b1" providerId="ADAL" clId="{154C3C67-8657-4CEC-A80E-7A882D2DC7E1}" dt="2019-07-07T10:00:58.204" v="9691" actId="20577"/>
          <ac:spMkLst>
            <pc:docMk/>
            <pc:sldMk cId="3720748205" sldId="427"/>
            <ac:spMk id="5" creationId="{00000000-0000-0000-0000-000000000000}"/>
          </ac:spMkLst>
        </pc:spChg>
      </pc:sldChg>
      <pc:sldChg chg="addSp delSp modSp add ord setBg">
        <pc:chgData name="James Franklin" userId="cf915d05-507f-491f-b4a6-b2aa085ee4b1" providerId="ADAL" clId="{154C3C67-8657-4CEC-A80E-7A882D2DC7E1}" dt="2019-07-22T14:43:20.708" v="9802" actId="20577"/>
        <pc:sldMkLst>
          <pc:docMk/>
          <pc:sldMk cId="1040621011" sldId="428"/>
        </pc:sldMkLst>
        <pc:spChg chg="mod">
          <ac:chgData name="James Franklin" userId="cf915d05-507f-491f-b4a6-b2aa085ee4b1" providerId="ADAL" clId="{154C3C67-8657-4CEC-A80E-7A882D2DC7E1}" dt="2019-07-04T14:56:03.009" v="2037" actId="207"/>
          <ac:spMkLst>
            <pc:docMk/>
            <pc:sldMk cId="1040621011" sldId="428"/>
            <ac:spMk id="2" creationId="{78CC331F-E614-4C09-BFD3-70B52604DDF7}"/>
          </ac:spMkLst>
        </pc:spChg>
        <pc:spChg chg="mod">
          <ac:chgData name="James Franklin" userId="cf915d05-507f-491f-b4a6-b2aa085ee4b1" providerId="ADAL" clId="{154C3C67-8657-4CEC-A80E-7A882D2DC7E1}" dt="2019-07-22T14:43:20.708" v="9802" actId="20577"/>
          <ac:spMkLst>
            <pc:docMk/>
            <pc:sldMk cId="1040621011" sldId="428"/>
            <ac:spMk id="3" creationId="{059E8108-DBC9-496E-8F25-6AD273DE9AAE}"/>
          </ac:spMkLst>
        </pc:spChg>
        <pc:spChg chg="add del mod">
          <ac:chgData name="James Franklin" userId="cf915d05-507f-491f-b4a6-b2aa085ee4b1" providerId="ADAL" clId="{154C3C67-8657-4CEC-A80E-7A882D2DC7E1}" dt="2019-07-16T15:01:39.401" v="9692" actId="478"/>
          <ac:spMkLst>
            <pc:docMk/>
            <pc:sldMk cId="1040621011" sldId="428"/>
            <ac:spMk id="4" creationId="{605F7B36-54EF-40FA-BECC-8D328319390C}"/>
          </ac:spMkLst>
        </pc:spChg>
        <pc:picChg chg="add mod">
          <ac:chgData name="James Franklin" userId="cf915d05-507f-491f-b4a6-b2aa085ee4b1" providerId="ADAL" clId="{154C3C67-8657-4CEC-A80E-7A882D2DC7E1}" dt="2019-07-04T14:51:53.294" v="1988" actId="167"/>
          <ac:picMkLst>
            <pc:docMk/>
            <pc:sldMk cId="1040621011" sldId="428"/>
            <ac:picMk id="3074" creationId="{4E843870-DD22-4A96-83EA-A50A967AB8B6}"/>
          </ac:picMkLst>
        </pc:picChg>
      </pc:sldChg>
      <pc:sldChg chg="addSp delSp modSp add">
        <pc:chgData name="James Franklin" userId="cf915d05-507f-491f-b4a6-b2aa085ee4b1" providerId="ADAL" clId="{154C3C67-8657-4CEC-A80E-7A882D2DC7E1}" dt="2019-07-06T16:37:00.985" v="8296" actId="20577"/>
        <pc:sldMkLst>
          <pc:docMk/>
          <pc:sldMk cId="288738025" sldId="429"/>
        </pc:sldMkLst>
        <pc:spChg chg="mod">
          <ac:chgData name="James Franklin" userId="cf915d05-507f-491f-b4a6-b2aa085ee4b1" providerId="ADAL" clId="{154C3C67-8657-4CEC-A80E-7A882D2DC7E1}" dt="2019-07-06T16:30:58.376" v="7909" actId="20577"/>
          <ac:spMkLst>
            <pc:docMk/>
            <pc:sldMk cId="288738025" sldId="429"/>
            <ac:spMk id="2" creationId="{84D90905-9FBE-41A6-A77B-D5D5A823D25E}"/>
          </ac:spMkLst>
        </pc:spChg>
        <pc:graphicFrameChg chg="add del mod modGraphic">
          <ac:chgData name="James Franklin" userId="cf915d05-507f-491f-b4a6-b2aa085ee4b1" providerId="ADAL" clId="{154C3C67-8657-4CEC-A80E-7A882D2DC7E1}" dt="2019-07-06T16:32:59.535" v="8076" actId="478"/>
          <ac:graphicFrameMkLst>
            <pc:docMk/>
            <pc:sldMk cId="288738025" sldId="429"/>
            <ac:graphicFrameMk id="4" creationId="{ACDB1EF1-76E7-4B05-9AD1-0CA66F6D194A}"/>
          </ac:graphicFrameMkLst>
        </pc:graphicFrameChg>
        <pc:graphicFrameChg chg="add del mod">
          <ac:chgData name="James Franklin" userId="cf915d05-507f-491f-b4a6-b2aa085ee4b1" providerId="ADAL" clId="{154C3C67-8657-4CEC-A80E-7A882D2DC7E1}" dt="2019-07-06T16:33:57.276" v="8080" actId="478"/>
          <ac:graphicFrameMkLst>
            <pc:docMk/>
            <pc:sldMk cId="288738025" sldId="429"/>
            <ac:graphicFrameMk id="5" creationId="{D74C9188-B53B-40C5-A49B-EBF2FD5B51D7}"/>
          </ac:graphicFrameMkLst>
        </pc:graphicFrameChg>
        <pc:graphicFrameChg chg="add mod modGraphic">
          <ac:chgData name="James Franklin" userId="cf915d05-507f-491f-b4a6-b2aa085ee4b1" providerId="ADAL" clId="{154C3C67-8657-4CEC-A80E-7A882D2DC7E1}" dt="2019-07-06T16:37:00.985" v="8296" actId="20577"/>
          <ac:graphicFrameMkLst>
            <pc:docMk/>
            <pc:sldMk cId="288738025" sldId="429"/>
            <ac:graphicFrameMk id="6" creationId="{05B0A573-261F-409B-BFC7-1DD6AE2A745D}"/>
          </ac:graphicFrameMkLst>
        </pc:graphicFrameChg>
      </pc:sldChg>
      <pc:sldMasterChg chg="modSldLayout">
        <pc:chgData name="James Franklin" userId="cf915d05-507f-491f-b4a6-b2aa085ee4b1" providerId="ADAL" clId="{154C3C67-8657-4CEC-A80E-7A882D2DC7E1}" dt="2019-07-03T15:06:19.233" v="154"/>
        <pc:sldMasterMkLst>
          <pc:docMk/>
          <pc:sldMasterMk cId="2369807912" sldId="2147483660"/>
        </pc:sldMasterMkLst>
        <pc:sldLayoutChg chg="addSp">
          <pc:chgData name="James Franklin" userId="cf915d05-507f-491f-b4a6-b2aa085ee4b1" providerId="ADAL" clId="{154C3C67-8657-4CEC-A80E-7A882D2DC7E1}" dt="2019-07-03T15:06:19.233" v="154"/>
          <pc:sldLayoutMkLst>
            <pc:docMk/>
            <pc:sldMasterMk cId="2369807912" sldId="2147483660"/>
            <pc:sldLayoutMk cId="3864385121" sldId="2147483664"/>
          </pc:sldLayoutMkLst>
          <pc:spChg chg="add">
            <ac:chgData name="James Franklin" userId="cf915d05-507f-491f-b4a6-b2aa085ee4b1" providerId="ADAL" clId="{154C3C67-8657-4CEC-A80E-7A882D2DC7E1}" dt="2019-07-03T15:06:19.233" v="154"/>
            <ac:spMkLst>
              <pc:docMk/>
              <pc:sldMasterMk cId="2369807912" sldId="2147483660"/>
              <pc:sldLayoutMk cId="3864385121" sldId="2147483664"/>
              <ac:spMk id="7" creationId="{1CBC8405-2349-4350-967C-1FBF2BDF5F63}"/>
            </ac:spMkLst>
          </pc:spChg>
        </pc:sldLayoutChg>
        <pc:sldLayoutChg chg="addSp">
          <pc:chgData name="James Franklin" userId="cf915d05-507f-491f-b4a6-b2aa085ee4b1" providerId="ADAL" clId="{154C3C67-8657-4CEC-A80E-7A882D2DC7E1}" dt="2019-07-03T15:05:08.227" v="150"/>
          <pc:sldLayoutMkLst>
            <pc:docMk/>
            <pc:sldMasterMk cId="2369807912" sldId="2147483660"/>
            <pc:sldLayoutMk cId="1482273398" sldId="2147483665"/>
          </pc:sldLayoutMkLst>
          <pc:spChg chg="add">
            <ac:chgData name="James Franklin" userId="cf915d05-507f-491f-b4a6-b2aa085ee4b1" providerId="ADAL" clId="{154C3C67-8657-4CEC-A80E-7A882D2DC7E1}" dt="2019-07-03T15:05:08.227" v="150"/>
            <ac:spMkLst>
              <pc:docMk/>
              <pc:sldMasterMk cId="2369807912" sldId="2147483660"/>
              <pc:sldLayoutMk cId="1482273398" sldId="2147483665"/>
              <ac:spMk id="9" creationId="{4570CFF3-B821-45AD-843B-5BEC89692DC4}"/>
            </ac:spMkLst>
          </pc:spChg>
        </pc:sldLayoutChg>
        <pc:sldLayoutChg chg="addSp modSp">
          <pc:chgData name="James Franklin" userId="cf915d05-507f-491f-b4a6-b2aa085ee4b1" providerId="ADAL" clId="{154C3C67-8657-4CEC-A80E-7A882D2DC7E1}" dt="2019-07-03T15:05:01.075" v="147" actId="20577"/>
          <pc:sldLayoutMkLst>
            <pc:docMk/>
            <pc:sldMasterMk cId="2369807912" sldId="2147483660"/>
            <pc:sldLayoutMk cId="1663747016" sldId="2147483666"/>
          </pc:sldLayoutMkLst>
          <pc:spChg chg="add mod">
            <ac:chgData name="James Franklin" userId="cf915d05-507f-491f-b4a6-b2aa085ee4b1" providerId="ADAL" clId="{154C3C67-8657-4CEC-A80E-7A882D2DC7E1}" dt="2019-07-03T15:05:01.075" v="147" actId="20577"/>
            <ac:spMkLst>
              <pc:docMk/>
              <pc:sldMasterMk cId="2369807912" sldId="2147483660"/>
              <pc:sldLayoutMk cId="1663747016" sldId="2147483666"/>
              <ac:spMk id="2" creationId="{0A6B8F12-8929-48B6-BB16-C9B841A19B83}"/>
            </ac:spMkLst>
          </pc:spChg>
        </pc:sldLayoutChg>
        <pc:sldLayoutChg chg="addSp">
          <pc:chgData name="James Franklin" userId="cf915d05-507f-491f-b4a6-b2aa085ee4b1" providerId="ADAL" clId="{154C3C67-8657-4CEC-A80E-7A882D2DC7E1}" dt="2019-07-03T15:05:10.871" v="152"/>
          <pc:sldLayoutMkLst>
            <pc:docMk/>
            <pc:sldMasterMk cId="2369807912" sldId="2147483660"/>
            <pc:sldLayoutMk cId="3920882233" sldId="2147483668"/>
          </pc:sldLayoutMkLst>
          <pc:spChg chg="add">
            <ac:chgData name="James Franklin" userId="cf915d05-507f-491f-b4a6-b2aa085ee4b1" providerId="ADAL" clId="{154C3C67-8657-4CEC-A80E-7A882D2DC7E1}" dt="2019-07-03T15:05:10.871" v="152"/>
            <ac:spMkLst>
              <pc:docMk/>
              <pc:sldMasterMk cId="2369807912" sldId="2147483660"/>
              <pc:sldLayoutMk cId="3920882233" sldId="2147483668"/>
              <ac:spMk id="8" creationId="{0EFBC03C-5D5B-493A-A17F-C5AB86D49BC9}"/>
            </ac:spMkLst>
          </pc:spChg>
        </pc:sldLayoutChg>
        <pc:sldLayoutChg chg="addSp">
          <pc:chgData name="James Franklin" userId="cf915d05-507f-491f-b4a6-b2aa085ee4b1" providerId="ADAL" clId="{154C3C67-8657-4CEC-A80E-7A882D2DC7E1}" dt="2019-07-03T15:05:05.438" v="148"/>
          <pc:sldLayoutMkLst>
            <pc:docMk/>
            <pc:sldMasterMk cId="2369807912" sldId="2147483660"/>
            <pc:sldLayoutMk cId="930331741" sldId="2147483669"/>
          </pc:sldLayoutMkLst>
          <pc:spChg chg="add">
            <ac:chgData name="James Franklin" userId="cf915d05-507f-491f-b4a6-b2aa085ee4b1" providerId="ADAL" clId="{154C3C67-8657-4CEC-A80E-7A882D2DC7E1}" dt="2019-07-03T15:05:05.438" v="148"/>
            <ac:spMkLst>
              <pc:docMk/>
              <pc:sldMasterMk cId="2369807912" sldId="2147483660"/>
              <pc:sldLayoutMk cId="930331741" sldId="2147483669"/>
              <ac:spMk id="8" creationId="{93D1135D-DC1A-45DC-9E90-EF45C7485B92}"/>
            </ac:spMkLst>
          </pc:spChg>
        </pc:sldLayoutChg>
        <pc:sldLayoutChg chg="addSp">
          <pc:chgData name="James Franklin" userId="cf915d05-507f-491f-b4a6-b2aa085ee4b1" providerId="ADAL" clId="{154C3C67-8657-4CEC-A80E-7A882D2DC7E1}" dt="2019-07-03T15:05:06.796" v="149"/>
          <pc:sldLayoutMkLst>
            <pc:docMk/>
            <pc:sldMasterMk cId="2369807912" sldId="2147483660"/>
            <pc:sldLayoutMk cId="1680822063" sldId="2147483671"/>
          </pc:sldLayoutMkLst>
          <pc:spChg chg="add">
            <ac:chgData name="James Franklin" userId="cf915d05-507f-491f-b4a6-b2aa085ee4b1" providerId="ADAL" clId="{154C3C67-8657-4CEC-A80E-7A882D2DC7E1}" dt="2019-07-03T15:05:06.796" v="149"/>
            <ac:spMkLst>
              <pc:docMk/>
              <pc:sldMasterMk cId="2369807912" sldId="2147483660"/>
              <pc:sldLayoutMk cId="1680822063" sldId="2147483671"/>
              <ac:spMk id="8" creationId="{CE40D4DE-BE90-4A0E-A9AA-19C8B43B8184}"/>
            </ac:spMkLst>
          </pc:spChg>
        </pc:sldLayoutChg>
        <pc:sldLayoutChg chg="addSp">
          <pc:chgData name="James Franklin" userId="cf915d05-507f-491f-b4a6-b2aa085ee4b1" providerId="ADAL" clId="{154C3C67-8657-4CEC-A80E-7A882D2DC7E1}" dt="2019-07-03T15:05:09.818" v="151"/>
          <pc:sldLayoutMkLst>
            <pc:docMk/>
            <pc:sldMasterMk cId="2369807912" sldId="2147483660"/>
            <pc:sldLayoutMk cId="3129294559" sldId="2147483672"/>
          </pc:sldLayoutMkLst>
          <pc:spChg chg="add">
            <ac:chgData name="James Franklin" userId="cf915d05-507f-491f-b4a6-b2aa085ee4b1" providerId="ADAL" clId="{154C3C67-8657-4CEC-A80E-7A882D2DC7E1}" dt="2019-07-03T15:05:09.818" v="151"/>
            <ac:spMkLst>
              <pc:docMk/>
              <pc:sldMasterMk cId="2369807912" sldId="2147483660"/>
              <pc:sldLayoutMk cId="3129294559" sldId="2147483672"/>
              <ac:spMk id="7" creationId="{1ADD2E26-BBF6-407B-80CA-5526A28447F6}"/>
            </ac:spMkLst>
          </pc:spChg>
        </pc:sldLayoutChg>
      </pc:sldMasterChg>
    </pc:docChg>
  </pc:docChgLst>
  <pc:docChgLst>
    <pc:chgData name="James Franklin" userId="cf915d05-507f-491f-b4a6-b2aa085ee4b1" providerId="ADAL" clId="{125C1370-674C-4759-A168-DF5CB8FCBABC}"/>
  </pc:docChgLst>
  <pc:docChgLst>
    <pc:chgData name="Andy Gray" userId="3900aca3-aa6e-4813-b4e0-c02f9e48a0aa" providerId="ADAL" clId="{B8BC93AF-56F9-40B2-AB25-719C76FE87F2}"/>
    <pc:docChg chg="custSel modSld modMainMaster">
      <pc:chgData name="Andy Gray" userId="3900aca3-aa6e-4813-b4e0-c02f9e48a0aa" providerId="ADAL" clId="{B8BC93AF-56F9-40B2-AB25-719C76FE87F2}" dt="2019-07-30T13:55:10.909" v="13" actId="167"/>
      <pc:docMkLst>
        <pc:docMk/>
      </pc:docMkLst>
      <pc:sldChg chg="addSp delSp modSp">
        <pc:chgData name="Andy Gray" userId="3900aca3-aa6e-4813-b4e0-c02f9e48a0aa" providerId="ADAL" clId="{B8BC93AF-56F9-40B2-AB25-719C76FE87F2}" dt="2019-07-30T13:55:10.909" v="13" actId="167"/>
        <pc:sldMkLst>
          <pc:docMk/>
          <pc:sldMk cId="3291576925" sldId="403"/>
        </pc:sldMkLst>
        <pc:picChg chg="del">
          <ac:chgData name="Andy Gray" userId="3900aca3-aa6e-4813-b4e0-c02f9e48a0aa" providerId="ADAL" clId="{B8BC93AF-56F9-40B2-AB25-719C76FE87F2}" dt="2019-07-30T13:55:03.992" v="11" actId="478"/>
          <ac:picMkLst>
            <pc:docMk/>
            <pc:sldMk cId="3291576925" sldId="403"/>
            <ac:picMk id="5" creationId="{7F83FA18-199E-4CEE-B5E6-213BDC172A3B}"/>
          </ac:picMkLst>
        </pc:picChg>
        <pc:picChg chg="add ord">
          <ac:chgData name="Andy Gray" userId="3900aca3-aa6e-4813-b4e0-c02f9e48a0aa" providerId="ADAL" clId="{B8BC93AF-56F9-40B2-AB25-719C76FE87F2}" dt="2019-07-30T13:55:10.909" v="13" actId="167"/>
          <ac:picMkLst>
            <pc:docMk/>
            <pc:sldMk cId="3291576925" sldId="403"/>
            <ac:picMk id="6" creationId="{2B5B3104-5541-4953-B88F-2E38CA8C8948}"/>
          </ac:picMkLst>
        </pc:picChg>
      </pc:sldChg>
      <pc:sldChg chg="modSp">
        <pc:chgData name="Andy Gray" userId="3900aca3-aa6e-4813-b4e0-c02f9e48a0aa" providerId="ADAL" clId="{B8BC93AF-56F9-40B2-AB25-719C76FE87F2}" dt="2019-07-30T13:26:06.984" v="6" actId="732"/>
        <pc:sldMkLst>
          <pc:docMk/>
          <pc:sldMk cId="2187002821" sldId="412"/>
        </pc:sldMkLst>
        <pc:picChg chg="mod modCrop">
          <ac:chgData name="Andy Gray" userId="3900aca3-aa6e-4813-b4e0-c02f9e48a0aa" providerId="ADAL" clId="{B8BC93AF-56F9-40B2-AB25-719C76FE87F2}" dt="2019-07-30T13:26:06.984" v="6" actId="732"/>
          <ac:picMkLst>
            <pc:docMk/>
            <pc:sldMk cId="2187002821" sldId="412"/>
            <ac:picMk id="6" creationId="{87FDE070-BB3D-4212-9CD6-9B1B57F3C4E6}"/>
          </ac:picMkLst>
        </pc:picChg>
      </pc:sldChg>
      <pc:sldChg chg="modSp setBg">
        <pc:chgData name="Andy Gray" userId="3900aca3-aa6e-4813-b4e0-c02f9e48a0aa" providerId="ADAL" clId="{B8BC93AF-56F9-40B2-AB25-719C76FE87F2}" dt="2019-07-30T13:23:54.644" v="3"/>
        <pc:sldMkLst>
          <pc:docMk/>
          <pc:sldMk cId="4212401093" sldId="418"/>
        </pc:sldMkLst>
        <pc:picChg chg="mod modCrop">
          <ac:chgData name="Andy Gray" userId="3900aca3-aa6e-4813-b4e0-c02f9e48a0aa" providerId="ADAL" clId="{B8BC93AF-56F9-40B2-AB25-719C76FE87F2}" dt="2019-07-30T13:23:35.087" v="2" actId="732"/>
          <ac:picMkLst>
            <pc:docMk/>
            <pc:sldMk cId="4212401093" sldId="418"/>
            <ac:picMk id="6" creationId="{6B181477-0664-4098-AF3C-327D22051BEF}"/>
          </ac:picMkLst>
        </pc:picChg>
      </pc:sldChg>
      <pc:sldMasterChg chg="modSldLayout">
        <pc:chgData name="Andy Gray" userId="3900aca3-aa6e-4813-b4e0-c02f9e48a0aa" providerId="ADAL" clId="{B8BC93AF-56F9-40B2-AB25-719C76FE87F2}" dt="2019-07-30T13:54:32.576" v="10" actId="167"/>
        <pc:sldMasterMkLst>
          <pc:docMk/>
          <pc:sldMasterMk cId="2369807912" sldId="2147483660"/>
        </pc:sldMasterMkLst>
        <pc:sldLayoutChg chg="addSp delSp modSp setBg">
          <pc:chgData name="Andy Gray" userId="3900aca3-aa6e-4813-b4e0-c02f9e48a0aa" providerId="ADAL" clId="{B8BC93AF-56F9-40B2-AB25-719C76FE87F2}" dt="2019-07-30T13:54:32.576" v="10" actId="167"/>
          <pc:sldLayoutMkLst>
            <pc:docMk/>
            <pc:sldMasterMk cId="2369807912" sldId="2147483660"/>
            <pc:sldLayoutMk cId="1593432957" sldId="2147483661"/>
          </pc:sldLayoutMkLst>
          <pc:picChg chg="del">
            <ac:chgData name="Andy Gray" userId="3900aca3-aa6e-4813-b4e0-c02f9e48a0aa" providerId="ADAL" clId="{B8BC93AF-56F9-40B2-AB25-719C76FE87F2}" dt="2019-07-30T13:54:08.474" v="7" actId="478"/>
            <ac:picMkLst>
              <pc:docMk/>
              <pc:sldMasterMk cId="2369807912" sldId="2147483660"/>
              <pc:sldLayoutMk cId="1593432957" sldId="2147483661"/>
              <ac:picMk id="5" creationId="{FA10AB45-624C-40EF-AA4A-6770E3E1F220}"/>
            </ac:picMkLst>
          </pc:picChg>
          <pc:picChg chg="add ord">
            <ac:chgData name="Andy Gray" userId="3900aca3-aa6e-4813-b4e0-c02f9e48a0aa" providerId="ADAL" clId="{B8BC93AF-56F9-40B2-AB25-719C76FE87F2}" dt="2019-07-30T13:54:32.576" v="10" actId="167"/>
            <ac:picMkLst>
              <pc:docMk/>
              <pc:sldMasterMk cId="2369807912" sldId="2147483660"/>
              <pc:sldLayoutMk cId="1593432957" sldId="2147483661"/>
              <ac:picMk id="6" creationId="{7A4819D5-7575-4A89-A2E3-D64E863FE36E}"/>
            </ac:picMkLst>
          </pc:picChg>
        </pc:sldLayoutChg>
      </pc:sldMasterChg>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22T10:30:28.466" v="13664" actId="20577"/>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docChg>
  </pc:docChgLst>
  <pc:docChgLst>
    <pc:chgData name="Andy Gray" userId="3900aca3-aa6e-4813-b4e0-c02f9e48a0aa" providerId="ADAL" clId="{AF54CEDC-32F8-4EA5-86E7-7F6F4CCF00D7}"/>
    <pc:docChg chg="undo custSel modSld modMainMaster">
      <pc:chgData name="Andy Gray" userId="3900aca3-aa6e-4813-b4e0-c02f9e48a0aa" providerId="ADAL" clId="{AF54CEDC-32F8-4EA5-86E7-7F6F4CCF00D7}" dt="2019-07-29T09:56:53.686" v="667" actId="20577"/>
      <pc:docMkLst>
        <pc:docMk/>
      </pc:docMkLst>
      <pc:sldChg chg="delSp modSp">
        <pc:chgData name="Andy Gray" userId="3900aca3-aa6e-4813-b4e0-c02f9e48a0aa" providerId="ADAL" clId="{AF54CEDC-32F8-4EA5-86E7-7F6F4CCF00D7}" dt="2019-07-25T14:50:28.063" v="123" actId="478"/>
        <pc:sldMkLst>
          <pc:docMk/>
          <pc:sldMk cId="4088036100" sldId="259"/>
        </pc:sldMkLst>
        <pc:spChg chg="del">
          <ac:chgData name="Andy Gray" userId="3900aca3-aa6e-4813-b4e0-c02f9e48a0aa" providerId="ADAL" clId="{AF54CEDC-32F8-4EA5-86E7-7F6F4CCF00D7}" dt="2019-07-25T14:50:24.768" v="121" actId="478"/>
          <ac:spMkLst>
            <pc:docMk/>
            <pc:sldMk cId="4088036100" sldId="259"/>
            <ac:spMk id="2" creationId="{2903F362-87D7-4421-B903-E14403A02E53}"/>
          </ac:spMkLst>
        </pc:spChg>
        <pc:spChg chg="del mod">
          <ac:chgData name="Andy Gray" userId="3900aca3-aa6e-4813-b4e0-c02f9e48a0aa" providerId="ADAL" clId="{AF54CEDC-32F8-4EA5-86E7-7F6F4CCF00D7}" dt="2019-07-25T14:50:26.256" v="122" actId="478"/>
          <ac:spMkLst>
            <pc:docMk/>
            <pc:sldMk cId="4088036100" sldId="259"/>
            <ac:spMk id="3" creationId="{ED1A84E5-E83B-41B6-A658-081D9B37A5BF}"/>
          </ac:spMkLst>
        </pc:spChg>
        <pc:spChg chg="del">
          <ac:chgData name="Andy Gray" userId="3900aca3-aa6e-4813-b4e0-c02f9e48a0aa" providerId="ADAL" clId="{AF54CEDC-32F8-4EA5-86E7-7F6F4CCF00D7}" dt="2019-07-25T14:50:28.063" v="123" actId="478"/>
          <ac:spMkLst>
            <pc:docMk/>
            <pc:sldMk cId="4088036100" sldId="259"/>
            <ac:spMk id="4" creationId="{9B123F5F-534C-4B4B-9C9E-1737CDA68929}"/>
          </ac:spMkLst>
        </pc:spChg>
      </pc:sldChg>
      <pc:sldChg chg="addSp delSp modSp">
        <pc:chgData name="Andy Gray" userId="3900aca3-aa6e-4813-b4e0-c02f9e48a0aa" providerId="ADAL" clId="{AF54CEDC-32F8-4EA5-86E7-7F6F4CCF00D7}" dt="2019-07-29T09:56:53.686" v="667" actId="20577"/>
        <pc:sldMkLst>
          <pc:docMk/>
          <pc:sldMk cId="2912915852" sldId="319"/>
        </pc:sldMkLst>
        <pc:spChg chg="mod">
          <ac:chgData name="Andy Gray" userId="3900aca3-aa6e-4813-b4e0-c02f9e48a0aa" providerId="ADAL" clId="{AF54CEDC-32F8-4EA5-86E7-7F6F4CCF00D7}" dt="2019-07-29T09:56:53.686" v="667" actId="20577"/>
          <ac:spMkLst>
            <pc:docMk/>
            <pc:sldMk cId="2912915852" sldId="319"/>
            <ac:spMk id="3" creationId="{8841C565-F8A1-4DE6-88F1-F82B859E4087}"/>
          </ac:spMkLst>
        </pc:spChg>
        <pc:spChg chg="add del mod">
          <ac:chgData name="Andy Gray" userId="3900aca3-aa6e-4813-b4e0-c02f9e48a0aa" providerId="ADAL" clId="{AF54CEDC-32F8-4EA5-86E7-7F6F4CCF00D7}" dt="2019-07-29T09:56:43.081" v="666"/>
          <ac:spMkLst>
            <pc:docMk/>
            <pc:sldMk cId="2912915852" sldId="319"/>
            <ac:spMk id="4" creationId="{60C0B5F4-A319-4083-8595-A026260F7E8F}"/>
          </ac:spMkLst>
        </pc:spChg>
        <pc:spChg chg="add del mod">
          <ac:chgData name="Andy Gray" userId="3900aca3-aa6e-4813-b4e0-c02f9e48a0aa" providerId="ADAL" clId="{AF54CEDC-32F8-4EA5-86E7-7F6F4CCF00D7}" dt="2019-07-29T09:56:43.081" v="666"/>
          <ac:spMkLst>
            <pc:docMk/>
            <pc:sldMk cId="2912915852" sldId="319"/>
            <ac:spMk id="5" creationId="{01804827-1228-4FD0-9C27-AA398570384A}"/>
          </ac:spMkLst>
        </pc:spChg>
      </pc:sldChg>
      <pc:sldChg chg="addSp delSp modSp">
        <pc:chgData name="Andy Gray" userId="3900aca3-aa6e-4813-b4e0-c02f9e48a0aa" providerId="ADAL" clId="{AF54CEDC-32F8-4EA5-86E7-7F6F4CCF00D7}" dt="2019-07-25T15:19:38.503" v="208" actId="113"/>
        <pc:sldMkLst>
          <pc:docMk/>
          <pc:sldMk cId="383292592" sldId="392"/>
        </pc:sldMkLst>
        <pc:spChg chg="add del mod">
          <ac:chgData name="Andy Gray" userId="3900aca3-aa6e-4813-b4e0-c02f9e48a0aa" providerId="ADAL" clId="{AF54CEDC-32F8-4EA5-86E7-7F6F4CCF00D7}" dt="2019-07-25T15:19:32.848" v="206"/>
          <ac:spMkLst>
            <pc:docMk/>
            <pc:sldMk cId="383292592" sldId="392"/>
            <ac:spMk id="2" creationId="{C036C25B-508A-4A74-9DA6-BA6EB7A1E017}"/>
          </ac:spMkLst>
        </pc:spChg>
        <pc:spChg chg="add del mod">
          <ac:chgData name="Andy Gray" userId="3900aca3-aa6e-4813-b4e0-c02f9e48a0aa" providerId="ADAL" clId="{AF54CEDC-32F8-4EA5-86E7-7F6F4CCF00D7}" dt="2019-07-25T15:19:32.848" v="206"/>
          <ac:spMkLst>
            <pc:docMk/>
            <pc:sldMk cId="383292592" sldId="392"/>
            <ac:spMk id="3" creationId="{59617232-305E-4F08-A345-E4D0E62F3056}"/>
          </ac:spMkLst>
        </pc:spChg>
        <pc:spChg chg="mod">
          <ac:chgData name="Andy Gray" userId="3900aca3-aa6e-4813-b4e0-c02f9e48a0aa" providerId="ADAL" clId="{AF54CEDC-32F8-4EA5-86E7-7F6F4CCF00D7}" dt="2019-07-25T15:19:38.503" v="208" actId="113"/>
          <ac:spMkLst>
            <pc:docMk/>
            <pc:sldMk cId="383292592" sldId="392"/>
            <ac:spMk id="5" creationId="{00000000-0000-0000-0000-000000000000}"/>
          </ac:spMkLst>
        </pc:spChg>
      </pc:sldChg>
      <pc:sldChg chg="addSp delSp modSp">
        <pc:chgData name="Andy Gray" userId="3900aca3-aa6e-4813-b4e0-c02f9e48a0aa" providerId="ADAL" clId="{AF54CEDC-32F8-4EA5-86E7-7F6F4CCF00D7}" dt="2019-07-25T14:56:41.905" v="144" actId="20577"/>
        <pc:sldMkLst>
          <pc:docMk/>
          <pc:sldMk cId="3291576925" sldId="403"/>
        </pc:sldMkLst>
        <pc:spChg chg="mod">
          <ac:chgData name="Andy Gray" userId="3900aca3-aa6e-4813-b4e0-c02f9e48a0aa" providerId="ADAL" clId="{AF54CEDC-32F8-4EA5-86E7-7F6F4CCF00D7}" dt="2019-07-25T14:56:26.017" v="142" actId="207"/>
          <ac:spMkLst>
            <pc:docMk/>
            <pc:sldMk cId="3291576925" sldId="403"/>
            <ac:spMk id="2" creationId="{12AEE3D5-3709-4B7A-89A4-E78B5A2C40CA}"/>
          </ac:spMkLst>
        </pc:spChg>
        <pc:spChg chg="mod">
          <ac:chgData name="Andy Gray" userId="3900aca3-aa6e-4813-b4e0-c02f9e48a0aa" providerId="ADAL" clId="{AF54CEDC-32F8-4EA5-86E7-7F6F4CCF00D7}" dt="2019-07-25T14:56:41.905" v="144" actId="20577"/>
          <ac:spMkLst>
            <pc:docMk/>
            <pc:sldMk cId="3291576925" sldId="403"/>
            <ac:spMk id="3" creationId="{95622CE7-8CCA-4DB3-A4FF-195035A47331}"/>
          </ac:spMkLst>
        </pc:spChg>
        <pc:spChg chg="add del mod">
          <ac:chgData name="Andy Gray" userId="3900aca3-aa6e-4813-b4e0-c02f9e48a0aa" providerId="ADAL" clId="{AF54CEDC-32F8-4EA5-86E7-7F6F4CCF00D7}" dt="2019-07-25T14:56:09.903" v="140"/>
          <ac:spMkLst>
            <pc:docMk/>
            <pc:sldMk cId="3291576925" sldId="403"/>
            <ac:spMk id="6" creationId="{924F3C51-D616-46BE-ACAD-82C7495DD701}"/>
          </ac:spMkLst>
        </pc:spChg>
        <pc:spChg chg="add del mod">
          <ac:chgData name="Andy Gray" userId="3900aca3-aa6e-4813-b4e0-c02f9e48a0aa" providerId="ADAL" clId="{AF54CEDC-32F8-4EA5-86E7-7F6F4CCF00D7}" dt="2019-07-25T14:56:09.903" v="140"/>
          <ac:spMkLst>
            <pc:docMk/>
            <pc:sldMk cId="3291576925" sldId="403"/>
            <ac:spMk id="8" creationId="{7D9286C5-4CCE-4AE5-BFE2-3C1ED99C2384}"/>
          </ac:spMkLst>
        </pc:spChg>
        <pc:picChg chg="add mod ord modCrop">
          <ac:chgData name="Andy Gray" userId="3900aca3-aa6e-4813-b4e0-c02f9e48a0aa" providerId="ADAL" clId="{AF54CEDC-32F8-4EA5-86E7-7F6F4CCF00D7}" dt="2019-07-25T14:55:28.310" v="137" actId="732"/>
          <ac:picMkLst>
            <pc:docMk/>
            <pc:sldMk cId="3291576925" sldId="403"/>
            <ac:picMk id="5" creationId="{7F83FA18-199E-4CEE-B5E6-213BDC172A3B}"/>
          </ac:picMkLst>
        </pc:picChg>
        <pc:picChg chg="add">
          <ac:chgData name="Andy Gray" userId="3900aca3-aa6e-4813-b4e0-c02f9e48a0aa" providerId="ADAL" clId="{AF54CEDC-32F8-4EA5-86E7-7F6F4CCF00D7}" dt="2019-07-25T14:55:54.847" v="138"/>
          <ac:picMkLst>
            <pc:docMk/>
            <pc:sldMk cId="3291576925" sldId="403"/>
            <ac:picMk id="7" creationId="{659EB21D-226C-44BB-9EBD-9DED0B4D648F}"/>
          </ac:picMkLst>
        </pc:picChg>
        <pc:picChg chg="del mod">
          <ac:chgData name="Andy Gray" userId="3900aca3-aa6e-4813-b4e0-c02f9e48a0aa" providerId="ADAL" clId="{AF54CEDC-32F8-4EA5-86E7-7F6F4CCF00D7}" dt="2019-07-25T14:50:35.758" v="124" actId="478"/>
          <ac:picMkLst>
            <pc:docMk/>
            <pc:sldMk cId="3291576925" sldId="403"/>
            <ac:picMk id="1026" creationId="{35F833A8-3A11-411E-9B72-848322CBD2A4}"/>
          </ac:picMkLst>
        </pc:picChg>
      </pc:sldChg>
      <pc:sldChg chg="addSp delSp modSp">
        <pc:chgData name="Andy Gray" userId="3900aca3-aa6e-4813-b4e0-c02f9e48a0aa" providerId="ADAL" clId="{AF54CEDC-32F8-4EA5-86E7-7F6F4CCF00D7}" dt="2019-07-29T09:02:30.988" v="642" actId="1076"/>
        <pc:sldMkLst>
          <pc:docMk/>
          <pc:sldMk cId="3749215389" sldId="404"/>
        </pc:sldMkLst>
        <pc:spChg chg="mod">
          <ac:chgData name="Andy Gray" userId="3900aca3-aa6e-4813-b4e0-c02f9e48a0aa" providerId="ADAL" clId="{AF54CEDC-32F8-4EA5-86E7-7F6F4CCF00D7}" dt="2019-07-29T09:01:51.274" v="631" actId="255"/>
          <ac:spMkLst>
            <pc:docMk/>
            <pc:sldMk cId="3749215389" sldId="404"/>
            <ac:spMk id="4" creationId="{3025CFB2-3206-4DDF-A2A5-FC951F6B8894}"/>
          </ac:spMkLst>
        </pc:spChg>
        <pc:spChg chg="mod">
          <ac:chgData name="Andy Gray" userId="3900aca3-aa6e-4813-b4e0-c02f9e48a0aa" providerId="ADAL" clId="{AF54CEDC-32F8-4EA5-86E7-7F6F4CCF00D7}" dt="2019-07-29T09:01:33.517" v="630" actId="2085"/>
          <ac:spMkLst>
            <pc:docMk/>
            <pc:sldMk cId="3749215389" sldId="404"/>
            <ac:spMk id="5" creationId="{93981175-0576-43ED-B34B-DC0DC2537DA4}"/>
          </ac:spMkLst>
        </pc:spChg>
        <pc:spChg chg="mod">
          <ac:chgData name="Andy Gray" userId="3900aca3-aa6e-4813-b4e0-c02f9e48a0aa" providerId="ADAL" clId="{AF54CEDC-32F8-4EA5-86E7-7F6F4CCF00D7}" dt="2019-07-29T09:02:18.504" v="639" actId="1076"/>
          <ac:spMkLst>
            <pc:docMk/>
            <pc:sldMk cId="3749215389" sldId="404"/>
            <ac:spMk id="6" creationId="{D07AF1BC-D49F-4229-970E-6C04AB126575}"/>
          </ac:spMkLst>
        </pc:spChg>
        <pc:spChg chg="mod">
          <ac:chgData name="Andy Gray" userId="3900aca3-aa6e-4813-b4e0-c02f9e48a0aa" providerId="ADAL" clId="{AF54CEDC-32F8-4EA5-86E7-7F6F4CCF00D7}" dt="2019-07-29T09:02:00.938" v="632" actId="255"/>
          <ac:spMkLst>
            <pc:docMk/>
            <pc:sldMk cId="3749215389" sldId="404"/>
            <ac:spMk id="7" creationId="{50C5844A-2C2A-493A-A035-12E7F92CB050}"/>
          </ac:spMkLst>
        </pc:spChg>
        <pc:spChg chg="mod">
          <ac:chgData name="Andy Gray" userId="3900aca3-aa6e-4813-b4e0-c02f9e48a0aa" providerId="ADAL" clId="{AF54CEDC-32F8-4EA5-86E7-7F6F4CCF00D7}" dt="2019-07-29T09:02:28.341" v="640" actId="1076"/>
          <ac:spMkLst>
            <pc:docMk/>
            <pc:sldMk cId="3749215389" sldId="404"/>
            <ac:spMk id="8" creationId="{CD667564-E5FA-4D9E-9828-86977052CDA2}"/>
          </ac:spMkLst>
        </pc:spChg>
        <pc:spChg chg="mod">
          <ac:chgData name="Andy Gray" userId="3900aca3-aa6e-4813-b4e0-c02f9e48a0aa" providerId="ADAL" clId="{AF54CEDC-32F8-4EA5-86E7-7F6F4CCF00D7}" dt="2019-07-29T09:02:30.988" v="642" actId="1076"/>
          <ac:spMkLst>
            <pc:docMk/>
            <pc:sldMk cId="3749215389" sldId="404"/>
            <ac:spMk id="9" creationId="{9F42D784-2187-484C-9187-A8844AA8F191}"/>
          </ac:spMkLst>
        </pc:spChg>
        <pc:spChg chg="add del mod">
          <ac:chgData name="Andy Gray" userId="3900aca3-aa6e-4813-b4e0-c02f9e48a0aa" providerId="ADAL" clId="{AF54CEDC-32F8-4EA5-86E7-7F6F4CCF00D7}" dt="2019-07-25T15:56:12.468" v="471"/>
          <ac:spMkLst>
            <pc:docMk/>
            <pc:sldMk cId="3749215389" sldId="404"/>
            <ac:spMk id="10" creationId="{292F9519-31BD-4E9D-AB14-6BE4D3C3EB21}"/>
          </ac:spMkLst>
        </pc:spChg>
        <pc:spChg chg="add del mod">
          <ac:chgData name="Andy Gray" userId="3900aca3-aa6e-4813-b4e0-c02f9e48a0aa" providerId="ADAL" clId="{AF54CEDC-32F8-4EA5-86E7-7F6F4CCF00D7}" dt="2019-07-25T15:56:12.468" v="471"/>
          <ac:spMkLst>
            <pc:docMk/>
            <pc:sldMk cId="3749215389" sldId="404"/>
            <ac:spMk id="11" creationId="{1425FC29-970A-4D95-9B3A-81344ACEFBDA}"/>
          </ac:spMkLst>
        </pc:spChg>
      </pc:sldChg>
      <pc:sldChg chg="addSp delSp modSp setBg">
        <pc:chgData name="Andy Gray" userId="3900aca3-aa6e-4813-b4e0-c02f9e48a0aa" providerId="ADAL" clId="{AF54CEDC-32F8-4EA5-86E7-7F6F4CCF00D7}" dt="2019-07-25T15:19:12.149" v="205"/>
        <pc:sldMkLst>
          <pc:docMk/>
          <pc:sldMk cId="516094189" sldId="405"/>
        </pc:sldMkLst>
        <pc:spChg chg="mod">
          <ac:chgData name="Andy Gray" userId="3900aca3-aa6e-4813-b4e0-c02f9e48a0aa" providerId="ADAL" clId="{AF54CEDC-32F8-4EA5-86E7-7F6F4CCF00D7}" dt="2019-07-25T15:06:05.127" v="195" actId="207"/>
          <ac:spMkLst>
            <pc:docMk/>
            <pc:sldMk cId="516094189" sldId="405"/>
            <ac:spMk id="2" creationId="{12AEE3D5-3709-4B7A-89A4-E78B5A2C40CA}"/>
          </ac:spMkLst>
        </pc:spChg>
        <pc:spChg chg="mod">
          <ac:chgData name="Andy Gray" userId="3900aca3-aa6e-4813-b4e0-c02f9e48a0aa" providerId="ADAL" clId="{AF54CEDC-32F8-4EA5-86E7-7F6F4CCF00D7}" dt="2019-07-25T15:06:00.677" v="194" actId="207"/>
          <ac:spMkLst>
            <pc:docMk/>
            <pc:sldMk cId="516094189" sldId="405"/>
            <ac:spMk id="3" creationId="{95622CE7-8CCA-4DB3-A4FF-195035A47331}"/>
          </ac:spMkLst>
        </pc:spChg>
        <pc:spChg chg="add del mod">
          <ac:chgData name="Andy Gray" userId="3900aca3-aa6e-4813-b4e0-c02f9e48a0aa" providerId="ADAL" clId="{AF54CEDC-32F8-4EA5-86E7-7F6F4CCF00D7}" dt="2019-07-25T15:05:47.830" v="191"/>
          <ac:spMkLst>
            <pc:docMk/>
            <pc:sldMk cId="516094189" sldId="405"/>
            <ac:spMk id="7" creationId="{EBD475CB-56C7-4A71-B699-D88A0C44088B}"/>
          </ac:spMkLst>
        </pc:spChg>
        <pc:spChg chg="add del mod">
          <ac:chgData name="Andy Gray" userId="3900aca3-aa6e-4813-b4e0-c02f9e48a0aa" providerId="ADAL" clId="{AF54CEDC-32F8-4EA5-86E7-7F6F4CCF00D7}" dt="2019-07-25T15:05:47.830" v="191"/>
          <ac:spMkLst>
            <pc:docMk/>
            <pc:sldMk cId="516094189" sldId="405"/>
            <ac:spMk id="8" creationId="{D9C9FE8B-6508-4ADB-8540-227934DC545B}"/>
          </ac:spMkLst>
        </pc:spChg>
        <pc:picChg chg="del">
          <ac:chgData name="Andy Gray" userId="3900aca3-aa6e-4813-b4e0-c02f9e48a0aa" providerId="ADAL" clId="{AF54CEDC-32F8-4EA5-86E7-7F6F4CCF00D7}" dt="2019-07-25T14:59:58.942" v="166" actId="478"/>
          <ac:picMkLst>
            <pc:docMk/>
            <pc:sldMk cId="516094189" sldId="405"/>
            <ac:picMk id="4" creationId="{F743275A-FC85-4934-8B6C-91D606A14999}"/>
          </ac:picMkLst>
        </pc:picChg>
        <pc:picChg chg="add del mod ord modCrop">
          <ac:chgData name="Andy Gray" userId="3900aca3-aa6e-4813-b4e0-c02f9e48a0aa" providerId="ADAL" clId="{AF54CEDC-32F8-4EA5-86E7-7F6F4CCF00D7}" dt="2019-07-25T15:16:58.311" v="203" actId="478"/>
          <ac:picMkLst>
            <pc:docMk/>
            <pc:sldMk cId="516094189" sldId="405"/>
            <ac:picMk id="6" creationId="{0813CBF1-5C7E-45E4-A68D-4BCE84762DD7}"/>
          </ac:picMkLst>
        </pc:picChg>
        <pc:picChg chg="del mod">
          <ac:chgData name="Andy Gray" userId="3900aca3-aa6e-4813-b4e0-c02f9e48a0aa" providerId="ADAL" clId="{AF54CEDC-32F8-4EA5-86E7-7F6F4CCF00D7}" dt="2019-07-25T15:05:39.144" v="190" actId="478"/>
          <ac:picMkLst>
            <pc:docMk/>
            <pc:sldMk cId="516094189" sldId="405"/>
            <ac:picMk id="4098" creationId="{70425846-F44E-4A26-BDB8-53DCF8E23C65}"/>
          </ac:picMkLst>
        </pc:picChg>
      </pc:sldChg>
      <pc:sldChg chg="addSp delSp modSp">
        <pc:chgData name="Andy Gray" userId="3900aca3-aa6e-4813-b4e0-c02f9e48a0aa" providerId="ADAL" clId="{AF54CEDC-32F8-4EA5-86E7-7F6F4CCF00D7}" dt="2019-07-25T15:22:00.224" v="234" actId="732"/>
        <pc:sldMkLst>
          <pc:docMk/>
          <pc:sldMk cId="3277582269" sldId="407"/>
        </pc:sldMkLst>
        <pc:grpChg chg="del mod">
          <ac:chgData name="Andy Gray" userId="3900aca3-aa6e-4813-b4e0-c02f9e48a0aa" providerId="ADAL" clId="{AF54CEDC-32F8-4EA5-86E7-7F6F4CCF00D7}" dt="2019-07-25T15:20:10.887" v="212" actId="478"/>
          <ac:grpSpMkLst>
            <pc:docMk/>
            <pc:sldMk cId="3277582269" sldId="407"/>
            <ac:grpSpMk id="6" creationId="{7CD1B54D-F1C5-43CE-BD66-D5BA8D59DFCB}"/>
          </ac:grpSpMkLst>
        </pc:grpChg>
        <pc:picChg chg="del">
          <ac:chgData name="Andy Gray" userId="3900aca3-aa6e-4813-b4e0-c02f9e48a0aa" providerId="ADAL" clId="{AF54CEDC-32F8-4EA5-86E7-7F6F4CCF00D7}" dt="2019-07-25T15:19:55.832" v="210" actId="478"/>
          <ac:picMkLst>
            <pc:docMk/>
            <pc:sldMk cId="3277582269" sldId="407"/>
            <ac:picMk id="4" creationId="{82532BD6-CFDD-4800-8469-840EE984FABA}"/>
          </ac:picMkLst>
        </pc:picChg>
        <pc:picChg chg="del">
          <ac:chgData name="Andy Gray" userId="3900aca3-aa6e-4813-b4e0-c02f9e48a0aa" providerId="ADAL" clId="{AF54CEDC-32F8-4EA5-86E7-7F6F4CCF00D7}" dt="2019-07-25T15:19:54.319" v="209" actId="478"/>
          <ac:picMkLst>
            <pc:docMk/>
            <pc:sldMk cId="3277582269" sldId="407"/>
            <ac:picMk id="5" creationId="{156E9D63-0D2B-4A73-B25F-FB675BD1C31A}"/>
          </ac:picMkLst>
        </pc:picChg>
        <pc:picChg chg="add mod modCrop">
          <ac:chgData name="Andy Gray" userId="3900aca3-aa6e-4813-b4e0-c02f9e48a0aa" providerId="ADAL" clId="{AF54CEDC-32F8-4EA5-86E7-7F6F4CCF00D7}" dt="2019-07-25T15:20:41.685" v="221" actId="14100"/>
          <ac:picMkLst>
            <pc:docMk/>
            <pc:sldMk cId="3277582269" sldId="407"/>
            <ac:picMk id="8" creationId="{70FABBDC-3D09-461D-9C2F-6CD298D4BDF6}"/>
          </ac:picMkLst>
        </pc:picChg>
        <pc:picChg chg="add mod modCrop">
          <ac:chgData name="Andy Gray" userId="3900aca3-aa6e-4813-b4e0-c02f9e48a0aa" providerId="ADAL" clId="{AF54CEDC-32F8-4EA5-86E7-7F6F4CCF00D7}" dt="2019-07-25T15:22:00.224" v="234" actId="732"/>
          <ac:picMkLst>
            <pc:docMk/>
            <pc:sldMk cId="3277582269" sldId="407"/>
            <ac:picMk id="10" creationId="{EA426763-8310-41D5-9F7E-8609AECFE5C5}"/>
          </ac:picMkLst>
        </pc:picChg>
        <pc:picChg chg="del">
          <ac:chgData name="Andy Gray" userId="3900aca3-aa6e-4813-b4e0-c02f9e48a0aa" providerId="ADAL" clId="{AF54CEDC-32F8-4EA5-86E7-7F6F4CCF00D7}" dt="2019-07-25T15:20:10.887" v="212" actId="478"/>
          <ac:picMkLst>
            <pc:docMk/>
            <pc:sldMk cId="3277582269" sldId="407"/>
            <ac:picMk id="5122" creationId="{1C7DEC09-E58E-4595-8333-BE2F16B01259}"/>
          </ac:picMkLst>
        </pc:picChg>
        <pc:picChg chg="del mod">
          <ac:chgData name="Andy Gray" userId="3900aca3-aa6e-4813-b4e0-c02f9e48a0aa" providerId="ADAL" clId="{AF54CEDC-32F8-4EA5-86E7-7F6F4CCF00D7}" dt="2019-07-25T15:20:14.153" v="213" actId="478"/>
          <ac:picMkLst>
            <pc:docMk/>
            <pc:sldMk cId="3277582269" sldId="407"/>
            <ac:picMk id="5124" creationId="{CB9E642E-2164-439B-B762-12259D3B8F8F}"/>
          </ac:picMkLst>
        </pc:picChg>
      </pc:sldChg>
      <pc:sldChg chg="addSp delSp modSp">
        <pc:chgData name="Andy Gray" userId="3900aca3-aa6e-4813-b4e0-c02f9e48a0aa" providerId="ADAL" clId="{AF54CEDC-32F8-4EA5-86E7-7F6F4CCF00D7}" dt="2019-07-25T15:25:03.013" v="260"/>
        <pc:sldMkLst>
          <pc:docMk/>
          <pc:sldMk cId="2509848417" sldId="408"/>
        </pc:sldMkLst>
        <pc:spChg chg="mod">
          <ac:chgData name="Andy Gray" userId="3900aca3-aa6e-4813-b4e0-c02f9e48a0aa" providerId="ADAL" clId="{AF54CEDC-32F8-4EA5-86E7-7F6F4CCF00D7}" dt="2019-07-25T15:24:09.435" v="257" actId="20577"/>
          <ac:spMkLst>
            <pc:docMk/>
            <pc:sldMk cId="2509848417" sldId="408"/>
            <ac:spMk id="3" creationId="{95622CE7-8CCA-4DB3-A4FF-195035A47331}"/>
          </ac:spMkLst>
        </pc:spChg>
        <pc:spChg chg="add del mod">
          <ac:chgData name="Andy Gray" userId="3900aca3-aa6e-4813-b4e0-c02f9e48a0aa" providerId="ADAL" clId="{AF54CEDC-32F8-4EA5-86E7-7F6F4CCF00D7}" dt="2019-07-25T15:22:22.796" v="235"/>
          <ac:spMkLst>
            <pc:docMk/>
            <pc:sldMk cId="2509848417" sldId="408"/>
            <ac:spMk id="4" creationId="{70D4EF30-95CB-4005-959B-A558C7CEDA9F}"/>
          </ac:spMkLst>
        </pc:spChg>
        <pc:spChg chg="add del mod">
          <ac:chgData name="Andy Gray" userId="3900aca3-aa6e-4813-b4e0-c02f9e48a0aa" providerId="ADAL" clId="{AF54CEDC-32F8-4EA5-86E7-7F6F4CCF00D7}" dt="2019-07-25T15:22:22.796" v="235"/>
          <ac:spMkLst>
            <pc:docMk/>
            <pc:sldMk cId="2509848417" sldId="408"/>
            <ac:spMk id="6" creationId="{6F292680-AE3D-48E3-88BD-80BF6329EE33}"/>
          </ac:spMkLst>
        </pc:spChg>
        <pc:picChg chg="del">
          <ac:chgData name="Andy Gray" userId="3900aca3-aa6e-4813-b4e0-c02f9e48a0aa" providerId="ADAL" clId="{AF54CEDC-32F8-4EA5-86E7-7F6F4CCF00D7}" dt="2019-07-25T15:22:26.064" v="236" actId="478"/>
          <ac:picMkLst>
            <pc:docMk/>
            <pc:sldMk cId="2509848417" sldId="408"/>
            <ac:picMk id="5" creationId="{0BFA6C08-605D-4E35-853F-834312220B3D}"/>
          </ac:picMkLst>
        </pc:picChg>
        <pc:picChg chg="add mod ord modCrop">
          <ac:chgData name="Andy Gray" userId="3900aca3-aa6e-4813-b4e0-c02f9e48a0aa" providerId="ADAL" clId="{AF54CEDC-32F8-4EA5-86E7-7F6F4CCF00D7}" dt="2019-07-25T15:24:46.289" v="259" actId="1076"/>
          <ac:picMkLst>
            <pc:docMk/>
            <pc:sldMk cId="2509848417" sldId="408"/>
            <ac:picMk id="8" creationId="{DD4B139B-EED4-4786-B465-F70929B861B7}"/>
          </ac:picMkLst>
        </pc:picChg>
        <pc:picChg chg="add">
          <ac:chgData name="Andy Gray" userId="3900aca3-aa6e-4813-b4e0-c02f9e48a0aa" providerId="ADAL" clId="{AF54CEDC-32F8-4EA5-86E7-7F6F4CCF00D7}" dt="2019-07-25T15:25:03.013" v="260"/>
          <ac:picMkLst>
            <pc:docMk/>
            <pc:sldMk cId="2509848417" sldId="408"/>
            <ac:picMk id="10" creationId="{2CBBB262-4D35-4562-9E84-CD1A1095405B}"/>
          </ac:picMkLst>
        </pc:picChg>
        <pc:picChg chg="del">
          <ac:chgData name="Andy Gray" userId="3900aca3-aa6e-4813-b4e0-c02f9e48a0aa" providerId="ADAL" clId="{AF54CEDC-32F8-4EA5-86E7-7F6F4CCF00D7}" dt="2019-07-25T15:22:54.466" v="244" actId="478"/>
          <ac:picMkLst>
            <pc:docMk/>
            <pc:sldMk cId="2509848417" sldId="408"/>
            <ac:picMk id="1026" creationId="{69927C40-C8AB-45FE-87E8-4665F0D403B0}"/>
          </ac:picMkLst>
        </pc:picChg>
      </pc:sldChg>
      <pc:sldChg chg="addSp delSp modSp">
        <pc:chgData name="Andy Gray" userId="3900aca3-aa6e-4813-b4e0-c02f9e48a0aa" providerId="ADAL" clId="{AF54CEDC-32F8-4EA5-86E7-7F6F4CCF00D7}" dt="2019-07-25T15:32:32.928" v="288" actId="478"/>
        <pc:sldMkLst>
          <pc:docMk/>
          <pc:sldMk cId="1476826563" sldId="409"/>
        </pc:sldMkLst>
        <pc:spChg chg="add del mod">
          <ac:chgData name="Andy Gray" userId="3900aca3-aa6e-4813-b4e0-c02f9e48a0aa" providerId="ADAL" clId="{AF54CEDC-32F8-4EA5-86E7-7F6F4CCF00D7}" dt="2019-07-25T15:26:33.953" v="271"/>
          <ac:spMkLst>
            <pc:docMk/>
            <pc:sldMk cId="1476826563" sldId="409"/>
            <ac:spMk id="5" creationId="{D4F4FD93-C98F-4E2F-8592-65BCEA0AEFDA}"/>
          </ac:spMkLst>
        </pc:spChg>
        <pc:spChg chg="add del mod">
          <ac:chgData name="Andy Gray" userId="3900aca3-aa6e-4813-b4e0-c02f9e48a0aa" providerId="ADAL" clId="{AF54CEDC-32F8-4EA5-86E7-7F6F4CCF00D7}" dt="2019-07-25T15:26:33.953" v="271"/>
          <ac:spMkLst>
            <pc:docMk/>
            <pc:sldMk cId="1476826563" sldId="409"/>
            <ac:spMk id="6" creationId="{DCE96E13-1D6A-492B-BD6D-F4EDB96BB747}"/>
          </ac:spMkLst>
        </pc:spChg>
        <pc:picChg chg="del">
          <ac:chgData name="Andy Gray" userId="3900aca3-aa6e-4813-b4e0-c02f9e48a0aa" providerId="ADAL" clId="{AF54CEDC-32F8-4EA5-86E7-7F6F4CCF00D7}" dt="2019-07-25T15:32:32.928" v="288" actId="478"/>
          <ac:picMkLst>
            <pc:docMk/>
            <pc:sldMk cId="1476826563" sldId="409"/>
            <ac:picMk id="4" creationId="{3131CBA9-856E-4B19-A874-36AF27D602F0}"/>
          </ac:picMkLst>
        </pc:picChg>
        <pc:picChg chg="add del mod">
          <ac:chgData name="Andy Gray" userId="3900aca3-aa6e-4813-b4e0-c02f9e48a0aa" providerId="ADAL" clId="{AF54CEDC-32F8-4EA5-86E7-7F6F4CCF00D7}" dt="2019-07-25T15:27:06.599" v="276" actId="478"/>
          <ac:picMkLst>
            <pc:docMk/>
            <pc:sldMk cId="1476826563" sldId="409"/>
            <ac:picMk id="8" creationId="{B962FB64-01CB-40BF-95AE-C15714C04C17}"/>
          </ac:picMkLst>
        </pc:picChg>
        <pc:picChg chg="add mod ord">
          <ac:chgData name="Andy Gray" userId="3900aca3-aa6e-4813-b4e0-c02f9e48a0aa" providerId="ADAL" clId="{AF54CEDC-32F8-4EA5-86E7-7F6F4CCF00D7}" dt="2019-07-25T15:32:31.240" v="287" actId="14100"/>
          <ac:picMkLst>
            <pc:docMk/>
            <pc:sldMk cId="1476826563" sldId="409"/>
            <ac:picMk id="10" creationId="{8B218820-B271-40A0-8FF2-3B01A2FB0B80}"/>
          </ac:picMkLst>
        </pc:picChg>
        <pc:picChg chg="del">
          <ac:chgData name="Andy Gray" userId="3900aca3-aa6e-4813-b4e0-c02f9e48a0aa" providerId="ADAL" clId="{AF54CEDC-32F8-4EA5-86E7-7F6F4CCF00D7}" dt="2019-07-25T15:32:20.382" v="285" actId="478"/>
          <ac:picMkLst>
            <pc:docMk/>
            <pc:sldMk cId="1476826563" sldId="409"/>
            <ac:picMk id="7172" creationId="{3499B316-D14C-4DE4-B580-CBC756020D47}"/>
          </ac:picMkLst>
        </pc:picChg>
      </pc:sldChg>
      <pc:sldChg chg="addSp delSp modSp">
        <pc:chgData name="Andy Gray" userId="3900aca3-aa6e-4813-b4e0-c02f9e48a0aa" providerId="ADAL" clId="{AF54CEDC-32F8-4EA5-86E7-7F6F4CCF00D7}" dt="2019-07-25T15:50:10.894" v="357" actId="207"/>
        <pc:sldMkLst>
          <pc:docMk/>
          <pc:sldMk cId="1299378461" sldId="410"/>
        </pc:sldMkLst>
        <pc:spChg chg="mod">
          <ac:chgData name="Andy Gray" userId="3900aca3-aa6e-4813-b4e0-c02f9e48a0aa" providerId="ADAL" clId="{AF54CEDC-32F8-4EA5-86E7-7F6F4CCF00D7}" dt="2019-07-25T15:50:10.894" v="357" actId="207"/>
          <ac:spMkLst>
            <pc:docMk/>
            <pc:sldMk cId="1299378461" sldId="410"/>
            <ac:spMk id="3" creationId="{95622CE7-8CCA-4DB3-A4FF-195035A47331}"/>
          </ac:spMkLst>
        </pc:spChg>
        <pc:spChg chg="add del mod">
          <ac:chgData name="Andy Gray" userId="3900aca3-aa6e-4813-b4e0-c02f9e48a0aa" providerId="ADAL" clId="{AF54CEDC-32F8-4EA5-86E7-7F6F4CCF00D7}" dt="2019-07-25T15:50:01.778" v="355"/>
          <ac:spMkLst>
            <pc:docMk/>
            <pc:sldMk cId="1299378461" sldId="410"/>
            <ac:spMk id="4" creationId="{5246EDD9-7129-4E9D-9BB3-63042201E3D6}"/>
          </ac:spMkLst>
        </pc:spChg>
        <pc:spChg chg="add del mod">
          <ac:chgData name="Andy Gray" userId="3900aca3-aa6e-4813-b4e0-c02f9e48a0aa" providerId="ADAL" clId="{AF54CEDC-32F8-4EA5-86E7-7F6F4CCF00D7}" dt="2019-07-25T15:50:01.778" v="355"/>
          <ac:spMkLst>
            <pc:docMk/>
            <pc:sldMk cId="1299378461" sldId="410"/>
            <ac:spMk id="5" creationId="{35A92CD1-11AD-4678-B166-56990ABD0BA1}"/>
          </ac:spMkLst>
        </pc:spChg>
        <pc:spChg chg="add del mod">
          <ac:chgData name="Andy Gray" userId="3900aca3-aa6e-4813-b4e0-c02f9e48a0aa" providerId="ADAL" clId="{AF54CEDC-32F8-4EA5-86E7-7F6F4CCF00D7}" dt="2019-07-25T15:50:05.751" v="356"/>
          <ac:spMkLst>
            <pc:docMk/>
            <pc:sldMk cId="1299378461" sldId="410"/>
            <ac:spMk id="6" creationId="{E9BAFBBF-0367-4B0F-94C1-BA33C57911FA}"/>
          </ac:spMkLst>
        </pc:spChg>
        <pc:spChg chg="add del mod">
          <ac:chgData name="Andy Gray" userId="3900aca3-aa6e-4813-b4e0-c02f9e48a0aa" providerId="ADAL" clId="{AF54CEDC-32F8-4EA5-86E7-7F6F4CCF00D7}" dt="2019-07-25T15:50:05.751" v="356"/>
          <ac:spMkLst>
            <pc:docMk/>
            <pc:sldMk cId="1299378461" sldId="410"/>
            <ac:spMk id="7" creationId="{7F6D398A-137B-4399-B349-58CF1EA83437}"/>
          </ac:spMkLst>
        </pc:spChg>
      </pc:sldChg>
      <pc:sldChg chg="addSp delSp modSp setBg">
        <pc:chgData name="Andy Gray" userId="3900aca3-aa6e-4813-b4e0-c02f9e48a0aa" providerId="ADAL" clId="{AF54CEDC-32F8-4EA5-86E7-7F6F4CCF00D7}" dt="2019-07-25T15:42:42.833" v="317" actId="478"/>
        <pc:sldMkLst>
          <pc:docMk/>
          <pc:sldMk cId="2962771489" sldId="411"/>
        </pc:sldMkLst>
        <pc:spChg chg="add del mod">
          <ac:chgData name="Andy Gray" userId="3900aca3-aa6e-4813-b4e0-c02f9e48a0aa" providerId="ADAL" clId="{AF54CEDC-32F8-4EA5-86E7-7F6F4CCF00D7}" dt="2019-07-25T15:39:00.272" v="291"/>
          <ac:spMkLst>
            <pc:docMk/>
            <pc:sldMk cId="2962771489" sldId="411"/>
            <ac:spMk id="4" creationId="{8D8276A8-ADF2-4A8E-AD10-71C8EA983C9B}"/>
          </ac:spMkLst>
        </pc:spChg>
        <pc:spChg chg="add del mod">
          <ac:chgData name="Andy Gray" userId="3900aca3-aa6e-4813-b4e0-c02f9e48a0aa" providerId="ADAL" clId="{AF54CEDC-32F8-4EA5-86E7-7F6F4CCF00D7}" dt="2019-07-25T15:39:00.272" v="291"/>
          <ac:spMkLst>
            <pc:docMk/>
            <pc:sldMk cId="2962771489" sldId="411"/>
            <ac:spMk id="5" creationId="{1E263828-9EB9-447C-907D-57E5F855B98E}"/>
          </ac:spMkLst>
        </pc:spChg>
        <pc:picChg chg="del">
          <ac:chgData name="Andy Gray" userId="3900aca3-aa6e-4813-b4e0-c02f9e48a0aa" providerId="ADAL" clId="{AF54CEDC-32F8-4EA5-86E7-7F6F4CCF00D7}" dt="2019-07-25T15:39:06.530" v="292" actId="478"/>
          <ac:picMkLst>
            <pc:docMk/>
            <pc:sldMk cId="2962771489" sldId="411"/>
            <ac:picMk id="6" creationId="{58A939D2-DED6-458F-BFCD-985D9512521F}"/>
          </ac:picMkLst>
        </pc:picChg>
        <pc:picChg chg="add del mod ord modCrop">
          <ac:chgData name="Andy Gray" userId="3900aca3-aa6e-4813-b4e0-c02f9e48a0aa" providerId="ADAL" clId="{AF54CEDC-32F8-4EA5-86E7-7F6F4CCF00D7}" dt="2019-07-25T15:42:42.833" v="317" actId="478"/>
          <ac:picMkLst>
            <pc:docMk/>
            <pc:sldMk cId="2962771489" sldId="411"/>
            <ac:picMk id="8" creationId="{02E8431C-7FD4-4580-8A86-A3DECBA85EA4}"/>
          </ac:picMkLst>
        </pc:picChg>
        <pc:picChg chg="add mod ord modCrop">
          <ac:chgData name="Andy Gray" userId="3900aca3-aa6e-4813-b4e0-c02f9e48a0aa" providerId="ADAL" clId="{AF54CEDC-32F8-4EA5-86E7-7F6F4CCF00D7}" dt="2019-07-25T15:42:39.294" v="316" actId="167"/>
          <ac:picMkLst>
            <pc:docMk/>
            <pc:sldMk cId="2962771489" sldId="411"/>
            <ac:picMk id="10" creationId="{79D19014-7E00-4DBB-A6A0-25E41C0C7AEA}"/>
          </ac:picMkLst>
        </pc:picChg>
        <pc:picChg chg="del">
          <ac:chgData name="Andy Gray" userId="3900aca3-aa6e-4813-b4e0-c02f9e48a0aa" providerId="ADAL" clId="{AF54CEDC-32F8-4EA5-86E7-7F6F4CCF00D7}" dt="2019-07-25T15:39:56.002" v="301" actId="478"/>
          <ac:picMkLst>
            <pc:docMk/>
            <pc:sldMk cId="2962771489" sldId="411"/>
            <ac:picMk id="1028" creationId="{FE510721-C996-496C-A846-46AF1C39D917}"/>
          </ac:picMkLst>
        </pc:picChg>
      </pc:sldChg>
      <pc:sldChg chg="addSp delSp modSp">
        <pc:chgData name="Andy Gray" userId="3900aca3-aa6e-4813-b4e0-c02f9e48a0aa" providerId="ADAL" clId="{AF54CEDC-32F8-4EA5-86E7-7F6F4CCF00D7}" dt="2019-07-25T14:57:34.084" v="152" actId="478"/>
        <pc:sldMkLst>
          <pc:docMk/>
          <pc:sldMk cId="2187002821" sldId="412"/>
        </pc:sldMkLst>
        <pc:picChg chg="del">
          <ac:chgData name="Andy Gray" userId="3900aca3-aa6e-4813-b4e0-c02f9e48a0aa" providerId="ADAL" clId="{AF54CEDC-32F8-4EA5-86E7-7F6F4CCF00D7}" dt="2019-07-25T14:56:01.878" v="139" actId="478"/>
          <ac:picMkLst>
            <pc:docMk/>
            <pc:sldMk cId="2187002821" sldId="412"/>
            <ac:picMk id="4" creationId="{53EC105E-8F80-4E1A-9791-74C41ABE757C}"/>
          </ac:picMkLst>
        </pc:picChg>
        <pc:picChg chg="add mod ord">
          <ac:chgData name="Andy Gray" userId="3900aca3-aa6e-4813-b4e0-c02f9e48a0aa" providerId="ADAL" clId="{AF54CEDC-32F8-4EA5-86E7-7F6F4CCF00D7}" dt="2019-07-25T14:57:31.436" v="151" actId="167"/>
          <ac:picMkLst>
            <pc:docMk/>
            <pc:sldMk cId="2187002821" sldId="412"/>
            <ac:picMk id="6" creationId="{87FDE070-BB3D-4212-9CD6-9B1B57F3C4E6}"/>
          </ac:picMkLst>
        </pc:picChg>
        <pc:picChg chg="del">
          <ac:chgData name="Andy Gray" userId="3900aca3-aa6e-4813-b4e0-c02f9e48a0aa" providerId="ADAL" clId="{AF54CEDC-32F8-4EA5-86E7-7F6F4CCF00D7}" dt="2019-07-25T14:57:34.084" v="152" actId="478"/>
          <ac:picMkLst>
            <pc:docMk/>
            <pc:sldMk cId="2187002821" sldId="412"/>
            <ac:picMk id="2050" creationId="{43F27788-58BF-4025-8D8F-717D048FA78F}"/>
          </ac:picMkLst>
        </pc:picChg>
      </pc:sldChg>
      <pc:sldChg chg="addSp delSp modSp">
        <pc:chgData name="Andy Gray" userId="3900aca3-aa6e-4813-b4e0-c02f9e48a0aa" providerId="ADAL" clId="{AF54CEDC-32F8-4EA5-86E7-7F6F4CCF00D7}" dt="2019-07-25T14:58:37.262" v="154"/>
        <pc:sldMkLst>
          <pc:docMk/>
          <pc:sldMk cId="3884672792" sldId="413"/>
        </pc:sldMkLst>
        <pc:spChg chg="add del mod">
          <ac:chgData name="Andy Gray" userId="3900aca3-aa6e-4813-b4e0-c02f9e48a0aa" providerId="ADAL" clId="{AF54CEDC-32F8-4EA5-86E7-7F6F4CCF00D7}" dt="2019-07-25T14:58:37.262" v="154"/>
          <ac:spMkLst>
            <pc:docMk/>
            <pc:sldMk cId="3884672792" sldId="413"/>
            <ac:spMk id="2" creationId="{C7FBF564-373D-4283-8557-B540CC281F0E}"/>
          </ac:spMkLst>
        </pc:spChg>
        <pc:spChg chg="add del mod">
          <ac:chgData name="Andy Gray" userId="3900aca3-aa6e-4813-b4e0-c02f9e48a0aa" providerId="ADAL" clId="{AF54CEDC-32F8-4EA5-86E7-7F6F4CCF00D7}" dt="2019-07-25T14:58:37.262" v="154"/>
          <ac:spMkLst>
            <pc:docMk/>
            <pc:sldMk cId="3884672792" sldId="413"/>
            <ac:spMk id="3" creationId="{19C9F1AD-5049-4538-A2ED-1930A64F754B}"/>
          </ac:spMkLst>
        </pc:spChg>
      </pc:sldChg>
      <pc:sldChg chg="addSp delSp modSp">
        <pc:chgData name="Andy Gray" userId="3900aca3-aa6e-4813-b4e0-c02f9e48a0aa" providerId="ADAL" clId="{AF54CEDC-32F8-4EA5-86E7-7F6F4CCF00D7}" dt="2019-07-29T08:44:37.377" v="496" actId="408"/>
        <pc:sldMkLst>
          <pc:docMk/>
          <pc:sldMk cId="483965238" sldId="414"/>
        </pc:sldMkLst>
        <pc:spChg chg="mod">
          <ac:chgData name="Andy Gray" userId="3900aca3-aa6e-4813-b4e0-c02f9e48a0aa" providerId="ADAL" clId="{AF54CEDC-32F8-4EA5-86E7-7F6F4CCF00D7}" dt="2019-07-25T15:25:30.358" v="270" actId="20577"/>
          <ac:spMkLst>
            <pc:docMk/>
            <pc:sldMk cId="483965238" sldId="414"/>
            <ac:spMk id="3" creationId="{3BD2AC7A-51BE-4B21-96C2-4145AA521583}"/>
          </ac:spMkLst>
        </pc:spChg>
        <pc:spChg chg="mod">
          <ac:chgData name="Andy Gray" userId="3900aca3-aa6e-4813-b4e0-c02f9e48a0aa" providerId="ADAL" clId="{AF54CEDC-32F8-4EA5-86E7-7F6F4CCF00D7}" dt="2019-07-29T08:44:37.377" v="496" actId="408"/>
          <ac:spMkLst>
            <pc:docMk/>
            <pc:sldMk cId="483965238" sldId="414"/>
            <ac:spMk id="4" creationId="{96FB60F4-C4FE-4252-BE2A-D9A2AD3D7356}"/>
          </ac:spMkLst>
        </pc:spChg>
        <pc:spChg chg="mod">
          <ac:chgData name="Andy Gray" userId="3900aca3-aa6e-4813-b4e0-c02f9e48a0aa" providerId="ADAL" clId="{AF54CEDC-32F8-4EA5-86E7-7F6F4CCF00D7}" dt="2019-07-29T08:44:37.377" v="496" actId="408"/>
          <ac:spMkLst>
            <pc:docMk/>
            <pc:sldMk cId="483965238" sldId="414"/>
            <ac:spMk id="5" creationId="{27FE58DC-6710-4BE6-A9F6-DBD174DB6FE7}"/>
          </ac:spMkLst>
        </pc:spChg>
        <pc:spChg chg="mod">
          <ac:chgData name="Andy Gray" userId="3900aca3-aa6e-4813-b4e0-c02f9e48a0aa" providerId="ADAL" clId="{AF54CEDC-32F8-4EA5-86E7-7F6F4CCF00D7}" dt="2019-07-29T08:44:37.377" v="496" actId="408"/>
          <ac:spMkLst>
            <pc:docMk/>
            <pc:sldMk cId="483965238" sldId="414"/>
            <ac:spMk id="6" creationId="{271C2B85-6198-43AD-8956-F795BFBBA1D4}"/>
          </ac:spMkLst>
        </pc:spChg>
        <pc:spChg chg="add del mod">
          <ac:chgData name="Andy Gray" userId="3900aca3-aa6e-4813-b4e0-c02f9e48a0aa" providerId="ADAL" clId="{AF54CEDC-32F8-4EA5-86E7-7F6F4CCF00D7}" dt="2019-07-25T15:25:15.149" v="261"/>
          <ac:spMkLst>
            <pc:docMk/>
            <pc:sldMk cId="483965238" sldId="414"/>
            <ac:spMk id="7" creationId="{CBE5C832-E459-4D4D-A15D-2723E2F9ABD8}"/>
          </ac:spMkLst>
        </pc:spChg>
        <pc:spChg chg="add del mod">
          <ac:chgData name="Andy Gray" userId="3900aca3-aa6e-4813-b4e0-c02f9e48a0aa" providerId="ADAL" clId="{AF54CEDC-32F8-4EA5-86E7-7F6F4CCF00D7}" dt="2019-07-25T15:25:15.149" v="261"/>
          <ac:spMkLst>
            <pc:docMk/>
            <pc:sldMk cId="483965238" sldId="414"/>
            <ac:spMk id="8" creationId="{A2B2FC41-96E7-4AB9-97E5-91A8ACE06FDD}"/>
          </ac:spMkLst>
        </pc:spChg>
      </pc:sldChg>
      <pc:sldChg chg="addSp delSp modSp">
        <pc:chgData name="Andy Gray" userId="3900aca3-aa6e-4813-b4e0-c02f9e48a0aa" providerId="ADAL" clId="{AF54CEDC-32F8-4EA5-86E7-7F6F4CCF00D7}" dt="2019-07-25T15:50:27.933" v="359" actId="207"/>
        <pc:sldMkLst>
          <pc:docMk/>
          <pc:sldMk cId="3827579028" sldId="415"/>
        </pc:sldMkLst>
        <pc:spChg chg="add del mod">
          <ac:chgData name="Andy Gray" userId="3900aca3-aa6e-4813-b4e0-c02f9e48a0aa" providerId="ADAL" clId="{AF54CEDC-32F8-4EA5-86E7-7F6F4CCF00D7}" dt="2019-07-25T15:50:24.193" v="358"/>
          <ac:spMkLst>
            <pc:docMk/>
            <pc:sldMk cId="3827579028" sldId="415"/>
            <ac:spMk id="3" creationId="{1C593294-3E34-400F-A1F5-2BF6FA69BBF8}"/>
          </ac:spMkLst>
        </pc:spChg>
        <pc:spChg chg="mod">
          <ac:chgData name="Andy Gray" userId="3900aca3-aa6e-4813-b4e0-c02f9e48a0aa" providerId="ADAL" clId="{AF54CEDC-32F8-4EA5-86E7-7F6F4CCF00D7}" dt="2019-07-25T15:50:27.933" v="359" actId="207"/>
          <ac:spMkLst>
            <pc:docMk/>
            <pc:sldMk cId="3827579028" sldId="415"/>
            <ac:spMk id="4" creationId="{87557C1F-D2AD-4C47-8FED-890A9E806F55}"/>
          </ac:spMkLst>
        </pc:spChg>
        <pc:spChg chg="add del mod">
          <ac:chgData name="Andy Gray" userId="3900aca3-aa6e-4813-b4e0-c02f9e48a0aa" providerId="ADAL" clId="{AF54CEDC-32F8-4EA5-86E7-7F6F4CCF00D7}" dt="2019-07-25T15:50:24.193" v="358"/>
          <ac:spMkLst>
            <pc:docMk/>
            <pc:sldMk cId="3827579028" sldId="415"/>
            <ac:spMk id="5" creationId="{EDD62DB0-2FD9-4789-B755-F49F7C826DD1}"/>
          </ac:spMkLst>
        </pc:spChg>
      </pc:sldChg>
      <pc:sldChg chg="addSp delSp modSp delCm">
        <pc:chgData name="Andy Gray" userId="3900aca3-aa6e-4813-b4e0-c02f9e48a0aa" providerId="ADAL" clId="{AF54CEDC-32F8-4EA5-86E7-7F6F4CCF00D7}" dt="2019-07-29T09:55:00.589" v="653" actId="1076"/>
        <pc:sldMkLst>
          <pc:docMk/>
          <pc:sldMk cId="1002338662" sldId="416"/>
        </pc:sldMkLst>
        <pc:spChg chg="mod">
          <ac:chgData name="Andy Gray" userId="3900aca3-aa6e-4813-b4e0-c02f9e48a0aa" providerId="ADAL" clId="{AF54CEDC-32F8-4EA5-86E7-7F6F4CCF00D7}" dt="2019-07-29T09:47:08.989" v="643" actId="14100"/>
          <ac:spMkLst>
            <pc:docMk/>
            <pc:sldMk cId="1002338662" sldId="416"/>
            <ac:spMk id="3" creationId="{42B1680A-1479-4985-8512-C46D0C7FE469}"/>
          </ac:spMkLst>
        </pc:spChg>
        <pc:spChg chg="del mod ord">
          <ac:chgData name="Andy Gray" userId="3900aca3-aa6e-4813-b4e0-c02f9e48a0aa" providerId="ADAL" clId="{AF54CEDC-32F8-4EA5-86E7-7F6F4CCF00D7}" dt="2019-07-29T09:53:29.391" v="644" actId="478"/>
          <ac:spMkLst>
            <pc:docMk/>
            <pc:sldMk cId="1002338662" sldId="416"/>
            <ac:spMk id="4" creationId="{0DEFAA2D-E9B4-4D81-8667-B2F9918CD920}"/>
          </ac:spMkLst>
        </pc:spChg>
        <pc:spChg chg="add del mod">
          <ac:chgData name="Andy Gray" userId="3900aca3-aa6e-4813-b4e0-c02f9e48a0aa" providerId="ADAL" clId="{AF54CEDC-32F8-4EA5-86E7-7F6F4CCF00D7}" dt="2019-07-25T15:51:16.651" v="367"/>
          <ac:spMkLst>
            <pc:docMk/>
            <pc:sldMk cId="1002338662" sldId="416"/>
            <ac:spMk id="5" creationId="{5C2985BA-1550-4EBC-A49D-3FADF1AE9E07}"/>
          </ac:spMkLst>
        </pc:spChg>
        <pc:spChg chg="del mod ord">
          <ac:chgData name="Andy Gray" userId="3900aca3-aa6e-4813-b4e0-c02f9e48a0aa" providerId="ADAL" clId="{AF54CEDC-32F8-4EA5-86E7-7F6F4CCF00D7}" dt="2019-07-29T09:53:29.391" v="644" actId="478"/>
          <ac:spMkLst>
            <pc:docMk/>
            <pc:sldMk cId="1002338662" sldId="416"/>
            <ac:spMk id="6" creationId="{6BD483CE-32B2-4107-8870-C2465C030968}"/>
          </ac:spMkLst>
        </pc:spChg>
        <pc:spChg chg="del mod">
          <ac:chgData name="Andy Gray" userId="3900aca3-aa6e-4813-b4e0-c02f9e48a0aa" providerId="ADAL" clId="{AF54CEDC-32F8-4EA5-86E7-7F6F4CCF00D7}" dt="2019-07-29T09:53:29.391" v="644" actId="478"/>
          <ac:spMkLst>
            <pc:docMk/>
            <pc:sldMk cId="1002338662" sldId="416"/>
            <ac:spMk id="7" creationId="{7C6E45E2-82AA-4F98-88AB-A386A946DA69}"/>
          </ac:spMkLst>
        </pc:spChg>
        <pc:spChg chg="add del mod">
          <ac:chgData name="Andy Gray" userId="3900aca3-aa6e-4813-b4e0-c02f9e48a0aa" providerId="ADAL" clId="{AF54CEDC-32F8-4EA5-86E7-7F6F4CCF00D7}" dt="2019-07-25T15:51:16.651" v="367"/>
          <ac:spMkLst>
            <pc:docMk/>
            <pc:sldMk cId="1002338662" sldId="416"/>
            <ac:spMk id="8" creationId="{F87D2233-7246-4E7B-AD19-28CBF0DD2D7D}"/>
          </ac:spMkLst>
        </pc:spChg>
        <pc:picChg chg="add mod">
          <ac:chgData name="Andy Gray" userId="3900aca3-aa6e-4813-b4e0-c02f9e48a0aa" providerId="ADAL" clId="{AF54CEDC-32F8-4EA5-86E7-7F6F4CCF00D7}" dt="2019-07-29T09:55:00.589" v="653" actId="1076"/>
          <ac:picMkLst>
            <pc:docMk/>
            <pc:sldMk cId="1002338662" sldId="416"/>
            <ac:picMk id="8" creationId="{77BA5FD0-0C9C-44BC-AA86-8C781A4AE5D1}"/>
          </ac:picMkLst>
        </pc:picChg>
      </pc:sldChg>
      <pc:sldChg chg="addSp delSp modSp">
        <pc:chgData name="Andy Gray" userId="3900aca3-aa6e-4813-b4e0-c02f9e48a0aa" providerId="ADAL" clId="{AF54CEDC-32F8-4EA5-86E7-7F6F4CCF00D7}" dt="2019-07-25T15:51:03.606" v="366" actId="20577"/>
        <pc:sldMkLst>
          <pc:docMk/>
          <pc:sldMk cId="4119873575" sldId="417"/>
        </pc:sldMkLst>
        <pc:spChg chg="mod">
          <ac:chgData name="Andy Gray" userId="3900aca3-aa6e-4813-b4e0-c02f9e48a0aa" providerId="ADAL" clId="{AF54CEDC-32F8-4EA5-86E7-7F6F4CCF00D7}" dt="2019-07-25T15:51:03.606" v="366" actId="20577"/>
          <ac:spMkLst>
            <pc:docMk/>
            <pc:sldMk cId="4119873575" sldId="417"/>
            <ac:spMk id="3" creationId="{42B1680A-1479-4985-8512-C46D0C7FE469}"/>
          </ac:spMkLst>
        </pc:spChg>
        <pc:spChg chg="add del mod">
          <ac:chgData name="Andy Gray" userId="3900aca3-aa6e-4813-b4e0-c02f9e48a0aa" providerId="ADAL" clId="{AF54CEDC-32F8-4EA5-86E7-7F6F4CCF00D7}" dt="2019-07-25T15:50:54.624" v="363"/>
          <ac:spMkLst>
            <pc:docMk/>
            <pc:sldMk cId="4119873575" sldId="417"/>
            <ac:spMk id="4" creationId="{3B1BB2B7-4848-4827-BBF2-E3BE272D18F1}"/>
          </ac:spMkLst>
        </pc:spChg>
        <pc:spChg chg="add del mod">
          <ac:chgData name="Andy Gray" userId="3900aca3-aa6e-4813-b4e0-c02f9e48a0aa" providerId="ADAL" clId="{AF54CEDC-32F8-4EA5-86E7-7F6F4CCF00D7}" dt="2019-07-25T15:50:54.624" v="363"/>
          <ac:spMkLst>
            <pc:docMk/>
            <pc:sldMk cId="4119873575" sldId="417"/>
            <ac:spMk id="5" creationId="{7860AF19-9879-4660-855A-26D7DE11CA33}"/>
          </ac:spMkLst>
        </pc:spChg>
      </pc:sldChg>
      <pc:sldChg chg="addSp delSp modSp">
        <pc:chgData name="Andy Gray" userId="3900aca3-aa6e-4813-b4e0-c02f9e48a0aa" providerId="ADAL" clId="{AF54CEDC-32F8-4EA5-86E7-7F6F4CCF00D7}" dt="2019-07-25T15:55:54.001" v="470" actId="1076"/>
        <pc:sldMkLst>
          <pc:docMk/>
          <pc:sldMk cId="4212401093" sldId="418"/>
        </pc:sldMkLst>
        <pc:spChg chg="mod">
          <ac:chgData name="Andy Gray" userId="3900aca3-aa6e-4813-b4e0-c02f9e48a0aa" providerId="ADAL" clId="{AF54CEDC-32F8-4EA5-86E7-7F6F4CCF00D7}" dt="2019-07-25T15:55:24.421" v="464" actId="207"/>
          <ac:spMkLst>
            <pc:docMk/>
            <pc:sldMk cId="4212401093" sldId="418"/>
            <ac:spMk id="2" creationId="{9CCC2E30-D3A6-4408-ABCA-16D33263BB49}"/>
          </ac:spMkLst>
        </pc:spChg>
        <pc:spChg chg="mod">
          <ac:chgData name="Andy Gray" userId="3900aca3-aa6e-4813-b4e0-c02f9e48a0aa" providerId="ADAL" clId="{AF54CEDC-32F8-4EA5-86E7-7F6F4CCF00D7}" dt="2019-07-25T15:55:15.685" v="462" actId="207"/>
          <ac:spMkLst>
            <pc:docMk/>
            <pc:sldMk cId="4212401093" sldId="418"/>
            <ac:spMk id="3" creationId="{42B1680A-1479-4985-8512-C46D0C7FE469}"/>
          </ac:spMkLst>
        </pc:spChg>
        <pc:spChg chg="add del mod">
          <ac:chgData name="Andy Gray" userId="3900aca3-aa6e-4813-b4e0-c02f9e48a0aa" providerId="ADAL" clId="{AF54CEDC-32F8-4EA5-86E7-7F6F4CCF00D7}" dt="2019-07-25T15:54:52.029" v="455"/>
          <ac:spMkLst>
            <pc:docMk/>
            <pc:sldMk cId="4212401093" sldId="418"/>
            <ac:spMk id="7" creationId="{35A793C3-6688-4E98-B0C4-F1FF7F22182B}"/>
          </ac:spMkLst>
        </pc:spChg>
        <pc:spChg chg="add del mod">
          <ac:chgData name="Andy Gray" userId="3900aca3-aa6e-4813-b4e0-c02f9e48a0aa" providerId="ADAL" clId="{AF54CEDC-32F8-4EA5-86E7-7F6F4CCF00D7}" dt="2019-07-25T15:54:52.029" v="455"/>
          <ac:spMkLst>
            <pc:docMk/>
            <pc:sldMk cId="4212401093" sldId="418"/>
            <ac:spMk id="8" creationId="{2B79D463-A39D-4AC2-88AD-53D8161E4A10}"/>
          </ac:spMkLst>
        </pc:spChg>
        <pc:picChg chg="del">
          <ac:chgData name="Andy Gray" userId="3900aca3-aa6e-4813-b4e0-c02f9e48a0aa" providerId="ADAL" clId="{AF54CEDC-32F8-4EA5-86E7-7F6F4CCF00D7}" dt="2019-07-25T15:54:14.058" v="447" actId="478"/>
          <ac:picMkLst>
            <pc:docMk/>
            <pc:sldMk cId="4212401093" sldId="418"/>
            <ac:picMk id="4" creationId="{3EF04A4B-DB5C-4104-91D4-CBE0FA07B1FA}"/>
          </ac:picMkLst>
        </pc:picChg>
        <pc:picChg chg="add mod ord">
          <ac:chgData name="Andy Gray" userId="3900aca3-aa6e-4813-b4e0-c02f9e48a0aa" providerId="ADAL" clId="{AF54CEDC-32F8-4EA5-86E7-7F6F4CCF00D7}" dt="2019-07-25T15:55:54.001" v="470" actId="1076"/>
          <ac:picMkLst>
            <pc:docMk/>
            <pc:sldMk cId="4212401093" sldId="418"/>
            <ac:picMk id="6" creationId="{6B181477-0664-4098-AF3C-327D22051BEF}"/>
          </ac:picMkLst>
        </pc:picChg>
        <pc:picChg chg="del">
          <ac:chgData name="Andy Gray" userId="3900aca3-aa6e-4813-b4e0-c02f9e48a0aa" providerId="ADAL" clId="{AF54CEDC-32F8-4EA5-86E7-7F6F4CCF00D7}" dt="2019-07-25T15:55:05.563" v="459" actId="478"/>
          <ac:picMkLst>
            <pc:docMk/>
            <pc:sldMk cId="4212401093" sldId="418"/>
            <ac:picMk id="9218" creationId="{C1605D37-AC63-4D2D-931D-792E5E4D0A0C}"/>
          </ac:picMkLst>
        </pc:picChg>
      </pc:sldChg>
      <pc:sldChg chg="delSp modSp">
        <pc:chgData name="Andy Gray" userId="3900aca3-aa6e-4813-b4e0-c02f9e48a0aa" providerId="ADAL" clId="{AF54CEDC-32F8-4EA5-86E7-7F6F4CCF00D7}" dt="2019-07-29T09:55:46.083" v="663" actId="1035"/>
        <pc:sldMkLst>
          <pc:docMk/>
          <pc:sldMk cId="480285391" sldId="419"/>
        </pc:sldMkLst>
        <pc:spChg chg="del">
          <ac:chgData name="Andy Gray" userId="3900aca3-aa6e-4813-b4e0-c02f9e48a0aa" providerId="ADAL" clId="{AF54CEDC-32F8-4EA5-86E7-7F6F4CCF00D7}" dt="2019-07-29T08:49:09.186" v="531" actId="478"/>
          <ac:spMkLst>
            <pc:docMk/>
            <pc:sldMk cId="480285391" sldId="419"/>
            <ac:spMk id="4" creationId="{1B40277D-FBE2-4D0F-B459-79D6974E2E26}"/>
          </ac:spMkLst>
        </pc:spChg>
        <pc:graphicFrameChg chg="mod ord modGraphic">
          <ac:chgData name="Andy Gray" userId="3900aca3-aa6e-4813-b4e0-c02f9e48a0aa" providerId="ADAL" clId="{AF54CEDC-32F8-4EA5-86E7-7F6F4CCF00D7}" dt="2019-07-29T09:55:46.083" v="663" actId="1035"/>
          <ac:graphicFrameMkLst>
            <pc:docMk/>
            <pc:sldMk cId="480285391" sldId="419"/>
            <ac:graphicFrameMk id="5" creationId="{E84C9BDD-E1A1-4D79-BD4F-95F34D2A7B65}"/>
          </ac:graphicFrameMkLst>
        </pc:graphicFrameChg>
      </pc:sldChg>
      <pc:sldChg chg="addSp delSp modSp">
        <pc:chgData name="Andy Gray" userId="3900aca3-aa6e-4813-b4e0-c02f9e48a0aa" providerId="ADAL" clId="{AF54CEDC-32F8-4EA5-86E7-7F6F4CCF00D7}" dt="2019-07-25T15:50:45.691" v="362" actId="113"/>
        <pc:sldMkLst>
          <pc:docMk/>
          <pc:sldMk cId="3261585773" sldId="425"/>
        </pc:sldMkLst>
        <pc:spChg chg="add del mod">
          <ac:chgData name="Andy Gray" userId="3900aca3-aa6e-4813-b4e0-c02f9e48a0aa" providerId="ADAL" clId="{AF54CEDC-32F8-4EA5-86E7-7F6F4CCF00D7}" dt="2019-07-25T15:50:38.735" v="360"/>
          <ac:spMkLst>
            <pc:docMk/>
            <pc:sldMk cId="3261585773" sldId="425"/>
            <ac:spMk id="2" creationId="{031D69DC-5151-4BD4-9A7A-EB1D36025407}"/>
          </ac:spMkLst>
        </pc:spChg>
        <pc:spChg chg="add del mod">
          <ac:chgData name="Andy Gray" userId="3900aca3-aa6e-4813-b4e0-c02f9e48a0aa" providerId="ADAL" clId="{AF54CEDC-32F8-4EA5-86E7-7F6F4CCF00D7}" dt="2019-07-25T15:50:38.735" v="360"/>
          <ac:spMkLst>
            <pc:docMk/>
            <pc:sldMk cId="3261585773" sldId="425"/>
            <ac:spMk id="3" creationId="{450B6CE4-3060-4C50-91CC-E6412691DE0F}"/>
          </ac:spMkLst>
        </pc:spChg>
        <pc:spChg chg="mod">
          <ac:chgData name="Andy Gray" userId="3900aca3-aa6e-4813-b4e0-c02f9e48a0aa" providerId="ADAL" clId="{AF54CEDC-32F8-4EA5-86E7-7F6F4CCF00D7}" dt="2019-07-25T15:50:45.691" v="362" actId="113"/>
          <ac:spMkLst>
            <pc:docMk/>
            <pc:sldMk cId="3261585773" sldId="425"/>
            <ac:spMk id="5" creationId="{00000000-0000-0000-0000-000000000000}"/>
          </ac:spMkLst>
        </pc:spChg>
      </pc:sldChg>
      <pc:sldChg chg="addSp delSp modSp">
        <pc:chgData name="Andy Gray" userId="3900aca3-aa6e-4813-b4e0-c02f9e48a0aa" providerId="ADAL" clId="{AF54CEDC-32F8-4EA5-86E7-7F6F4CCF00D7}" dt="2019-07-25T15:32:54.159" v="290" actId="207"/>
        <pc:sldMkLst>
          <pc:docMk/>
          <pc:sldMk cId="2159883506" sldId="426"/>
        </pc:sldMkLst>
        <pc:spChg chg="add del mod">
          <ac:chgData name="Andy Gray" userId="3900aca3-aa6e-4813-b4e0-c02f9e48a0aa" providerId="ADAL" clId="{AF54CEDC-32F8-4EA5-86E7-7F6F4CCF00D7}" dt="2019-07-25T15:32:47.806" v="289"/>
          <ac:spMkLst>
            <pc:docMk/>
            <pc:sldMk cId="2159883506" sldId="426"/>
            <ac:spMk id="2" creationId="{0234FB5C-3135-40D4-8769-57F03C527EAF}"/>
          </ac:spMkLst>
        </pc:spChg>
        <pc:spChg chg="add del mod">
          <ac:chgData name="Andy Gray" userId="3900aca3-aa6e-4813-b4e0-c02f9e48a0aa" providerId="ADAL" clId="{AF54CEDC-32F8-4EA5-86E7-7F6F4CCF00D7}" dt="2019-07-25T15:32:47.806" v="289"/>
          <ac:spMkLst>
            <pc:docMk/>
            <pc:sldMk cId="2159883506" sldId="426"/>
            <ac:spMk id="3" creationId="{C032DE0A-DCD3-4874-B43F-E689E860834D}"/>
          </ac:spMkLst>
        </pc:spChg>
        <pc:spChg chg="mod">
          <ac:chgData name="Andy Gray" userId="3900aca3-aa6e-4813-b4e0-c02f9e48a0aa" providerId="ADAL" clId="{AF54CEDC-32F8-4EA5-86E7-7F6F4CCF00D7}" dt="2019-07-25T15:32:54.159" v="290" actId="207"/>
          <ac:spMkLst>
            <pc:docMk/>
            <pc:sldMk cId="2159883506" sldId="426"/>
            <ac:spMk id="5" creationId="{08DBD2FF-F79F-47CE-8671-2175FC602F68}"/>
          </ac:spMkLst>
        </pc:spChg>
      </pc:sldChg>
      <pc:sldChg chg="addSp delSp modSp">
        <pc:chgData name="Andy Gray" userId="3900aca3-aa6e-4813-b4e0-c02f9e48a0aa" providerId="ADAL" clId="{AF54CEDC-32F8-4EA5-86E7-7F6F4CCF00D7}" dt="2019-07-25T15:04:47.638" v="181" actId="18131"/>
        <pc:sldMkLst>
          <pc:docMk/>
          <pc:sldMk cId="1040621011" sldId="428"/>
        </pc:sldMkLst>
        <pc:spChg chg="mod">
          <ac:chgData name="Andy Gray" userId="3900aca3-aa6e-4813-b4e0-c02f9e48a0aa" providerId="ADAL" clId="{AF54CEDC-32F8-4EA5-86E7-7F6F4CCF00D7}" dt="2019-07-25T15:04:16.624" v="178" actId="207"/>
          <ac:spMkLst>
            <pc:docMk/>
            <pc:sldMk cId="1040621011" sldId="428"/>
            <ac:spMk id="2" creationId="{78CC331F-E614-4C09-BFD3-70B52604DDF7}"/>
          </ac:spMkLst>
        </pc:spChg>
        <pc:spChg chg="mod">
          <ac:chgData name="Andy Gray" userId="3900aca3-aa6e-4813-b4e0-c02f9e48a0aa" providerId="ADAL" clId="{AF54CEDC-32F8-4EA5-86E7-7F6F4CCF00D7}" dt="2019-07-25T15:04:14.077" v="177" actId="207"/>
          <ac:spMkLst>
            <pc:docMk/>
            <pc:sldMk cId="1040621011" sldId="428"/>
            <ac:spMk id="3" creationId="{059E8108-DBC9-496E-8F25-6AD273DE9AAE}"/>
          </ac:spMkLst>
        </pc:spChg>
        <pc:spChg chg="add del mod">
          <ac:chgData name="Andy Gray" userId="3900aca3-aa6e-4813-b4e0-c02f9e48a0aa" providerId="ADAL" clId="{AF54CEDC-32F8-4EA5-86E7-7F6F4CCF00D7}" dt="2019-07-25T15:04:04.233" v="176"/>
          <ac:spMkLst>
            <pc:docMk/>
            <pc:sldMk cId="1040621011" sldId="428"/>
            <ac:spMk id="6" creationId="{507C4EC2-C732-4E6E-8B04-C71D3880222A}"/>
          </ac:spMkLst>
        </pc:spChg>
        <pc:spChg chg="add del mod">
          <ac:chgData name="Andy Gray" userId="3900aca3-aa6e-4813-b4e0-c02f9e48a0aa" providerId="ADAL" clId="{AF54CEDC-32F8-4EA5-86E7-7F6F4CCF00D7}" dt="2019-07-25T15:04:04.233" v="176"/>
          <ac:spMkLst>
            <pc:docMk/>
            <pc:sldMk cId="1040621011" sldId="428"/>
            <ac:spMk id="7" creationId="{6DD52016-76A3-434E-AB26-9EB3C8D8ED95}"/>
          </ac:spMkLst>
        </pc:spChg>
        <pc:picChg chg="add mod ord modCrop">
          <ac:chgData name="Andy Gray" userId="3900aca3-aa6e-4813-b4e0-c02f9e48a0aa" providerId="ADAL" clId="{AF54CEDC-32F8-4EA5-86E7-7F6F4CCF00D7}" dt="2019-07-25T15:04:47.638" v="181" actId="18131"/>
          <ac:picMkLst>
            <pc:docMk/>
            <pc:sldMk cId="1040621011" sldId="428"/>
            <ac:picMk id="5" creationId="{44FDFEA3-6528-4A80-945A-6168DD603D2B}"/>
          </ac:picMkLst>
        </pc:picChg>
        <pc:picChg chg="del">
          <ac:chgData name="Andy Gray" userId="3900aca3-aa6e-4813-b4e0-c02f9e48a0aa" providerId="ADAL" clId="{AF54CEDC-32F8-4EA5-86E7-7F6F4CCF00D7}" dt="2019-07-25T15:03:38.172" v="172" actId="478"/>
          <ac:picMkLst>
            <pc:docMk/>
            <pc:sldMk cId="1040621011" sldId="428"/>
            <ac:picMk id="3074" creationId="{4E843870-DD22-4A96-83EA-A50A967AB8B6}"/>
          </ac:picMkLst>
        </pc:picChg>
      </pc:sldChg>
      <pc:sldChg chg="delSp modSp">
        <pc:chgData name="Andy Gray" userId="3900aca3-aa6e-4813-b4e0-c02f9e48a0aa" providerId="ADAL" clId="{AF54CEDC-32F8-4EA5-86E7-7F6F4CCF00D7}" dt="2019-07-29T09:55:38.212" v="658" actId="1035"/>
        <pc:sldMkLst>
          <pc:docMk/>
          <pc:sldMk cId="288738025" sldId="429"/>
        </pc:sldMkLst>
        <pc:spChg chg="del mod">
          <ac:chgData name="Andy Gray" userId="3900aca3-aa6e-4813-b4e0-c02f9e48a0aa" providerId="ADAL" clId="{AF54CEDC-32F8-4EA5-86E7-7F6F4CCF00D7}" dt="2019-07-29T08:48:06.796" v="526" actId="478"/>
          <ac:spMkLst>
            <pc:docMk/>
            <pc:sldMk cId="288738025" sldId="429"/>
            <ac:spMk id="3" creationId="{981FA817-2852-4CDB-AE73-E38ECFD56E2A}"/>
          </ac:spMkLst>
        </pc:spChg>
        <pc:graphicFrameChg chg="mod modGraphic">
          <ac:chgData name="Andy Gray" userId="3900aca3-aa6e-4813-b4e0-c02f9e48a0aa" providerId="ADAL" clId="{AF54CEDC-32F8-4EA5-86E7-7F6F4CCF00D7}" dt="2019-07-29T09:55:38.212" v="658" actId="1035"/>
          <ac:graphicFrameMkLst>
            <pc:docMk/>
            <pc:sldMk cId="288738025" sldId="429"/>
            <ac:graphicFrameMk id="6" creationId="{05B0A573-261F-409B-BFC7-1DD6AE2A745D}"/>
          </ac:graphicFrameMkLst>
        </pc:graphicFrameChg>
      </pc:sldChg>
      <pc:sldChg chg="addSp delSp modSp">
        <pc:chgData name="Andy Gray" userId="3900aca3-aa6e-4813-b4e0-c02f9e48a0aa" providerId="ADAL" clId="{AF54CEDC-32F8-4EA5-86E7-7F6F4CCF00D7}" dt="2019-07-25T15:49:47.681" v="353" actId="1076"/>
        <pc:sldMkLst>
          <pc:docMk/>
          <pc:sldMk cId="2754045924" sldId="430"/>
        </pc:sldMkLst>
        <pc:spChg chg="mod">
          <ac:chgData name="Andy Gray" userId="3900aca3-aa6e-4813-b4e0-c02f9e48a0aa" providerId="ADAL" clId="{AF54CEDC-32F8-4EA5-86E7-7F6F4CCF00D7}" dt="2019-07-25T15:43:46.569" v="328" actId="20577"/>
          <ac:spMkLst>
            <pc:docMk/>
            <pc:sldMk cId="2754045924" sldId="430"/>
            <ac:spMk id="3" creationId="{95622CE7-8CCA-4DB3-A4FF-195035A47331}"/>
          </ac:spMkLst>
        </pc:spChg>
        <pc:spChg chg="add del mod">
          <ac:chgData name="Andy Gray" userId="3900aca3-aa6e-4813-b4e0-c02f9e48a0aa" providerId="ADAL" clId="{AF54CEDC-32F8-4EA5-86E7-7F6F4CCF00D7}" dt="2019-07-25T15:43:12.886" v="319"/>
          <ac:spMkLst>
            <pc:docMk/>
            <pc:sldMk cId="2754045924" sldId="430"/>
            <ac:spMk id="5" creationId="{1696C2F7-41DC-46F0-B8A1-46BB7F206186}"/>
          </ac:spMkLst>
        </pc:spChg>
        <pc:spChg chg="add del mod">
          <ac:chgData name="Andy Gray" userId="3900aca3-aa6e-4813-b4e0-c02f9e48a0aa" providerId="ADAL" clId="{AF54CEDC-32F8-4EA5-86E7-7F6F4CCF00D7}" dt="2019-07-25T15:43:12.886" v="319"/>
          <ac:spMkLst>
            <pc:docMk/>
            <pc:sldMk cId="2754045924" sldId="430"/>
            <ac:spMk id="6" creationId="{9AB91204-AC61-47D1-BC5D-79C99BEC53B9}"/>
          </ac:spMkLst>
        </pc:spChg>
        <pc:picChg chg="del">
          <ac:chgData name="Andy Gray" userId="3900aca3-aa6e-4813-b4e0-c02f9e48a0aa" providerId="ADAL" clId="{AF54CEDC-32F8-4EA5-86E7-7F6F4CCF00D7}" dt="2019-07-25T15:43:00.786" v="318" actId="478"/>
          <ac:picMkLst>
            <pc:docMk/>
            <pc:sldMk cId="2754045924" sldId="430"/>
            <ac:picMk id="4" creationId="{0F492605-D181-476A-B5C7-0F0F456FFDEF}"/>
          </ac:picMkLst>
        </pc:picChg>
        <pc:picChg chg="add del mod ord modCrop">
          <ac:chgData name="Andy Gray" userId="3900aca3-aa6e-4813-b4e0-c02f9e48a0aa" providerId="ADAL" clId="{AF54CEDC-32F8-4EA5-86E7-7F6F4CCF00D7}" dt="2019-07-25T15:49:17.666" v="348" actId="478"/>
          <ac:picMkLst>
            <pc:docMk/>
            <pc:sldMk cId="2754045924" sldId="430"/>
            <ac:picMk id="8" creationId="{3C65A95E-2091-406B-AF68-BC9B4C70DFB9}"/>
          </ac:picMkLst>
        </pc:picChg>
        <pc:picChg chg="add mod ord modCrop">
          <ac:chgData name="Andy Gray" userId="3900aca3-aa6e-4813-b4e0-c02f9e48a0aa" providerId="ADAL" clId="{AF54CEDC-32F8-4EA5-86E7-7F6F4CCF00D7}" dt="2019-07-25T15:49:47.681" v="353" actId="1076"/>
          <ac:picMkLst>
            <pc:docMk/>
            <pc:sldMk cId="2754045924" sldId="430"/>
            <ac:picMk id="10" creationId="{131D8485-DAF8-4C7A-88AA-523AEECE4C06}"/>
          </ac:picMkLst>
        </pc:picChg>
        <pc:picChg chg="del">
          <ac:chgData name="Andy Gray" userId="3900aca3-aa6e-4813-b4e0-c02f9e48a0aa" providerId="ADAL" clId="{AF54CEDC-32F8-4EA5-86E7-7F6F4CCF00D7}" dt="2019-07-25T15:44:54.010" v="337" actId="478"/>
          <ac:picMkLst>
            <pc:docMk/>
            <pc:sldMk cId="2754045924" sldId="430"/>
            <ac:picMk id="13" creationId="{A38D6BA1-B8CB-4E23-8624-AD02D0C262A0}"/>
          </ac:picMkLst>
        </pc:picChg>
      </pc:sldChg>
      <pc:sldMasterChg chg="modSldLayout">
        <pc:chgData name="Andy Gray" userId="3900aca3-aa6e-4813-b4e0-c02f9e48a0aa" providerId="ADAL" clId="{AF54CEDC-32F8-4EA5-86E7-7F6F4CCF00D7}" dt="2019-07-29T09:56:30.605" v="665" actId="14100"/>
        <pc:sldMasterMkLst>
          <pc:docMk/>
          <pc:sldMasterMk cId="2369807912" sldId="2147483660"/>
        </pc:sldMasterMkLst>
        <pc:sldLayoutChg chg="addSp delSp modSp setBg">
          <pc:chgData name="Andy Gray" userId="3900aca3-aa6e-4813-b4e0-c02f9e48a0aa" providerId="ADAL" clId="{AF54CEDC-32F8-4EA5-86E7-7F6F4CCF00D7}" dt="2019-07-25T14:42:06.216" v="20" actId="692"/>
          <pc:sldLayoutMkLst>
            <pc:docMk/>
            <pc:sldMasterMk cId="2369807912" sldId="2147483660"/>
            <pc:sldLayoutMk cId="1593432957" sldId="2147483661"/>
          </pc:sldLayoutMkLst>
          <pc:spChg chg="mod">
            <ac:chgData name="Andy Gray" userId="3900aca3-aa6e-4813-b4e0-c02f9e48a0aa" providerId="ADAL" clId="{AF54CEDC-32F8-4EA5-86E7-7F6F4CCF00D7}" dt="2019-07-25T14:42:06.216" v="20" actId="692"/>
            <ac:spMkLst>
              <pc:docMk/>
              <pc:sldMasterMk cId="2369807912" sldId="2147483660"/>
              <pc:sldLayoutMk cId="1593432957" sldId="2147483661"/>
              <ac:spMk id="4" creationId="{7694BA0E-1F63-41F2-B0E8-F0465B913055}"/>
            </ac:spMkLst>
          </pc:spChg>
          <pc:picChg chg="del">
            <ac:chgData name="Andy Gray" userId="3900aca3-aa6e-4813-b4e0-c02f9e48a0aa" providerId="ADAL" clId="{AF54CEDC-32F8-4EA5-86E7-7F6F4CCF00D7}" dt="2019-07-25T14:38:12.455" v="5" actId="478"/>
            <ac:picMkLst>
              <pc:docMk/>
              <pc:sldMasterMk cId="2369807912" sldId="2147483660"/>
              <pc:sldLayoutMk cId="1593432957" sldId="2147483661"/>
              <ac:picMk id="3" creationId="{B828F8C7-6434-4196-BE41-EBF201EC1460}"/>
            </ac:picMkLst>
          </pc:picChg>
          <pc:picChg chg="add mod ord">
            <ac:chgData name="Andy Gray" userId="3900aca3-aa6e-4813-b4e0-c02f9e48a0aa" providerId="ADAL" clId="{AF54CEDC-32F8-4EA5-86E7-7F6F4CCF00D7}" dt="2019-07-25T14:38:44.064" v="6" actId="167"/>
            <ac:picMkLst>
              <pc:docMk/>
              <pc:sldMasterMk cId="2369807912" sldId="2147483660"/>
              <pc:sldLayoutMk cId="1593432957" sldId="2147483661"/>
              <ac:picMk id="5" creationId="{FA10AB45-624C-40EF-AA4A-6770E3E1F220}"/>
            </ac:picMkLst>
          </pc:picChg>
        </pc:sldLayoutChg>
        <pc:sldLayoutChg chg="modSp setBg">
          <pc:chgData name="Andy Gray" userId="3900aca3-aa6e-4813-b4e0-c02f9e48a0aa" providerId="ADAL" clId="{AF54CEDC-32F8-4EA5-86E7-7F6F4CCF00D7}" dt="2019-07-29T09:56:30.605" v="665" actId="14100"/>
          <pc:sldLayoutMkLst>
            <pc:docMk/>
            <pc:sldMasterMk cId="2369807912" sldId="2147483660"/>
            <pc:sldLayoutMk cId="3265224848" sldId="2147483662"/>
          </pc:sldLayoutMkLst>
          <pc:cxnChg chg="mod">
            <ac:chgData name="Andy Gray" userId="3900aca3-aa6e-4813-b4e0-c02f9e48a0aa" providerId="ADAL" clId="{AF54CEDC-32F8-4EA5-86E7-7F6F4CCF00D7}" dt="2019-07-29T09:56:30.605" v="665" actId="14100"/>
            <ac:cxnSpMkLst>
              <pc:docMk/>
              <pc:sldMasterMk cId="2369807912" sldId="2147483660"/>
              <pc:sldLayoutMk cId="3265224848" sldId="2147483662"/>
              <ac:cxnSpMk id="8" creationId="{00000000-0000-0000-0000-000000000000}"/>
            </ac:cxnSpMkLst>
          </pc:cxnChg>
        </pc:sldLayoutChg>
        <pc:sldLayoutChg chg="modSp setBg">
          <pc:chgData name="Andy Gray" userId="3900aca3-aa6e-4813-b4e0-c02f9e48a0aa" providerId="ADAL" clId="{AF54CEDC-32F8-4EA5-86E7-7F6F4CCF00D7}" dt="2019-07-29T09:56:25.990" v="664" actId="14100"/>
          <pc:sldLayoutMkLst>
            <pc:docMk/>
            <pc:sldMasterMk cId="2369807912" sldId="2147483660"/>
            <pc:sldLayoutMk cId="1230368745" sldId="2147483663"/>
          </pc:sldLayoutMkLst>
          <pc:cxnChg chg="mod">
            <ac:chgData name="Andy Gray" userId="3900aca3-aa6e-4813-b4e0-c02f9e48a0aa" providerId="ADAL" clId="{AF54CEDC-32F8-4EA5-86E7-7F6F4CCF00D7}" dt="2019-07-29T09:56:25.990" v="664" actId="14100"/>
            <ac:cxnSpMkLst>
              <pc:docMk/>
              <pc:sldMasterMk cId="2369807912" sldId="2147483660"/>
              <pc:sldLayoutMk cId="1230368745" sldId="2147483663"/>
              <ac:cxnSpMk id="9" creationId="{00000000-0000-0000-0000-000000000000}"/>
            </ac:cxnSpMkLst>
          </pc:cxnChg>
        </pc:sldLayoutChg>
        <pc:sldLayoutChg chg="addSp delSp modSp">
          <pc:chgData name="Andy Gray" userId="3900aca3-aa6e-4813-b4e0-c02f9e48a0aa" providerId="ADAL" clId="{AF54CEDC-32F8-4EA5-86E7-7F6F4CCF00D7}" dt="2019-07-25T14:45:41.336" v="86" actId="207"/>
          <pc:sldLayoutMkLst>
            <pc:docMk/>
            <pc:sldMasterMk cId="2369807912" sldId="2147483660"/>
            <pc:sldLayoutMk cId="3864385121" sldId="2147483664"/>
          </pc:sldLayoutMkLst>
          <pc:spChg chg="del">
            <ac:chgData name="Andy Gray" userId="3900aca3-aa6e-4813-b4e0-c02f9e48a0aa" providerId="ADAL" clId="{AF54CEDC-32F8-4EA5-86E7-7F6F4CCF00D7}" dt="2019-07-25T14:42:17.783" v="21" actId="478"/>
            <ac:spMkLst>
              <pc:docMk/>
              <pc:sldMasterMk cId="2369807912" sldId="2147483660"/>
              <pc:sldLayoutMk cId="3864385121" sldId="2147483664"/>
              <ac:spMk id="7" creationId="{1CBC8405-2349-4350-967C-1FBF2BDF5F63}"/>
            </ac:spMkLst>
          </pc:spChg>
          <pc:spChg chg="add del mod">
            <ac:chgData name="Andy Gray" userId="3900aca3-aa6e-4813-b4e0-c02f9e48a0aa" providerId="ADAL" clId="{AF54CEDC-32F8-4EA5-86E7-7F6F4CCF00D7}" dt="2019-07-25T14:45:41.336" v="86" actId="207"/>
            <ac:spMkLst>
              <pc:docMk/>
              <pc:sldMasterMk cId="2369807912" sldId="2147483660"/>
              <pc:sldLayoutMk cId="3864385121" sldId="2147483664"/>
              <ac:spMk id="9" creationId="{00000000-0000-0000-0000-000000000000}"/>
            </ac:spMkLst>
          </pc:spChg>
          <pc:spChg chg="add del mod">
            <ac:chgData name="Andy Gray" userId="3900aca3-aa6e-4813-b4e0-c02f9e48a0aa" providerId="ADAL" clId="{AF54CEDC-32F8-4EA5-86E7-7F6F4CCF00D7}" dt="2019-07-25T14:44:58.489" v="83" actId="20577"/>
            <ac:spMkLst>
              <pc:docMk/>
              <pc:sldMasterMk cId="2369807912" sldId="2147483660"/>
              <pc:sldLayoutMk cId="3864385121" sldId="2147483664"/>
              <ac:spMk id="12" creationId="{00000000-0000-0000-0000-000000000000}"/>
            </ac:spMkLst>
          </pc:spChg>
          <pc:spChg chg="add">
            <ac:chgData name="Andy Gray" userId="3900aca3-aa6e-4813-b4e0-c02f9e48a0aa" providerId="ADAL" clId="{AF54CEDC-32F8-4EA5-86E7-7F6F4CCF00D7}" dt="2019-07-25T14:42:22.960" v="23"/>
            <ac:spMkLst>
              <pc:docMk/>
              <pc:sldMasterMk cId="2369807912" sldId="2147483660"/>
              <pc:sldLayoutMk cId="3864385121" sldId="2147483664"/>
              <ac:spMk id="13" creationId="{D43971BA-8B6E-4B74-A863-21AB0982B2BA}"/>
            </ac:spMkLst>
          </pc:spChg>
          <pc:spChg chg="add del mod">
            <ac:chgData name="Andy Gray" userId="3900aca3-aa6e-4813-b4e0-c02f9e48a0aa" providerId="ADAL" clId="{AF54CEDC-32F8-4EA5-86E7-7F6F4CCF00D7}" dt="2019-07-25T14:43:10.343" v="28" actId="478"/>
            <ac:spMkLst>
              <pc:docMk/>
              <pc:sldMasterMk cId="2369807912" sldId="2147483660"/>
              <pc:sldLayoutMk cId="3864385121" sldId="2147483664"/>
              <ac:spMk id="16" creationId="{E4DEA317-C33B-477E-8B28-0E0D50CD341C}"/>
            </ac:spMkLst>
          </pc:spChg>
          <pc:spChg chg="add del mod">
            <ac:chgData name="Andy Gray" userId="3900aca3-aa6e-4813-b4e0-c02f9e48a0aa" providerId="ADAL" clId="{AF54CEDC-32F8-4EA5-86E7-7F6F4CCF00D7}" dt="2019-07-25T14:45:15.959" v="84" actId="478"/>
            <ac:spMkLst>
              <pc:docMk/>
              <pc:sldMasterMk cId="2369807912" sldId="2147483660"/>
              <pc:sldLayoutMk cId="3864385121" sldId="2147483664"/>
              <ac:spMk id="22" creationId="{30648B8C-7005-47AC-8E1A-C3A6277D15B2}"/>
            </ac:spMkLst>
          </pc:spChg>
          <pc:picChg chg="add del">
            <ac:chgData name="Andy Gray" userId="3900aca3-aa6e-4813-b4e0-c02f9e48a0aa" providerId="ADAL" clId="{AF54CEDC-32F8-4EA5-86E7-7F6F4CCF00D7}" dt="2019-07-25T14:43:24.910" v="33" actId="478"/>
            <ac:picMkLst>
              <pc:docMk/>
              <pc:sldMasterMk cId="2369807912" sldId="2147483660"/>
              <pc:sldLayoutMk cId="3864385121" sldId="2147483664"/>
              <ac:picMk id="3" creationId="{B33A6100-85C1-4F2C-952D-A674770CAD96}"/>
            </ac:picMkLst>
          </pc:picChg>
          <pc:picChg chg="add del">
            <ac:chgData name="Andy Gray" userId="3900aca3-aa6e-4813-b4e0-c02f9e48a0aa" providerId="ADAL" clId="{AF54CEDC-32F8-4EA5-86E7-7F6F4CCF00D7}" dt="2019-07-25T14:43:15.628" v="30" actId="478"/>
            <ac:picMkLst>
              <pc:docMk/>
              <pc:sldMasterMk cId="2369807912" sldId="2147483660"/>
              <pc:sldLayoutMk cId="3864385121" sldId="2147483664"/>
              <ac:picMk id="10" creationId="{6F837AC8-70BE-41B8-A82B-6C7EC49BA5B4}"/>
            </ac:picMkLst>
          </pc:picChg>
          <pc:picChg chg="add">
            <ac:chgData name="Andy Gray" userId="3900aca3-aa6e-4813-b4e0-c02f9e48a0aa" providerId="ADAL" clId="{AF54CEDC-32F8-4EA5-86E7-7F6F4CCF00D7}" dt="2019-07-25T14:42:22.960" v="23"/>
            <ac:picMkLst>
              <pc:docMk/>
              <pc:sldMasterMk cId="2369807912" sldId="2147483660"/>
              <pc:sldLayoutMk cId="3864385121" sldId="2147483664"/>
              <ac:picMk id="11" creationId="{406D5098-4F8E-41C2-82AE-2E4540943A6E}"/>
            </ac:picMkLst>
          </pc:picChg>
          <pc:picChg chg="add">
            <ac:chgData name="Andy Gray" userId="3900aca3-aa6e-4813-b4e0-c02f9e48a0aa" providerId="ADAL" clId="{AF54CEDC-32F8-4EA5-86E7-7F6F4CCF00D7}" dt="2019-07-25T14:42:22.960" v="23"/>
            <ac:picMkLst>
              <pc:docMk/>
              <pc:sldMasterMk cId="2369807912" sldId="2147483660"/>
              <pc:sldLayoutMk cId="3864385121" sldId="2147483664"/>
              <ac:picMk id="14" creationId="{6F837AC8-70BE-41B8-A82B-6C7EC49BA5B4}"/>
            </ac:picMkLst>
          </pc:picChg>
          <pc:picChg chg="add mod ord">
            <ac:chgData name="Andy Gray" userId="3900aca3-aa6e-4813-b4e0-c02f9e48a0aa" providerId="ADAL" clId="{AF54CEDC-32F8-4EA5-86E7-7F6F4CCF00D7}" dt="2019-07-25T14:43:22.196" v="32" actId="167"/>
            <ac:picMkLst>
              <pc:docMk/>
              <pc:sldMasterMk cId="2369807912" sldId="2147483660"/>
              <pc:sldLayoutMk cId="3864385121" sldId="2147483664"/>
              <ac:picMk id="15" creationId="{406D5098-4F8E-41C2-82AE-2E4540943A6E}"/>
            </ac:picMkLst>
          </pc:picChg>
          <pc:picChg chg="add del mod">
            <ac:chgData name="Andy Gray" userId="3900aca3-aa6e-4813-b4e0-c02f9e48a0aa" providerId="ADAL" clId="{AF54CEDC-32F8-4EA5-86E7-7F6F4CCF00D7}" dt="2019-07-25T14:43:13.935" v="29"/>
            <ac:picMkLst>
              <pc:docMk/>
              <pc:sldMasterMk cId="2369807912" sldId="2147483660"/>
              <pc:sldLayoutMk cId="3864385121" sldId="2147483664"/>
              <ac:picMk id="17" creationId="{6F837AC8-70BE-41B8-A82B-6C7EC49BA5B4}"/>
            </ac:picMkLst>
          </pc:picChg>
          <pc:picChg chg="add">
            <ac:chgData name="Andy Gray" userId="3900aca3-aa6e-4813-b4e0-c02f9e48a0aa" providerId="ADAL" clId="{AF54CEDC-32F8-4EA5-86E7-7F6F4CCF00D7}" dt="2019-07-25T14:43:16.658" v="31"/>
            <ac:picMkLst>
              <pc:docMk/>
              <pc:sldMasterMk cId="2369807912" sldId="2147483660"/>
              <pc:sldLayoutMk cId="3864385121" sldId="2147483664"/>
              <ac:picMk id="18" creationId="{DA846436-F436-4553-A031-B16BB0E3912A}"/>
            </ac:picMkLst>
          </pc:picChg>
          <pc:picChg chg="add del">
            <ac:chgData name="Andy Gray" userId="3900aca3-aa6e-4813-b4e0-c02f9e48a0aa" providerId="ADAL" clId="{AF54CEDC-32F8-4EA5-86E7-7F6F4CCF00D7}" dt="2019-07-25T14:43:59.142" v="41"/>
            <ac:picMkLst>
              <pc:docMk/>
              <pc:sldMasterMk cId="2369807912" sldId="2147483660"/>
              <pc:sldLayoutMk cId="3864385121" sldId="2147483664"/>
              <ac:picMk id="19" creationId="{B9D59215-C241-4D8A-8BF5-99750CC3A1E1}"/>
            </ac:picMkLst>
          </pc:picChg>
          <pc:picChg chg="add del">
            <ac:chgData name="Andy Gray" userId="3900aca3-aa6e-4813-b4e0-c02f9e48a0aa" providerId="ADAL" clId="{AF54CEDC-32F8-4EA5-86E7-7F6F4CCF00D7}" dt="2019-07-25T14:43:58.446" v="40"/>
            <ac:picMkLst>
              <pc:docMk/>
              <pc:sldMasterMk cId="2369807912" sldId="2147483660"/>
              <pc:sldLayoutMk cId="3864385121" sldId="2147483664"/>
              <ac:picMk id="20" creationId="{495B464E-5C5B-488D-AFB6-DDBAD578658E}"/>
            </ac:picMkLst>
          </pc:picChg>
          <pc:picChg chg="add del">
            <ac:chgData name="Andy Gray" userId="3900aca3-aa6e-4813-b4e0-c02f9e48a0aa" providerId="ADAL" clId="{AF54CEDC-32F8-4EA5-86E7-7F6F4CCF00D7}" dt="2019-07-25T14:43:57.906" v="39"/>
            <ac:picMkLst>
              <pc:docMk/>
              <pc:sldMasterMk cId="2369807912" sldId="2147483660"/>
              <pc:sldLayoutMk cId="3864385121" sldId="2147483664"/>
              <ac:picMk id="21" creationId="{185D731C-8979-46A7-B4BA-07F153BE092F}"/>
            </ac:picMkLst>
          </pc:picChg>
        </pc:sldLayoutChg>
        <pc:sldLayoutChg chg="addSp delSp">
          <pc:chgData name="Andy Gray" userId="3900aca3-aa6e-4813-b4e0-c02f9e48a0aa" providerId="ADAL" clId="{AF54CEDC-32F8-4EA5-86E7-7F6F4CCF00D7}" dt="2019-07-25T14:47:32.046" v="104" actId="478"/>
          <pc:sldLayoutMkLst>
            <pc:docMk/>
            <pc:sldMasterMk cId="2369807912" sldId="2147483660"/>
            <pc:sldLayoutMk cId="1482273398" sldId="2147483665"/>
          </pc:sldLayoutMkLst>
          <pc:spChg chg="del">
            <ac:chgData name="Andy Gray" userId="3900aca3-aa6e-4813-b4e0-c02f9e48a0aa" providerId="ADAL" clId="{AF54CEDC-32F8-4EA5-86E7-7F6F4CCF00D7}" dt="2019-07-25T14:47:20.680" v="100" actId="478"/>
            <ac:spMkLst>
              <pc:docMk/>
              <pc:sldMasterMk cId="2369807912" sldId="2147483660"/>
              <pc:sldLayoutMk cId="1482273398" sldId="2147483665"/>
              <ac:spMk id="9" creationId="{4570CFF3-B821-45AD-843B-5BEC89692DC4}"/>
            </ac:spMkLst>
          </pc:spChg>
          <pc:spChg chg="add">
            <ac:chgData name="Andy Gray" userId="3900aca3-aa6e-4813-b4e0-c02f9e48a0aa" providerId="ADAL" clId="{AF54CEDC-32F8-4EA5-86E7-7F6F4CCF00D7}" dt="2019-07-25T14:47:24.827" v="102"/>
            <ac:spMkLst>
              <pc:docMk/>
              <pc:sldMasterMk cId="2369807912" sldId="2147483660"/>
              <pc:sldLayoutMk cId="1482273398" sldId="2147483665"/>
              <ac:spMk id="11" creationId="{68EF2403-BF17-451A-8BA1-773F54C10B5F}"/>
            </ac:spMkLst>
          </pc:spChg>
          <pc:spChg chg="add">
            <ac:chgData name="Andy Gray" userId="3900aca3-aa6e-4813-b4e0-c02f9e48a0aa" providerId="ADAL" clId="{AF54CEDC-32F8-4EA5-86E7-7F6F4CCF00D7}" dt="2019-07-25T14:47:24.827" v="102"/>
            <ac:spMkLst>
              <pc:docMk/>
              <pc:sldMasterMk cId="2369807912" sldId="2147483660"/>
              <pc:sldLayoutMk cId="1482273398" sldId="2147483665"/>
              <ac:spMk id="13" creationId="{D17369D4-96EF-47C1-A02C-93597B9E72C3}"/>
            </ac:spMkLst>
          </pc:spChg>
          <pc:spChg chg="del">
            <ac:chgData name="Andy Gray" userId="3900aca3-aa6e-4813-b4e0-c02f9e48a0aa" providerId="ADAL" clId="{AF54CEDC-32F8-4EA5-86E7-7F6F4CCF00D7}" dt="2019-07-25T14:47:20.680" v="100" actId="478"/>
            <ac:spMkLst>
              <pc:docMk/>
              <pc:sldMasterMk cId="2369807912" sldId="2147483660"/>
              <pc:sldLayoutMk cId="1482273398" sldId="2147483665"/>
              <ac:spMk id="15" creationId="{EDB80FE1-CB5F-4209-A5CF-C0E7A88B733B}"/>
            </ac:spMkLst>
          </pc:spChg>
          <pc:spChg chg="del">
            <ac:chgData name="Andy Gray" userId="3900aca3-aa6e-4813-b4e0-c02f9e48a0aa" providerId="ADAL" clId="{AF54CEDC-32F8-4EA5-86E7-7F6F4CCF00D7}" dt="2019-07-25T14:47:24.071" v="101" actId="478"/>
            <ac:spMkLst>
              <pc:docMk/>
              <pc:sldMasterMk cId="2369807912" sldId="2147483660"/>
              <pc:sldLayoutMk cId="1482273398" sldId="2147483665"/>
              <ac:spMk id="16" creationId="{7BDF21DE-A169-4C08-9632-B1FCE7D8B298}"/>
            </ac:spMkLst>
          </pc:spChg>
          <pc:picChg chg="del">
            <ac:chgData name="Andy Gray" userId="3900aca3-aa6e-4813-b4e0-c02f9e48a0aa" providerId="ADAL" clId="{AF54CEDC-32F8-4EA5-86E7-7F6F4CCF00D7}" dt="2019-07-25T14:47:20.680" v="100" actId="478"/>
            <ac:picMkLst>
              <pc:docMk/>
              <pc:sldMasterMk cId="2369807912" sldId="2147483660"/>
              <pc:sldLayoutMk cId="1482273398" sldId="2147483665"/>
              <ac:picMk id="8" creationId="{227C6528-206C-4CD8-962B-FB652AD67822}"/>
            </ac:picMkLst>
          </pc:picChg>
          <pc:picChg chg="add">
            <ac:chgData name="Andy Gray" userId="3900aca3-aa6e-4813-b4e0-c02f9e48a0aa" providerId="ADAL" clId="{AF54CEDC-32F8-4EA5-86E7-7F6F4CCF00D7}" dt="2019-07-25T14:47:24.827" v="102"/>
            <ac:picMkLst>
              <pc:docMk/>
              <pc:sldMasterMk cId="2369807912" sldId="2147483660"/>
              <pc:sldLayoutMk cId="1482273398" sldId="2147483665"/>
              <ac:picMk id="10" creationId="{4597010C-B02B-41CC-830A-CE4CE54B3ED0}"/>
            </ac:picMkLst>
          </pc:picChg>
          <pc:picChg chg="add del">
            <ac:chgData name="Andy Gray" userId="3900aca3-aa6e-4813-b4e0-c02f9e48a0aa" providerId="ADAL" clId="{AF54CEDC-32F8-4EA5-86E7-7F6F4CCF00D7}" dt="2019-07-25T14:47:32.046" v="104" actId="478"/>
            <ac:picMkLst>
              <pc:docMk/>
              <pc:sldMasterMk cId="2369807912" sldId="2147483660"/>
              <pc:sldLayoutMk cId="1482273398" sldId="2147483665"/>
              <ac:picMk id="14" creationId="{3B4A9F66-BA08-44CA-AE0A-6B3C5F76E255}"/>
            </ac:picMkLst>
          </pc:picChg>
          <pc:picChg chg="del">
            <ac:chgData name="Andy Gray" userId="3900aca3-aa6e-4813-b4e0-c02f9e48a0aa" providerId="ADAL" clId="{AF54CEDC-32F8-4EA5-86E7-7F6F4CCF00D7}" dt="2019-07-25T14:47:20.680" v="100" actId="478"/>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AF54CEDC-32F8-4EA5-86E7-7F6F4CCF00D7}" dt="2019-07-25T14:46:15.181" v="91" actId="478"/>
          <pc:sldLayoutMkLst>
            <pc:docMk/>
            <pc:sldMasterMk cId="2369807912" sldId="2147483660"/>
            <pc:sldLayoutMk cId="1663747016" sldId="2147483666"/>
          </pc:sldLayoutMkLst>
          <pc:spChg chg="del">
            <ac:chgData name="Andy Gray" userId="3900aca3-aa6e-4813-b4e0-c02f9e48a0aa" providerId="ADAL" clId="{AF54CEDC-32F8-4EA5-86E7-7F6F4CCF00D7}" dt="2019-07-25T14:46:03.960" v="87" actId="478"/>
            <ac:spMkLst>
              <pc:docMk/>
              <pc:sldMasterMk cId="2369807912" sldId="2147483660"/>
              <pc:sldLayoutMk cId="1663747016" sldId="2147483666"/>
              <ac:spMk id="2" creationId="{0A6B8F12-8929-48B6-BB16-C9B841A19B83}"/>
            </ac:spMkLst>
          </pc:spChg>
          <pc:spChg chg="del">
            <ac:chgData name="Andy Gray" userId="3900aca3-aa6e-4813-b4e0-c02f9e48a0aa" providerId="ADAL" clId="{AF54CEDC-32F8-4EA5-86E7-7F6F4CCF00D7}" dt="2019-07-25T14:46:11.260" v="89" actId="478"/>
            <ac:spMkLst>
              <pc:docMk/>
              <pc:sldMasterMk cId="2369807912" sldId="2147483660"/>
              <pc:sldLayoutMk cId="1663747016" sldId="2147483666"/>
              <ac:spMk id="10" creationId="{C8F4355B-C12B-4D64-A9F8-D30EF17E4A3D}"/>
            </ac:spMkLst>
          </pc:spChg>
          <pc:spChg chg="del">
            <ac:chgData name="Andy Gray" userId="3900aca3-aa6e-4813-b4e0-c02f9e48a0aa" providerId="ADAL" clId="{AF54CEDC-32F8-4EA5-86E7-7F6F4CCF00D7}" dt="2019-07-25T14:46:06.750" v="88" actId="478"/>
            <ac:spMkLst>
              <pc:docMk/>
              <pc:sldMasterMk cId="2369807912" sldId="2147483660"/>
              <pc:sldLayoutMk cId="1663747016" sldId="2147483666"/>
              <ac:spMk id="11" creationId="{648B82C5-42F1-49AF-AF04-A4E20BEBBA87}"/>
            </ac:spMkLst>
          </pc:spChg>
          <pc:spChg chg="add">
            <ac:chgData name="Andy Gray" userId="3900aca3-aa6e-4813-b4e0-c02f9e48a0aa" providerId="ADAL" clId="{AF54CEDC-32F8-4EA5-86E7-7F6F4CCF00D7}" dt="2019-07-25T14:46:12.131" v="90"/>
            <ac:spMkLst>
              <pc:docMk/>
              <pc:sldMasterMk cId="2369807912" sldId="2147483660"/>
              <pc:sldLayoutMk cId="1663747016" sldId="2147483666"/>
              <ac:spMk id="12" creationId="{14565980-7B46-4911-87B5-60E6E79A7FDF}"/>
            </ac:spMkLst>
          </pc:spChg>
          <pc:spChg chg="add">
            <ac:chgData name="Andy Gray" userId="3900aca3-aa6e-4813-b4e0-c02f9e48a0aa" providerId="ADAL" clId="{AF54CEDC-32F8-4EA5-86E7-7F6F4CCF00D7}" dt="2019-07-25T14:46:12.131" v="90"/>
            <ac:spMkLst>
              <pc:docMk/>
              <pc:sldMasterMk cId="2369807912" sldId="2147483660"/>
              <pc:sldLayoutMk cId="1663747016" sldId="2147483666"/>
              <ac:spMk id="13" creationId="{8772E475-215A-4B2C-B350-4397067DA6B6}"/>
            </ac:spMkLst>
          </pc:spChg>
          <pc:picChg chg="del">
            <ac:chgData name="Andy Gray" userId="3900aca3-aa6e-4813-b4e0-c02f9e48a0aa" providerId="ADAL" clId="{AF54CEDC-32F8-4EA5-86E7-7F6F4CCF00D7}" dt="2019-07-25T14:46:03.960" v="87" actId="478"/>
            <ac:picMkLst>
              <pc:docMk/>
              <pc:sldMasterMk cId="2369807912" sldId="2147483660"/>
              <pc:sldLayoutMk cId="1663747016" sldId="2147483666"/>
              <ac:picMk id="7" creationId="{9DEB574B-DCA3-4E72-AD46-F6C7215B8B51}"/>
            </ac:picMkLst>
          </pc:picChg>
          <pc:picChg chg="add">
            <ac:chgData name="Andy Gray" userId="3900aca3-aa6e-4813-b4e0-c02f9e48a0aa" providerId="ADAL" clId="{AF54CEDC-32F8-4EA5-86E7-7F6F4CCF00D7}" dt="2019-07-25T14:46:12.131" v="90"/>
            <ac:picMkLst>
              <pc:docMk/>
              <pc:sldMasterMk cId="2369807912" sldId="2147483660"/>
              <pc:sldLayoutMk cId="1663747016" sldId="2147483666"/>
              <ac:picMk id="8" creationId="{5F95457E-A1F9-49F6-A1C0-3FB07F341A0E}"/>
            </ac:picMkLst>
          </pc:picChg>
          <pc:picChg chg="add del">
            <ac:chgData name="Andy Gray" userId="3900aca3-aa6e-4813-b4e0-c02f9e48a0aa" providerId="ADAL" clId="{AF54CEDC-32F8-4EA5-86E7-7F6F4CCF00D7}" dt="2019-07-25T14:46:15.181" v="91" actId="478"/>
            <ac:picMkLst>
              <pc:docMk/>
              <pc:sldMasterMk cId="2369807912" sldId="2147483660"/>
              <pc:sldLayoutMk cId="1663747016" sldId="2147483666"/>
              <ac:picMk id="14" creationId="{B90E5C71-5D0A-4B0F-9089-250D98514D11}"/>
            </ac:picMkLst>
          </pc:picChg>
        </pc:sldLayoutChg>
        <pc:sldLayoutChg chg="addSp delSp modSp">
          <pc:chgData name="Andy Gray" userId="3900aca3-aa6e-4813-b4e0-c02f9e48a0aa" providerId="ADAL" clId="{AF54CEDC-32F8-4EA5-86E7-7F6F4CCF00D7}" dt="2019-07-25T14:48:10.454" v="114" actId="207"/>
          <pc:sldLayoutMkLst>
            <pc:docMk/>
            <pc:sldMasterMk cId="2369807912" sldId="2147483660"/>
            <pc:sldLayoutMk cId="3920882233" sldId="2147483668"/>
          </pc:sldLayoutMkLst>
          <pc:spChg chg="del">
            <ac:chgData name="Andy Gray" userId="3900aca3-aa6e-4813-b4e0-c02f9e48a0aa" providerId="ADAL" clId="{AF54CEDC-32F8-4EA5-86E7-7F6F4CCF00D7}" dt="2019-07-25T14:47:58.806" v="111" actId="478"/>
            <ac:spMkLst>
              <pc:docMk/>
              <pc:sldMasterMk cId="2369807912" sldId="2147483660"/>
              <pc:sldLayoutMk cId="3920882233" sldId="2147483668"/>
              <ac:spMk id="8" creationId="{0EFBC03C-5D5B-493A-A17F-C5AB86D49BC9}"/>
            </ac:spMkLst>
          </pc:spChg>
          <pc:spChg chg="del">
            <ac:chgData name="Andy Gray" userId="3900aca3-aa6e-4813-b4e0-c02f9e48a0aa" providerId="ADAL" clId="{AF54CEDC-32F8-4EA5-86E7-7F6F4CCF00D7}" dt="2019-07-25T14:48:02.095" v="112" actId="478"/>
            <ac:spMkLst>
              <pc:docMk/>
              <pc:sldMasterMk cId="2369807912" sldId="2147483660"/>
              <pc:sldLayoutMk cId="3920882233" sldId="2147483668"/>
              <ac:spMk id="10" creationId="{69808144-3D29-4148-B2FF-07F5FB8B2269}"/>
            </ac:spMkLst>
          </pc:spChg>
          <pc:spChg chg="add">
            <ac:chgData name="Andy Gray" userId="3900aca3-aa6e-4813-b4e0-c02f9e48a0aa" providerId="ADAL" clId="{AF54CEDC-32F8-4EA5-86E7-7F6F4CCF00D7}" dt="2019-07-25T14:48:03.233" v="113"/>
            <ac:spMkLst>
              <pc:docMk/>
              <pc:sldMasterMk cId="2369807912" sldId="2147483660"/>
              <pc:sldLayoutMk cId="3920882233" sldId="2147483668"/>
              <ac:spMk id="11" creationId="{BA44EC48-5D51-432B-9150-DC7E814274EB}"/>
            </ac:spMkLst>
          </pc:spChg>
          <pc:picChg chg="mod">
            <ac:chgData name="Andy Gray" userId="3900aca3-aa6e-4813-b4e0-c02f9e48a0aa" providerId="ADAL" clId="{AF54CEDC-32F8-4EA5-86E7-7F6F4CCF00D7}" dt="2019-07-25T14:48:10.454" v="114" actId="207"/>
            <ac:picMkLst>
              <pc:docMk/>
              <pc:sldMasterMk cId="2369807912" sldId="2147483660"/>
              <pc:sldLayoutMk cId="3920882233" sldId="2147483668"/>
              <ac:picMk id="6" creationId="{B06B5AFB-DD88-44D0-84DB-9B997DA8A4A4}"/>
            </ac:picMkLst>
          </pc:picChg>
          <pc:picChg chg="del">
            <ac:chgData name="Andy Gray" userId="3900aca3-aa6e-4813-b4e0-c02f9e48a0aa" providerId="ADAL" clId="{AF54CEDC-32F8-4EA5-86E7-7F6F4CCF00D7}" dt="2019-07-25T14:48:02.095" v="112" actId="478"/>
            <ac:picMkLst>
              <pc:docMk/>
              <pc:sldMasterMk cId="2369807912" sldId="2147483660"/>
              <pc:sldLayoutMk cId="3920882233" sldId="2147483668"/>
              <ac:picMk id="7" creationId="{651D5050-10F6-473E-A936-34DA1A80C0C2}"/>
            </ac:picMkLst>
          </pc:picChg>
          <pc:picChg chg="add">
            <ac:chgData name="Andy Gray" userId="3900aca3-aa6e-4813-b4e0-c02f9e48a0aa" providerId="ADAL" clId="{AF54CEDC-32F8-4EA5-86E7-7F6F4CCF00D7}" dt="2019-07-25T14:48:03.233" v="113"/>
            <ac:picMkLst>
              <pc:docMk/>
              <pc:sldMasterMk cId="2369807912" sldId="2147483660"/>
              <pc:sldLayoutMk cId="3920882233" sldId="2147483668"/>
              <ac:picMk id="9" creationId="{53E1D342-121E-4ADC-9F0A-3295A3C7B3C9}"/>
            </ac:picMkLst>
          </pc:picChg>
        </pc:sldLayoutChg>
        <pc:sldLayoutChg chg="addSp delSp modSp">
          <pc:chgData name="Andy Gray" userId="3900aca3-aa6e-4813-b4e0-c02f9e48a0aa" providerId="ADAL" clId="{AF54CEDC-32F8-4EA5-86E7-7F6F4CCF00D7}" dt="2019-07-25T14:58:56.184" v="158" actId="1038"/>
          <pc:sldLayoutMkLst>
            <pc:docMk/>
            <pc:sldMasterMk cId="2369807912" sldId="2147483660"/>
            <pc:sldLayoutMk cId="930331741" sldId="2147483669"/>
          </pc:sldLayoutMkLst>
          <pc:spChg chg="del">
            <ac:chgData name="Andy Gray" userId="3900aca3-aa6e-4813-b4e0-c02f9e48a0aa" providerId="ADAL" clId="{AF54CEDC-32F8-4EA5-86E7-7F6F4CCF00D7}" dt="2019-07-25T14:46:33.727" v="92" actId="478"/>
            <ac:spMkLst>
              <pc:docMk/>
              <pc:sldMasterMk cId="2369807912" sldId="2147483660"/>
              <pc:sldLayoutMk cId="930331741" sldId="2147483669"/>
              <ac:spMk id="8" creationId="{93D1135D-DC1A-45DC-9E90-EF45C7485B92}"/>
            </ac:spMkLst>
          </pc:spChg>
          <pc:spChg chg="add">
            <ac:chgData name="Andy Gray" userId="3900aca3-aa6e-4813-b4e0-c02f9e48a0aa" providerId="ADAL" clId="{AF54CEDC-32F8-4EA5-86E7-7F6F4CCF00D7}" dt="2019-07-25T14:46:46.009" v="95"/>
            <ac:spMkLst>
              <pc:docMk/>
              <pc:sldMasterMk cId="2369807912" sldId="2147483660"/>
              <pc:sldLayoutMk cId="930331741" sldId="2147483669"/>
              <ac:spMk id="12" creationId="{9B937104-CA8F-459A-BE7F-5A9122F0697D}"/>
            </ac:spMkLst>
          </pc:spChg>
          <pc:spChg chg="del">
            <ac:chgData name="Andy Gray" userId="3900aca3-aa6e-4813-b4e0-c02f9e48a0aa" providerId="ADAL" clId="{AF54CEDC-32F8-4EA5-86E7-7F6F4CCF00D7}" dt="2019-07-25T14:46:43.089" v="94" actId="478"/>
            <ac:spMkLst>
              <pc:docMk/>
              <pc:sldMasterMk cId="2369807912" sldId="2147483660"/>
              <pc:sldLayoutMk cId="930331741" sldId="2147483669"/>
              <ac:spMk id="13" creationId="{8FF35AEE-5337-4A17-A68B-5F42AFDFFF0C}"/>
            </ac:spMkLst>
          </pc:spChg>
          <pc:spChg chg="add">
            <ac:chgData name="Andy Gray" userId="3900aca3-aa6e-4813-b4e0-c02f9e48a0aa" providerId="ADAL" clId="{AF54CEDC-32F8-4EA5-86E7-7F6F4CCF00D7}" dt="2019-07-25T14:46:46.009" v="95"/>
            <ac:spMkLst>
              <pc:docMk/>
              <pc:sldMasterMk cId="2369807912" sldId="2147483660"/>
              <pc:sldLayoutMk cId="930331741" sldId="2147483669"/>
              <ac:spMk id="14" creationId="{F0864872-B7F2-46E3-A7B0-B9EA351979CB}"/>
            </ac:spMkLst>
          </pc:spChg>
          <pc:spChg chg="del">
            <ac:chgData name="Andy Gray" userId="3900aca3-aa6e-4813-b4e0-c02f9e48a0aa" providerId="ADAL" clId="{AF54CEDC-32F8-4EA5-86E7-7F6F4CCF00D7}" dt="2019-07-25T14:46:37.511" v="93" actId="478"/>
            <ac:spMkLst>
              <pc:docMk/>
              <pc:sldMasterMk cId="2369807912" sldId="2147483660"/>
              <pc:sldLayoutMk cId="930331741" sldId="2147483669"/>
              <ac:spMk id="15" creationId="{A13DB2E3-C319-4E9F-B684-25EDD7A44358}"/>
            </ac:spMkLst>
          </pc:spChg>
          <pc:picChg chg="mod">
            <ac:chgData name="Andy Gray" userId="3900aca3-aa6e-4813-b4e0-c02f9e48a0aa" providerId="ADAL" clId="{AF54CEDC-32F8-4EA5-86E7-7F6F4CCF00D7}" dt="2019-07-25T14:58:56.184" v="158" actId="1038"/>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AF54CEDC-32F8-4EA5-86E7-7F6F4CCF00D7}" dt="2019-07-25T14:46:46.009" v="95"/>
            <ac:picMkLst>
              <pc:docMk/>
              <pc:sldMasterMk cId="2369807912" sldId="2147483660"/>
              <pc:sldLayoutMk cId="930331741" sldId="2147483669"/>
              <ac:picMk id="9" creationId="{E169D198-4C9A-4AA9-A78A-7F4387964D4D}"/>
            </ac:picMkLst>
          </pc:picChg>
          <pc:picChg chg="del">
            <ac:chgData name="Andy Gray" userId="3900aca3-aa6e-4813-b4e0-c02f9e48a0aa" providerId="ADAL" clId="{AF54CEDC-32F8-4EA5-86E7-7F6F4CCF00D7}" dt="2019-07-25T14:46:33.727" v="92" actId="478"/>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AF54CEDC-32F8-4EA5-86E7-7F6F4CCF00D7}" dt="2019-07-25T14:46:43.089" v="94" actId="478"/>
            <ac:picMkLst>
              <pc:docMk/>
              <pc:sldMasterMk cId="2369807912" sldId="2147483660"/>
              <pc:sldLayoutMk cId="930331741" sldId="2147483669"/>
              <ac:picMk id="16" creationId="{CFFB2EF8-C6C1-467E-811B-183D5E001540}"/>
            </ac:picMkLst>
          </pc:picChg>
          <pc:picChg chg="add">
            <ac:chgData name="Andy Gray" userId="3900aca3-aa6e-4813-b4e0-c02f9e48a0aa" providerId="ADAL" clId="{AF54CEDC-32F8-4EA5-86E7-7F6F4CCF00D7}" dt="2019-07-25T14:46:46.009" v="95"/>
            <ac:picMkLst>
              <pc:docMk/>
              <pc:sldMasterMk cId="2369807912" sldId="2147483660"/>
              <pc:sldLayoutMk cId="930331741" sldId="2147483669"/>
              <ac:picMk id="17" creationId="{8FE744E2-6DEC-4CB5-AE12-DBA708D32D88}"/>
            </ac:picMkLst>
          </pc:picChg>
        </pc:sldLayoutChg>
        <pc:sldLayoutChg chg="addSp delSp modSp">
          <pc:chgData name="Andy Gray" userId="3900aca3-aa6e-4813-b4e0-c02f9e48a0aa" providerId="ADAL" clId="{AF54CEDC-32F8-4EA5-86E7-7F6F4CCF00D7}" dt="2019-07-25T14:59:04.072" v="164" actId="1038"/>
          <pc:sldLayoutMkLst>
            <pc:docMk/>
            <pc:sldMasterMk cId="2369807912" sldId="2147483660"/>
            <pc:sldLayoutMk cId="1680822063" sldId="2147483671"/>
          </pc:sldLayoutMkLst>
          <pc:spChg chg="del">
            <ac:chgData name="Andy Gray" userId="3900aca3-aa6e-4813-b4e0-c02f9e48a0aa" providerId="ADAL" clId="{AF54CEDC-32F8-4EA5-86E7-7F6F4CCF00D7}" dt="2019-07-25T14:47:02.686" v="96" actId="478"/>
            <ac:spMkLst>
              <pc:docMk/>
              <pc:sldMasterMk cId="2369807912" sldId="2147483660"/>
              <pc:sldLayoutMk cId="1680822063" sldId="2147483671"/>
              <ac:spMk id="8" creationId="{CE40D4DE-BE90-4A0E-A9AA-19C8B43B8184}"/>
            </ac:spMkLst>
          </pc:spChg>
          <pc:spChg chg="add">
            <ac:chgData name="Andy Gray" userId="3900aca3-aa6e-4813-b4e0-c02f9e48a0aa" providerId="ADAL" clId="{AF54CEDC-32F8-4EA5-86E7-7F6F4CCF00D7}" dt="2019-07-25T14:47:06.899" v="98"/>
            <ac:spMkLst>
              <pc:docMk/>
              <pc:sldMasterMk cId="2369807912" sldId="2147483660"/>
              <pc:sldLayoutMk cId="1680822063" sldId="2147483671"/>
              <ac:spMk id="12" creationId="{46D26D00-422E-4312-94F3-664F2744EE3F}"/>
            </ac:spMkLst>
          </pc:spChg>
          <pc:spChg chg="del">
            <ac:chgData name="Andy Gray" userId="3900aca3-aa6e-4813-b4e0-c02f9e48a0aa" providerId="ADAL" clId="{AF54CEDC-32F8-4EA5-86E7-7F6F4CCF00D7}" dt="2019-07-25T14:47:02.686" v="96" actId="478"/>
            <ac:spMkLst>
              <pc:docMk/>
              <pc:sldMasterMk cId="2369807912" sldId="2147483660"/>
              <pc:sldLayoutMk cId="1680822063" sldId="2147483671"/>
              <ac:spMk id="13" creationId="{8FF35AEE-5337-4A17-A68B-5F42AFDFFF0C}"/>
            </ac:spMkLst>
          </pc:spChg>
          <pc:spChg chg="add">
            <ac:chgData name="Andy Gray" userId="3900aca3-aa6e-4813-b4e0-c02f9e48a0aa" providerId="ADAL" clId="{AF54CEDC-32F8-4EA5-86E7-7F6F4CCF00D7}" dt="2019-07-25T14:47:06.899" v="98"/>
            <ac:spMkLst>
              <pc:docMk/>
              <pc:sldMasterMk cId="2369807912" sldId="2147483660"/>
              <pc:sldLayoutMk cId="1680822063" sldId="2147483671"/>
              <ac:spMk id="14" creationId="{0241A5E5-B8D8-46F5-ADBE-5B5A7603044B}"/>
            </ac:spMkLst>
          </pc:spChg>
          <pc:spChg chg="del">
            <ac:chgData name="Andy Gray" userId="3900aca3-aa6e-4813-b4e0-c02f9e48a0aa" providerId="ADAL" clId="{AF54CEDC-32F8-4EA5-86E7-7F6F4CCF00D7}" dt="2019-07-25T14:47:06.151" v="97" actId="478"/>
            <ac:spMkLst>
              <pc:docMk/>
              <pc:sldMasterMk cId="2369807912" sldId="2147483660"/>
              <pc:sldLayoutMk cId="1680822063" sldId="2147483671"/>
              <ac:spMk id="15" creationId="{A13DB2E3-C319-4E9F-B684-25EDD7A44358}"/>
            </ac:spMkLst>
          </pc:spChg>
          <pc:picChg chg="mod">
            <ac:chgData name="Andy Gray" userId="3900aca3-aa6e-4813-b4e0-c02f9e48a0aa" providerId="ADAL" clId="{AF54CEDC-32F8-4EA5-86E7-7F6F4CCF00D7}" dt="2019-07-25T14:59:04.072" v="164" actId="1038"/>
            <ac:picMkLst>
              <pc:docMk/>
              <pc:sldMasterMk cId="2369807912" sldId="2147483660"/>
              <pc:sldLayoutMk cId="1680822063" sldId="2147483671"/>
              <ac:picMk id="7" creationId="{D460BBC8-286A-4820-AB62-CFDFC807B4B3}"/>
            </ac:picMkLst>
          </pc:picChg>
          <pc:picChg chg="add">
            <ac:chgData name="Andy Gray" userId="3900aca3-aa6e-4813-b4e0-c02f9e48a0aa" providerId="ADAL" clId="{AF54CEDC-32F8-4EA5-86E7-7F6F4CCF00D7}" dt="2019-07-25T14:47:06.899" v="98"/>
            <ac:picMkLst>
              <pc:docMk/>
              <pc:sldMasterMk cId="2369807912" sldId="2147483660"/>
              <pc:sldLayoutMk cId="1680822063" sldId="2147483671"/>
              <ac:picMk id="9" creationId="{81F7D026-82C8-491A-9B1C-0023A82F89B6}"/>
            </ac:picMkLst>
          </pc:picChg>
          <pc:picChg chg="del">
            <ac:chgData name="Andy Gray" userId="3900aca3-aa6e-4813-b4e0-c02f9e48a0aa" providerId="ADAL" clId="{AF54CEDC-32F8-4EA5-86E7-7F6F4CCF00D7}" dt="2019-07-25T14:47:02.686" v="96" actId="478"/>
            <ac:picMkLst>
              <pc:docMk/>
              <pc:sldMasterMk cId="2369807912" sldId="2147483660"/>
              <pc:sldLayoutMk cId="1680822063" sldId="2147483671"/>
              <ac:picMk id="10" creationId="{58D411FA-19CB-4C04-89C6-9285E366D7DE}"/>
            </ac:picMkLst>
          </pc:picChg>
          <pc:picChg chg="add del">
            <ac:chgData name="Andy Gray" userId="3900aca3-aa6e-4813-b4e0-c02f9e48a0aa" providerId="ADAL" clId="{AF54CEDC-32F8-4EA5-86E7-7F6F4CCF00D7}" dt="2019-07-25T14:47:10.184" v="99" actId="478"/>
            <ac:picMkLst>
              <pc:docMk/>
              <pc:sldMasterMk cId="2369807912" sldId="2147483660"/>
              <pc:sldLayoutMk cId="1680822063" sldId="2147483671"/>
              <ac:picMk id="16" creationId="{D640192A-319D-4AE4-B42B-D42C93C1CD00}"/>
            </ac:picMkLst>
          </pc:picChg>
        </pc:sldLayoutChg>
        <pc:sldLayoutChg chg="addSp delSp modSp">
          <pc:chgData name="Andy Gray" userId="3900aca3-aa6e-4813-b4e0-c02f9e48a0aa" providerId="ADAL" clId="{AF54CEDC-32F8-4EA5-86E7-7F6F4CCF00D7}" dt="2019-07-25T14:47:49.831" v="110" actId="478"/>
          <pc:sldLayoutMkLst>
            <pc:docMk/>
            <pc:sldMasterMk cId="2369807912" sldId="2147483660"/>
            <pc:sldLayoutMk cId="3129294559" sldId="2147483672"/>
          </pc:sldLayoutMkLst>
          <pc:spChg chg="del">
            <ac:chgData name="Andy Gray" userId="3900aca3-aa6e-4813-b4e0-c02f9e48a0aa" providerId="ADAL" clId="{AF54CEDC-32F8-4EA5-86E7-7F6F4CCF00D7}" dt="2019-07-25T14:47:37.759" v="105" actId="478"/>
            <ac:spMkLst>
              <pc:docMk/>
              <pc:sldMasterMk cId="2369807912" sldId="2147483660"/>
              <pc:sldLayoutMk cId="3129294559" sldId="2147483672"/>
              <ac:spMk id="7" creationId="{1ADD2E26-BBF6-407B-80CA-5526A28447F6}"/>
            </ac:spMkLst>
          </pc:spChg>
          <pc:spChg chg="add">
            <ac:chgData name="Andy Gray" userId="3900aca3-aa6e-4813-b4e0-c02f9e48a0aa" providerId="ADAL" clId="{AF54CEDC-32F8-4EA5-86E7-7F6F4CCF00D7}" dt="2019-07-25T14:47:46.832" v="109"/>
            <ac:spMkLst>
              <pc:docMk/>
              <pc:sldMasterMk cId="2369807912" sldId="2147483660"/>
              <pc:sldLayoutMk cId="3129294559" sldId="2147483672"/>
              <ac:spMk id="10" creationId="{7C029385-CEAB-4E2C-82F9-D66EC460823D}"/>
            </ac:spMkLst>
          </pc:spChg>
          <pc:spChg chg="add">
            <ac:chgData name="Andy Gray" userId="3900aca3-aa6e-4813-b4e0-c02f9e48a0aa" providerId="ADAL" clId="{AF54CEDC-32F8-4EA5-86E7-7F6F4CCF00D7}" dt="2019-07-25T14:47:46.832" v="109"/>
            <ac:spMkLst>
              <pc:docMk/>
              <pc:sldMasterMk cId="2369807912" sldId="2147483660"/>
              <pc:sldLayoutMk cId="3129294559" sldId="2147483672"/>
              <ac:spMk id="11" creationId="{1C3BB948-3AA5-4990-B962-B77E70733C06}"/>
            </ac:spMkLst>
          </pc:spChg>
          <pc:spChg chg="del">
            <ac:chgData name="Andy Gray" userId="3900aca3-aa6e-4813-b4e0-c02f9e48a0aa" providerId="ADAL" clId="{AF54CEDC-32F8-4EA5-86E7-7F6F4CCF00D7}" dt="2019-07-25T14:47:43.853" v="108" actId="478"/>
            <ac:spMkLst>
              <pc:docMk/>
              <pc:sldMasterMk cId="2369807912" sldId="2147483660"/>
              <pc:sldLayoutMk cId="3129294559" sldId="2147483672"/>
              <ac:spMk id="15" creationId="{EDB80FE1-CB5F-4209-A5CF-C0E7A88B733B}"/>
            </ac:spMkLst>
          </pc:spChg>
          <pc:spChg chg="del mod">
            <ac:chgData name="Andy Gray" userId="3900aca3-aa6e-4813-b4e0-c02f9e48a0aa" providerId="ADAL" clId="{AF54CEDC-32F8-4EA5-86E7-7F6F4CCF00D7}" dt="2019-07-25T14:47:41.662" v="107" actId="478"/>
            <ac:spMkLst>
              <pc:docMk/>
              <pc:sldMasterMk cId="2369807912" sldId="2147483660"/>
              <pc:sldLayoutMk cId="3129294559" sldId="2147483672"/>
              <ac:spMk id="16" creationId="{7BDF21DE-A169-4C08-9632-B1FCE7D8B298}"/>
            </ac:spMkLst>
          </pc:spChg>
          <pc:picChg chg="del">
            <ac:chgData name="Andy Gray" userId="3900aca3-aa6e-4813-b4e0-c02f9e48a0aa" providerId="ADAL" clId="{AF54CEDC-32F8-4EA5-86E7-7F6F4CCF00D7}" dt="2019-07-25T14:47:37.759" v="105" actId="478"/>
            <ac:picMkLst>
              <pc:docMk/>
              <pc:sldMasterMk cId="2369807912" sldId="2147483660"/>
              <pc:sldLayoutMk cId="3129294559" sldId="2147483672"/>
              <ac:picMk id="8" creationId="{227C6528-206C-4CD8-962B-FB652AD67822}"/>
            </ac:picMkLst>
          </pc:picChg>
          <pc:picChg chg="add">
            <ac:chgData name="Andy Gray" userId="3900aca3-aa6e-4813-b4e0-c02f9e48a0aa" providerId="ADAL" clId="{AF54CEDC-32F8-4EA5-86E7-7F6F4CCF00D7}" dt="2019-07-25T14:47:46.832" v="109"/>
            <ac:picMkLst>
              <pc:docMk/>
              <pc:sldMasterMk cId="2369807912" sldId="2147483660"/>
              <pc:sldLayoutMk cId="3129294559" sldId="2147483672"/>
              <ac:picMk id="9" creationId="{987515A4-717A-407D-A831-7D4AC6E2993B}"/>
            </ac:picMkLst>
          </pc:picChg>
          <pc:picChg chg="add del">
            <ac:chgData name="Andy Gray" userId="3900aca3-aa6e-4813-b4e0-c02f9e48a0aa" providerId="ADAL" clId="{AF54CEDC-32F8-4EA5-86E7-7F6F4CCF00D7}" dt="2019-07-25T14:47:49.831" v="110" actId="478"/>
            <ac:picMkLst>
              <pc:docMk/>
              <pc:sldMasterMk cId="2369807912" sldId="2147483660"/>
              <pc:sldLayoutMk cId="3129294559" sldId="2147483672"/>
              <ac:picMk id="13" creationId="{41D3190C-F820-477A-AFC6-32E91D14EFD3}"/>
            </ac:picMkLst>
          </pc:picChg>
        </pc:sldLayoutChg>
      </pc:sldMasterChg>
    </pc:docChg>
  </pc:docChgLst>
  <pc:docChgLst>
    <pc:chgData name="Leonora Sheppard" userId="3688f6d8-1f97-408e-a4fe-cc859c551ddb" providerId="ADAL" clId="{3F1B92D2-72FA-436D-9C5B-102E74FDCC1D}"/>
  </pc:docChgLst>
  <pc:docChgLst>
    <pc:chgData name="Andy Gray" userId="3900aca3-aa6e-4813-b4e0-c02f9e48a0aa" providerId="ADAL" clId="{1DA4B3D0-5C9F-DA45-9D39-234001BDAA74}"/>
    <pc:docChg chg="undo custSel modSld">
      <pc:chgData name="Andy Gray" userId="3900aca3-aa6e-4813-b4e0-c02f9e48a0aa" providerId="ADAL" clId="{1DA4B3D0-5C9F-DA45-9D39-234001BDAA74}" dt="2019-05-19T17:09:38.969" v="73" actId="107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30/07/2019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30/07/2019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7A4819D5-7575-4A89-A2E3-D64E863FE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01600" cmpd="sng">
            <a:solidFill>
              <a:srgbClr val="8682F1"/>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8682F1"/>
                </a:solidFill>
              </a:rPr>
              <a:t>1</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53E1D342-121E-4ADC-9F0A-3295A3C7B3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BA44EC48-5D51-432B-9150-DC7E814274E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82F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7557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46DE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185128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06D5098-4F8E-41C2-82AE-2E4540943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pic>
        <p:nvPicPr>
          <p:cNvPr id="18" name="Graphic 9">
            <a:extLst>
              <a:ext uri="{FF2B5EF4-FFF2-40B4-BE49-F238E27FC236}">
                <a16:creationId xmlns:a16="http://schemas.microsoft.com/office/drawing/2014/main" id="{DA846436-F436-4553-A031-B16BB0E391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3235"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8" name="Picture 7">
            <a:extLst>
              <a:ext uri="{FF2B5EF4-FFF2-40B4-BE49-F238E27FC236}">
                <a16:creationId xmlns:a16="http://schemas.microsoft.com/office/drawing/2014/main" id="{5F95457E-A1F9-49F6-A1C0-3FB07F341A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2" name="Text Placeholder 11">
            <a:extLst>
              <a:ext uri="{FF2B5EF4-FFF2-40B4-BE49-F238E27FC236}">
                <a16:creationId xmlns:a16="http://schemas.microsoft.com/office/drawing/2014/main" id="{14565980-7B46-4911-87B5-60E6E79A7FDF}"/>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8772E475-215A-4B2C-B350-4397067DA6B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2401"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9" name="Picture 8">
            <a:extLst>
              <a:ext uri="{FF2B5EF4-FFF2-40B4-BE49-F238E27FC236}">
                <a16:creationId xmlns:a16="http://schemas.microsoft.com/office/drawing/2014/main" id="{E169D198-4C9A-4AA9-A78A-7F4387964D4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2" name="Text Placeholder 11">
            <a:extLst>
              <a:ext uri="{FF2B5EF4-FFF2-40B4-BE49-F238E27FC236}">
                <a16:creationId xmlns:a16="http://schemas.microsoft.com/office/drawing/2014/main" id="{9B937104-CA8F-459A-BE7F-5A9122F0697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F0864872-B7F2-46E3-A7B0-B9EA351979C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pic>
        <p:nvPicPr>
          <p:cNvPr id="17" name="Graphic 9">
            <a:extLst>
              <a:ext uri="{FF2B5EF4-FFF2-40B4-BE49-F238E27FC236}">
                <a16:creationId xmlns:a16="http://schemas.microsoft.com/office/drawing/2014/main" id="{8FE744E2-6DEC-4CB5-AE12-DBA708D32D8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3235"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2401"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9" name="Picture 8">
            <a:extLst>
              <a:ext uri="{FF2B5EF4-FFF2-40B4-BE49-F238E27FC236}">
                <a16:creationId xmlns:a16="http://schemas.microsoft.com/office/drawing/2014/main" id="{81F7D026-82C8-491A-9B1C-0023A82F89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2" name="Text Placeholder 11">
            <a:extLst>
              <a:ext uri="{FF2B5EF4-FFF2-40B4-BE49-F238E27FC236}">
                <a16:creationId xmlns:a16="http://schemas.microsoft.com/office/drawing/2014/main" id="{46D26D00-422E-4312-94F3-664F2744EE3F}"/>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0241A5E5-B8D8-46F5-ADBE-5B5A7603044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0" name="Picture 9">
            <a:extLst>
              <a:ext uri="{FF2B5EF4-FFF2-40B4-BE49-F238E27FC236}">
                <a16:creationId xmlns:a16="http://schemas.microsoft.com/office/drawing/2014/main" id="{4597010C-B02B-41CC-830A-CE4CE54B3ED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 Placeholder 11">
            <a:extLst>
              <a:ext uri="{FF2B5EF4-FFF2-40B4-BE49-F238E27FC236}">
                <a16:creationId xmlns:a16="http://schemas.microsoft.com/office/drawing/2014/main" id="{68EF2403-BF17-451A-8BA1-773F54C10B5F}"/>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D17369D4-96EF-47C1-A02C-93597B9E72C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pic>
        <p:nvPicPr>
          <p:cNvPr id="14" name="Graphic 9">
            <a:extLst>
              <a:ext uri="{FF2B5EF4-FFF2-40B4-BE49-F238E27FC236}">
                <a16:creationId xmlns:a16="http://schemas.microsoft.com/office/drawing/2014/main" id="{3B4A9F66-BA08-44CA-AE0A-6B3C5F76E2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235"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9" name="Picture 8">
            <a:extLst>
              <a:ext uri="{FF2B5EF4-FFF2-40B4-BE49-F238E27FC236}">
                <a16:creationId xmlns:a16="http://schemas.microsoft.com/office/drawing/2014/main" id="{987515A4-717A-407D-A831-7D4AC6E299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0" name="Text Placeholder 11">
            <a:extLst>
              <a:ext uri="{FF2B5EF4-FFF2-40B4-BE49-F238E27FC236}">
                <a16:creationId xmlns:a16="http://schemas.microsoft.com/office/drawing/2014/main" id="{7C029385-CEAB-4E2C-82F9-D66EC46082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1C3BB948-3AA5-4990-B962-B77E70733C0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8" name="Picture 7" descr="A person looking at the camera&#10;&#10;Description automatically generated">
            <a:extLst>
              <a:ext uri="{FF2B5EF4-FFF2-40B4-BE49-F238E27FC236}">
                <a16:creationId xmlns:a16="http://schemas.microsoft.com/office/drawing/2014/main" id="{DD4B139B-EED4-4786-B465-F70929B861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15238" y="654341"/>
            <a:ext cx="9028761" cy="6203658"/>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Case study: IP Security camera</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An IP security camera makes use of the </a:t>
            </a:r>
            <a:br>
              <a:rPr lang="en-GB" dirty="0"/>
            </a:br>
            <a:r>
              <a:rPr lang="en-GB" dirty="0"/>
              <a:t>Internet Protocol to access the Internet</a:t>
            </a:r>
          </a:p>
          <a:p>
            <a:pPr lvl="1"/>
            <a:r>
              <a:rPr lang="en-GB" dirty="0"/>
              <a:t>It seamlessly connects to the </a:t>
            </a:r>
            <a:br>
              <a:rPr lang="en-GB" dirty="0"/>
            </a:br>
            <a:r>
              <a:rPr lang="en-GB" dirty="0"/>
              <a:t>Internet using a Wi-Fi or </a:t>
            </a:r>
            <a:br>
              <a:rPr lang="en-GB" dirty="0"/>
            </a:br>
            <a:r>
              <a:rPr lang="en-GB" dirty="0"/>
              <a:t>mobile broadband connection</a:t>
            </a:r>
          </a:p>
          <a:p>
            <a:r>
              <a:rPr lang="en-GB" dirty="0"/>
              <a:t>Encrypted recordings are </a:t>
            </a:r>
            <a:br>
              <a:rPr lang="en-GB" dirty="0"/>
            </a:br>
            <a:r>
              <a:rPr lang="en-GB" dirty="0"/>
              <a:t>saved to cloud storage</a:t>
            </a:r>
          </a:p>
          <a:p>
            <a:pPr lvl="1"/>
            <a:r>
              <a:rPr lang="en-GB" dirty="0"/>
              <a:t>They are transferred using HTTPS</a:t>
            </a:r>
          </a:p>
          <a:p>
            <a:pPr lvl="1"/>
            <a:r>
              <a:rPr lang="en-GB" dirty="0"/>
              <a:t>They can be played back from </a:t>
            </a:r>
            <a:br>
              <a:rPr lang="en-GB" dirty="0"/>
            </a:br>
            <a:r>
              <a:rPr lang="en-GB" dirty="0"/>
              <a:t>any Internet connected device</a:t>
            </a:r>
          </a:p>
          <a:p>
            <a:pPr lvl="1"/>
            <a:endParaRPr lang="en-GB" dirty="0"/>
          </a:p>
          <a:p>
            <a:pPr lvl="1"/>
            <a:endParaRPr lang="en-GB" dirty="0"/>
          </a:p>
        </p:txBody>
      </p:sp>
      <p:pic>
        <p:nvPicPr>
          <p:cNvPr id="10" name="Graphic 9">
            <a:extLst>
              <a:ext uri="{FF2B5EF4-FFF2-40B4-BE49-F238E27FC236}">
                <a16:creationId xmlns:a16="http://schemas.microsoft.com/office/drawing/2014/main" id="{2CBBB262-4D35-4562-9E84-CD1A10954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3235" y="6316547"/>
            <a:ext cx="1432860" cy="338190"/>
          </a:xfrm>
          <a:prstGeom prst="rect">
            <a:avLst/>
          </a:prstGeom>
        </p:spPr>
      </p:pic>
    </p:spTree>
    <p:extLst>
      <p:ext uri="{BB962C8B-B14F-4D97-AF65-F5344CB8AC3E}">
        <p14:creationId xmlns:p14="http://schemas.microsoft.com/office/powerpoint/2010/main" val="250984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4294967295"/>
          </p:nvPr>
        </p:nvSpPr>
        <p:spPr>
          <a:xfrm>
            <a:off x="724280" y="1704179"/>
            <a:ext cx="7797230" cy="3453607"/>
          </a:xfrm>
          <a:prstGeom prst="rect">
            <a:avLst/>
          </a:prstGeom>
        </p:spPr>
        <p:txBody>
          <a:bodyPr/>
          <a:lstStyle/>
          <a:p>
            <a:r>
              <a:rPr lang="en-GB" dirty="0"/>
              <a:t>Now complete </a:t>
            </a:r>
            <a:r>
              <a:rPr lang="en-GB" b="1" dirty="0"/>
              <a:t>Task 2 </a:t>
            </a:r>
            <a:r>
              <a:rPr lang="en-GB" dirty="0"/>
              <a:t>on </a:t>
            </a:r>
            <a:r>
              <a:rPr lang="en-GB" b="1" dirty="0"/>
              <a:t>Worksheet 1</a:t>
            </a:r>
          </a:p>
        </p:txBody>
      </p:sp>
    </p:spTree>
    <p:extLst>
      <p:ext uri="{BB962C8B-B14F-4D97-AF65-F5344CB8AC3E}">
        <p14:creationId xmlns:p14="http://schemas.microsoft.com/office/powerpoint/2010/main" val="159744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303DF-4B67-4A40-91F9-152BE09EE45D}"/>
              </a:ext>
            </a:extLst>
          </p:cNvPr>
          <p:cNvSpPr>
            <a:spLocks noGrp="1"/>
          </p:cNvSpPr>
          <p:nvPr>
            <p:ph type="body" sz="quarter" idx="13"/>
          </p:nvPr>
        </p:nvSpPr>
        <p:spPr/>
        <p:txBody>
          <a:bodyPr/>
          <a:lstStyle/>
          <a:p>
            <a:r>
              <a:rPr lang="en-GB" dirty="0"/>
              <a:t>Cloud computing</a:t>
            </a:r>
          </a:p>
        </p:txBody>
      </p:sp>
      <p:sp>
        <p:nvSpPr>
          <p:cNvPr id="3" name="Text Placeholder 2">
            <a:extLst>
              <a:ext uri="{FF2B5EF4-FFF2-40B4-BE49-F238E27FC236}">
                <a16:creationId xmlns:a16="http://schemas.microsoft.com/office/drawing/2014/main" id="{3BD2AC7A-51BE-4B21-96C2-4145AA521583}"/>
              </a:ext>
            </a:extLst>
          </p:cNvPr>
          <p:cNvSpPr>
            <a:spLocks noGrp="1"/>
          </p:cNvSpPr>
          <p:nvPr>
            <p:ph type="body" sz="quarter" idx="14"/>
          </p:nvPr>
        </p:nvSpPr>
        <p:spPr>
          <a:xfrm>
            <a:off x="723900" y="1703388"/>
            <a:ext cx="7797800" cy="3454400"/>
          </a:xfrm>
        </p:spPr>
        <p:txBody>
          <a:bodyPr/>
          <a:lstStyle/>
          <a:p>
            <a:r>
              <a:rPr lang="en-GB" dirty="0"/>
              <a:t>There are three different types of Cloud Computing:</a:t>
            </a:r>
          </a:p>
          <a:p>
            <a:pPr marL="0" indent="0">
              <a:buNone/>
            </a:pPr>
            <a:endParaRPr lang="en-GB" dirty="0"/>
          </a:p>
          <a:p>
            <a:pPr marL="0" indent="0">
              <a:buNone/>
            </a:pPr>
            <a:br>
              <a:rPr lang="en-GB" dirty="0"/>
            </a:br>
            <a:endParaRPr lang="en-GB" dirty="0"/>
          </a:p>
          <a:p>
            <a:pPr lvl="1"/>
            <a:r>
              <a:rPr lang="en-GB" dirty="0"/>
              <a:t>Define what each of these terms mean</a:t>
            </a:r>
          </a:p>
        </p:txBody>
      </p:sp>
      <p:sp>
        <p:nvSpPr>
          <p:cNvPr id="4" name="Rectangle 3">
            <a:extLst>
              <a:ext uri="{FF2B5EF4-FFF2-40B4-BE49-F238E27FC236}">
                <a16:creationId xmlns:a16="http://schemas.microsoft.com/office/drawing/2014/main" id="{96FB60F4-C4FE-4252-BE2A-D9A2AD3D7356}"/>
              </a:ext>
            </a:extLst>
          </p:cNvPr>
          <p:cNvSpPr/>
          <p:nvPr/>
        </p:nvSpPr>
        <p:spPr>
          <a:xfrm>
            <a:off x="723900" y="2652963"/>
            <a:ext cx="1791649" cy="761632"/>
          </a:xfrm>
          <a:prstGeom prst="rect">
            <a:avLst/>
          </a:prstGeom>
          <a:solidFill>
            <a:srgbClr val="C46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Software as </a:t>
            </a:r>
            <a:br>
              <a:rPr lang="en-GB" dirty="0"/>
            </a:br>
            <a:r>
              <a:rPr lang="en-GB" dirty="0"/>
              <a:t>a Service</a:t>
            </a:r>
          </a:p>
        </p:txBody>
      </p:sp>
      <p:sp>
        <p:nvSpPr>
          <p:cNvPr id="5" name="Rectangle 4">
            <a:extLst>
              <a:ext uri="{FF2B5EF4-FFF2-40B4-BE49-F238E27FC236}">
                <a16:creationId xmlns:a16="http://schemas.microsoft.com/office/drawing/2014/main" id="{27FE58DC-6710-4BE6-A9F6-DBD174DB6FE7}"/>
              </a:ext>
            </a:extLst>
          </p:cNvPr>
          <p:cNvSpPr/>
          <p:nvPr/>
        </p:nvSpPr>
        <p:spPr>
          <a:xfrm>
            <a:off x="3693091" y="2652963"/>
            <a:ext cx="1825534" cy="776037"/>
          </a:xfrm>
          <a:prstGeom prst="rect">
            <a:avLst/>
          </a:prstGeom>
          <a:solidFill>
            <a:srgbClr val="C46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Platforms as </a:t>
            </a:r>
            <a:br>
              <a:rPr lang="en-GB" dirty="0"/>
            </a:br>
            <a:r>
              <a:rPr lang="en-GB" dirty="0"/>
              <a:t>a Service</a:t>
            </a:r>
          </a:p>
        </p:txBody>
      </p:sp>
      <p:sp>
        <p:nvSpPr>
          <p:cNvPr id="6" name="Rectangle 5">
            <a:extLst>
              <a:ext uri="{FF2B5EF4-FFF2-40B4-BE49-F238E27FC236}">
                <a16:creationId xmlns:a16="http://schemas.microsoft.com/office/drawing/2014/main" id="{271C2B85-6198-43AD-8956-F795BFBBA1D4}"/>
              </a:ext>
            </a:extLst>
          </p:cNvPr>
          <p:cNvSpPr/>
          <p:nvPr/>
        </p:nvSpPr>
        <p:spPr>
          <a:xfrm>
            <a:off x="6696166" y="2652963"/>
            <a:ext cx="1825534" cy="776037"/>
          </a:xfrm>
          <a:prstGeom prst="rect">
            <a:avLst/>
          </a:prstGeom>
          <a:solidFill>
            <a:srgbClr val="C46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Infrastructure as a Service</a:t>
            </a:r>
          </a:p>
        </p:txBody>
      </p:sp>
    </p:spTree>
    <p:extLst>
      <p:ext uri="{BB962C8B-B14F-4D97-AF65-F5344CB8AC3E}">
        <p14:creationId xmlns:p14="http://schemas.microsoft.com/office/powerpoint/2010/main" val="48396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of a cell phone&#10;&#10;Description automatically generated">
            <a:extLst>
              <a:ext uri="{FF2B5EF4-FFF2-40B4-BE49-F238E27FC236}">
                <a16:creationId xmlns:a16="http://schemas.microsoft.com/office/drawing/2014/main" id="{8B218820-B271-40A0-8FF2-3B01A2FB0B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42228" y="2373025"/>
            <a:ext cx="2138556" cy="3799175"/>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Software as a Service (SaaS)</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Traditional software is purchased and installed on a </a:t>
            </a:r>
            <a:br>
              <a:rPr lang="en-GB" dirty="0"/>
            </a:br>
            <a:r>
              <a:rPr lang="en-GB" dirty="0"/>
              <a:t>device or machine</a:t>
            </a:r>
          </a:p>
          <a:p>
            <a:pPr lvl="1"/>
            <a:r>
              <a:rPr lang="en-GB" dirty="0"/>
              <a:t>With Software as a Service, the software is </a:t>
            </a:r>
            <a:br>
              <a:rPr lang="en-GB" dirty="0"/>
            </a:br>
            <a:r>
              <a:rPr lang="en-GB" dirty="0"/>
              <a:t>available as a service</a:t>
            </a:r>
          </a:p>
          <a:p>
            <a:pPr lvl="1"/>
            <a:r>
              <a:rPr lang="en-GB" dirty="0"/>
              <a:t>The service is usually accessed via </a:t>
            </a:r>
            <a:br>
              <a:rPr lang="en-GB" dirty="0"/>
            </a:br>
            <a:r>
              <a:rPr lang="en-GB" dirty="0"/>
              <a:t>a monthly or yearly subscription</a:t>
            </a:r>
          </a:p>
          <a:p>
            <a:r>
              <a:rPr lang="en-GB" dirty="0"/>
              <a:t>Some examples of SaaS are:</a:t>
            </a:r>
          </a:p>
          <a:p>
            <a:pPr lvl="1"/>
            <a:r>
              <a:rPr lang="en-GB" dirty="0"/>
              <a:t>Online word processors</a:t>
            </a:r>
          </a:p>
          <a:p>
            <a:pPr lvl="1"/>
            <a:r>
              <a:rPr lang="en-GB" dirty="0"/>
              <a:t>Customer relationship management (CRM)</a:t>
            </a:r>
          </a:p>
          <a:p>
            <a:r>
              <a:rPr lang="en-GB" dirty="0"/>
              <a:t>What are some other examples </a:t>
            </a:r>
            <a:br>
              <a:rPr lang="en-GB" dirty="0"/>
            </a:br>
            <a:r>
              <a:rPr lang="en-GB" dirty="0"/>
              <a:t>of software as a service?</a:t>
            </a:r>
          </a:p>
        </p:txBody>
      </p:sp>
    </p:spTree>
    <p:extLst>
      <p:ext uri="{BB962C8B-B14F-4D97-AF65-F5344CB8AC3E}">
        <p14:creationId xmlns:p14="http://schemas.microsoft.com/office/powerpoint/2010/main" val="147682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D6DBE0-BDC8-4848-B107-854CB887060C}"/>
              </a:ext>
            </a:extLst>
          </p:cNvPr>
          <p:cNvSpPr>
            <a:spLocks noGrp="1"/>
          </p:cNvSpPr>
          <p:nvPr>
            <p:ph type="body" sz="quarter" idx="13"/>
          </p:nvPr>
        </p:nvSpPr>
        <p:spPr/>
        <p:txBody>
          <a:bodyPr/>
          <a:lstStyle/>
          <a:p>
            <a:r>
              <a:rPr lang="en-GB" dirty="0"/>
              <a:t>SaaS software</a:t>
            </a:r>
          </a:p>
        </p:txBody>
      </p:sp>
      <p:sp>
        <p:nvSpPr>
          <p:cNvPr id="5" name="Text Placeholder 4">
            <a:extLst>
              <a:ext uri="{FF2B5EF4-FFF2-40B4-BE49-F238E27FC236}">
                <a16:creationId xmlns:a16="http://schemas.microsoft.com/office/drawing/2014/main" id="{08DBD2FF-F79F-47CE-8671-2175FC602F68}"/>
              </a:ext>
            </a:extLst>
          </p:cNvPr>
          <p:cNvSpPr>
            <a:spLocks noGrp="1"/>
          </p:cNvSpPr>
          <p:nvPr>
            <p:ph type="body" sz="quarter" idx="14"/>
          </p:nvPr>
        </p:nvSpPr>
        <p:spPr/>
        <p:txBody>
          <a:bodyPr/>
          <a:lstStyle/>
          <a:p>
            <a:r>
              <a:rPr lang="en-GB" dirty="0">
                <a:solidFill>
                  <a:srgbClr val="FF0000"/>
                </a:solidFill>
              </a:rPr>
              <a:t>Some examples of SaaS software include:</a:t>
            </a:r>
          </a:p>
          <a:p>
            <a:pPr lvl="1"/>
            <a:r>
              <a:rPr lang="en-GB" dirty="0">
                <a:solidFill>
                  <a:srgbClr val="FF0000"/>
                </a:solidFill>
              </a:rPr>
              <a:t>Google apps – shared calendars, email, video meetings, online word processor and spreadsheet</a:t>
            </a:r>
          </a:p>
          <a:p>
            <a:pPr lvl="1"/>
            <a:r>
              <a:rPr lang="en-GB" dirty="0">
                <a:solidFill>
                  <a:srgbClr val="FF0000"/>
                </a:solidFill>
              </a:rPr>
              <a:t>Microsoft Office 365 – online word processor, spreadsheet, email and project management</a:t>
            </a:r>
          </a:p>
          <a:p>
            <a:pPr lvl="1"/>
            <a:r>
              <a:rPr lang="en-GB" dirty="0">
                <a:solidFill>
                  <a:srgbClr val="FF0000"/>
                </a:solidFill>
              </a:rPr>
              <a:t>Zendesk – customer support platform</a:t>
            </a:r>
          </a:p>
          <a:p>
            <a:pPr lvl="1"/>
            <a:r>
              <a:rPr lang="en-GB" dirty="0">
                <a:solidFill>
                  <a:srgbClr val="FF0000"/>
                </a:solidFill>
              </a:rPr>
              <a:t>Slack – a single place for messaging, tools and files</a:t>
            </a:r>
          </a:p>
          <a:p>
            <a:pPr lvl="1"/>
            <a:r>
              <a:rPr lang="en-GB" dirty="0">
                <a:solidFill>
                  <a:srgbClr val="FF0000"/>
                </a:solidFill>
              </a:rPr>
              <a:t>Xero – accounting</a:t>
            </a:r>
          </a:p>
          <a:p>
            <a:pPr lvl="1"/>
            <a:r>
              <a:rPr lang="en-GB" dirty="0">
                <a:solidFill>
                  <a:srgbClr val="FF0000"/>
                </a:solidFill>
              </a:rPr>
              <a:t>Basecamp – project management</a:t>
            </a:r>
          </a:p>
          <a:p>
            <a:pPr lvl="1"/>
            <a:r>
              <a:rPr lang="en-GB" dirty="0">
                <a:solidFill>
                  <a:srgbClr val="FF0000"/>
                </a:solidFill>
              </a:rPr>
              <a:t>Survey Monkey - questionnaires</a:t>
            </a:r>
          </a:p>
        </p:txBody>
      </p:sp>
    </p:spTree>
    <p:extLst>
      <p:ext uri="{BB962C8B-B14F-4D97-AF65-F5344CB8AC3E}">
        <p14:creationId xmlns:p14="http://schemas.microsoft.com/office/powerpoint/2010/main" val="215988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AEB"/>
        </a:solidFill>
        <a:effectLst/>
      </p:bgPr>
    </p:bg>
    <p:spTree>
      <p:nvGrpSpPr>
        <p:cNvPr id="1" name=""/>
        <p:cNvGrpSpPr/>
        <p:nvPr/>
      </p:nvGrpSpPr>
      <p:grpSpPr>
        <a:xfrm>
          <a:off x="0" y="0"/>
          <a:ext cx="0" cy="0"/>
          <a:chOff x="0" y="0"/>
          <a:chExt cx="0" cy="0"/>
        </a:xfrm>
      </p:grpSpPr>
      <p:pic>
        <p:nvPicPr>
          <p:cNvPr id="10" name="Picture 9" descr="A person sitting in a chair&#10;&#10;Description automatically generated">
            <a:extLst>
              <a:ext uri="{FF2B5EF4-FFF2-40B4-BE49-F238E27FC236}">
                <a16:creationId xmlns:a16="http://schemas.microsoft.com/office/drawing/2014/main" id="{79D19014-7E00-4DBB-A6A0-25E41C0C7A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9842" y="2070878"/>
            <a:ext cx="7304157" cy="4787122"/>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Case study: Remote working</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p:txBody>
          <a:bodyPr/>
          <a:lstStyle/>
          <a:p>
            <a:r>
              <a:rPr lang="en-GB" dirty="0"/>
              <a:t>One impact of using cloud storage and cloud computing has been the increase </a:t>
            </a:r>
            <a:br>
              <a:rPr lang="en-GB" dirty="0"/>
            </a:br>
            <a:r>
              <a:rPr lang="en-GB" dirty="0"/>
              <a:t>of remote working</a:t>
            </a:r>
          </a:p>
          <a:p>
            <a:pPr lvl="1"/>
            <a:r>
              <a:rPr lang="en-GB" dirty="0"/>
              <a:t>70% of people feel that an option </a:t>
            </a:r>
            <a:br>
              <a:rPr lang="en-GB" dirty="0"/>
            </a:br>
            <a:r>
              <a:rPr lang="en-GB" dirty="0"/>
              <a:t>of remote working makes a job </a:t>
            </a:r>
            <a:br>
              <a:rPr lang="en-GB" dirty="0"/>
            </a:br>
            <a:r>
              <a:rPr lang="en-GB" dirty="0"/>
              <a:t>more attractive</a:t>
            </a:r>
          </a:p>
          <a:p>
            <a:pPr lvl="1"/>
            <a:r>
              <a:rPr lang="en-GB" dirty="0"/>
              <a:t>71% of people state that person </a:t>
            </a:r>
            <a:br>
              <a:rPr lang="en-GB" dirty="0"/>
            </a:br>
            <a:r>
              <a:rPr lang="en-GB" dirty="0"/>
              <a:t>to person interaction is no </a:t>
            </a:r>
            <a:br>
              <a:rPr lang="en-GB" dirty="0"/>
            </a:br>
            <a:r>
              <a:rPr lang="en-GB" dirty="0"/>
              <a:t>longer essential for their work</a:t>
            </a:r>
          </a:p>
          <a:p>
            <a:r>
              <a:rPr lang="en-GB" dirty="0"/>
              <a:t>What are the impacts </a:t>
            </a:r>
            <a:br>
              <a:rPr lang="en-GB" dirty="0"/>
            </a:br>
            <a:r>
              <a:rPr lang="en-GB" dirty="0"/>
              <a:t>of remote working?</a:t>
            </a:r>
          </a:p>
          <a:p>
            <a:pPr lvl="1"/>
            <a:endParaRPr lang="en-GB" dirty="0"/>
          </a:p>
        </p:txBody>
      </p:sp>
    </p:spTree>
    <p:extLst>
      <p:ext uri="{BB962C8B-B14F-4D97-AF65-F5344CB8AC3E}">
        <p14:creationId xmlns:p14="http://schemas.microsoft.com/office/powerpoint/2010/main" val="296277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indoor, window, wall&#10;&#10;Description automatically generated">
            <a:extLst>
              <a:ext uri="{FF2B5EF4-FFF2-40B4-BE49-F238E27FC236}">
                <a16:creationId xmlns:a16="http://schemas.microsoft.com/office/drawing/2014/main" id="{131D8485-DAF8-4C7A-88AA-523AEECE4C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876"/>
            <a:ext cx="9144000" cy="6207124"/>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Case study: Remote working</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p:txBody>
          <a:bodyPr/>
          <a:lstStyle/>
          <a:p>
            <a:r>
              <a:rPr lang="en-GB" dirty="0"/>
              <a:t>One impact of using cloud storage and </a:t>
            </a:r>
            <a:br>
              <a:rPr lang="en-GB" dirty="0"/>
            </a:br>
            <a:r>
              <a:rPr lang="en-GB" dirty="0"/>
              <a:t>cloud computing has been the increase </a:t>
            </a:r>
            <a:br>
              <a:rPr lang="en-GB" dirty="0"/>
            </a:br>
            <a:r>
              <a:rPr lang="en-GB" dirty="0"/>
              <a:t>of remote working</a:t>
            </a:r>
          </a:p>
          <a:p>
            <a:pPr lvl="1"/>
            <a:r>
              <a:rPr lang="en-GB" dirty="0"/>
              <a:t>70% of people feel that an option of remote </a:t>
            </a:r>
            <a:br>
              <a:rPr lang="en-GB" dirty="0"/>
            </a:br>
            <a:r>
              <a:rPr lang="en-GB" dirty="0"/>
              <a:t>working makes a job more attractive</a:t>
            </a:r>
          </a:p>
          <a:p>
            <a:pPr lvl="1"/>
            <a:r>
              <a:rPr lang="en-GB" dirty="0"/>
              <a:t>71% of people state that person </a:t>
            </a:r>
            <a:br>
              <a:rPr lang="en-GB" dirty="0"/>
            </a:br>
            <a:r>
              <a:rPr lang="en-GB" dirty="0"/>
              <a:t>to person interaction is no longer </a:t>
            </a:r>
            <a:br>
              <a:rPr lang="en-GB" dirty="0"/>
            </a:br>
            <a:r>
              <a:rPr lang="en-GB" dirty="0"/>
              <a:t>essential for their work</a:t>
            </a:r>
          </a:p>
          <a:p>
            <a:r>
              <a:rPr lang="en-GB" dirty="0"/>
              <a:t>What are the impacts of </a:t>
            </a:r>
            <a:br>
              <a:rPr lang="en-GB" dirty="0"/>
            </a:br>
            <a:r>
              <a:rPr lang="en-GB" dirty="0"/>
              <a:t>remote working?</a:t>
            </a:r>
          </a:p>
          <a:p>
            <a:pPr lvl="1"/>
            <a:endParaRPr lang="en-GB" dirty="0"/>
          </a:p>
        </p:txBody>
      </p:sp>
    </p:spTree>
    <p:extLst>
      <p:ext uri="{BB962C8B-B14F-4D97-AF65-F5344CB8AC3E}">
        <p14:creationId xmlns:p14="http://schemas.microsoft.com/office/powerpoint/2010/main" val="275404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Impact and implications</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rgbClr val="FF0000"/>
                </a:solidFill>
              </a:rPr>
              <a:t>Remote working advantages:</a:t>
            </a:r>
          </a:p>
          <a:p>
            <a:pPr lvl="1"/>
            <a:r>
              <a:rPr lang="en-GB" dirty="0">
                <a:solidFill>
                  <a:srgbClr val="FF0000"/>
                </a:solidFill>
              </a:rPr>
              <a:t>No need to travel to an office location</a:t>
            </a:r>
          </a:p>
          <a:p>
            <a:pPr lvl="1"/>
            <a:r>
              <a:rPr lang="en-GB" dirty="0">
                <a:solidFill>
                  <a:srgbClr val="FF0000"/>
                </a:solidFill>
              </a:rPr>
              <a:t>No need to re-locate to a different location when changing job</a:t>
            </a:r>
          </a:p>
          <a:p>
            <a:pPr lvl="1"/>
            <a:r>
              <a:rPr lang="en-GB" dirty="0">
                <a:solidFill>
                  <a:srgbClr val="FF0000"/>
                </a:solidFill>
              </a:rPr>
              <a:t>Flexible working – individuals can often choose the hours they work to suit their personal life</a:t>
            </a:r>
          </a:p>
          <a:p>
            <a:pPr lvl="1"/>
            <a:r>
              <a:rPr lang="en-GB" dirty="0">
                <a:solidFill>
                  <a:srgbClr val="FF0000"/>
                </a:solidFill>
              </a:rPr>
              <a:t>Improved work/life balance</a:t>
            </a:r>
          </a:p>
          <a:p>
            <a:pPr lvl="1"/>
            <a:r>
              <a:rPr lang="en-GB" dirty="0">
                <a:solidFill>
                  <a:srgbClr val="FF0000"/>
                </a:solidFill>
              </a:rPr>
              <a:t>No commuting costs</a:t>
            </a:r>
          </a:p>
          <a:p>
            <a:r>
              <a:rPr lang="en-GB" dirty="0"/>
              <a:t>What are the disadvantages of remote working?</a:t>
            </a:r>
          </a:p>
        </p:txBody>
      </p:sp>
    </p:spTree>
    <p:extLst>
      <p:ext uri="{BB962C8B-B14F-4D97-AF65-F5344CB8AC3E}">
        <p14:creationId xmlns:p14="http://schemas.microsoft.com/office/powerpoint/2010/main" val="129937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E12D5A-45BE-4766-85DA-8B512EB52DD6}"/>
              </a:ext>
            </a:extLst>
          </p:cNvPr>
          <p:cNvSpPr>
            <a:spLocks noGrp="1"/>
          </p:cNvSpPr>
          <p:nvPr>
            <p:ph type="body" sz="quarter" idx="13"/>
          </p:nvPr>
        </p:nvSpPr>
        <p:spPr/>
        <p:txBody>
          <a:bodyPr/>
          <a:lstStyle/>
          <a:p>
            <a:r>
              <a:rPr lang="en-GB" dirty="0"/>
              <a:t>Further implications</a:t>
            </a:r>
          </a:p>
        </p:txBody>
      </p:sp>
      <p:sp>
        <p:nvSpPr>
          <p:cNvPr id="4" name="Text Placeholder 3">
            <a:extLst>
              <a:ext uri="{FF2B5EF4-FFF2-40B4-BE49-F238E27FC236}">
                <a16:creationId xmlns:a16="http://schemas.microsoft.com/office/drawing/2014/main" id="{87557C1F-D2AD-4C47-8FED-890A9E806F55}"/>
              </a:ext>
            </a:extLst>
          </p:cNvPr>
          <p:cNvSpPr>
            <a:spLocks noGrp="1"/>
          </p:cNvSpPr>
          <p:nvPr>
            <p:ph type="body" sz="quarter" idx="14"/>
          </p:nvPr>
        </p:nvSpPr>
        <p:spPr>
          <a:xfrm>
            <a:off x="723900" y="1703388"/>
            <a:ext cx="7797800" cy="3454400"/>
          </a:xfrm>
        </p:spPr>
        <p:txBody>
          <a:bodyPr/>
          <a:lstStyle/>
          <a:p>
            <a:r>
              <a:rPr lang="en-GB" dirty="0">
                <a:solidFill>
                  <a:srgbClr val="FF0000"/>
                </a:solidFill>
              </a:rPr>
              <a:t>Remote working disadvantages:</a:t>
            </a:r>
          </a:p>
          <a:p>
            <a:pPr lvl="1"/>
            <a:r>
              <a:rPr lang="en-GB" dirty="0">
                <a:solidFill>
                  <a:srgbClr val="FF0000"/>
                </a:solidFill>
              </a:rPr>
              <a:t>Group projects may be harder to plan for, without </a:t>
            </a:r>
            <a:br>
              <a:rPr lang="en-GB" dirty="0">
                <a:solidFill>
                  <a:srgbClr val="FF0000"/>
                </a:solidFill>
              </a:rPr>
            </a:br>
            <a:r>
              <a:rPr lang="en-GB" dirty="0">
                <a:solidFill>
                  <a:srgbClr val="FF0000"/>
                </a:solidFill>
              </a:rPr>
              <a:t>face to face interactions</a:t>
            </a:r>
          </a:p>
          <a:p>
            <a:pPr lvl="1"/>
            <a:r>
              <a:rPr lang="en-GB" dirty="0">
                <a:solidFill>
                  <a:srgbClr val="FF0000"/>
                </a:solidFill>
              </a:rPr>
              <a:t>Lack of social interaction</a:t>
            </a:r>
          </a:p>
          <a:p>
            <a:pPr lvl="1"/>
            <a:r>
              <a:rPr lang="en-GB" dirty="0">
                <a:solidFill>
                  <a:srgbClr val="FF0000"/>
                </a:solidFill>
              </a:rPr>
              <a:t>Distractions can have a negative impact on productivity</a:t>
            </a:r>
          </a:p>
          <a:p>
            <a:pPr lvl="1"/>
            <a:r>
              <a:rPr lang="en-GB" dirty="0">
                <a:solidFill>
                  <a:srgbClr val="FF0000"/>
                </a:solidFill>
              </a:rPr>
              <a:t>Files and company documents are located at many different locations. These may not be as secure as a central office</a:t>
            </a:r>
          </a:p>
        </p:txBody>
      </p:sp>
    </p:spTree>
    <p:extLst>
      <p:ext uri="{BB962C8B-B14F-4D97-AF65-F5344CB8AC3E}">
        <p14:creationId xmlns:p14="http://schemas.microsoft.com/office/powerpoint/2010/main" val="382757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3 </a:t>
            </a:r>
            <a:r>
              <a:rPr lang="en-GB" dirty="0"/>
              <a:t>on </a:t>
            </a:r>
            <a:r>
              <a:rPr lang="en-GB" b="1" dirty="0"/>
              <a:t>Worksheet 1</a:t>
            </a:r>
          </a:p>
        </p:txBody>
      </p:sp>
    </p:spTree>
    <p:extLst>
      <p:ext uri="{BB962C8B-B14F-4D97-AF65-F5344CB8AC3E}">
        <p14:creationId xmlns:p14="http://schemas.microsoft.com/office/powerpoint/2010/main" val="326158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GB" dirty="0"/>
              <a:t>Describe:</a:t>
            </a:r>
          </a:p>
          <a:p>
            <a:pPr lvl="1"/>
            <a:r>
              <a:rPr lang="en-US" dirty="0"/>
              <a:t>The personal and professional uses and implications of cloud storage and cloud computing</a:t>
            </a:r>
          </a:p>
          <a:p>
            <a:pPr lvl="1"/>
            <a:r>
              <a:rPr lang="en-US" dirty="0"/>
              <a:t>The impact and implications on individuals and organisations </a:t>
            </a:r>
            <a:br>
              <a:rPr lang="en-US" dirty="0"/>
            </a:br>
            <a:r>
              <a:rPr lang="en-US" dirty="0"/>
              <a:t>of using cloud storage and computing</a:t>
            </a:r>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CC2E30-D3A6-4408-ABCA-16D33263BB49}"/>
              </a:ext>
            </a:extLst>
          </p:cNvPr>
          <p:cNvSpPr>
            <a:spLocks noGrp="1"/>
          </p:cNvSpPr>
          <p:nvPr>
            <p:ph type="body" sz="quarter" idx="13"/>
          </p:nvPr>
        </p:nvSpPr>
        <p:spPr/>
        <p:txBody>
          <a:bodyPr/>
          <a:lstStyle/>
          <a:p>
            <a:r>
              <a:rPr lang="en-GB" dirty="0"/>
              <a:t>Infrastructure as a Service</a:t>
            </a:r>
          </a:p>
        </p:txBody>
      </p:sp>
      <p:sp>
        <p:nvSpPr>
          <p:cNvPr id="3" name="Text Placeholder 2">
            <a:extLst>
              <a:ext uri="{FF2B5EF4-FFF2-40B4-BE49-F238E27FC236}">
                <a16:creationId xmlns:a16="http://schemas.microsoft.com/office/drawing/2014/main" id="{42B1680A-1479-4985-8512-C46D0C7FE469}"/>
              </a:ext>
            </a:extLst>
          </p:cNvPr>
          <p:cNvSpPr>
            <a:spLocks noGrp="1"/>
          </p:cNvSpPr>
          <p:nvPr>
            <p:ph type="body" sz="quarter" idx="14"/>
          </p:nvPr>
        </p:nvSpPr>
        <p:spPr>
          <a:xfrm>
            <a:off x="723900" y="1703388"/>
            <a:ext cx="7797800" cy="3454400"/>
          </a:xfrm>
        </p:spPr>
        <p:txBody>
          <a:bodyPr/>
          <a:lstStyle/>
          <a:p>
            <a:r>
              <a:rPr lang="en-GB" dirty="0"/>
              <a:t>Traditionally when a company wishes to install software, they will first purchase a server and network connection to run it</a:t>
            </a:r>
          </a:p>
          <a:p>
            <a:pPr lvl="1"/>
            <a:r>
              <a:rPr lang="en-GB" dirty="0"/>
              <a:t>Infrastructure as a Service (IaaS) allows a company to rent these as a service</a:t>
            </a:r>
          </a:p>
          <a:p>
            <a:r>
              <a:rPr lang="en-GB" dirty="0"/>
              <a:t>Infrastructure as a Service includes:</a:t>
            </a:r>
          </a:p>
          <a:p>
            <a:pPr lvl="1"/>
            <a:r>
              <a:rPr lang="en-GB" dirty="0"/>
              <a:t>Access to networking services</a:t>
            </a:r>
          </a:p>
          <a:p>
            <a:pPr lvl="1"/>
            <a:r>
              <a:rPr lang="en-GB" dirty="0"/>
              <a:t>Virtual machines</a:t>
            </a:r>
          </a:p>
          <a:p>
            <a:pPr lvl="1"/>
            <a:r>
              <a:rPr lang="en-GB" dirty="0"/>
              <a:t>Online storage</a:t>
            </a:r>
          </a:p>
          <a:p>
            <a:r>
              <a:rPr lang="en-GB" dirty="0"/>
              <a:t>The user then decides which operating </a:t>
            </a:r>
            <a:br>
              <a:rPr lang="en-GB" dirty="0"/>
            </a:br>
            <a:r>
              <a:rPr lang="en-GB" dirty="0"/>
              <a:t>system and software to install</a:t>
            </a:r>
          </a:p>
        </p:txBody>
      </p:sp>
    </p:spTree>
    <p:extLst>
      <p:ext uri="{BB962C8B-B14F-4D97-AF65-F5344CB8AC3E}">
        <p14:creationId xmlns:p14="http://schemas.microsoft.com/office/powerpoint/2010/main" val="411987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CC2E30-D3A6-4408-ABCA-16D33263BB49}"/>
              </a:ext>
            </a:extLst>
          </p:cNvPr>
          <p:cNvSpPr>
            <a:spLocks noGrp="1"/>
          </p:cNvSpPr>
          <p:nvPr>
            <p:ph type="body" sz="quarter" idx="13"/>
          </p:nvPr>
        </p:nvSpPr>
        <p:spPr/>
        <p:txBody>
          <a:bodyPr/>
          <a:lstStyle/>
          <a:p>
            <a:r>
              <a:rPr lang="en-GB" dirty="0"/>
              <a:t>Platform as a Service</a:t>
            </a:r>
          </a:p>
        </p:txBody>
      </p:sp>
      <p:sp>
        <p:nvSpPr>
          <p:cNvPr id="3" name="Text Placeholder 2">
            <a:extLst>
              <a:ext uri="{FF2B5EF4-FFF2-40B4-BE49-F238E27FC236}">
                <a16:creationId xmlns:a16="http://schemas.microsoft.com/office/drawing/2014/main" id="{42B1680A-1479-4985-8512-C46D0C7FE469}"/>
              </a:ext>
            </a:extLst>
          </p:cNvPr>
          <p:cNvSpPr>
            <a:spLocks noGrp="1"/>
          </p:cNvSpPr>
          <p:nvPr>
            <p:ph type="body" sz="quarter" idx="14"/>
          </p:nvPr>
        </p:nvSpPr>
        <p:spPr>
          <a:xfrm>
            <a:off x="724280" y="1704179"/>
            <a:ext cx="5249800" cy="3453607"/>
          </a:xfrm>
        </p:spPr>
        <p:txBody>
          <a:bodyPr/>
          <a:lstStyle/>
          <a:p>
            <a:r>
              <a:rPr lang="en-GB" dirty="0"/>
              <a:t>Platform as a Service (PaaS) </a:t>
            </a:r>
            <a:br>
              <a:rPr lang="en-GB" dirty="0"/>
            </a:br>
            <a:r>
              <a:rPr lang="en-GB" dirty="0"/>
              <a:t>extends the functionality of </a:t>
            </a:r>
            <a:br>
              <a:rPr lang="en-GB" dirty="0"/>
            </a:br>
            <a:r>
              <a:rPr lang="en-GB" dirty="0"/>
              <a:t>Infrastructure as a Service to </a:t>
            </a:r>
            <a:br>
              <a:rPr lang="en-GB" dirty="0"/>
            </a:br>
            <a:r>
              <a:rPr lang="en-GB" dirty="0"/>
              <a:t>include:</a:t>
            </a:r>
          </a:p>
          <a:p>
            <a:pPr lvl="1"/>
            <a:r>
              <a:rPr lang="en-GB" dirty="0"/>
              <a:t>Infrastructure such as virtual servers</a:t>
            </a:r>
          </a:p>
          <a:p>
            <a:pPr lvl="1"/>
            <a:r>
              <a:rPr lang="en-GB" dirty="0"/>
              <a:t>An operating system</a:t>
            </a:r>
          </a:p>
          <a:p>
            <a:r>
              <a:rPr lang="en-GB" dirty="0"/>
              <a:t>Summarise the key features </a:t>
            </a:r>
            <a:br>
              <a:rPr lang="en-GB" dirty="0"/>
            </a:br>
            <a:r>
              <a:rPr lang="en-GB" dirty="0"/>
              <a:t>of SaaS, PaaS and IaaS</a:t>
            </a:r>
          </a:p>
        </p:txBody>
      </p:sp>
      <p:pic>
        <p:nvPicPr>
          <p:cNvPr id="8" name="Picture 7">
            <a:extLst>
              <a:ext uri="{FF2B5EF4-FFF2-40B4-BE49-F238E27FC236}">
                <a16:creationId xmlns:a16="http://schemas.microsoft.com/office/drawing/2014/main" id="{77BA5FD0-0C9C-44BC-AA86-8C781A4AE5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8320" y="1768475"/>
            <a:ext cx="3042920" cy="4075921"/>
          </a:xfrm>
          <a:prstGeom prst="rect">
            <a:avLst/>
          </a:prstGeom>
        </p:spPr>
      </p:pic>
    </p:spTree>
    <p:extLst>
      <p:ext uri="{BB962C8B-B14F-4D97-AF65-F5344CB8AC3E}">
        <p14:creationId xmlns:p14="http://schemas.microsoft.com/office/powerpoint/2010/main" val="100233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D90905-9FBE-41A6-A77B-D5D5A823D25E}"/>
              </a:ext>
            </a:extLst>
          </p:cNvPr>
          <p:cNvSpPr>
            <a:spLocks noGrp="1"/>
          </p:cNvSpPr>
          <p:nvPr>
            <p:ph type="body" sz="quarter" idx="13"/>
          </p:nvPr>
        </p:nvSpPr>
        <p:spPr/>
        <p:txBody>
          <a:bodyPr/>
          <a:lstStyle/>
          <a:p>
            <a:r>
              <a:rPr lang="en-GB" dirty="0"/>
              <a:t>Features of SaaS, PaaS &amp; IaaS</a:t>
            </a:r>
          </a:p>
        </p:txBody>
      </p:sp>
      <p:graphicFrame>
        <p:nvGraphicFramePr>
          <p:cNvPr id="6" name="Table 5">
            <a:extLst>
              <a:ext uri="{FF2B5EF4-FFF2-40B4-BE49-F238E27FC236}">
                <a16:creationId xmlns:a16="http://schemas.microsoft.com/office/drawing/2014/main" id="{05B0A573-261F-409B-BFC7-1DD6AE2A745D}"/>
              </a:ext>
            </a:extLst>
          </p:cNvPr>
          <p:cNvGraphicFramePr>
            <a:graphicFrameLocks noGrp="1"/>
          </p:cNvGraphicFramePr>
          <p:nvPr>
            <p:extLst>
              <p:ext uri="{D42A27DB-BD31-4B8C-83A1-F6EECF244321}">
                <p14:modId xmlns:p14="http://schemas.microsoft.com/office/powerpoint/2010/main" val="656898678"/>
              </p:ext>
            </p:extLst>
          </p:nvPr>
        </p:nvGraphicFramePr>
        <p:xfrm>
          <a:off x="724280" y="1785893"/>
          <a:ext cx="7816468" cy="3474720"/>
        </p:xfrm>
        <a:graphic>
          <a:graphicData uri="http://schemas.openxmlformats.org/drawingml/2006/table">
            <a:tbl>
              <a:tblPr firstRow="1" bandRow="1">
                <a:tableStyleId>{5C22544A-7EE6-4342-B048-85BDC9FD1C3A}</a:tableStyleId>
              </a:tblPr>
              <a:tblGrid>
                <a:gridCol w="1724146">
                  <a:extLst>
                    <a:ext uri="{9D8B030D-6E8A-4147-A177-3AD203B41FA5}">
                      <a16:colId xmlns:a16="http://schemas.microsoft.com/office/drawing/2014/main" val="3880186985"/>
                    </a:ext>
                  </a:extLst>
                </a:gridCol>
                <a:gridCol w="2030774">
                  <a:extLst>
                    <a:ext uri="{9D8B030D-6E8A-4147-A177-3AD203B41FA5}">
                      <a16:colId xmlns:a16="http://schemas.microsoft.com/office/drawing/2014/main" val="3536695242"/>
                    </a:ext>
                  </a:extLst>
                </a:gridCol>
                <a:gridCol w="2030774">
                  <a:extLst>
                    <a:ext uri="{9D8B030D-6E8A-4147-A177-3AD203B41FA5}">
                      <a16:colId xmlns:a16="http://schemas.microsoft.com/office/drawing/2014/main" val="2183858786"/>
                    </a:ext>
                  </a:extLst>
                </a:gridCol>
                <a:gridCol w="2030774">
                  <a:extLst>
                    <a:ext uri="{9D8B030D-6E8A-4147-A177-3AD203B41FA5}">
                      <a16:colId xmlns:a16="http://schemas.microsoft.com/office/drawing/2014/main" val="1209373463"/>
                    </a:ext>
                  </a:extLst>
                </a:gridCol>
              </a:tblGrid>
              <a:tr h="406783">
                <a:tc>
                  <a:txBody>
                    <a:bodyPr/>
                    <a:lstStyle/>
                    <a:p>
                      <a:r>
                        <a:rPr lang="en-GB" dirty="0"/>
                        <a:t>Features</a:t>
                      </a:r>
                    </a:p>
                  </a:txBody>
                  <a:tcPr anchor="ctr">
                    <a:lnL w="28575" cap="flat" cmpd="sng" algn="ctr">
                      <a:solidFill>
                        <a:srgbClr val="8682F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solidFill>
                      <a:srgbClr val="8682F1"/>
                    </a:solidFill>
                  </a:tcPr>
                </a:tc>
                <a:tc>
                  <a:txBody>
                    <a:bodyPr/>
                    <a:lstStyle/>
                    <a:p>
                      <a:r>
                        <a:rPr lang="en-GB" dirty="0"/>
                        <a:t>Infrastructure as </a:t>
                      </a:r>
                      <a:br>
                        <a:rPr lang="en-GB" dirty="0"/>
                      </a:br>
                      <a:r>
                        <a:rPr lang="en-GB" dirty="0"/>
                        <a:t>a Service (IaaS)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solidFill>
                      <a:srgbClr val="8682F1"/>
                    </a:solidFill>
                  </a:tcPr>
                </a:tc>
                <a:tc>
                  <a:txBody>
                    <a:bodyPr/>
                    <a:lstStyle/>
                    <a:p>
                      <a:r>
                        <a:rPr lang="en-GB" dirty="0"/>
                        <a:t>Platform as a Service (PaaS)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solidFill>
                      <a:srgbClr val="8682F1"/>
                    </a:solidFill>
                  </a:tcPr>
                </a:tc>
                <a:tc>
                  <a:txBody>
                    <a:bodyPr/>
                    <a:lstStyle/>
                    <a:p>
                      <a:r>
                        <a:rPr lang="en-GB" dirty="0"/>
                        <a:t>Software as a Service (SaaS)</a:t>
                      </a:r>
                    </a:p>
                  </a:txBody>
                  <a:tcPr anchor="ctr">
                    <a:lnL w="28575" cap="flat" cmpd="sng" algn="ctr">
                      <a:solidFill>
                        <a:schemeClr val="bg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solidFill>
                      <a:srgbClr val="8682F1"/>
                    </a:solidFill>
                  </a:tcPr>
                </a:tc>
                <a:extLst>
                  <a:ext uri="{0D108BD9-81ED-4DB2-BD59-A6C34878D82A}">
                    <a16:rowId xmlns:a16="http://schemas.microsoft.com/office/drawing/2014/main" val="3961420710"/>
                  </a:ext>
                </a:extLst>
              </a:tr>
              <a:tr h="406783">
                <a:tc>
                  <a:txBody>
                    <a:bodyPr/>
                    <a:lstStyle/>
                    <a:p>
                      <a:r>
                        <a:rPr lang="en-GB" b="1" dirty="0"/>
                        <a:t>Online application software</a:t>
                      </a: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algn="ct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algn="ct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2410977213"/>
                  </a:ext>
                </a:extLst>
              </a:tr>
              <a:tr h="370840">
                <a:tc>
                  <a:txBody>
                    <a:bodyPr/>
                    <a:lstStyle/>
                    <a:p>
                      <a:r>
                        <a:rPr lang="en-GB" b="1" dirty="0"/>
                        <a:t>Operating system</a:t>
                      </a: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algn="ct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2996413276"/>
                  </a:ext>
                </a:extLst>
              </a:tr>
              <a:tr h="370840">
                <a:tc>
                  <a:txBody>
                    <a:bodyPr/>
                    <a:lstStyle/>
                    <a:p>
                      <a:r>
                        <a:rPr lang="en-GB" b="1" dirty="0"/>
                        <a:t>Virtual machines</a:t>
                      </a: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2940595921"/>
                  </a:ext>
                </a:extLst>
              </a:tr>
              <a:tr h="370840">
                <a:tc>
                  <a:txBody>
                    <a:bodyPr/>
                    <a:lstStyle/>
                    <a:p>
                      <a:r>
                        <a:rPr lang="en-GB" b="1" dirty="0"/>
                        <a:t>Internet connections</a:t>
                      </a: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2" panose="05020102010507070707" pitchFamily="18" charset="2"/>
                        </a:rPr>
                        <a:t></a:t>
                      </a:r>
                      <a:endParaRPr lang="en-GB" dirty="0">
                        <a:solidFill>
                          <a:srgbClr val="00B050"/>
                        </a:solidFill>
                      </a:endParaRPr>
                    </a:p>
                  </a:txBody>
                  <a:tcPr anchor="ct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1734117583"/>
                  </a:ext>
                </a:extLst>
              </a:tr>
            </a:tbl>
          </a:graphicData>
        </a:graphic>
      </p:graphicFrame>
    </p:spTree>
    <p:extLst>
      <p:ext uri="{BB962C8B-B14F-4D97-AF65-F5344CB8AC3E}">
        <p14:creationId xmlns:p14="http://schemas.microsoft.com/office/powerpoint/2010/main" val="28873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1171"/>
        </a:solidFill>
        <a:effectLst/>
      </p:bgPr>
    </p:bg>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6B181477-0664-4098-AF3C-327D22051B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304" t="5087"/>
          <a:stretch/>
        </p:blipFill>
        <p:spPr>
          <a:xfrm>
            <a:off x="4896465" y="3793285"/>
            <a:ext cx="4247535" cy="3064714"/>
          </a:xfrm>
          <a:prstGeom prst="rect">
            <a:avLst/>
          </a:prstGeom>
        </p:spPr>
      </p:pic>
      <p:sp>
        <p:nvSpPr>
          <p:cNvPr id="2" name="Text Placeholder 1">
            <a:extLst>
              <a:ext uri="{FF2B5EF4-FFF2-40B4-BE49-F238E27FC236}">
                <a16:creationId xmlns:a16="http://schemas.microsoft.com/office/drawing/2014/main" id="{9CCC2E30-D3A6-4408-ABCA-16D33263BB49}"/>
              </a:ext>
            </a:extLst>
          </p:cNvPr>
          <p:cNvSpPr>
            <a:spLocks noGrp="1"/>
          </p:cNvSpPr>
          <p:nvPr>
            <p:ph type="body" sz="quarter" idx="13"/>
          </p:nvPr>
        </p:nvSpPr>
        <p:spPr/>
        <p:txBody>
          <a:bodyPr/>
          <a:lstStyle/>
          <a:p>
            <a:r>
              <a:rPr lang="en-GB" dirty="0">
                <a:solidFill>
                  <a:schemeClr val="bg1"/>
                </a:solidFill>
              </a:rPr>
              <a:t>Case study: AWS</a:t>
            </a:r>
          </a:p>
        </p:txBody>
      </p:sp>
      <p:sp>
        <p:nvSpPr>
          <p:cNvPr id="3" name="Text Placeholder 2">
            <a:extLst>
              <a:ext uri="{FF2B5EF4-FFF2-40B4-BE49-F238E27FC236}">
                <a16:creationId xmlns:a16="http://schemas.microsoft.com/office/drawing/2014/main" id="{42B1680A-1479-4985-8512-C46D0C7FE469}"/>
              </a:ext>
            </a:extLst>
          </p:cNvPr>
          <p:cNvSpPr>
            <a:spLocks noGrp="1"/>
          </p:cNvSpPr>
          <p:nvPr>
            <p:ph type="body" sz="quarter" idx="14"/>
          </p:nvPr>
        </p:nvSpPr>
        <p:spPr>
          <a:xfrm>
            <a:off x="723900" y="1703388"/>
            <a:ext cx="7797800" cy="3454400"/>
          </a:xfrm>
        </p:spPr>
        <p:txBody>
          <a:bodyPr/>
          <a:lstStyle/>
          <a:p>
            <a:r>
              <a:rPr lang="en-GB" dirty="0">
                <a:solidFill>
                  <a:schemeClr val="bg1"/>
                </a:solidFill>
              </a:rPr>
              <a:t>Amazon Web Services is a cloud computing platform</a:t>
            </a:r>
          </a:p>
          <a:p>
            <a:r>
              <a:rPr lang="en-GB" dirty="0">
                <a:solidFill>
                  <a:schemeClr val="bg1"/>
                </a:solidFill>
              </a:rPr>
              <a:t>Companies can purchase the following as an Internet service:</a:t>
            </a:r>
          </a:p>
          <a:p>
            <a:pPr lvl="1"/>
            <a:r>
              <a:rPr lang="en-GB" dirty="0">
                <a:solidFill>
                  <a:schemeClr val="bg1"/>
                </a:solidFill>
              </a:rPr>
              <a:t>Virtual computers (emulations of CPUs, RAM and storage)</a:t>
            </a:r>
          </a:p>
          <a:p>
            <a:pPr lvl="1"/>
            <a:r>
              <a:rPr lang="en-GB" dirty="0">
                <a:solidFill>
                  <a:schemeClr val="bg1"/>
                </a:solidFill>
              </a:rPr>
              <a:t>A choice of operating systems</a:t>
            </a:r>
          </a:p>
          <a:p>
            <a:pPr lvl="1"/>
            <a:r>
              <a:rPr lang="en-GB" dirty="0">
                <a:solidFill>
                  <a:schemeClr val="bg1"/>
                </a:solidFill>
              </a:rPr>
              <a:t>Application software </a:t>
            </a:r>
            <a:br>
              <a:rPr lang="en-GB" dirty="0">
                <a:solidFill>
                  <a:schemeClr val="bg1"/>
                </a:solidFill>
              </a:rPr>
            </a:br>
            <a:r>
              <a:rPr lang="en-GB" dirty="0">
                <a:solidFill>
                  <a:schemeClr val="bg1"/>
                </a:solidFill>
              </a:rPr>
              <a:t>such as web servers </a:t>
            </a:r>
            <a:br>
              <a:rPr lang="en-GB" dirty="0">
                <a:solidFill>
                  <a:schemeClr val="bg1"/>
                </a:solidFill>
              </a:rPr>
            </a:br>
            <a:r>
              <a:rPr lang="en-GB" dirty="0">
                <a:solidFill>
                  <a:schemeClr val="bg1"/>
                </a:solidFill>
              </a:rPr>
              <a:t>and databases</a:t>
            </a:r>
          </a:p>
          <a:p>
            <a:r>
              <a:rPr lang="en-GB" dirty="0">
                <a:solidFill>
                  <a:schemeClr val="bg1"/>
                </a:solidFill>
              </a:rPr>
              <a:t>What are the impacts of </a:t>
            </a:r>
            <a:br>
              <a:rPr lang="en-GB" dirty="0">
                <a:solidFill>
                  <a:schemeClr val="bg1"/>
                </a:solidFill>
              </a:rPr>
            </a:br>
            <a:r>
              <a:rPr lang="en-GB" dirty="0">
                <a:solidFill>
                  <a:schemeClr val="bg1"/>
                </a:solidFill>
              </a:rPr>
              <a:t>using cloud computing </a:t>
            </a:r>
            <a:br>
              <a:rPr lang="en-GB" dirty="0">
                <a:solidFill>
                  <a:schemeClr val="bg1"/>
                </a:solidFill>
              </a:rPr>
            </a:br>
            <a:r>
              <a:rPr lang="en-GB" dirty="0">
                <a:solidFill>
                  <a:schemeClr val="bg1"/>
                </a:solidFill>
              </a:rPr>
              <a:t>platforms for organisations?</a:t>
            </a:r>
          </a:p>
          <a:p>
            <a:pPr lvl="1"/>
            <a:endParaRPr lang="en-GB" dirty="0"/>
          </a:p>
        </p:txBody>
      </p:sp>
    </p:spTree>
    <p:extLst>
      <p:ext uri="{BB962C8B-B14F-4D97-AF65-F5344CB8AC3E}">
        <p14:creationId xmlns:p14="http://schemas.microsoft.com/office/powerpoint/2010/main" val="421240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84C9BDD-E1A1-4D79-BD4F-95F34D2A7B65}"/>
              </a:ext>
            </a:extLst>
          </p:cNvPr>
          <p:cNvGraphicFramePr>
            <a:graphicFrameLocks noGrp="1"/>
          </p:cNvGraphicFramePr>
          <p:nvPr>
            <p:extLst>
              <p:ext uri="{D42A27DB-BD31-4B8C-83A1-F6EECF244321}">
                <p14:modId xmlns:p14="http://schemas.microsoft.com/office/powerpoint/2010/main" val="627021008"/>
              </p:ext>
            </p:extLst>
          </p:nvPr>
        </p:nvGraphicFramePr>
        <p:xfrm>
          <a:off x="720649" y="1785893"/>
          <a:ext cx="7816470" cy="3754120"/>
        </p:xfrm>
        <a:graphic>
          <a:graphicData uri="http://schemas.openxmlformats.org/drawingml/2006/table">
            <a:tbl>
              <a:tblPr firstRow="1" bandRow="1">
                <a:tableStyleId>{5C22544A-7EE6-4342-B048-85BDC9FD1C3A}</a:tableStyleId>
              </a:tblPr>
              <a:tblGrid>
                <a:gridCol w="3908235">
                  <a:extLst>
                    <a:ext uri="{9D8B030D-6E8A-4147-A177-3AD203B41FA5}">
                      <a16:colId xmlns:a16="http://schemas.microsoft.com/office/drawing/2014/main" val="2972550517"/>
                    </a:ext>
                  </a:extLst>
                </a:gridCol>
                <a:gridCol w="3908235">
                  <a:extLst>
                    <a:ext uri="{9D8B030D-6E8A-4147-A177-3AD203B41FA5}">
                      <a16:colId xmlns:a16="http://schemas.microsoft.com/office/drawing/2014/main" val="2063022588"/>
                    </a:ext>
                  </a:extLst>
                </a:gridCol>
              </a:tblGrid>
              <a:tr h="370840">
                <a:tc>
                  <a:txBody>
                    <a:bodyPr/>
                    <a:lstStyle/>
                    <a:p>
                      <a:r>
                        <a:rPr lang="en-GB" dirty="0"/>
                        <a:t>Positive impacts</a:t>
                      </a:r>
                    </a:p>
                  </a:txBody>
                  <a:tcPr>
                    <a:lnL w="28575" cap="flat" cmpd="sng" algn="ctr">
                      <a:solidFill>
                        <a:srgbClr val="8682F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solidFill>
                      <a:srgbClr val="8682F1"/>
                    </a:solidFill>
                  </a:tcPr>
                </a:tc>
                <a:tc>
                  <a:txBody>
                    <a:bodyPr/>
                    <a:lstStyle/>
                    <a:p>
                      <a:r>
                        <a:rPr lang="en-GB" dirty="0"/>
                        <a:t>Negative impacts</a:t>
                      </a:r>
                    </a:p>
                  </a:txBody>
                  <a:tcPr>
                    <a:lnL w="28575" cap="flat" cmpd="sng" algn="ctr">
                      <a:solidFill>
                        <a:schemeClr val="bg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solidFill>
                      <a:srgbClr val="8682F1"/>
                    </a:solidFill>
                  </a:tcPr>
                </a:tc>
                <a:extLst>
                  <a:ext uri="{0D108BD9-81ED-4DB2-BD59-A6C34878D82A}">
                    <a16:rowId xmlns:a16="http://schemas.microsoft.com/office/drawing/2014/main" val="3623800649"/>
                  </a:ext>
                </a:extLst>
              </a:tr>
              <a:tr h="370840">
                <a:tc>
                  <a:txBody>
                    <a:bodyPr/>
                    <a:lstStyle/>
                    <a:p>
                      <a:r>
                        <a:rPr lang="en-GB" dirty="0">
                          <a:solidFill>
                            <a:srgbClr val="FF0000"/>
                          </a:solidFill>
                        </a:rPr>
                        <a:t>Cloud storage may cost less as you only pay for what you need</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r>
                        <a:rPr lang="en-GB" dirty="0">
                          <a:solidFill>
                            <a:srgbClr val="FF0000"/>
                          </a:solidFill>
                        </a:rPr>
                        <a:t>Files are stored on the Internet, so to access them a fast connection is required</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1086778461"/>
                  </a:ext>
                </a:extLst>
              </a:tr>
              <a:tr h="370840">
                <a:tc>
                  <a:txBody>
                    <a:bodyPr/>
                    <a:lstStyle/>
                    <a:p>
                      <a:r>
                        <a:rPr lang="en-GB" dirty="0">
                          <a:solidFill>
                            <a:srgbClr val="FF0000"/>
                          </a:solidFill>
                        </a:rPr>
                        <a:t>Data is automatically backed up</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r>
                        <a:rPr lang="en-GB" dirty="0">
                          <a:solidFill>
                            <a:srgbClr val="FF0000"/>
                          </a:solidFill>
                        </a:rPr>
                        <a:t>A failure of an Internet connection will make files (temporarily) unavailable</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63104431"/>
                  </a:ext>
                </a:extLst>
              </a:tr>
              <a:tr h="370840">
                <a:tc>
                  <a:txBody>
                    <a:bodyPr/>
                    <a:lstStyle/>
                    <a:p>
                      <a:r>
                        <a:rPr lang="en-GB" dirty="0">
                          <a:solidFill>
                            <a:srgbClr val="FF0000"/>
                          </a:solidFill>
                        </a:rPr>
                        <a:t>Maintenance and security are carried out by the service company</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r>
                        <a:rPr lang="en-GB" dirty="0">
                          <a:solidFill>
                            <a:srgbClr val="FF0000"/>
                          </a:solidFill>
                        </a:rPr>
                        <a:t>The company will not be in control of the data. They must trust the company they buy the service from</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1323305236"/>
                  </a:ext>
                </a:extLst>
              </a:tr>
              <a:tr h="370840">
                <a:tc>
                  <a:txBody>
                    <a:bodyPr/>
                    <a:lstStyle/>
                    <a:p>
                      <a:r>
                        <a:rPr lang="en-GB" dirty="0">
                          <a:solidFill>
                            <a:srgbClr val="FF0000"/>
                          </a:solidFill>
                        </a:rPr>
                        <a:t>Easy to scale up/down storage capacity</a:t>
                      </a: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tc>
                  <a:txBody>
                    <a:bodyPr/>
                    <a:lstStyle/>
                    <a:p>
                      <a:endParaRPr lang="en-GB" dirty="0">
                        <a:solidFill>
                          <a:srgbClr val="FF0000"/>
                        </a:solidFill>
                      </a:endParaRPr>
                    </a:p>
                  </a:txBody>
                  <a:tcPr>
                    <a:lnL w="28575" cap="flat" cmpd="sng" algn="ctr">
                      <a:solidFill>
                        <a:srgbClr val="8682F1"/>
                      </a:solidFill>
                      <a:prstDash val="solid"/>
                      <a:round/>
                      <a:headEnd type="none" w="med" len="med"/>
                      <a:tailEnd type="none" w="med" len="med"/>
                    </a:lnL>
                    <a:lnR w="28575" cap="flat" cmpd="sng" algn="ctr">
                      <a:solidFill>
                        <a:srgbClr val="8682F1"/>
                      </a:solidFill>
                      <a:prstDash val="solid"/>
                      <a:round/>
                      <a:headEnd type="none" w="med" len="med"/>
                      <a:tailEnd type="none" w="med" len="med"/>
                    </a:lnR>
                    <a:lnT w="28575" cap="flat" cmpd="sng" algn="ctr">
                      <a:solidFill>
                        <a:srgbClr val="8682F1"/>
                      </a:solidFill>
                      <a:prstDash val="solid"/>
                      <a:round/>
                      <a:headEnd type="none" w="med" len="med"/>
                      <a:tailEnd type="none" w="med" len="med"/>
                    </a:lnT>
                    <a:lnB w="28575" cap="flat" cmpd="sng" algn="ctr">
                      <a:solidFill>
                        <a:srgbClr val="8682F1"/>
                      </a:solidFill>
                      <a:prstDash val="solid"/>
                      <a:round/>
                      <a:headEnd type="none" w="med" len="med"/>
                      <a:tailEnd type="none" w="med" len="med"/>
                    </a:lnB>
                    <a:noFill/>
                  </a:tcPr>
                </a:tc>
                <a:extLst>
                  <a:ext uri="{0D108BD9-81ED-4DB2-BD59-A6C34878D82A}">
                    <a16:rowId xmlns:a16="http://schemas.microsoft.com/office/drawing/2014/main" val="4031565028"/>
                  </a:ext>
                </a:extLst>
              </a:tr>
            </a:tbl>
          </a:graphicData>
        </a:graphic>
      </p:graphicFrame>
      <p:sp>
        <p:nvSpPr>
          <p:cNvPr id="2" name="Text Placeholder 1">
            <a:extLst>
              <a:ext uri="{FF2B5EF4-FFF2-40B4-BE49-F238E27FC236}">
                <a16:creationId xmlns:a16="http://schemas.microsoft.com/office/drawing/2014/main" id="{9CCC2E30-D3A6-4408-ABCA-16D33263BB49}"/>
              </a:ext>
            </a:extLst>
          </p:cNvPr>
          <p:cNvSpPr>
            <a:spLocks noGrp="1"/>
          </p:cNvSpPr>
          <p:nvPr>
            <p:ph type="body" sz="quarter" idx="13"/>
          </p:nvPr>
        </p:nvSpPr>
        <p:spPr/>
        <p:txBody>
          <a:bodyPr/>
          <a:lstStyle/>
          <a:p>
            <a:r>
              <a:rPr lang="en-GB" dirty="0"/>
              <a:t>Impact on organisations</a:t>
            </a:r>
          </a:p>
        </p:txBody>
      </p:sp>
    </p:spTree>
    <p:extLst>
      <p:ext uri="{BB962C8B-B14F-4D97-AF65-F5344CB8AC3E}">
        <p14:creationId xmlns:p14="http://schemas.microsoft.com/office/powerpoint/2010/main" val="48028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4294967295"/>
          </p:nvPr>
        </p:nvSpPr>
        <p:spPr>
          <a:xfrm>
            <a:off x="724280" y="1704179"/>
            <a:ext cx="7797230" cy="3453607"/>
          </a:xfrm>
          <a:prstGeom prst="rect">
            <a:avLst/>
          </a:prstGeom>
        </p:spPr>
        <p:txBody>
          <a:bodyPr/>
          <a:lstStyle/>
          <a:p>
            <a:r>
              <a:rPr lang="en-GB" dirty="0"/>
              <a:t>Now complete </a:t>
            </a:r>
            <a:r>
              <a:rPr lang="en-GB" b="1" dirty="0"/>
              <a:t>Task 4 </a:t>
            </a:r>
            <a:r>
              <a:rPr lang="en-GB" dirty="0"/>
              <a:t>on </a:t>
            </a:r>
            <a:r>
              <a:rPr lang="en-GB" b="1" dirty="0"/>
              <a:t>Worksheet 1</a:t>
            </a:r>
          </a:p>
        </p:txBody>
      </p:sp>
    </p:spTree>
    <p:extLst>
      <p:ext uri="{BB962C8B-B14F-4D97-AF65-F5344CB8AC3E}">
        <p14:creationId xmlns:p14="http://schemas.microsoft.com/office/powerpoint/2010/main" val="3720748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With a partner, select one of the topics below</a:t>
            </a:r>
          </a:p>
          <a:p>
            <a:pPr lvl="1"/>
            <a:r>
              <a:rPr lang="en-GB" dirty="0"/>
              <a:t>Create a mind map of everything you know about the topic</a:t>
            </a:r>
          </a:p>
          <a:p>
            <a:pPr lvl="1"/>
            <a:r>
              <a:rPr lang="en-GB" dirty="0"/>
              <a:t>Use collaborative software to do this if you are able to</a:t>
            </a:r>
          </a:p>
        </p:txBody>
      </p:sp>
      <p:sp>
        <p:nvSpPr>
          <p:cNvPr id="4" name="Rectangle 3">
            <a:extLst>
              <a:ext uri="{FF2B5EF4-FFF2-40B4-BE49-F238E27FC236}">
                <a16:creationId xmlns:a16="http://schemas.microsoft.com/office/drawing/2014/main" id="{3025CFB2-3206-4DDF-A2A5-FC951F6B8894}"/>
              </a:ext>
            </a:extLst>
          </p:cNvPr>
          <p:cNvSpPr/>
          <p:nvPr/>
        </p:nvSpPr>
        <p:spPr>
          <a:xfrm>
            <a:off x="724279" y="3429000"/>
            <a:ext cx="2132131" cy="830179"/>
          </a:xfrm>
          <a:prstGeom prst="rect">
            <a:avLst/>
          </a:prstGeom>
          <a:solidFill>
            <a:srgbClr val="C46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Cloud computing</a:t>
            </a:r>
          </a:p>
        </p:txBody>
      </p:sp>
      <p:sp>
        <p:nvSpPr>
          <p:cNvPr id="5" name="Rectangle 4">
            <a:extLst>
              <a:ext uri="{FF2B5EF4-FFF2-40B4-BE49-F238E27FC236}">
                <a16:creationId xmlns:a16="http://schemas.microsoft.com/office/drawing/2014/main" id="{93981175-0576-43ED-B34B-DC0DC2537DA4}"/>
              </a:ext>
            </a:extLst>
          </p:cNvPr>
          <p:cNvSpPr/>
          <p:nvPr/>
        </p:nvSpPr>
        <p:spPr>
          <a:xfrm>
            <a:off x="3480033" y="3428998"/>
            <a:ext cx="2132131" cy="830179"/>
          </a:xfrm>
          <a:prstGeom prst="rect">
            <a:avLst/>
          </a:prstGeom>
          <a:solidFill>
            <a:srgbClr val="C46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Cloud computing impact on individuals</a:t>
            </a:r>
          </a:p>
        </p:txBody>
      </p:sp>
      <p:sp>
        <p:nvSpPr>
          <p:cNvPr id="6" name="Rectangle 5">
            <a:extLst>
              <a:ext uri="{FF2B5EF4-FFF2-40B4-BE49-F238E27FC236}">
                <a16:creationId xmlns:a16="http://schemas.microsoft.com/office/drawing/2014/main" id="{D07AF1BC-D49F-4229-970E-6C04AB126575}"/>
              </a:ext>
            </a:extLst>
          </p:cNvPr>
          <p:cNvSpPr/>
          <p:nvPr/>
        </p:nvSpPr>
        <p:spPr>
          <a:xfrm>
            <a:off x="6235787" y="3428997"/>
            <a:ext cx="2132130" cy="830179"/>
          </a:xfrm>
          <a:prstGeom prst="rect">
            <a:avLst/>
          </a:prstGeom>
          <a:solidFill>
            <a:srgbClr val="C46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500" spc="-30" dirty="0"/>
              <a:t>Cloud computing </a:t>
            </a:r>
            <a:br>
              <a:rPr lang="en-GB" sz="1500" spc="-30" dirty="0"/>
            </a:br>
            <a:r>
              <a:rPr lang="en-GB" sz="1500" spc="-30" dirty="0"/>
              <a:t>impact on organisations</a:t>
            </a:r>
          </a:p>
        </p:txBody>
      </p:sp>
      <p:sp>
        <p:nvSpPr>
          <p:cNvPr id="7" name="Rectangle 6">
            <a:extLst>
              <a:ext uri="{FF2B5EF4-FFF2-40B4-BE49-F238E27FC236}">
                <a16:creationId xmlns:a16="http://schemas.microsoft.com/office/drawing/2014/main" id="{50C5844A-2C2A-493A-A035-12E7F92CB050}"/>
              </a:ext>
            </a:extLst>
          </p:cNvPr>
          <p:cNvSpPr/>
          <p:nvPr/>
        </p:nvSpPr>
        <p:spPr>
          <a:xfrm>
            <a:off x="724279" y="4805988"/>
            <a:ext cx="2132131" cy="830179"/>
          </a:xfrm>
          <a:prstGeom prst="rect">
            <a:avLst/>
          </a:prstGeom>
          <a:solidFill>
            <a:srgbClr val="C46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IoT</a:t>
            </a:r>
          </a:p>
        </p:txBody>
      </p:sp>
      <p:sp>
        <p:nvSpPr>
          <p:cNvPr id="8" name="Rectangle 7">
            <a:extLst>
              <a:ext uri="{FF2B5EF4-FFF2-40B4-BE49-F238E27FC236}">
                <a16:creationId xmlns:a16="http://schemas.microsoft.com/office/drawing/2014/main" id="{CD667564-E5FA-4D9E-9828-86977052CDA2}"/>
              </a:ext>
            </a:extLst>
          </p:cNvPr>
          <p:cNvSpPr/>
          <p:nvPr/>
        </p:nvSpPr>
        <p:spPr>
          <a:xfrm>
            <a:off x="3480033" y="4805987"/>
            <a:ext cx="2132131" cy="830179"/>
          </a:xfrm>
          <a:prstGeom prst="rect">
            <a:avLst/>
          </a:prstGeom>
          <a:solidFill>
            <a:srgbClr val="C46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SaaS</a:t>
            </a:r>
          </a:p>
        </p:txBody>
      </p:sp>
      <p:sp>
        <p:nvSpPr>
          <p:cNvPr id="9" name="Rectangle 8">
            <a:extLst>
              <a:ext uri="{FF2B5EF4-FFF2-40B4-BE49-F238E27FC236}">
                <a16:creationId xmlns:a16="http://schemas.microsoft.com/office/drawing/2014/main" id="{9F42D784-2187-484C-9187-A8844AA8F191}"/>
              </a:ext>
            </a:extLst>
          </p:cNvPr>
          <p:cNvSpPr/>
          <p:nvPr/>
        </p:nvSpPr>
        <p:spPr>
          <a:xfrm>
            <a:off x="6235787" y="4805987"/>
            <a:ext cx="2132131" cy="830179"/>
          </a:xfrm>
          <a:prstGeom prst="rect">
            <a:avLst/>
          </a:prstGeom>
          <a:solidFill>
            <a:srgbClr val="C46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PaaS and IaaS</a:t>
            </a:r>
          </a:p>
        </p:txBody>
      </p:sp>
    </p:spTree>
    <p:extLst>
      <p:ext uri="{BB962C8B-B14F-4D97-AF65-F5344CB8AC3E}">
        <p14:creationId xmlns:p14="http://schemas.microsoft.com/office/powerpoint/2010/main" val="374921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1725"/>
        </a:solidFill>
        <a:effectLst/>
      </p:bgPr>
    </p:bg>
    <p:spTree>
      <p:nvGrpSpPr>
        <p:cNvPr id="1" name=""/>
        <p:cNvGrpSpPr/>
        <p:nvPr/>
      </p:nvGrpSpPr>
      <p:grpSpPr>
        <a:xfrm>
          <a:off x="0" y="0"/>
          <a:ext cx="0" cy="0"/>
          <a:chOff x="0" y="0"/>
          <a:chExt cx="0" cy="0"/>
        </a:xfrm>
      </p:grpSpPr>
      <p:pic>
        <p:nvPicPr>
          <p:cNvPr id="6" name="Picture 5" descr="A picture containing man&#10;&#10;Description automatically generated">
            <a:extLst>
              <a:ext uri="{FF2B5EF4-FFF2-40B4-BE49-F238E27FC236}">
                <a16:creationId xmlns:a16="http://schemas.microsoft.com/office/drawing/2014/main" id="{2B5B3104-5541-4953-B88F-2E38CA8C8948}"/>
              </a:ext>
            </a:extLst>
          </p:cNvPr>
          <p:cNvPicPr>
            <a:picLocks noChangeAspect="1"/>
          </p:cNvPicPr>
          <p:nvPr/>
        </p:nvPicPr>
        <p:blipFill rotWithShape="1">
          <a:blip r:embed="rId2">
            <a:extLst>
              <a:ext uri="{28A0092B-C50C-407E-A947-70E740481C1C}">
                <a14:useLocalDpi xmlns:a14="http://schemas.microsoft.com/office/drawing/2010/main" val="0"/>
              </a:ext>
            </a:extLst>
          </a:blip>
          <a:srcRect t="4000" r="5737"/>
          <a:stretch/>
        </p:blipFill>
        <p:spPr>
          <a:xfrm>
            <a:off x="0" y="649706"/>
            <a:ext cx="9144000" cy="6208294"/>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chemeClr val="bg1"/>
                </a:solidFill>
              </a:rPr>
              <a:t>Discuss with a partner how </a:t>
            </a:r>
            <a:br>
              <a:rPr lang="en-GB" dirty="0">
                <a:solidFill>
                  <a:schemeClr val="bg1"/>
                </a:solidFill>
              </a:rPr>
            </a:br>
            <a:r>
              <a:rPr lang="en-GB" dirty="0">
                <a:solidFill>
                  <a:schemeClr val="bg1"/>
                </a:solidFill>
              </a:rPr>
              <a:t>you have used cloud storage </a:t>
            </a:r>
            <a:br>
              <a:rPr lang="en-GB" dirty="0">
                <a:solidFill>
                  <a:schemeClr val="bg1"/>
                </a:solidFill>
              </a:rPr>
            </a:br>
            <a:r>
              <a:rPr lang="en-GB" dirty="0">
                <a:solidFill>
                  <a:schemeClr val="bg1"/>
                </a:solidFill>
              </a:rPr>
              <a:t>or cloud computing recently</a:t>
            </a:r>
          </a:p>
          <a:p>
            <a:pPr lvl="1"/>
            <a:r>
              <a:rPr lang="en-GB" dirty="0">
                <a:solidFill>
                  <a:schemeClr val="bg1"/>
                </a:solidFill>
              </a:rPr>
              <a:t>How does this service benefit you?</a:t>
            </a:r>
          </a:p>
        </p:txBody>
      </p:sp>
      <p:pic>
        <p:nvPicPr>
          <p:cNvPr id="7" name="Graphic 9">
            <a:extLst>
              <a:ext uri="{FF2B5EF4-FFF2-40B4-BE49-F238E27FC236}">
                <a16:creationId xmlns:a16="http://schemas.microsoft.com/office/drawing/2014/main" id="{659EB21D-226C-44BB-9EBD-9DED0B4D64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3235" y="6316547"/>
            <a:ext cx="1432860" cy="338190"/>
          </a:xfrm>
          <a:prstGeom prst="rect">
            <a:avLst/>
          </a:prstGeom>
        </p:spPr>
      </p:pic>
    </p:spTree>
    <p:extLst>
      <p:ext uri="{BB962C8B-B14F-4D97-AF65-F5344CB8AC3E}">
        <p14:creationId xmlns:p14="http://schemas.microsoft.com/office/powerpoint/2010/main" val="329157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electronics&#10;&#10;Description automatically generated">
            <a:extLst>
              <a:ext uri="{FF2B5EF4-FFF2-40B4-BE49-F238E27FC236}">
                <a16:creationId xmlns:a16="http://schemas.microsoft.com/office/drawing/2014/main" id="{87FDE070-BB3D-4212-9CD6-9B1B57F3C4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437" b="11522"/>
          <a:stretch/>
        </p:blipFill>
        <p:spPr>
          <a:xfrm>
            <a:off x="4580644" y="2889344"/>
            <a:ext cx="4050112" cy="2585258"/>
          </a:xfrm>
          <a:prstGeom prst="rect">
            <a:avLst/>
          </a:prstGeom>
        </p:spPr>
      </p:pic>
      <p:sp>
        <p:nvSpPr>
          <p:cNvPr id="2" name="Text Placeholder 1">
            <a:extLst>
              <a:ext uri="{FF2B5EF4-FFF2-40B4-BE49-F238E27FC236}">
                <a16:creationId xmlns:a16="http://schemas.microsoft.com/office/drawing/2014/main" id="{8D0D95A5-A278-4D3D-B21C-C7D940FC458E}"/>
              </a:ext>
            </a:extLst>
          </p:cNvPr>
          <p:cNvSpPr>
            <a:spLocks noGrp="1"/>
          </p:cNvSpPr>
          <p:nvPr>
            <p:ph type="body" sz="quarter" idx="13"/>
          </p:nvPr>
        </p:nvSpPr>
        <p:spPr/>
        <p:txBody>
          <a:bodyPr/>
          <a:lstStyle/>
          <a:p>
            <a:r>
              <a:rPr lang="en-GB" dirty="0"/>
              <a:t>Personal uses of cloud storage</a:t>
            </a:r>
          </a:p>
        </p:txBody>
      </p:sp>
      <p:sp>
        <p:nvSpPr>
          <p:cNvPr id="3" name="Text Placeholder 2">
            <a:extLst>
              <a:ext uri="{FF2B5EF4-FFF2-40B4-BE49-F238E27FC236}">
                <a16:creationId xmlns:a16="http://schemas.microsoft.com/office/drawing/2014/main" id="{094E359F-A90B-4184-AFDF-4BD1C5040A39}"/>
              </a:ext>
            </a:extLst>
          </p:cNvPr>
          <p:cNvSpPr>
            <a:spLocks noGrp="1"/>
          </p:cNvSpPr>
          <p:nvPr>
            <p:ph type="body" sz="quarter" idx="14"/>
          </p:nvPr>
        </p:nvSpPr>
        <p:spPr>
          <a:prstGeom prst="rect">
            <a:avLst/>
          </a:prstGeom>
        </p:spPr>
        <p:txBody>
          <a:bodyPr/>
          <a:lstStyle/>
          <a:p>
            <a:r>
              <a:rPr lang="en-GB" dirty="0"/>
              <a:t>Files stored online can be accessed by using any Internet connected device such as:</a:t>
            </a:r>
          </a:p>
          <a:p>
            <a:pPr lvl="1"/>
            <a:r>
              <a:rPr lang="en-GB" dirty="0"/>
              <a:t>Desktop PC / laptop</a:t>
            </a:r>
          </a:p>
          <a:p>
            <a:pPr lvl="1"/>
            <a:r>
              <a:rPr lang="en-GB" dirty="0"/>
              <a:t>Tablet</a:t>
            </a:r>
          </a:p>
          <a:p>
            <a:pPr lvl="1"/>
            <a:r>
              <a:rPr lang="en-GB" dirty="0"/>
              <a:t>Smartphone</a:t>
            </a:r>
          </a:p>
          <a:p>
            <a:r>
              <a:rPr lang="en-GB" dirty="0"/>
              <a:t>Cloud storage allows:</a:t>
            </a:r>
          </a:p>
          <a:p>
            <a:pPr lvl="1"/>
            <a:r>
              <a:rPr lang="en-GB" dirty="0"/>
              <a:t>Saving of files and folders</a:t>
            </a:r>
          </a:p>
          <a:p>
            <a:pPr lvl="1"/>
            <a:r>
              <a:rPr lang="en-GB" dirty="0"/>
              <a:t>Sharing with other users</a:t>
            </a:r>
          </a:p>
          <a:p>
            <a:pPr lvl="1"/>
            <a:r>
              <a:rPr lang="en-GB" dirty="0"/>
              <a:t>Synchronisation of files</a:t>
            </a:r>
          </a:p>
          <a:p>
            <a:r>
              <a:rPr lang="en-GB" dirty="0"/>
              <a:t>Name </a:t>
            </a:r>
            <a:r>
              <a:rPr lang="en-GB" b="1" dirty="0"/>
              <a:t>three</a:t>
            </a:r>
            <a:r>
              <a:rPr lang="en-GB" dirty="0"/>
              <a:t> cloud storage providers</a:t>
            </a:r>
          </a:p>
        </p:txBody>
      </p:sp>
    </p:spTree>
    <p:extLst>
      <p:ext uri="{BB962C8B-B14F-4D97-AF65-F5344CB8AC3E}">
        <p14:creationId xmlns:p14="http://schemas.microsoft.com/office/powerpoint/2010/main" val="218700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E74BFE-99DF-4B24-9B60-1C60CCB6BD3C}"/>
              </a:ext>
            </a:extLst>
          </p:cNvPr>
          <p:cNvSpPr>
            <a:spLocks noGrp="1"/>
          </p:cNvSpPr>
          <p:nvPr>
            <p:ph type="body" sz="quarter" idx="13"/>
          </p:nvPr>
        </p:nvSpPr>
        <p:spPr/>
        <p:txBody>
          <a:bodyPr/>
          <a:lstStyle/>
          <a:p>
            <a:r>
              <a:rPr lang="en-GB" dirty="0"/>
              <a:t>Cloud storage providers</a:t>
            </a:r>
          </a:p>
        </p:txBody>
      </p:sp>
      <p:sp>
        <p:nvSpPr>
          <p:cNvPr id="5" name="Text Placeholder 4">
            <a:extLst>
              <a:ext uri="{FF2B5EF4-FFF2-40B4-BE49-F238E27FC236}">
                <a16:creationId xmlns:a16="http://schemas.microsoft.com/office/drawing/2014/main" id="{B1AECD5B-3A5C-4872-A661-11900656EB30}"/>
              </a:ext>
            </a:extLst>
          </p:cNvPr>
          <p:cNvSpPr>
            <a:spLocks noGrp="1"/>
          </p:cNvSpPr>
          <p:nvPr>
            <p:ph type="body" sz="quarter" idx="14"/>
          </p:nvPr>
        </p:nvSpPr>
        <p:spPr>
          <a:prstGeom prst="rect">
            <a:avLst/>
          </a:prstGeom>
        </p:spPr>
        <p:txBody>
          <a:bodyPr/>
          <a:lstStyle/>
          <a:p>
            <a:r>
              <a:rPr lang="en-GB" dirty="0">
                <a:solidFill>
                  <a:srgbClr val="FF0000"/>
                </a:solidFill>
              </a:rPr>
              <a:t>There are many cloud storage providers including:</a:t>
            </a:r>
          </a:p>
          <a:p>
            <a:pPr lvl="1"/>
            <a:r>
              <a:rPr lang="en-GB" dirty="0">
                <a:solidFill>
                  <a:srgbClr val="FF0000"/>
                </a:solidFill>
              </a:rPr>
              <a:t>Dropbox</a:t>
            </a:r>
          </a:p>
          <a:p>
            <a:pPr lvl="1"/>
            <a:r>
              <a:rPr lang="en-GB" dirty="0">
                <a:solidFill>
                  <a:srgbClr val="FF0000"/>
                </a:solidFill>
              </a:rPr>
              <a:t>Google Drive</a:t>
            </a:r>
          </a:p>
          <a:p>
            <a:pPr lvl="1"/>
            <a:r>
              <a:rPr lang="en-GB" dirty="0">
                <a:solidFill>
                  <a:srgbClr val="FF0000"/>
                </a:solidFill>
              </a:rPr>
              <a:t>Microsoft OneDrive</a:t>
            </a:r>
          </a:p>
          <a:p>
            <a:pPr lvl="1"/>
            <a:r>
              <a:rPr lang="en-GB" dirty="0">
                <a:solidFill>
                  <a:srgbClr val="FF0000"/>
                </a:solidFill>
              </a:rPr>
              <a:t>Apple iCloud</a:t>
            </a:r>
          </a:p>
          <a:p>
            <a:r>
              <a:rPr lang="en-GB" dirty="0"/>
              <a:t>Where are files on the cloud stored?</a:t>
            </a:r>
          </a:p>
        </p:txBody>
      </p:sp>
    </p:spTree>
    <p:extLst>
      <p:ext uri="{BB962C8B-B14F-4D97-AF65-F5344CB8AC3E}">
        <p14:creationId xmlns:p14="http://schemas.microsoft.com/office/powerpoint/2010/main" val="388467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81CD"/>
        </a:solidFill>
        <a:effectLst/>
      </p:bgPr>
    </p:bg>
    <p:spTree>
      <p:nvGrpSpPr>
        <p:cNvPr id="1" name=""/>
        <p:cNvGrpSpPr/>
        <p:nvPr/>
      </p:nvGrpSpPr>
      <p:grpSpPr>
        <a:xfrm>
          <a:off x="0" y="0"/>
          <a:ext cx="0" cy="0"/>
          <a:chOff x="0" y="0"/>
          <a:chExt cx="0" cy="0"/>
        </a:xfrm>
      </p:grpSpPr>
      <p:pic>
        <p:nvPicPr>
          <p:cNvPr id="5" name="Picture 4" descr="A bridge over a body of water&#10;&#10;Description automatically generated">
            <a:extLst>
              <a:ext uri="{FF2B5EF4-FFF2-40B4-BE49-F238E27FC236}">
                <a16:creationId xmlns:a16="http://schemas.microsoft.com/office/drawing/2014/main" id="{44FDFEA3-6528-4A80-945A-6168DD603D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883807"/>
            <a:ext cx="9144000" cy="2974193"/>
          </a:xfrm>
          <a:prstGeom prst="rect">
            <a:avLst/>
          </a:prstGeom>
        </p:spPr>
      </p:pic>
      <p:sp>
        <p:nvSpPr>
          <p:cNvPr id="2" name="Text Placeholder 1">
            <a:extLst>
              <a:ext uri="{FF2B5EF4-FFF2-40B4-BE49-F238E27FC236}">
                <a16:creationId xmlns:a16="http://schemas.microsoft.com/office/drawing/2014/main" id="{78CC331F-E614-4C09-BFD3-70B52604DDF7}"/>
              </a:ext>
            </a:extLst>
          </p:cNvPr>
          <p:cNvSpPr>
            <a:spLocks noGrp="1"/>
          </p:cNvSpPr>
          <p:nvPr>
            <p:ph type="body" sz="quarter" idx="13"/>
          </p:nvPr>
        </p:nvSpPr>
        <p:spPr/>
        <p:txBody>
          <a:bodyPr/>
          <a:lstStyle/>
          <a:p>
            <a:r>
              <a:rPr lang="en-GB" dirty="0">
                <a:solidFill>
                  <a:schemeClr val="bg1"/>
                </a:solidFill>
              </a:rPr>
              <a:t>Data centres</a:t>
            </a:r>
          </a:p>
        </p:txBody>
      </p:sp>
      <p:sp>
        <p:nvSpPr>
          <p:cNvPr id="3" name="Text Placeholder 2">
            <a:extLst>
              <a:ext uri="{FF2B5EF4-FFF2-40B4-BE49-F238E27FC236}">
                <a16:creationId xmlns:a16="http://schemas.microsoft.com/office/drawing/2014/main" id="{059E8108-DBC9-496E-8F25-6AD273DE9AAE}"/>
              </a:ext>
            </a:extLst>
          </p:cNvPr>
          <p:cNvSpPr>
            <a:spLocks noGrp="1"/>
          </p:cNvSpPr>
          <p:nvPr>
            <p:ph type="body" sz="quarter" idx="14"/>
          </p:nvPr>
        </p:nvSpPr>
        <p:spPr/>
        <p:txBody>
          <a:bodyPr/>
          <a:lstStyle/>
          <a:p>
            <a:r>
              <a:rPr lang="en-GB" dirty="0">
                <a:solidFill>
                  <a:schemeClr val="bg1"/>
                </a:solidFill>
              </a:rPr>
              <a:t>Data centres are large warehouses that store a large number of servers to store and process data</a:t>
            </a:r>
          </a:p>
          <a:p>
            <a:r>
              <a:rPr lang="en-GB" dirty="0">
                <a:solidFill>
                  <a:schemeClr val="bg1"/>
                </a:solidFill>
              </a:rPr>
              <a:t>They will have:</a:t>
            </a:r>
          </a:p>
          <a:p>
            <a:pPr lvl="1"/>
            <a:r>
              <a:rPr lang="en-GB" dirty="0">
                <a:solidFill>
                  <a:schemeClr val="bg1"/>
                </a:solidFill>
              </a:rPr>
              <a:t>Multiple fibre optic Internet connections</a:t>
            </a:r>
          </a:p>
          <a:p>
            <a:pPr lvl="1"/>
            <a:r>
              <a:rPr lang="en-GB" dirty="0">
                <a:solidFill>
                  <a:schemeClr val="bg1"/>
                </a:solidFill>
              </a:rPr>
              <a:t>Multiple electricity supplies and backup generators</a:t>
            </a:r>
          </a:p>
          <a:p>
            <a:pPr lvl="1"/>
            <a:r>
              <a:rPr lang="en-GB" dirty="0">
                <a:solidFill>
                  <a:schemeClr val="bg1"/>
                </a:solidFill>
              </a:rPr>
              <a:t>High levels of security</a:t>
            </a:r>
          </a:p>
        </p:txBody>
      </p:sp>
    </p:spTree>
    <p:extLst>
      <p:ext uri="{BB962C8B-B14F-4D97-AF65-F5344CB8AC3E}">
        <p14:creationId xmlns:p14="http://schemas.microsoft.com/office/powerpoint/2010/main" val="104062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solidFill>
                  <a:schemeClr val="bg1"/>
                </a:solidFill>
              </a:rPr>
              <a:t>Case study: iCloud</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solidFill>
                  <a:schemeClr val="bg1"/>
                </a:solidFill>
              </a:rPr>
              <a:t>iCloud allows your inbox, calendar, </a:t>
            </a:r>
            <a:br>
              <a:rPr lang="en-GB" dirty="0">
                <a:solidFill>
                  <a:schemeClr val="bg1"/>
                </a:solidFill>
              </a:rPr>
            </a:br>
            <a:r>
              <a:rPr lang="en-GB" dirty="0">
                <a:solidFill>
                  <a:schemeClr val="bg1"/>
                </a:solidFill>
              </a:rPr>
              <a:t>contacts, files, and photos to be:</a:t>
            </a:r>
          </a:p>
          <a:p>
            <a:pPr lvl="1"/>
            <a:r>
              <a:rPr lang="en-GB" dirty="0">
                <a:solidFill>
                  <a:schemeClr val="bg1"/>
                </a:solidFill>
              </a:rPr>
              <a:t>accessible from anywhere</a:t>
            </a:r>
          </a:p>
          <a:p>
            <a:pPr lvl="1"/>
            <a:r>
              <a:rPr lang="en-GB" dirty="0">
                <a:solidFill>
                  <a:schemeClr val="bg1"/>
                </a:solidFill>
              </a:rPr>
              <a:t>accessible from any device</a:t>
            </a:r>
          </a:p>
          <a:p>
            <a:r>
              <a:rPr lang="en-GB" dirty="0">
                <a:solidFill>
                  <a:schemeClr val="bg1"/>
                </a:solidFill>
              </a:rPr>
              <a:t>Files are synchronised </a:t>
            </a:r>
            <a:br>
              <a:rPr lang="en-GB" dirty="0">
                <a:solidFill>
                  <a:schemeClr val="bg1"/>
                </a:solidFill>
              </a:rPr>
            </a:br>
            <a:r>
              <a:rPr lang="en-GB" dirty="0">
                <a:solidFill>
                  <a:schemeClr val="bg1"/>
                </a:solidFill>
              </a:rPr>
              <a:t>across devices</a:t>
            </a:r>
          </a:p>
          <a:p>
            <a:pPr lvl="1"/>
            <a:r>
              <a:rPr lang="en-GB" dirty="0">
                <a:solidFill>
                  <a:schemeClr val="bg1"/>
                </a:solidFill>
              </a:rPr>
              <a:t>If a device is lost, the information </a:t>
            </a:r>
            <a:br>
              <a:rPr lang="en-GB" dirty="0">
                <a:solidFill>
                  <a:schemeClr val="bg1"/>
                </a:solidFill>
              </a:rPr>
            </a:br>
            <a:r>
              <a:rPr lang="en-GB" dirty="0">
                <a:solidFill>
                  <a:schemeClr val="bg1"/>
                </a:solidFill>
              </a:rPr>
              <a:t>will be recoverable from the cloud</a:t>
            </a:r>
          </a:p>
          <a:p>
            <a:r>
              <a:rPr lang="en-GB" dirty="0">
                <a:solidFill>
                  <a:schemeClr val="bg1"/>
                </a:solidFill>
              </a:rPr>
              <a:t>Discuss your experience of </a:t>
            </a:r>
            <a:br>
              <a:rPr lang="en-GB" dirty="0">
                <a:solidFill>
                  <a:schemeClr val="bg1"/>
                </a:solidFill>
              </a:rPr>
            </a:br>
            <a:r>
              <a:rPr lang="en-GB" dirty="0">
                <a:solidFill>
                  <a:schemeClr val="bg1"/>
                </a:solidFill>
              </a:rPr>
              <a:t>iCloud or a similar cloud </a:t>
            </a:r>
            <a:br>
              <a:rPr lang="en-GB" dirty="0">
                <a:solidFill>
                  <a:schemeClr val="bg1"/>
                </a:solidFill>
              </a:rPr>
            </a:br>
            <a:r>
              <a:rPr lang="en-GB" dirty="0">
                <a:solidFill>
                  <a:schemeClr val="bg1"/>
                </a:solidFill>
              </a:rPr>
              <a:t>storage service</a:t>
            </a:r>
          </a:p>
          <a:p>
            <a:endParaRPr lang="en-GB" dirty="0"/>
          </a:p>
          <a:p>
            <a:endParaRPr lang="en-GB" dirty="0"/>
          </a:p>
        </p:txBody>
      </p:sp>
    </p:spTree>
    <p:extLst>
      <p:ext uri="{BB962C8B-B14F-4D97-AF65-F5344CB8AC3E}">
        <p14:creationId xmlns:p14="http://schemas.microsoft.com/office/powerpoint/2010/main" val="51609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 </a:t>
            </a:r>
            <a:r>
              <a:rPr lang="en-GB" dirty="0"/>
              <a:t>on </a:t>
            </a:r>
            <a:r>
              <a:rPr lang="en-GB" b="1" dirty="0"/>
              <a:t>Worksheet 1</a:t>
            </a:r>
          </a:p>
        </p:txBody>
      </p:sp>
    </p:spTree>
    <p:extLst>
      <p:ext uri="{BB962C8B-B14F-4D97-AF65-F5344CB8AC3E}">
        <p14:creationId xmlns:p14="http://schemas.microsoft.com/office/powerpoint/2010/main" val="38329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The Internet of Things (IoT)</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prstGeom prst="rect">
            <a:avLst/>
          </a:prstGeom>
        </p:spPr>
        <p:txBody>
          <a:bodyPr/>
          <a:lstStyle/>
          <a:p>
            <a:r>
              <a:rPr lang="en-GB" dirty="0"/>
              <a:t>The Internet of Things is the term used for embedded everyday objects which can access </a:t>
            </a:r>
            <a:br>
              <a:rPr lang="en-GB" dirty="0"/>
            </a:br>
            <a:r>
              <a:rPr lang="en-GB" dirty="0"/>
              <a:t>the Internet such as:</a:t>
            </a:r>
          </a:p>
          <a:p>
            <a:pPr lvl="1"/>
            <a:r>
              <a:rPr lang="en-GB" dirty="0"/>
              <a:t>Home automation</a:t>
            </a:r>
          </a:p>
          <a:p>
            <a:pPr lvl="1"/>
            <a:r>
              <a:rPr lang="en-GB" dirty="0"/>
              <a:t>Home appliances such as fridges</a:t>
            </a:r>
          </a:p>
          <a:p>
            <a:pPr lvl="1"/>
            <a:r>
              <a:rPr lang="en-GB" dirty="0"/>
              <a:t>Home lighting</a:t>
            </a:r>
          </a:p>
          <a:p>
            <a:pPr lvl="1"/>
            <a:r>
              <a:rPr lang="en-GB" dirty="0"/>
              <a:t>Smart meters</a:t>
            </a:r>
          </a:p>
          <a:p>
            <a:pPr lvl="1"/>
            <a:r>
              <a:rPr lang="en-GB" dirty="0"/>
              <a:t>Security devices such as CCTV</a:t>
            </a:r>
          </a:p>
          <a:p>
            <a:pPr lvl="1"/>
            <a:r>
              <a:rPr lang="en-GB" dirty="0"/>
              <a:t>Wearable technology</a:t>
            </a:r>
          </a:p>
          <a:p>
            <a:r>
              <a:rPr lang="en-GB" dirty="0"/>
              <a:t>Which of these devices do you or </a:t>
            </a:r>
            <a:br>
              <a:rPr lang="en-GB" dirty="0"/>
            </a:br>
            <a:r>
              <a:rPr lang="en-GB" dirty="0"/>
              <a:t>your family use?</a:t>
            </a:r>
          </a:p>
        </p:txBody>
      </p:sp>
      <p:pic>
        <p:nvPicPr>
          <p:cNvPr id="8" name="Picture 7" descr="A picture containing holding&#10;&#10;Description automatically generated">
            <a:extLst>
              <a:ext uri="{FF2B5EF4-FFF2-40B4-BE49-F238E27FC236}">
                <a16:creationId xmlns:a16="http://schemas.microsoft.com/office/drawing/2014/main" id="{70FABBDC-3D09-461D-9C2F-6CD298D4BD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3995" y="2564682"/>
            <a:ext cx="2827421" cy="4293318"/>
          </a:xfrm>
          <a:prstGeom prst="rect">
            <a:avLst/>
          </a:prstGeom>
        </p:spPr>
      </p:pic>
      <p:pic>
        <p:nvPicPr>
          <p:cNvPr id="10" name="Picture 9" descr="Screen of a cell phone&#10;&#10;Description automatically generated">
            <a:extLst>
              <a:ext uri="{FF2B5EF4-FFF2-40B4-BE49-F238E27FC236}">
                <a16:creationId xmlns:a16="http://schemas.microsoft.com/office/drawing/2014/main" id="{EA426763-8310-41D5-9F7E-8609AECFE5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9288" y="3064669"/>
            <a:ext cx="1299787" cy="2307432"/>
          </a:xfrm>
          <a:prstGeom prst="rect">
            <a:avLst/>
          </a:prstGeom>
        </p:spPr>
      </p:pic>
    </p:spTree>
    <p:extLst>
      <p:ext uri="{BB962C8B-B14F-4D97-AF65-F5344CB8AC3E}">
        <p14:creationId xmlns:p14="http://schemas.microsoft.com/office/powerpoint/2010/main" val="3277582269"/>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635887BE-E653-4099-9DBA-E5CDD1165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F3F7C-0E1E-48F5-B58E-9D0DAAE166F7}">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23407</TotalTime>
  <Words>722</Words>
  <Application>Microsoft Office PowerPoint</Application>
  <PresentationFormat>On-screen Show (4:3)</PresentationFormat>
  <Paragraphs>167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316</cp:revision>
  <cp:lastPrinted>2018-12-20T16:13:44Z</cp:lastPrinted>
  <dcterms:created xsi:type="dcterms:W3CDTF">2016-01-18T14:01:19Z</dcterms:created>
  <dcterms:modified xsi:type="dcterms:W3CDTF">2019-07-30T13:55:17Z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