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9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6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11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27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1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0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51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8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2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7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6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BA417-BDA2-4E85-BDC3-BD92A4C72C3D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CBDD9-59A9-4340-96AB-5CCC774E02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29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Cover Design Key Words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8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40" y="101599"/>
            <a:ext cx="9688597" cy="675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7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178" y="1109412"/>
            <a:ext cx="2408738" cy="3684588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84632" y="1109412"/>
            <a:ext cx="2608428" cy="36845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Pr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731" y="172956"/>
            <a:ext cx="4665861" cy="627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97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178" y="1109412"/>
            <a:ext cx="2408738" cy="3684588"/>
          </a:xfrm>
        </p:spPr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84632" y="1109412"/>
            <a:ext cx="2608428" cy="368458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79" y="312821"/>
            <a:ext cx="4881061" cy="623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292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Cover Design Key Words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Design Key Words</dc:title>
  <dc:creator>Matt Toogood</dc:creator>
  <cp:lastModifiedBy>Matt Toogood</cp:lastModifiedBy>
  <cp:revision>1</cp:revision>
  <dcterms:created xsi:type="dcterms:W3CDTF">2020-11-03T11:29:49Z</dcterms:created>
  <dcterms:modified xsi:type="dcterms:W3CDTF">2020-11-03T11:33:27Z</dcterms:modified>
</cp:coreProperties>
</file>