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ED568-E294-41BE-995D-3CD5DCC4E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85E55E-2CCF-4710-8B92-BE9F67959C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B23D3-9329-4E37-B559-36570EBEC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0A960-0A77-482D-801E-5070B183B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2B22B7-9385-4585-886B-53CED89C5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48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FEF2C-6498-4B68-92EB-B221CA1CE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13A70B-B139-4D8E-AFA6-207D83738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633B9-B813-4119-ACD9-E5DC15404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F0C9C-5BE0-48B6-9298-4BDBF67B1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65875-B9D0-4926-B1DD-370FBB301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04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496B9-B42D-41C3-B6B5-297AF20841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3C878F-0778-4422-A0EC-C64589A42C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BDE7D-16D2-446C-968E-F8D9E5E1D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31DCB-CC35-4EA9-B132-99EC64777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91D40-F29F-479D-9FF0-1150479A4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13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A1A5B-4957-441F-A34C-3B44618F0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9890E-8981-44BD-8139-87D38A161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3A27D-C993-4940-B260-8B4F65209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8AB90-184D-437D-9929-57704D0F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E8D51A-27A2-4D36-B7B0-8C7D19169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75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43740-94CE-40D9-82BC-44A7018DE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EB0F33-2A97-4591-B424-C916C4FF7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FAA0A-A8AC-4B74-B98A-DDD6BA9E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F0099-CC66-40CA-8C14-46007FB8B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E6FA8-E53D-4EA2-BB3D-CC5B3901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6149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A71CF-010E-43E3-87FF-26D1584F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79841-4B9B-4910-87A8-D8C46101A0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DFB812-9ADC-4F9E-BDDF-BCD636F44B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9F711-49E1-42C3-A090-270312C09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1BCEE7-22E9-4D2D-BF81-3A6929044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D50F9-8D78-4A84-ACE1-08C4F6261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00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4724E-C9D8-44D1-80F7-DA5C9F045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9E0A19-1B92-43A4-9148-2DF33A86D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CC5201-2E2A-4A87-92DD-3F568F3EB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908B55-EFB4-4E89-A24B-ED4C46B5A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FB7F09-7E94-4E73-88B0-EC9879BDF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4E9238-AACA-4E96-B64B-53B25B617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FCE7CD-8E38-4480-A7C8-BE10E442B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957086-326F-497E-B71C-64A59BBA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2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2D41-E6CF-430D-AAC7-CC6D6AC1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4D2AA1-ADCA-47AF-A5BC-AD8A7162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61C5D9-F073-4BF6-AEE9-B4ABEB0A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DE3065-9E5C-4DE9-B600-DDA0AA288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53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3E327F-2CD6-42E6-873B-39B6DE739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049062-7AD8-4F1D-AF50-1122D4D79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0468C-2798-44E7-9548-C30DD664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7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D1686-3B98-4D0F-A187-EE05DE98F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2D7B5-B137-4E43-9B66-00C4CFA0C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2C35CA-7EF6-4ECE-A0B0-91FE301FA7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A3336-5102-49A5-BC09-5F2A12310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6898-5AA2-44D0-ABC7-8D263881F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4106EC-20F7-4540-98B7-AA934CF08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16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21481-D843-488A-A953-6FA933E8B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114602-ABA6-4C2F-BE13-FD4F892DFE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E3EB3D-18A4-4C84-AF11-EAB933F0F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27ECC1-52D9-4AF7-B500-03A2DF2EE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7F59D-B5CB-40C0-81CD-A675B3EF7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49AC29-B359-4822-8BFE-C1DA592F6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31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77901F-0831-4985-A8AB-E67FF2CB6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C133F6-DA2E-4B6F-8E63-012B6C42A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479E95-E890-4175-9CF8-41DE1FC936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AC3661-921F-4173-80A8-91A2AFFD0AA9}" type="datetimeFigureOut">
              <a:rPr lang="en-GB" smtClean="0"/>
              <a:t>01/11/2021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9717C-824E-4B45-B8FE-765B2BF42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488D4-830F-45EA-A253-0CDCA5F8C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14802-C4CD-4BEB-8D78-EDC7BAAA91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7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55C54-B57A-41E3-91AE-3001B77A77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7319" y="415127"/>
            <a:ext cx="11685248" cy="5299118"/>
          </a:xfrm>
        </p:spPr>
        <p:txBody>
          <a:bodyPr>
            <a:normAutofit/>
          </a:bodyPr>
          <a:lstStyle/>
          <a:p>
            <a:pPr algn="l">
              <a:lnSpc>
                <a:spcPct val="119000"/>
              </a:lnSpc>
              <a:spcAft>
                <a:spcPts val="800"/>
              </a:spcAft>
            </a:pP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Analyse the characteristics of the main characters from </a:t>
            </a:r>
            <a:r>
              <a:rPr lang="en-GB" sz="28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Casablanca.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Consider:</a:t>
            </a:r>
            <a:b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Why the gender/character is stereotypical of this era?</a:t>
            </a:r>
            <a:b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the representation reflects society at the time  the film was made?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7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1: Character traits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screen grabs from key scenes to exemplify their character traits.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920D6B-03B9-4715-A6FA-CCD48634313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2091" y="230188"/>
            <a:ext cx="1914525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8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2: Film Form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film form to analyse how your chosen scene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represents gender.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00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3: Context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What happened in society during the 1940s which would influence the representation of gender?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5776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Ilsa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1: Character traits 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Add screen grabs from key scenes to exemplify their character traits. 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E6387-25D7-48A9-AE9A-F3B1CFFEB8D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449" y="365125"/>
            <a:ext cx="14763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18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Ilsa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2: Film Form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film form to analyse how your chosen scene 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represents gender.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5658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89EB1-709D-40AD-AD7B-D2144501E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Ilsa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2690A-4AE9-4E9C-97AB-7194FB64BE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9000"/>
              </a:lnSpc>
              <a:spcAft>
                <a:spcPts val="800"/>
              </a:spcAft>
            </a:pPr>
            <a:r>
              <a:rPr lang="en-GB" sz="1800" b="1" cap="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TASK 3: Context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What happened in society during the 1940s which would influence the representation of gender?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411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Analyse the characteristics of the main characters from Casablanca.   Consider:  Why the gender/character is stereotypical of this era?  How the representation reflects society at the time  the film was made? </vt:lpstr>
      <vt:lpstr>Rick</vt:lpstr>
      <vt:lpstr>Rick</vt:lpstr>
      <vt:lpstr>Rick</vt:lpstr>
      <vt:lpstr>Ilsa</vt:lpstr>
      <vt:lpstr>Ilsa</vt:lpstr>
      <vt:lpstr>Ilsa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Analyse the characteristics of the main characters from Casablanca.   Consider:  Why the gender/character is stereotypical of this era?  How the representation reflects society at the time  the film was made? </dc:title>
  <dc:creator>Karina L. Free</dc:creator>
  <cp:lastModifiedBy>Karina L. Free</cp:lastModifiedBy>
  <cp:revision>1</cp:revision>
  <dcterms:created xsi:type="dcterms:W3CDTF">2021-11-01T09:11:29Z</dcterms:created>
  <dcterms:modified xsi:type="dcterms:W3CDTF">2021-11-01T09:14:35Z</dcterms:modified>
</cp:coreProperties>
</file>